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C8F3-4D49-4762-8900-FADF7082205A}" type="datetimeFigureOut">
              <a:rPr lang="zh-CN" altLang="en-US" smtClean="0"/>
              <a:t>2018-05-13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94DE3-39F5-4FFB-A7C0-4F36A681C6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0080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C8F3-4D49-4762-8900-FADF7082205A}" type="datetimeFigureOut">
              <a:rPr lang="zh-CN" altLang="en-US" smtClean="0"/>
              <a:t>2018-05-13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94DE3-39F5-4FFB-A7C0-4F36A681C6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3088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C8F3-4D49-4762-8900-FADF7082205A}" type="datetimeFigureOut">
              <a:rPr lang="zh-CN" altLang="en-US" smtClean="0"/>
              <a:t>2018-05-13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94DE3-39F5-4FFB-A7C0-4F36A681C6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0585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C8F3-4D49-4762-8900-FADF7082205A}" type="datetimeFigureOut">
              <a:rPr lang="zh-CN" altLang="en-US" smtClean="0"/>
              <a:t>2018-05-13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94DE3-39F5-4FFB-A7C0-4F36A681C6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423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C8F3-4D49-4762-8900-FADF7082205A}" type="datetimeFigureOut">
              <a:rPr lang="zh-CN" altLang="en-US" smtClean="0"/>
              <a:t>2018-05-13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94DE3-39F5-4FFB-A7C0-4F36A681C6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7364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C8F3-4D49-4762-8900-FADF7082205A}" type="datetimeFigureOut">
              <a:rPr lang="zh-CN" altLang="en-US" smtClean="0"/>
              <a:t>2018-05-13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94DE3-39F5-4FFB-A7C0-4F36A681C6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5664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C8F3-4D49-4762-8900-FADF7082205A}" type="datetimeFigureOut">
              <a:rPr lang="zh-CN" altLang="en-US" smtClean="0"/>
              <a:t>2018-05-13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94DE3-39F5-4FFB-A7C0-4F36A681C6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1660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C8F3-4D49-4762-8900-FADF7082205A}" type="datetimeFigureOut">
              <a:rPr lang="zh-CN" altLang="en-US" smtClean="0"/>
              <a:t>2018-05-13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94DE3-39F5-4FFB-A7C0-4F36A681C6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075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C8F3-4D49-4762-8900-FADF7082205A}" type="datetimeFigureOut">
              <a:rPr lang="zh-CN" altLang="en-US" smtClean="0"/>
              <a:t>2018-05-13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94DE3-39F5-4FFB-A7C0-4F36A681C6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7829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C8F3-4D49-4762-8900-FADF7082205A}" type="datetimeFigureOut">
              <a:rPr lang="zh-CN" altLang="en-US" smtClean="0"/>
              <a:t>2018-05-13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94DE3-39F5-4FFB-A7C0-4F36A681C6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2611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C8F3-4D49-4762-8900-FADF7082205A}" type="datetimeFigureOut">
              <a:rPr lang="zh-CN" altLang="en-US" smtClean="0"/>
              <a:t>2018-05-13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94DE3-39F5-4FFB-A7C0-4F36A681C6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3432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1C8F3-4D49-4762-8900-FADF7082205A}" type="datetimeFigureOut">
              <a:rPr lang="zh-CN" altLang="en-US" smtClean="0"/>
              <a:t>2018-05-13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94DE3-39F5-4FFB-A7C0-4F36A681C6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2645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4441483" cy="3331112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365126"/>
            <a:ext cx="4441482" cy="33311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841" y="3274452"/>
            <a:ext cx="4572001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022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4595523" cy="3446642"/>
          </a:xfr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285" y="365125"/>
            <a:ext cx="4517488" cy="344068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191" y="3100588"/>
            <a:ext cx="4683617" cy="351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265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4784919" cy="3588689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295" y="365125"/>
            <a:ext cx="4784918" cy="358868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341" y="3617040"/>
            <a:ext cx="4166733" cy="312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2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4841383" cy="363285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892" y="365124"/>
            <a:ext cx="4894908" cy="3673015"/>
          </a:xfrm>
          <a:prstGeom prst="rect">
            <a:avLst/>
          </a:prstGeom>
        </p:spPr>
      </p:pic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590" y="3706757"/>
            <a:ext cx="5602210" cy="3151243"/>
          </a:xfrm>
        </p:spPr>
      </p:pic>
    </p:spTree>
    <p:extLst>
      <p:ext uri="{BB962C8B-B14F-4D97-AF65-F5344CB8AC3E}">
        <p14:creationId xmlns:p14="http://schemas.microsoft.com/office/powerpoint/2010/main" val="301361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9" baseType="lpstr">
      <vt:lpstr>宋体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Windows 用户</cp:lastModifiedBy>
  <cp:revision>1</cp:revision>
  <dcterms:created xsi:type="dcterms:W3CDTF">2018-05-13T12:25:57Z</dcterms:created>
  <dcterms:modified xsi:type="dcterms:W3CDTF">2018-05-13T12:26:07Z</dcterms:modified>
</cp:coreProperties>
</file>