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5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F4B1D-7A4C-41C2-8111-5C9A3D0AE80F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463EC-6480-4637-85EF-F007DA736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57166"/>
            <a:ext cx="19517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772400" cy="3100408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/>
              <a:t>关于</a:t>
            </a:r>
            <a:r>
              <a:rPr lang="en-US" altLang="zh-CN" sz="2800" b="1" dirty="0" smtClean="0"/>
              <a:t>chrome</a:t>
            </a:r>
            <a:r>
              <a:rPr lang="zh-CN" altLang="en-US" sz="2800" b="1" dirty="0" smtClean="0"/>
              <a:t>浏览器：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dirty="0" smtClean="0"/>
              <a:t>新窗口 </a:t>
            </a:r>
            <a:r>
              <a:rPr lang="en-US" altLang="zh-CN" sz="2800" dirty="0" smtClean="0"/>
              <a:t>about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blank </a:t>
            </a:r>
            <a:br>
              <a:rPr lang="en-US" altLang="zh-CN" sz="2800" dirty="0" smtClean="0"/>
            </a:b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F12  </a:t>
            </a:r>
            <a:r>
              <a:rPr lang="zh-CN" altLang="en-US" sz="2800" dirty="0" smtClean="0"/>
              <a:t>控制台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dirty="0" smtClean="0"/>
              <a:t>回车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执行代码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shift+</a:t>
            </a:r>
            <a:r>
              <a:rPr lang="zh-CN" altLang="en-US" sz="2800" dirty="0" smtClean="0"/>
              <a:t>回车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换行写代码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dirty="0" smtClean="0"/>
              <a:t>上下方向键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调前面执行过代码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b="55620"/>
          <a:stretch>
            <a:fillRect/>
          </a:stretch>
        </p:blipFill>
        <p:spPr bwMode="auto">
          <a:xfrm>
            <a:off x="785786" y="4143380"/>
            <a:ext cx="764383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480"/>
            <a:ext cx="7786742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关于变量：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变量名：字母开始，驼峰命名 如 </a:t>
            </a:r>
            <a:r>
              <a:rPr lang="en-US" altLang="zh-CN" dirty="0" err="1" smtClean="0"/>
              <a:t>getName</a:t>
            </a:r>
            <a:endParaRPr lang="en-US" altLang="zh-CN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声明变量和赋值：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a;</a:t>
            </a:r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a,b,c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a=100;</a:t>
            </a:r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 a=100,b=200;</a:t>
            </a:r>
          </a:p>
          <a:p>
            <a:r>
              <a:rPr lang="en-US" altLang="zh-CN" dirty="0" smtClean="0"/>
              <a:t>	a=1000;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chrome</a:t>
            </a:r>
            <a:r>
              <a:rPr lang="zh-CN" altLang="en-US" dirty="0" smtClean="0"/>
              <a:t>的控制台</a:t>
            </a:r>
            <a:r>
              <a:rPr lang="en-US" altLang="zh-CN" dirty="0" smtClean="0"/>
              <a:t>console</a:t>
            </a:r>
            <a:r>
              <a:rPr lang="zh-CN" altLang="en-US" dirty="0" smtClean="0"/>
              <a:t>中声明变量，赋值，并弹出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—— </a:t>
            </a:r>
            <a:r>
              <a:rPr lang="zh-CN" altLang="en-US" dirty="0" smtClean="0"/>
              <a:t>弹出              </a:t>
            </a:r>
            <a:r>
              <a:rPr lang="en-US" altLang="zh-CN" dirty="0" smtClean="0"/>
              <a:t>alert(“</a:t>
            </a:r>
            <a:r>
              <a:rPr lang="zh-CN" altLang="en-US" dirty="0" smtClean="0"/>
              <a:t>想要弹出的东东</a:t>
            </a:r>
            <a:r>
              <a:rPr lang="en-US" altLang="zh-CN" dirty="0" smtClean="0"/>
              <a:t>”)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		</a:t>
            </a:r>
            <a:r>
              <a:rPr lang="zh-CN" altLang="en-US" dirty="0" smtClean="0"/>
              <a:t>可以是数字、字符串、变量名</a:t>
            </a:r>
            <a:endParaRPr lang="en-US" altLang="zh-CN" dirty="0" smtClean="0"/>
          </a:p>
          <a:p>
            <a:r>
              <a:rPr lang="en-US" altLang="zh-CN" dirty="0" smtClean="0"/>
              <a:t>		</a:t>
            </a:r>
            <a:r>
              <a:rPr lang="zh-CN" altLang="en-US" dirty="0" smtClean="0"/>
              <a:t>如</a:t>
            </a:r>
            <a:r>
              <a:rPr lang="en-US" altLang="zh-CN" dirty="0" smtClean="0"/>
              <a:t>alert(1000);</a:t>
            </a:r>
          </a:p>
          <a:p>
            <a:r>
              <a:rPr lang="en-US" altLang="zh-CN" dirty="0" smtClean="0"/>
              <a:t>		</a:t>
            </a:r>
            <a:r>
              <a:rPr lang="zh-CN" altLang="en-US" dirty="0" smtClean="0"/>
              <a:t>如</a:t>
            </a:r>
            <a:r>
              <a:rPr lang="en-US" altLang="zh-CN" dirty="0" smtClean="0"/>
              <a:t>alert(“no </a:t>
            </a:r>
            <a:r>
              <a:rPr lang="en-US" altLang="zh-CN" dirty="0" err="1" smtClean="0"/>
              <a:t>zuo</a:t>
            </a:r>
            <a:r>
              <a:rPr lang="en-US" altLang="zh-CN" dirty="0" smtClean="0"/>
              <a:t> no die”)</a:t>
            </a:r>
          </a:p>
          <a:p>
            <a:r>
              <a:rPr lang="en-US" altLang="zh-CN" dirty="0" smtClean="0"/>
              <a:t>		</a:t>
            </a:r>
            <a:r>
              <a:rPr lang="zh-CN" altLang="en-US" dirty="0" smtClean="0"/>
              <a:t>如</a:t>
            </a:r>
            <a:r>
              <a:rPr lang="en-US" altLang="zh-CN" dirty="0" smtClean="0"/>
              <a:t>alert(a);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480"/>
            <a:ext cx="778674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第一个程序：找零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（输入</a:t>
            </a:r>
            <a:r>
              <a:rPr lang="en-US" altLang="zh-CN" sz="2400" b="1" dirty="0" smtClean="0"/>
              <a:t>…… </a:t>
            </a:r>
            <a:r>
              <a:rPr lang="en-US" altLang="zh-CN" sz="2400" b="1" dirty="0" smtClean="0">
                <a:sym typeface="Wingdings" pitchFamily="2" charset="2"/>
              </a:rPr>
              <a:t> </a:t>
            </a:r>
            <a:r>
              <a:rPr lang="zh-CN" altLang="en-US" sz="2400" b="1" dirty="0" smtClean="0">
                <a:sym typeface="Wingdings" pitchFamily="2" charset="2"/>
              </a:rPr>
              <a:t>弹出找零</a:t>
            </a:r>
            <a:r>
              <a:rPr lang="zh-CN" altLang="en-US" sz="2400" b="1" dirty="0" smtClean="0"/>
              <a:t>）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商品价格 </a:t>
            </a:r>
            <a:r>
              <a:rPr lang="en-US" altLang="zh-CN" sz="2400" dirty="0" smtClean="0"/>
              <a:t>price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购买数量 </a:t>
            </a:r>
            <a:r>
              <a:rPr lang="en-US" altLang="zh-CN" sz="2400" dirty="0" smtClean="0"/>
              <a:t>count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总价 </a:t>
            </a:r>
            <a:r>
              <a:rPr lang="en-US" altLang="zh-CN" sz="2400" dirty="0" smtClean="0"/>
              <a:t>total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顾客付款  </a:t>
            </a:r>
            <a:r>
              <a:rPr lang="en-US" altLang="zh-CN" sz="2400" dirty="0" smtClean="0"/>
              <a:t>pay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找零 </a:t>
            </a:r>
            <a:r>
              <a:rPr lang="en-US" altLang="zh-CN" sz="2400" dirty="0" smtClean="0"/>
              <a:t>change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—— </a:t>
            </a:r>
            <a:r>
              <a:rPr lang="zh-CN" altLang="en-US" sz="2400" dirty="0" smtClean="0"/>
              <a:t>输入框    </a:t>
            </a:r>
            <a:r>
              <a:rPr lang="en-US" altLang="zh-CN" sz="2400" dirty="0" smtClean="0"/>
              <a:t>prompt(“</a:t>
            </a:r>
            <a:r>
              <a:rPr lang="zh-CN" altLang="en-US" sz="2400" dirty="0" smtClean="0"/>
              <a:t>请输入</a:t>
            </a:r>
            <a:r>
              <a:rPr lang="en-US" altLang="zh-CN" sz="2400" dirty="0" smtClean="0"/>
              <a:t>……”)</a:t>
            </a:r>
          </a:p>
          <a:p>
            <a:r>
              <a:rPr lang="en-US" altLang="zh-CN" sz="2400" dirty="0" smtClean="0"/>
              <a:t>——</a:t>
            </a:r>
            <a:r>
              <a:rPr lang="zh-CN" altLang="en-US" sz="2400" dirty="0" smtClean="0"/>
              <a:t>算术运算 </a:t>
            </a:r>
            <a:r>
              <a:rPr lang="en-US" altLang="zh-CN" sz="2400" dirty="0" smtClean="0"/>
              <a:t>+ - * /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480"/>
            <a:ext cx="77867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DW</a:t>
            </a:r>
            <a:r>
              <a:rPr lang="zh-CN" altLang="en-US" sz="3600" b="1" dirty="0" smtClean="0"/>
              <a:t>（</a:t>
            </a:r>
            <a:r>
              <a:rPr lang="en-US" altLang="zh-CN" sz="3600" b="1" dirty="0" err="1" smtClean="0"/>
              <a:t>dreamweaver</a:t>
            </a:r>
            <a:r>
              <a:rPr lang="zh-CN" altLang="en-US" sz="3600" b="1" dirty="0" smtClean="0"/>
              <a:t>）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&lt;script&gt;</a:t>
            </a:r>
          </a:p>
          <a:p>
            <a:r>
              <a:rPr lang="en-US" altLang="zh-CN" sz="3600" b="1" dirty="0" smtClean="0"/>
              <a:t>	</a:t>
            </a:r>
            <a:r>
              <a:rPr lang="zh-CN" altLang="en-US" sz="3600" b="1" dirty="0" smtClean="0"/>
              <a:t>代码写这</a:t>
            </a:r>
            <a:r>
              <a:rPr lang="en-US" altLang="zh-CN" sz="3600" b="1" dirty="0" smtClean="0"/>
              <a:t>……</a:t>
            </a:r>
          </a:p>
          <a:p>
            <a:r>
              <a:rPr lang="en-US" altLang="zh-CN" sz="3600" b="1" dirty="0" smtClean="0"/>
              <a:t>&lt;/script&gt;</a:t>
            </a:r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保存*</a:t>
            </a:r>
            <a:r>
              <a:rPr lang="en-US" altLang="zh-CN" sz="3600" b="1" dirty="0" smtClean="0"/>
              <a:t>.html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4857784"/>
          </a:xfrm>
        </p:spPr>
        <p:txBody>
          <a:bodyPr>
            <a:noAutofit/>
          </a:bodyPr>
          <a:lstStyle/>
          <a:p>
            <a:pPr algn="l"/>
            <a:r>
              <a:rPr lang="zh-CN" altLang="en-US" sz="2800" dirty="0" smtClean="0"/>
              <a:t>关于</a:t>
            </a:r>
            <a:r>
              <a:rPr lang="en-US" altLang="zh-CN" sz="2800" dirty="0" smtClean="0"/>
              <a:t>chrome</a:t>
            </a:r>
            <a:r>
              <a:rPr lang="zh-CN" altLang="en-US" sz="2800" dirty="0" smtClean="0"/>
              <a:t>浏览器：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F12  </a:t>
            </a:r>
            <a:r>
              <a:rPr lang="zh-CN" altLang="en-US" sz="2800" dirty="0" smtClean="0"/>
              <a:t>控制台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dirty="0" smtClean="0"/>
              <a:t>回车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执行代码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shift+</a:t>
            </a:r>
            <a:r>
              <a:rPr lang="zh-CN" altLang="en-US" sz="2800" dirty="0" smtClean="0"/>
              <a:t>回车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换行写代码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800" dirty="0" smtClean="0"/>
              <a:t>上下方向键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调前面执行过代码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      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31</Words>
  <Application>Microsoft Office PowerPoint</Application>
  <PresentationFormat>全屏显示(4:3)</PresentationFormat>
  <Paragraphs>57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关于chrome浏览器：  新窗口 about：blank   F12  控制台 回车——执行代码 shift+回车——换行写代码 上下方向键——调前面执行过代码  </vt:lpstr>
      <vt:lpstr>幻灯片 2</vt:lpstr>
      <vt:lpstr>幻灯片 3</vt:lpstr>
      <vt:lpstr>幻灯片 4</vt:lpstr>
      <vt:lpstr>关于chrome浏览器：  F12  控制台 回车——执行代码 shift+回车——换行写代码 上下方向键——调前面执行过代码        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具体操作如下： 1、网址https://xl.psyedu.cn/sysuschool/login         2、登陆  登录名：   学号（初一201790*** 初二201680*** 高一201720***，后三位分别是班+学号）             密码：123456  3、弹出测试页面，共两份测验。说明两份都要做完并提交。 </dc:title>
  <dc:creator>zdfz</dc:creator>
  <cp:lastModifiedBy>zdfz</cp:lastModifiedBy>
  <cp:revision>30</cp:revision>
  <dcterms:created xsi:type="dcterms:W3CDTF">2018-09-25T01:08:51Z</dcterms:created>
  <dcterms:modified xsi:type="dcterms:W3CDTF">2018-09-28T04:07:11Z</dcterms:modified>
</cp:coreProperties>
</file>