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954" r:id="rId4"/>
    <p:sldId id="891" r:id="rId5"/>
    <p:sldId id="903" r:id="rId6"/>
    <p:sldId id="904" r:id="rId7"/>
    <p:sldId id="892" r:id="rId8"/>
    <p:sldId id="895" r:id="rId9"/>
    <p:sldId id="902" r:id="rId10"/>
    <p:sldId id="905" r:id="rId11"/>
    <p:sldId id="906" r:id="rId12"/>
    <p:sldId id="907" r:id="rId13"/>
    <p:sldId id="965" r:id="rId14"/>
    <p:sldId id="966" r:id="rId15"/>
    <p:sldId id="908" r:id="rId16"/>
    <p:sldId id="909" r:id="rId17"/>
    <p:sldId id="910" r:id="rId18"/>
    <p:sldId id="911" r:id="rId19"/>
    <p:sldId id="912" r:id="rId20"/>
    <p:sldId id="913" r:id="rId21"/>
    <p:sldId id="914" r:id="rId22"/>
    <p:sldId id="915" r:id="rId23"/>
    <p:sldId id="955" r:id="rId24"/>
    <p:sldId id="956" r:id="rId25"/>
    <p:sldId id="957" r:id="rId26"/>
    <p:sldId id="960" r:id="rId27"/>
    <p:sldId id="961" r:id="rId28"/>
    <p:sldId id="962" r:id="rId29"/>
    <p:sldId id="963" r:id="rId30"/>
    <p:sldId id="964" r:id="rId31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gs" Target="tags/tag84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14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37.wmf"/><Relationship Id="rId8" Type="http://schemas.openxmlformats.org/officeDocument/2006/relationships/image" Target="../media/image36.wmf"/><Relationship Id="rId7" Type="http://schemas.openxmlformats.org/officeDocument/2006/relationships/image" Target="../media/image35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0" Type="http://schemas.openxmlformats.org/officeDocument/2006/relationships/image" Target="../media/image38.wmf"/><Relationship Id="rId1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7" Type="http://schemas.openxmlformats.org/officeDocument/2006/relationships/image" Target="../media/image43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7" Type="http://schemas.openxmlformats.org/officeDocument/2006/relationships/image" Target="../media/image50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54.emf"/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11.vml.rels><?xml version="1.0" encoding="UTF-8" standalone="yes"?>
<Relationships xmlns="http://schemas.openxmlformats.org/package/2006/relationships"><Relationship Id="rId9" Type="http://schemas.openxmlformats.org/officeDocument/2006/relationships/image" Target="../media/image63.wmf"/><Relationship Id="rId8" Type="http://schemas.openxmlformats.org/officeDocument/2006/relationships/image" Target="../media/image62.wmf"/><Relationship Id="rId7" Type="http://schemas.openxmlformats.org/officeDocument/2006/relationships/image" Target="../media/image61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1" Type="http://schemas.openxmlformats.org/officeDocument/2006/relationships/image" Target="../media/image65.wmf"/><Relationship Id="rId10" Type="http://schemas.openxmlformats.org/officeDocument/2006/relationships/image" Target="../media/image64.wmf"/><Relationship Id="rId1" Type="http://schemas.openxmlformats.org/officeDocument/2006/relationships/image" Target="../media/image55.wmf"/></Relationships>
</file>

<file path=ppt/drawings/_rels/vmlDrawing12.vml.rels><?xml version="1.0" encoding="UTF-8" standalone="yes"?>
<Relationships xmlns="http://schemas.openxmlformats.org/package/2006/relationships"><Relationship Id="rId9" Type="http://schemas.openxmlformats.org/officeDocument/2006/relationships/image" Target="../media/image72.wmf"/><Relationship Id="rId8" Type="http://schemas.openxmlformats.org/officeDocument/2006/relationships/image" Target="../media/image56.wmf"/><Relationship Id="rId7" Type="http://schemas.openxmlformats.org/officeDocument/2006/relationships/image" Target="../media/image55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3.vml.rels><?xml version="1.0" encoding="UTF-8" standalone="yes"?>
<Relationships xmlns="http://schemas.openxmlformats.org/package/2006/relationships"><Relationship Id="rId6" Type="http://schemas.openxmlformats.org/officeDocument/2006/relationships/image" Target="../media/image79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4.vml.rels><?xml version="1.0" encoding="UTF-8" standalone="yes"?>
<Relationships xmlns="http://schemas.openxmlformats.org/package/2006/relationships"><Relationship Id="rId6" Type="http://schemas.openxmlformats.org/officeDocument/2006/relationships/image" Target="../media/image85.wmf"/><Relationship Id="rId5" Type="http://schemas.openxmlformats.org/officeDocument/2006/relationships/image" Target="../media/image84.wmf"/><Relationship Id="rId4" Type="http://schemas.openxmlformats.org/officeDocument/2006/relationships/image" Target="../media/image83.wmf"/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emf"/></Relationships>
</file>

<file path=ppt/drawings/_rels/vmlDrawing15.vml.rels><?xml version="1.0" encoding="UTF-8" standalone="yes"?>
<Relationships xmlns="http://schemas.openxmlformats.org/package/2006/relationships"><Relationship Id="rId6" Type="http://schemas.openxmlformats.org/officeDocument/2006/relationships/image" Target="../media/image80.emf"/><Relationship Id="rId5" Type="http://schemas.openxmlformats.org/officeDocument/2006/relationships/image" Target="../media/image90.wmf"/><Relationship Id="rId4" Type="http://schemas.openxmlformats.org/officeDocument/2006/relationships/image" Target="../media/image89.wmf"/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emf"/><Relationship Id="rId7" Type="http://schemas.openxmlformats.org/officeDocument/2006/relationships/image" Target="../media/image96.wmf"/><Relationship Id="rId6" Type="http://schemas.openxmlformats.org/officeDocument/2006/relationships/image" Target="../media/image95.wmf"/><Relationship Id="rId5" Type="http://schemas.openxmlformats.org/officeDocument/2006/relationships/image" Target="../media/image94.wmf"/><Relationship Id="rId4" Type="http://schemas.openxmlformats.org/officeDocument/2006/relationships/image" Target="../media/image93.wmf"/><Relationship Id="rId3" Type="http://schemas.openxmlformats.org/officeDocument/2006/relationships/image" Target="../media/image88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emf"/><Relationship Id="rId7" Type="http://schemas.openxmlformats.org/officeDocument/2006/relationships/image" Target="../media/image96.wmf"/><Relationship Id="rId6" Type="http://schemas.openxmlformats.org/officeDocument/2006/relationships/image" Target="../media/image95.wmf"/><Relationship Id="rId5" Type="http://schemas.openxmlformats.org/officeDocument/2006/relationships/image" Target="../media/image94.wmf"/><Relationship Id="rId4" Type="http://schemas.openxmlformats.org/officeDocument/2006/relationships/image" Target="../media/image93.wmf"/><Relationship Id="rId3" Type="http://schemas.openxmlformats.org/officeDocument/2006/relationships/image" Target="../media/image88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18.vml.rels><?xml version="1.0" encoding="UTF-8" standalone="yes"?>
<Relationships xmlns="http://schemas.openxmlformats.org/package/2006/relationships"><Relationship Id="rId9" Type="http://schemas.openxmlformats.org/officeDocument/2006/relationships/image" Target="../media/image104.wmf"/><Relationship Id="rId8" Type="http://schemas.openxmlformats.org/officeDocument/2006/relationships/image" Target="../media/image103.wmf"/><Relationship Id="rId7" Type="http://schemas.openxmlformats.org/officeDocument/2006/relationships/image" Target="../media/image102.wmf"/><Relationship Id="rId6" Type="http://schemas.openxmlformats.org/officeDocument/2006/relationships/image" Target="../media/image96.wmf"/><Relationship Id="rId5" Type="http://schemas.openxmlformats.org/officeDocument/2006/relationships/image" Target="../media/image101.wmf"/><Relationship Id="rId4" Type="http://schemas.openxmlformats.org/officeDocument/2006/relationships/image" Target="../media/image100.wmf"/><Relationship Id="rId3" Type="http://schemas.openxmlformats.org/officeDocument/2006/relationships/image" Target="../media/image99.wmf"/><Relationship Id="rId2" Type="http://schemas.openxmlformats.org/officeDocument/2006/relationships/image" Target="../media/image98.wmf"/><Relationship Id="rId13" Type="http://schemas.openxmlformats.org/officeDocument/2006/relationships/image" Target="../media/image80.emf"/><Relationship Id="rId12" Type="http://schemas.openxmlformats.org/officeDocument/2006/relationships/image" Target="../media/image107.wmf"/><Relationship Id="rId11" Type="http://schemas.openxmlformats.org/officeDocument/2006/relationships/image" Target="../media/image106.wmf"/><Relationship Id="rId10" Type="http://schemas.openxmlformats.org/officeDocument/2006/relationships/image" Target="../media/image105.wmf"/><Relationship Id="rId1" Type="http://schemas.openxmlformats.org/officeDocument/2006/relationships/image" Target="../media/image97.wmf"/></Relationships>
</file>

<file path=ppt/drawings/_rels/vmlDrawing19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1.wmf"/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image" Target="../media/image108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7" Type="http://schemas.openxmlformats.org/officeDocument/2006/relationships/image" Target="../media/image118.wmf"/><Relationship Id="rId6" Type="http://schemas.openxmlformats.org/officeDocument/2006/relationships/image" Target="../media/image117.wmf"/><Relationship Id="rId5" Type="http://schemas.openxmlformats.org/officeDocument/2006/relationships/image" Target="../media/image116.wmf"/><Relationship Id="rId4" Type="http://schemas.openxmlformats.org/officeDocument/2006/relationships/image" Target="../media/image115.wmf"/><Relationship Id="rId3" Type="http://schemas.openxmlformats.org/officeDocument/2006/relationships/image" Target="../media/image114.wmf"/><Relationship Id="rId2" Type="http://schemas.openxmlformats.org/officeDocument/2006/relationships/image" Target="../media/image113.wmf"/><Relationship Id="rId1" Type="http://schemas.openxmlformats.org/officeDocument/2006/relationships/image" Target="../media/image112.wmf"/></Relationships>
</file>

<file path=ppt/drawings/_rels/vmlDrawing21.vml.rels><?xml version="1.0" encoding="UTF-8" standalone="yes"?>
<Relationships xmlns="http://schemas.openxmlformats.org/package/2006/relationships"><Relationship Id="rId6" Type="http://schemas.openxmlformats.org/officeDocument/2006/relationships/image" Target="../media/image125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127.wmf"/><Relationship Id="rId1" Type="http://schemas.openxmlformats.org/officeDocument/2006/relationships/image" Target="../media/image126.wmf"/></Relationships>
</file>

<file path=ppt/drawings/_rels/vmlDrawing23.vml.rels><?xml version="1.0" encoding="UTF-8" standalone="yes"?>
<Relationships xmlns="http://schemas.openxmlformats.org/package/2006/relationships"><Relationship Id="rId9" Type="http://schemas.openxmlformats.org/officeDocument/2006/relationships/image" Target="../media/image136.wmf"/><Relationship Id="rId8" Type="http://schemas.openxmlformats.org/officeDocument/2006/relationships/image" Target="../media/image135.wmf"/><Relationship Id="rId7" Type="http://schemas.openxmlformats.org/officeDocument/2006/relationships/image" Target="../media/image134.wmf"/><Relationship Id="rId6" Type="http://schemas.openxmlformats.org/officeDocument/2006/relationships/image" Target="../media/image133.wmf"/><Relationship Id="rId5" Type="http://schemas.openxmlformats.org/officeDocument/2006/relationships/image" Target="../media/image132.wmf"/><Relationship Id="rId4" Type="http://schemas.openxmlformats.org/officeDocument/2006/relationships/image" Target="../media/image131.wmf"/><Relationship Id="rId3" Type="http://schemas.openxmlformats.org/officeDocument/2006/relationships/image" Target="../media/image130.wmf"/><Relationship Id="rId2" Type="http://schemas.openxmlformats.org/officeDocument/2006/relationships/image" Target="../media/image67.wmf"/><Relationship Id="rId1" Type="http://schemas.openxmlformats.org/officeDocument/2006/relationships/image" Target="../media/image129.wmf"/></Relationships>
</file>

<file path=ppt/drawings/_rels/vmlDrawing24.vml.rels><?xml version="1.0" encoding="UTF-8" standalone="yes"?>
<Relationships xmlns="http://schemas.openxmlformats.org/package/2006/relationships"><Relationship Id="rId6" Type="http://schemas.openxmlformats.org/officeDocument/2006/relationships/image" Target="../media/image142.wmf"/><Relationship Id="rId5" Type="http://schemas.openxmlformats.org/officeDocument/2006/relationships/image" Target="../media/image141.wmf"/><Relationship Id="rId4" Type="http://schemas.openxmlformats.org/officeDocument/2006/relationships/image" Target="../media/image140.wmf"/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image" Target="../media/image137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wmf"/><Relationship Id="rId1" Type="http://schemas.openxmlformats.org/officeDocument/2006/relationships/image" Target="../media/image140.wmf"/></Relationships>
</file>

<file path=ppt/drawings/_rels/vmlDrawing2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wmf"/><Relationship Id="rId7" Type="http://schemas.openxmlformats.org/officeDocument/2006/relationships/image" Target="../media/image150.wmf"/><Relationship Id="rId6" Type="http://schemas.openxmlformats.org/officeDocument/2006/relationships/image" Target="../media/image149.wmf"/><Relationship Id="rId5" Type="http://schemas.openxmlformats.org/officeDocument/2006/relationships/image" Target="../media/image148.wmf"/><Relationship Id="rId4" Type="http://schemas.openxmlformats.org/officeDocument/2006/relationships/image" Target="../media/image147.wmf"/><Relationship Id="rId3" Type="http://schemas.openxmlformats.org/officeDocument/2006/relationships/image" Target="../media/image146.wmf"/><Relationship Id="rId2" Type="http://schemas.openxmlformats.org/officeDocument/2006/relationships/image" Target="../media/image145.wmf"/><Relationship Id="rId1" Type="http://schemas.openxmlformats.org/officeDocument/2006/relationships/image" Target="../media/image14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4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tags" Target="../tags/tag1.xml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6.png"/><Relationship Id="rId10" Type="http://schemas.openxmlformats.org/officeDocument/2006/relationships/tags" Target="../tags/tag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image" Target="../media/image8.wmf"/><Relationship Id="rId6" Type="http://schemas.openxmlformats.org/officeDocument/2006/relationships/oleObject" Target="../embeddings/oleObject4.bin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0" Type="http://schemas.openxmlformats.org/officeDocument/2006/relationships/vmlDrawing" Target="../drawings/vmlDrawing2.vml"/><Relationship Id="rId3" Type="http://schemas.openxmlformats.org/officeDocument/2006/relationships/image" Target="../media/image7.png"/><Relationship Id="rId29" Type="http://schemas.openxmlformats.org/officeDocument/2006/relationships/slideLayout" Target="../slideLayouts/slideLayout1.xml"/><Relationship Id="rId28" Type="http://schemas.openxmlformats.org/officeDocument/2006/relationships/image" Target="../media/image14.wmf"/><Relationship Id="rId27" Type="http://schemas.openxmlformats.org/officeDocument/2006/relationships/oleObject" Target="../embeddings/oleObject10.bin"/><Relationship Id="rId26" Type="http://schemas.openxmlformats.org/officeDocument/2006/relationships/tags" Target="../tags/tag14.xml"/><Relationship Id="rId25" Type="http://schemas.openxmlformats.org/officeDocument/2006/relationships/image" Target="../media/image13.wmf"/><Relationship Id="rId24" Type="http://schemas.openxmlformats.org/officeDocument/2006/relationships/oleObject" Target="../embeddings/oleObject9.bin"/><Relationship Id="rId23" Type="http://schemas.openxmlformats.org/officeDocument/2006/relationships/tags" Target="../tags/tag13.xml"/><Relationship Id="rId22" Type="http://schemas.openxmlformats.org/officeDocument/2006/relationships/tags" Target="../tags/tag12.xml"/><Relationship Id="rId21" Type="http://schemas.openxmlformats.org/officeDocument/2006/relationships/image" Target="../media/image12.wmf"/><Relationship Id="rId20" Type="http://schemas.openxmlformats.org/officeDocument/2006/relationships/oleObject" Target="../embeddings/oleObject8.bin"/><Relationship Id="rId2" Type="http://schemas.openxmlformats.org/officeDocument/2006/relationships/tags" Target="../tags/tag3.xml"/><Relationship Id="rId19" Type="http://schemas.openxmlformats.org/officeDocument/2006/relationships/tags" Target="../tags/tag11.xml"/><Relationship Id="rId18" Type="http://schemas.openxmlformats.org/officeDocument/2006/relationships/image" Target="../media/image11.wmf"/><Relationship Id="rId17" Type="http://schemas.openxmlformats.org/officeDocument/2006/relationships/oleObject" Target="../embeddings/oleObject7.bin"/><Relationship Id="rId16" Type="http://schemas.openxmlformats.org/officeDocument/2006/relationships/tags" Target="../tags/tag10.xml"/><Relationship Id="rId15" Type="http://schemas.openxmlformats.org/officeDocument/2006/relationships/image" Target="../media/image10.wmf"/><Relationship Id="rId14" Type="http://schemas.openxmlformats.org/officeDocument/2006/relationships/oleObject" Target="../embeddings/oleObject6.bin"/><Relationship Id="rId13" Type="http://schemas.openxmlformats.org/officeDocument/2006/relationships/tags" Target="../tags/tag9.xml"/><Relationship Id="rId12" Type="http://schemas.openxmlformats.org/officeDocument/2006/relationships/tags" Target="../tags/tag8.xml"/><Relationship Id="rId11" Type="http://schemas.openxmlformats.org/officeDocument/2006/relationships/image" Target="../media/image9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emf"/><Relationship Id="rId4" Type="http://schemas.openxmlformats.org/officeDocument/2006/relationships/package" Target="../embeddings/Document1.docx"/><Relationship Id="rId3" Type="http://schemas.openxmlformats.org/officeDocument/2006/relationships/image" Target="../media/image15.png"/><Relationship Id="rId2" Type="http://schemas.openxmlformats.org/officeDocument/2006/relationships/tags" Target="../tags/tag15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20.emf"/><Relationship Id="rId7" Type="http://schemas.openxmlformats.org/officeDocument/2006/relationships/package" Target="../embeddings/Document4.docx"/><Relationship Id="rId6" Type="http://schemas.openxmlformats.org/officeDocument/2006/relationships/image" Target="../media/image19.emf"/><Relationship Id="rId5" Type="http://schemas.openxmlformats.org/officeDocument/2006/relationships/package" Target="../embeddings/Document3.docx"/><Relationship Id="rId4" Type="http://schemas.openxmlformats.org/officeDocument/2006/relationships/image" Target="../media/image18.png"/><Relationship Id="rId3" Type="http://schemas.openxmlformats.org/officeDocument/2006/relationships/image" Target="../media/image17.emf"/><Relationship Id="rId2" Type="http://schemas.openxmlformats.org/officeDocument/2006/relationships/package" Target="../embeddings/Document2.docx"/><Relationship Id="rId10" Type="http://schemas.openxmlformats.org/officeDocument/2006/relationships/vmlDrawing" Target="../drawings/vmlDrawing4.v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tags" Target="../tags/tag19.xml"/><Relationship Id="rId7" Type="http://schemas.openxmlformats.org/officeDocument/2006/relationships/image" Target="../media/image22.png"/><Relationship Id="rId6" Type="http://schemas.openxmlformats.org/officeDocument/2006/relationships/tags" Target="../tags/tag18.xml"/><Relationship Id="rId5" Type="http://schemas.openxmlformats.org/officeDocument/2006/relationships/image" Target="../media/image21.emf"/><Relationship Id="rId4" Type="http://schemas.openxmlformats.org/officeDocument/2006/relationships/package" Target="../embeddings/Document5.docx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2" Type="http://schemas.openxmlformats.org/officeDocument/2006/relationships/vmlDrawing" Target="../drawings/vmlDrawing5.v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2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wmf"/><Relationship Id="rId8" Type="http://schemas.openxmlformats.org/officeDocument/2006/relationships/oleObject" Target="../embeddings/oleObject12.bin"/><Relationship Id="rId7" Type="http://schemas.openxmlformats.org/officeDocument/2006/relationships/tags" Target="../tags/tag25.x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1.bin"/><Relationship Id="rId41" Type="http://schemas.openxmlformats.org/officeDocument/2006/relationships/vmlDrawing" Target="../drawings/vmlDrawing6.vml"/><Relationship Id="rId40" Type="http://schemas.openxmlformats.org/officeDocument/2006/relationships/slideLayout" Target="../slideLayouts/slideLayout1.xml"/><Relationship Id="rId4" Type="http://schemas.openxmlformats.org/officeDocument/2006/relationships/tags" Target="../tags/tag24.xml"/><Relationship Id="rId39" Type="http://schemas.openxmlformats.org/officeDocument/2006/relationships/image" Target="../media/image28.wmf"/><Relationship Id="rId38" Type="http://schemas.openxmlformats.org/officeDocument/2006/relationships/oleObject" Target="../embeddings/oleObject16.bin"/><Relationship Id="rId37" Type="http://schemas.openxmlformats.org/officeDocument/2006/relationships/tags" Target="../tags/tag47.xml"/><Relationship Id="rId36" Type="http://schemas.openxmlformats.org/officeDocument/2006/relationships/image" Target="../media/image27.wmf"/><Relationship Id="rId35" Type="http://schemas.openxmlformats.org/officeDocument/2006/relationships/oleObject" Target="../embeddings/oleObject15.bin"/><Relationship Id="rId34" Type="http://schemas.openxmlformats.org/officeDocument/2006/relationships/tags" Target="../tags/tag46.xml"/><Relationship Id="rId33" Type="http://schemas.openxmlformats.org/officeDocument/2006/relationships/image" Target="../media/image26.wmf"/><Relationship Id="rId32" Type="http://schemas.openxmlformats.org/officeDocument/2006/relationships/oleObject" Target="../embeddings/oleObject14.bin"/><Relationship Id="rId31" Type="http://schemas.openxmlformats.org/officeDocument/2006/relationships/tags" Target="../tags/tag45.xml"/><Relationship Id="rId30" Type="http://schemas.openxmlformats.org/officeDocument/2006/relationships/tags" Target="../tags/tag44.xml"/><Relationship Id="rId3" Type="http://schemas.openxmlformats.org/officeDocument/2006/relationships/tags" Target="../tags/tag23.xml"/><Relationship Id="rId29" Type="http://schemas.openxmlformats.org/officeDocument/2006/relationships/image" Target="../media/image25.wmf"/><Relationship Id="rId28" Type="http://schemas.openxmlformats.org/officeDocument/2006/relationships/oleObject" Target="../embeddings/oleObject13.bin"/><Relationship Id="rId27" Type="http://schemas.openxmlformats.org/officeDocument/2006/relationships/tags" Target="../tags/tag43.xml"/><Relationship Id="rId26" Type="http://schemas.openxmlformats.org/officeDocument/2006/relationships/tags" Target="../tags/tag42.xml"/><Relationship Id="rId25" Type="http://schemas.openxmlformats.org/officeDocument/2006/relationships/tags" Target="../tags/tag41.xml"/><Relationship Id="rId24" Type="http://schemas.openxmlformats.org/officeDocument/2006/relationships/tags" Target="../tags/tag40.xml"/><Relationship Id="rId23" Type="http://schemas.openxmlformats.org/officeDocument/2006/relationships/tags" Target="../tags/tag39.xml"/><Relationship Id="rId22" Type="http://schemas.openxmlformats.org/officeDocument/2006/relationships/tags" Target="../tags/tag38.xml"/><Relationship Id="rId21" Type="http://schemas.openxmlformats.org/officeDocument/2006/relationships/tags" Target="../tags/tag37.xml"/><Relationship Id="rId20" Type="http://schemas.openxmlformats.org/officeDocument/2006/relationships/tags" Target="../tags/tag36.xml"/><Relationship Id="rId2" Type="http://schemas.openxmlformats.org/officeDocument/2006/relationships/tags" Target="../tags/tag22.xml"/><Relationship Id="rId19" Type="http://schemas.openxmlformats.org/officeDocument/2006/relationships/tags" Target="../tags/tag35.xml"/><Relationship Id="rId18" Type="http://schemas.openxmlformats.org/officeDocument/2006/relationships/tags" Target="../tags/tag34.xml"/><Relationship Id="rId17" Type="http://schemas.openxmlformats.org/officeDocument/2006/relationships/tags" Target="../tags/tag33.xml"/><Relationship Id="rId16" Type="http://schemas.openxmlformats.org/officeDocument/2006/relationships/tags" Target="../tags/tag32.xml"/><Relationship Id="rId15" Type="http://schemas.openxmlformats.org/officeDocument/2006/relationships/tags" Target="../tags/tag31.xml"/><Relationship Id="rId14" Type="http://schemas.openxmlformats.org/officeDocument/2006/relationships/tags" Target="../tags/tag30.xml"/><Relationship Id="rId13" Type="http://schemas.openxmlformats.org/officeDocument/2006/relationships/tags" Target="../tags/tag29.xml"/><Relationship Id="rId12" Type="http://schemas.openxmlformats.org/officeDocument/2006/relationships/tags" Target="../tags/tag28.xml"/><Relationship Id="rId11" Type="http://schemas.openxmlformats.org/officeDocument/2006/relationships/tags" Target="../tags/tag27.xml"/><Relationship Id="rId10" Type="http://schemas.openxmlformats.org/officeDocument/2006/relationships/tags" Target="../tags/tag26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image" Target="../media/image30.wmf"/><Relationship Id="rId7" Type="http://schemas.openxmlformats.org/officeDocument/2006/relationships/oleObject" Target="../embeddings/oleObject18.bin"/><Relationship Id="rId6" Type="http://schemas.openxmlformats.org/officeDocument/2006/relationships/tags" Target="../tags/tag50.xml"/><Relationship Id="rId59" Type="http://schemas.openxmlformats.org/officeDocument/2006/relationships/vmlDrawing" Target="../drawings/vmlDrawing7.vml"/><Relationship Id="rId58" Type="http://schemas.openxmlformats.org/officeDocument/2006/relationships/slideLayout" Target="../slideLayouts/slideLayout1.xml"/><Relationship Id="rId57" Type="http://schemas.openxmlformats.org/officeDocument/2006/relationships/tags" Target="../tags/tag83.xml"/><Relationship Id="rId56" Type="http://schemas.openxmlformats.org/officeDocument/2006/relationships/tags" Target="../tags/tag82.xml"/><Relationship Id="rId55" Type="http://schemas.openxmlformats.org/officeDocument/2006/relationships/tags" Target="../tags/tag81.xml"/><Relationship Id="rId54" Type="http://schemas.openxmlformats.org/officeDocument/2006/relationships/tags" Target="../tags/tag80.xml"/><Relationship Id="rId53" Type="http://schemas.openxmlformats.org/officeDocument/2006/relationships/tags" Target="../tags/tag79.xml"/><Relationship Id="rId52" Type="http://schemas.openxmlformats.org/officeDocument/2006/relationships/tags" Target="../tags/tag78.xml"/><Relationship Id="rId51" Type="http://schemas.openxmlformats.org/officeDocument/2006/relationships/tags" Target="../tags/tag77.xml"/><Relationship Id="rId50" Type="http://schemas.openxmlformats.org/officeDocument/2006/relationships/tags" Target="../tags/tag76.xml"/><Relationship Id="rId5" Type="http://schemas.openxmlformats.org/officeDocument/2006/relationships/image" Target="../media/image29.wmf"/><Relationship Id="rId49" Type="http://schemas.openxmlformats.org/officeDocument/2006/relationships/tags" Target="../tags/tag75.xml"/><Relationship Id="rId48" Type="http://schemas.openxmlformats.org/officeDocument/2006/relationships/tags" Target="../tags/tag74.xml"/><Relationship Id="rId47" Type="http://schemas.openxmlformats.org/officeDocument/2006/relationships/tags" Target="../tags/tag73.xml"/><Relationship Id="rId46" Type="http://schemas.openxmlformats.org/officeDocument/2006/relationships/tags" Target="../tags/tag72.xml"/><Relationship Id="rId45" Type="http://schemas.openxmlformats.org/officeDocument/2006/relationships/tags" Target="../tags/tag71.xml"/><Relationship Id="rId44" Type="http://schemas.openxmlformats.org/officeDocument/2006/relationships/tags" Target="../tags/tag70.xml"/><Relationship Id="rId43" Type="http://schemas.openxmlformats.org/officeDocument/2006/relationships/tags" Target="../tags/tag69.xml"/><Relationship Id="rId42" Type="http://schemas.openxmlformats.org/officeDocument/2006/relationships/tags" Target="../tags/tag68.xml"/><Relationship Id="rId41" Type="http://schemas.openxmlformats.org/officeDocument/2006/relationships/tags" Target="../tags/tag67.xml"/><Relationship Id="rId40" Type="http://schemas.openxmlformats.org/officeDocument/2006/relationships/tags" Target="../tags/tag66.xml"/><Relationship Id="rId4" Type="http://schemas.openxmlformats.org/officeDocument/2006/relationships/oleObject" Target="../embeddings/oleObject17.bin"/><Relationship Id="rId39" Type="http://schemas.openxmlformats.org/officeDocument/2006/relationships/tags" Target="../tags/tag65.xml"/><Relationship Id="rId38" Type="http://schemas.openxmlformats.org/officeDocument/2006/relationships/tags" Target="../tags/tag64.xml"/><Relationship Id="rId37" Type="http://schemas.openxmlformats.org/officeDocument/2006/relationships/tags" Target="../tags/tag63.xml"/><Relationship Id="rId36" Type="http://schemas.openxmlformats.org/officeDocument/2006/relationships/tags" Target="../tags/tag62.xml"/><Relationship Id="rId35" Type="http://schemas.openxmlformats.org/officeDocument/2006/relationships/tags" Target="../tags/tag61.xml"/><Relationship Id="rId34" Type="http://schemas.openxmlformats.org/officeDocument/2006/relationships/image" Target="../media/image38.wmf"/><Relationship Id="rId33" Type="http://schemas.openxmlformats.org/officeDocument/2006/relationships/oleObject" Target="../embeddings/oleObject26.bin"/><Relationship Id="rId32" Type="http://schemas.openxmlformats.org/officeDocument/2006/relationships/tags" Target="../tags/tag60.xml"/><Relationship Id="rId31" Type="http://schemas.openxmlformats.org/officeDocument/2006/relationships/image" Target="../media/image37.wmf"/><Relationship Id="rId30" Type="http://schemas.openxmlformats.org/officeDocument/2006/relationships/oleObject" Target="../embeddings/oleObject25.bin"/><Relationship Id="rId3" Type="http://schemas.openxmlformats.org/officeDocument/2006/relationships/tags" Target="../tags/tag49.xml"/><Relationship Id="rId29" Type="http://schemas.openxmlformats.org/officeDocument/2006/relationships/tags" Target="../tags/tag59.xml"/><Relationship Id="rId28" Type="http://schemas.openxmlformats.org/officeDocument/2006/relationships/tags" Target="../tags/tag58.xml"/><Relationship Id="rId27" Type="http://schemas.openxmlformats.org/officeDocument/2006/relationships/tags" Target="../tags/tag57.xml"/><Relationship Id="rId26" Type="http://schemas.openxmlformats.org/officeDocument/2006/relationships/image" Target="../media/image36.wmf"/><Relationship Id="rId25" Type="http://schemas.openxmlformats.org/officeDocument/2006/relationships/oleObject" Target="../embeddings/oleObject24.bin"/><Relationship Id="rId24" Type="http://schemas.openxmlformats.org/officeDocument/2006/relationships/tags" Target="../tags/tag56.xml"/><Relationship Id="rId23" Type="http://schemas.openxmlformats.org/officeDocument/2006/relationships/image" Target="../media/image35.wmf"/><Relationship Id="rId22" Type="http://schemas.openxmlformats.org/officeDocument/2006/relationships/oleObject" Target="../embeddings/oleObject23.bin"/><Relationship Id="rId21" Type="http://schemas.openxmlformats.org/officeDocument/2006/relationships/tags" Target="../tags/tag55.xml"/><Relationship Id="rId20" Type="http://schemas.openxmlformats.org/officeDocument/2006/relationships/image" Target="../media/image34.wmf"/><Relationship Id="rId2" Type="http://schemas.openxmlformats.org/officeDocument/2006/relationships/tags" Target="../tags/tag48.xml"/><Relationship Id="rId19" Type="http://schemas.openxmlformats.org/officeDocument/2006/relationships/oleObject" Target="../embeddings/oleObject22.bin"/><Relationship Id="rId18" Type="http://schemas.openxmlformats.org/officeDocument/2006/relationships/tags" Target="../tags/tag54.xml"/><Relationship Id="rId17" Type="http://schemas.openxmlformats.org/officeDocument/2006/relationships/image" Target="../media/image33.wmf"/><Relationship Id="rId16" Type="http://schemas.openxmlformats.org/officeDocument/2006/relationships/oleObject" Target="../embeddings/oleObject21.bin"/><Relationship Id="rId15" Type="http://schemas.openxmlformats.org/officeDocument/2006/relationships/tags" Target="../tags/tag53.xml"/><Relationship Id="rId14" Type="http://schemas.openxmlformats.org/officeDocument/2006/relationships/image" Target="../media/image32.wmf"/><Relationship Id="rId13" Type="http://schemas.openxmlformats.org/officeDocument/2006/relationships/oleObject" Target="../embeddings/oleObject20.bin"/><Relationship Id="rId12" Type="http://schemas.openxmlformats.org/officeDocument/2006/relationships/tags" Target="../tags/tag52.xml"/><Relationship Id="rId11" Type="http://schemas.openxmlformats.org/officeDocument/2006/relationships/image" Target="../media/image31.wmf"/><Relationship Id="rId10" Type="http://schemas.openxmlformats.org/officeDocument/2006/relationships/oleObject" Target="../embeddings/oleObject19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8.wmf"/><Relationship Id="rId8" Type="http://schemas.openxmlformats.org/officeDocument/2006/relationships/oleObject" Target="../embeddings/oleObject30.bin"/><Relationship Id="rId7" Type="http://schemas.openxmlformats.org/officeDocument/2006/relationships/image" Target="../media/image37.wmf"/><Relationship Id="rId6" Type="http://schemas.openxmlformats.org/officeDocument/2006/relationships/oleObject" Target="../embeddings/oleObject29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28.bin"/><Relationship Id="rId3" Type="http://schemas.openxmlformats.org/officeDocument/2006/relationships/image" Target="../media/image39.wmf"/><Relationship Id="rId2" Type="http://schemas.openxmlformats.org/officeDocument/2006/relationships/oleObject" Target="../embeddings/oleObject27.bin"/><Relationship Id="rId18" Type="http://schemas.openxmlformats.org/officeDocument/2006/relationships/vmlDrawing" Target="../drawings/vmlDrawing8.v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43.wmf"/><Relationship Id="rId15" Type="http://schemas.openxmlformats.org/officeDocument/2006/relationships/oleObject" Target="../embeddings/oleObject34.bin"/><Relationship Id="rId14" Type="http://schemas.openxmlformats.org/officeDocument/2006/relationships/image" Target="../media/image42.wmf"/><Relationship Id="rId13" Type="http://schemas.openxmlformats.org/officeDocument/2006/relationships/oleObject" Target="../embeddings/oleObject33.bin"/><Relationship Id="rId12" Type="http://schemas.openxmlformats.org/officeDocument/2006/relationships/image" Target="../media/image41.wmf"/><Relationship Id="rId11" Type="http://schemas.openxmlformats.org/officeDocument/2006/relationships/oleObject" Target="../embeddings/oleObject32.bin"/><Relationship Id="rId10" Type="http://schemas.openxmlformats.org/officeDocument/2006/relationships/oleObject" Target="../embeddings/oleObject31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oleObject" Target="../embeddings/oleObject38.bin"/><Relationship Id="rId7" Type="http://schemas.openxmlformats.org/officeDocument/2006/relationships/image" Target="../media/image46.wmf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36.bin"/><Relationship Id="rId3" Type="http://schemas.openxmlformats.org/officeDocument/2006/relationships/image" Target="../media/image44.wmf"/><Relationship Id="rId2" Type="http://schemas.openxmlformats.org/officeDocument/2006/relationships/oleObject" Target="../embeddings/oleObject35.bin"/><Relationship Id="rId17" Type="http://schemas.openxmlformats.org/officeDocument/2006/relationships/vmlDrawing" Target="../drawings/vmlDrawing9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50.wmf"/><Relationship Id="rId14" Type="http://schemas.openxmlformats.org/officeDocument/2006/relationships/oleObject" Target="../embeddings/oleObject41.bin"/><Relationship Id="rId13" Type="http://schemas.openxmlformats.org/officeDocument/2006/relationships/image" Target="../media/image49.wmf"/><Relationship Id="rId12" Type="http://schemas.openxmlformats.org/officeDocument/2006/relationships/oleObject" Target="../embeddings/oleObject40.bin"/><Relationship Id="rId11" Type="http://schemas.openxmlformats.org/officeDocument/2006/relationships/image" Target="../media/image48.wmf"/><Relationship Id="rId10" Type="http://schemas.openxmlformats.org/officeDocument/2006/relationships/oleObject" Target="../embeddings/oleObject39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4.emf"/><Relationship Id="rId8" Type="http://schemas.openxmlformats.org/officeDocument/2006/relationships/package" Target="../embeddings/Document9.docx"/><Relationship Id="rId7" Type="http://schemas.openxmlformats.org/officeDocument/2006/relationships/image" Target="../media/image53.emf"/><Relationship Id="rId6" Type="http://schemas.openxmlformats.org/officeDocument/2006/relationships/package" Target="../embeddings/Document8.docx"/><Relationship Id="rId5" Type="http://schemas.openxmlformats.org/officeDocument/2006/relationships/image" Target="../media/image52.emf"/><Relationship Id="rId4" Type="http://schemas.openxmlformats.org/officeDocument/2006/relationships/package" Target="../embeddings/Document7.docx"/><Relationship Id="rId3" Type="http://schemas.openxmlformats.org/officeDocument/2006/relationships/image" Target="../media/image51.emf"/><Relationship Id="rId2" Type="http://schemas.openxmlformats.org/officeDocument/2006/relationships/package" Target="../embeddings/Document6.docx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8.wmf"/><Relationship Id="rId8" Type="http://schemas.openxmlformats.org/officeDocument/2006/relationships/oleObject" Target="../embeddings/oleObject45.bin"/><Relationship Id="rId7" Type="http://schemas.openxmlformats.org/officeDocument/2006/relationships/image" Target="../media/image57.wmf"/><Relationship Id="rId6" Type="http://schemas.openxmlformats.org/officeDocument/2006/relationships/oleObject" Target="../embeddings/oleObject44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3.bin"/><Relationship Id="rId3" Type="http://schemas.openxmlformats.org/officeDocument/2006/relationships/image" Target="../media/image55.wmf"/><Relationship Id="rId25" Type="http://schemas.openxmlformats.org/officeDocument/2006/relationships/vmlDrawing" Target="../drawings/vmlDrawing11.vml"/><Relationship Id="rId24" Type="http://schemas.openxmlformats.org/officeDocument/2006/relationships/slideLayout" Target="../slideLayouts/slideLayout1.xml"/><Relationship Id="rId23" Type="http://schemas.openxmlformats.org/officeDocument/2006/relationships/image" Target="../media/image65.wmf"/><Relationship Id="rId22" Type="http://schemas.openxmlformats.org/officeDocument/2006/relationships/oleObject" Target="../embeddings/oleObject52.bin"/><Relationship Id="rId21" Type="http://schemas.openxmlformats.org/officeDocument/2006/relationships/image" Target="../media/image64.wmf"/><Relationship Id="rId20" Type="http://schemas.openxmlformats.org/officeDocument/2006/relationships/oleObject" Target="../embeddings/oleObject51.bin"/><Relationship Id="rId2" Type="http://schemas.openxmlformats.org/officeDocument/2006/relationships/oleObject" Target="../embeddings/oleObject42.bin"/><Relationship Id="rId19" Type="http://schemas.openxmlformats.org/officeDocument/2006/relationships/image" Target="../media/image63.wmf"/><Relationship Id="rId18" Type="http://schemas.openxmlformats.org/officeDocument/2006/relationships/oleObject" Target="../embeddings/oleObject50.bin"/><Relationship Id="rId17" Type="http://schemas.openxmlformats.org/officeDocument/2006/relationships/image" Target="../media/image62.wmf"/><Relationship Id="rId16" Type="http://schemas.openxmlformats.org/officeDocument/2006/relationships/oleObject" Target="../embeddings/oleObject49.bin"/><Relationship Id="rId15" Type="http://schemas.openxmlformats.org/officeDocument/2006/relationships/image" Target="../media/image61.wmf"/><Relationship Id="rId14" Type="http://schemas.openxmlformats.org/officeDocument/2006/relationships/oleObject" Target="../embeddings/oleObject48.bin"/><Relationship Id="rId13" Type="http://schemas.openxmlformats.org/officeDocument/2006/relationships/image" Target="../media/image60.wmf"/><Relationship Id="rId12" Type="http://schemas.openxmlformats.org/officeDocument/2006/relationships/oleObject" Target="../embeddings/oleObject47.bin"/><Relationship Id="rId11" Type="http://schemas.openxmlformats.org/officeDocument/2006/relationships/image" Target="../media/image59.wmf"/><Relationship Id="rId10" Type="http://schemas.openxmlformats.org/officeDocument/2006/relationships/oleObject" Target="../embeddings/oleObject46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9.wmf"/><Relationship Id="rId8" Type="http://schemas.openxmlformats.org/officeDocument/2006/relationships/oleObject" Target="../embeddings/oleObject56.bin"/><Relationship Id="rId7" Type="http://schemas.openxmlformats.org/officeDocument/2006/relationships/image" Target="../media/image68.wmf"/><Relationship Id="rId6" Type="http://schemas.openxmlformats.org/officeDocument/2006/relationships/oleObject" Target="../embeddings/oleObject55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4.bin"/><Relationship Id="rId3" Type="http://schemas.openxmlformats.org/officeDocument/2006/relationships/image" Target="../media/image66.wmf"/><Relationship Id="rId21" Type="http://schemas.openxmlformats.org/officeDocument/2006/relationships/vmlDrawing" Target="../drawings/vmlDrawing12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53.bin"/><Relationship Id="rId19" Type="http://schemas.openxmlformats.org/officeDocument/2006/relationships/image" Target="../media/image72.wmf"/><Relationship Id="rId18" Type="http://schemas.openxmlformats.org/officeDocument/2006/relationships/oleObject" Target="../embeddings/oleObject61.bin"/><Relationship Id="rId17" Type="http://schemas.openxmlformats.org/officeDocument/2006/relationships/image" Target="../media/image56.wmf"/><Relationship Id="rId16" Type="http://schemas.openxmlformats.org/officeDocument/2006/relationships/oleObject" Target="../embeddings/oleObject60.bin"/><Relationship Id="rId15" Type="http://schemas.openxmlformats.org/officeDocument/2006/relationships/image" Target="../media/image55.wmf"/><Relationship Id="rId14" Type="http://schemas.openxmlformats.org/officeDocument/2006/relationships/oleObject" Target="../embeddings/oleObject59.bin"/><Relationship Id="rId13" Type="http://schemas.openxmlformats.org/officeDocument/2006/relationships/image" Target="../media/image71.wmf"/><Relationship Id="rId12" Type="http://schemas.openxmlformats.org/officeDocument/2006/relationships/oleObject" Target="../embeddings/oleObject58.bin"/><Relationship Id="rId11" Type="http://schemas.openxmlformats.org/officeDocument/2006/relationships/image" Target="../media/image70.wmf"/><Relationship Id="rId10" Type="http://schemas.openxmlformats.org/officeDocument/2006/relationships/oleObject" Target="../embeddings/oleObject57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3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77.wmf"/><Relationship Id="rId8" Type="http://schemas.openxmlformats.org/officeDocument/2006/relationships/oleObject" Target="../embeddings/oleObject65.bin"/><Relationship Id="rId7" Type="http://schemas.openxmlformats.org/officeDocument/2006/relationships/image" Target="../media/image76.wmf"/><Relationship Id="rId6" Type="http://schemas.openxmlformats.org/officeDocument/2006/relationships/oleObject" Target="../embeddings/oleObject64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63.bin"/><Relationship Id="rId3" Type="http://schemas.openxmlformats.org/officeDocument/2006/relationships/image" Target="../media/image74.wmf"/><Relationship Id="rId2" Type="http://schemas.openxmlformats.org/officeDocument/2006/relationships/oleObject" Target="../embeddings/oleObject62.bin"/><Relationship Id="rId15" Type="http://schemas.openxmlformats.org/officeDocument/2006/relationships/vmlDrawing" Target="../drawings/vmlDrawing13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79.wmf"/><Relationship Id="rId12" Type="http://schemas.openxmlformats.org/officeDocument/2006/relationships/oleObject" Target="../embeddings/oleObject67.bin"/><Relationship Id="rId11" Type="http://schemas.openxmlformats.org/officeDocument/2006/relationships/image" Target="../media/image78.wmf"/><Relationship Id="rId10" Type="http://schemas.openxmlformats.org/officeDocument/2006/relationships/oleObject" Target="../embeddings/oleObject66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wmf"/><Relationship Id="rId8" Type="http://schemas.openxmlformats.org/officeDocument/2006/relationships/oleObject" Target="../embeddings/oleObject70.bin"/><Relationship Id="rId7" Type="http://schemas.openxmlformats.org/officeDocument/2006/relationships/image" Target="../media/image82.wmf"/><Relationship Id="rId6" Type="http://schemas.openxmlformats.org/officeDocument/2006/relationships/oleObject" Target="../embeddings/oleObject69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68.bin"/><Relationship Id="rId3" Type="http://schemas.openxmlformats.org/officeDocument/2006/relationships/image" Target="../media/image80.emf"/><Relationship Id="rId2" Type="http://schemas.openxmlformats.org/officeDocument/2006/relationships/package" Target="../embeddings/Document10.docx"/><Relationship Id="rId15" Type="http://schemas.openxmlformats.org/officeDocument/2006/relationships/vmlDrawing" Target="../drawings/vmlDrawing14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85.wmf"/><Relationship Id="rId12" Type="http://schemas.openxmlformats.org/officeDocument/2006/relationships/oleObject" Target="../embeddings/oleObject72.bin"/><Relationship Id="rId11" Type="http://schemas.openxmlformats.org/officeDocument/2006/relationships/image" Target="../media/image84.wmf"/><Relationship Id="rId10" Type="http://schemas.openxmlformats.org/officeDocument/2006/relationships/oleObject" Target="../embeddings/oleObject71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89.wmf"/><Relationship Id="rId8" Type="http://schemas.openxmlformats.org/officeDocument/2006/relationships/oleObject" Target="../embeddings/oleObject76.bin"/><Relationship Id="rId7" Type="http://schemas.openxmlformats.org/officeDocument/2006/relationships/image" Target="../media/image88.wmf"/><Relationship Id="rId6" Type="http://schemas.openxmlformats.org/officeDocument/2006/relationships/oleObject" Target="../embeddings/oleObject75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74.bin"/><Relationship Id="rId3" Type="http://schemas.openxmlformats.org/officeDocument/2006/relationships/image" Target="../media/image86.wmf"/><Relationship Id="rId2" Type="http://schemas.openxmlformats.org/officeDocument/2006/relationships/oleObject" Target="../embeddings/oleObject73.bin"/><Relationship Id="rId15" Type="http://schemas.openxmlformats.org/officeDocument/2006/relationships/vmlDrawing" Target="../drawings/vmlDrawing15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80.emf"/><Relationship Id="rId12" Type="http://schemas.openxmlformats.org/officeDocument/2006/relationships/package" Target="../embeddings/Document11.docx"/><Relationship Id="rId11" Type="http://schemas.openxmlformats.org/officeDocument/2006/relationships/image" Target="../media/image90.wmf"/><Relationship Id="rId10" Type="http://schemas.openxmlformats.org/officeDocument/2006/relationships/oleObject" Target="../embeddings/oleObject77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93.wmf"/><Relationship Id="rId8" Type="http://schemas.openxmlformats.org/officeDocument/2006/relationships/oleObject" Target="../embeddings/oleObject81.bin"/><Relationship Id="rId7" Type="http://schemas.openxmlformats.org/officeDocument/2006/relationships/image" Target="../media/image88.wmf"/><Relationship Id="rId6" Type="http://schemas.openxmlformats.org/officeDocument/2006/relationships/oleObject" Target="../embeddings/oleObject80.bin"/><Relationship Id="rId5" Type="http://schemas.openxmlformats.org/officeDocument/2006/relationships/image" Target="../media/image92.wmf"/><Relationship Id="rId4" Type="http://schemas.openxmlformats.org/officeDocument/2006/relationships/oleObject" Target="../embeddings/oleObject79.bin"/><Relationship Id="rId3" Type="http://schemas.openxmlformats.org/officeDocument/2006/relationships/image" Target="../media/image91.wmf"/><Relationship Id="rId2" Type="http://schemas.openxmlformats.org/officeDocument/2006/relationships/oleObject" Target="../embeddings/oleObject78.bin"/><Relationship Id="rId19" Type="http://schemas.openxmlformats.org/officeDocument/2006/relationships/vmlDrawing" Target="../drawings/vmlDrawing16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80.emf"/><Relationship Id="rId16" Type="http://schemas.openxmlformats.org/officeDocument/2006/relationships/package" Target="../embeddings/Document12.docx"/><Relationship Id="rId15" Type="http://schemas.openxmlformats.org/officeDocument/2006/relationships/image" Target="../media/image96.wmf"/><Relationship Id="rId14" Type="http://schemas.openxmlformats.org/officeDocument/2006/relationships/oleObject" Target="../embeddings/oleObject84.bin"/><Relationship Id="rId13" Type="http://schemas.openxmlformats.org/officeDocument/2006/relationships/image" Target="../media/image95.wmf"/><Relationship Id="rId12" Type="http://schemas.openxmlformats.org/officeDocument/2006/relationships/oleObject" Target="../embeddings/oleObject83.bin"/><Relationship Id="rId11" Type="http://schemas.openxmlformats.org/officeDocument/2006/relationships/image" Target="../media/image94.wmf"/><Relationship Id="rId10" Type="http://schemas.openxmlformats.org/officeDocument/2006/relationships/oleObject" Target="../embeddings/oleObject82.bin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93.wmf"/><Relationship Id="rId8" Type="http://schemas.openxmlformats.org/officeDocument/2006/relationships/oleObject" Target="../embeddings/oleObject88.bin"/><Relationship Id="rId7" Type="http://schemas.openxmlformats.org/officeDocument/2006/relationships/image" Target="../media/image88.wmf"/><Relationship Id="rId6" Type="http://schemas.openxmlformats.org/officeDocument/2006/relationships/oleObject" Target="../embeddings/oleObject87.bin"/><Relationship Id="rId5" Type="http://schemas.openxmlformats.org/officeDocument/2006/relationships/image" Target="../media/image92.wmf"/><Relationship Id="rId4" Type="http://schemas.openxmlformats.org/officeDocument/2006/relationships/oleObject" Target="../embeddings/oleObject86.bin"/><Relationship Id="rId3" Type="http://schemas.openxmlformats.org/officeDocument/2006/relationships/image" Target="../media/image91.wmf"/><Relationship Id="rId2" Type="http://schemas.openxmlformats.org/officeDocument/2006/relationships/oleObject" Target="../embeddings/oleObject85.bin"/><Relationship Id="rId19" Type="http://schemas.openxmlformats.org/officeDocument/2006/relationships/vmlDrawing" Target="../drawings/vmlDrawing17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80.emf"/><Relationship Id="rId16" Type="http://schemas.openxmlformats.org/officeDocument/2006/relationships/package" Target="../embeddings/Document13.docx"/><Relationship Id="rId15" Type="http://schemas.openxmlformats.org/officeDocument/2006/relationships/image" Target="../media/image96.wmf"/><Relationship Id="rId14" Type="http://schemas.openxmlformats.org/officeDocument/2006/relationships/oleObject" Target="../embeddings/oleObject91.bin"/><Relationship Id="rId13" Type="http://schemas.openxmlformats.org/officeDocument/2006/relationships/image" Target="../media/image95.wmf"/><Relationship Id="rId12" Type="http://schemas.openxmlformats.org/officeDocument/2006/relationships/oleObject" Target="../embeddings/oleObject90.bin"/><Relationship Id="rId11" Type="http://schemas.openxmlformats.org/officeDocument/2006/relationships/image" Target="../media/image94.wmf"/><Relationship Id="rId10" Type="http://schemas.openxmlformats.org/officeDocument/2006/relationships/oleObject" Target="../embeddings/oleObject89.bin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0.wmf"/><Relationship Id="rId8" Type="http://schemas.openxmlformats.org/officeDocument/2006/relationships/oleObject" Target="../embeddings/oleObject95.bin"/><Relationship Id="rId7" Type="http://schemas.openxmlformats.org/officeDocument/2006/relationships/image" Target="../media/image99.wmf"/><Relationship Id="rId6" Type="http://schemas.openxmlformats.org/officeDocument/2006/relationships/oleObject" Target="../embeddings/oleObject94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93.bin"/><Relationship Id="rId3" Type="http://schemas.openxmlformats.org/officeDocument/2006/relationships/image" Target="../media/image97.wmf"/><Relationship Id="rId29" Type="http://schemas.openxmlformats.org/officeDocument/2006/relationships/vmlDrawing" Target="../drawings/vmlDrawing18.vml"/><Relationship Id="rId28" Type="http://schemas.openxmlformats.org/officeDocument/2006/relationships/slideLayout" Target="../slideLayouts/slideLayout1.xml"/><Relationship Id="rId27" Type="http://schemas.openxmlformats.org/officeDocument/2006/relationships/image" Target="../media/image80.emf"/><Relationship Id="rId26" Type="http://schemas.openxmlformats.org/officeDocument/2006/relationships/package" Target="../embeddings/Document14.docx"/><Relationship Id="rId25" Type="http://schemas.openxmlformats.org/officeDocument/2006/relationships/image" Target="../media/image107.wmf"/><Relationship Id="rId24" Type="http://schemas.openxmlformats.org/officeDocument/2006/relationships/oleObject" Target="../embeddings/oleObject103.bin"/><Relationship Id="rId23" Type="http://schemas.openxmlformats.org/officeDocument/2006/relationships/image" Target="../media/image106.wmf"/><Relationship Id="rId22" Type="http://schemas.openxmlformats.org/officeDocument/2006/relationships/oleObject" Target="../embeddings/oleObject102.bin"/><Relationship Id="rId21" Type="http://schemas.openxmlformats.org/officeDocument/2006/relationships/image" Target="../media/image105.wmf"/><Relationship Id="rId20" Type="http://schemas.openxmlformats.org/officeDocument/2006/relationships/oleObject" Target="../embeddings/oleObject101.bin"/><Relationship Id="rId2" Type="http://schemas.openxmlformats.org/officeDocument/2006/relationships/oleObject" Target="../embeddings/oleObject92.bin"/><Relationship Id="rId19" Type="http://schemas.openxmlformats.org/officeDocument/2006/relationships/image" Target="../media/image104.wmf"/><Relationship Id="rId18" Type="http://schemas.openxmlformats.org/officeDocument/2006/relationships/oleObject" Target="../embeddings/oleObject100.bin"/><Relationship Id="rId17" Type="http://schemas.openxmlformats.org/officeDocument/2006/relationships/image" Target="../media/image103.wmf"/><Relationship Id="rId16" Type="http://schemas.openxmlformats.org/officeDocument/2006/relationships/oleObject" Target="../embeddings/oleObject99.bin"/><Relationship Id="rId15" Type="http://schemas.openxmlformats.org/officeDocument/2006/relationships/image" Target="../media/image102.wmf"/><Relationship Id="rId14" Type="http://schemas.openxmlformats.org/officeDocument/2006/relationships/oleObject" Target="../embeddings/oleObject98.bin"/><Relationship Id="rId13" Type="http://schemas.openxmlformats.org/officeDocument/2006/relationships/image" Target="../media/image96.wmf"/><Relationship Id="rId12" Type="http://schemas.openxmlformats.org/officeDocument/2006/relationships/oleObject" Target="../embeddings/oleObject97.bin"/><Relationship Id="rId11" Type="http://schemas.openxmlformats.org/officeDocument/2006/relationships/image" Target="../media/image101.wmf"/><Relationship Id="rId10" Type="http://schemas.openxmlformats.org/officeDocument/2006/relationships/oleObject" Target="../embeddings/oleObject96.bin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1.wmf"/><Relationship Id="rId8" Type="http://schemas.openxmlformats.org/officeDocument/2006/relationships/oleObject" Target="../embeddings/oleObject107.bin"/><Relationship Id="rId7" Type="http://schemas.openxmlformats.org/officeDocument/2006/relationships/image" Target="../media/image110.wmf"/><Relationship Id="rId6" Type="http://schemas.openxmlformats.org/officeDocument/2006/relationships/oleObject" Target="../embeddings/oleObject106.bin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05.bin"/><Relationship Id="rId3" Type="http://schemas.openxmlformats.org/officeDocument/2006/relationships/image" Target="../media/image108.wmf"/><Relationship Id="rId2" Type="http://schemas.openxmlformats.org/officeDocument/2006/relationships/oleObject" Target="../embeddings/oleObject104.bin"/><Relationship Id="rId11" Type="http://schemas.openxmlformats.org/officeDocument/2006/relationships/vmlDrawing" Target="../drawings/vmlDrawing19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5.wmf"/><Relationship Id="rId8" Type="http://schemas.openxmlformats.org/officeDocument/2006/relationships/oleObject" Target="../embeddings/oleObject111.bin"/><Relationship Id="rId7" Type="http://schemas.openxmlformats.org/officeDocument/2006/relationships/image" Target="../media/image114.wmf"/><Relationship Id="rId6" Type="http://schemas.openxmlformats.org/officeDocument/2006/relationships/oleObject" Target="../embeddings/oleObject110.bin"/><Relationship Id="rId5" Type="http://schemas.openxmlformats.org/officeDocument/2006/relationships/image" Target="../media/image113.wmf"/><Relationship Id="rId4" Type="http://schemas.openxmlformats.org/officeDocument/2006/relationships/oleObject" Target="../embeddings/oleObject109.bin"/><Relationship Id="rId3" Type="http://schemas.openxmlformats.org/officeDocument/2006/relationships/image" Target="../media/image112.wmf"/><Relationship Id="rId2" Type="http://schemas.openxmlformats.org/officeDocument/2006/relationships/oleObject" Target="../embeddings/oleObject108.bin"/><Relationship Id="rId19" Type="http://schemas.openxmlformats.org/officeDocument/2006/relationships/vmlDrawing" Target="../drawings/vmlDrawing20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119.wmf"/><Relationship Id="rId16" Type="http://schemas.openxmlformats.org/officeDocument/2006/relationships/oleObject" Target="../embeddings/oleObject115.bin"/><Relationship Id="rId15" Type="http://schemas.openxmlformats.org/officeDocument/2006/relationships/image" Target="../media/image118.wmf"/><Relationship Id="rId14" Type="http://schemas.openxmlformats.org/officeDocument/2006/relationships/oleObject" Target="../embeddings/oleObject114.bin"/><Relationship Id="rId13" Type="http://schemas.openxmlformats.org/officeDocument/2006/relationships/image" Target="../media/image117.wmf"/><Relationship Id="rId12" Type="http://schemas.openxmlformats.org/officeDocument/2006/relationships/oleObject" Target="../embeddings/oleObject113.bin"/><Relationship Id="rId11" Type="http://schemas.openxmlformats.org/officeDocument/2006/relationships/image" Target="../media/image116.wmf"/><Relationship Id="rId10" Type="http://schemas.openxmlformats.org/officeDocument/2006/relationships/oleObject" Target="../embeddings/oleObject112.bin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3.wmf"/><Relationship Id="rId8" Type="http://schemas.openxmlformats.org/officeDocument/2006/relationships/oleObject" Target="../embeddings/oleObject119.bin"/><Relationship Id="rId7" Type="http://schemas.openxmlformats.org/officeDocument/2006/relationships/image" Target="../media/image122.wmf"/><Relationship Id="rId6" Type="http://schemas.openxmlformats.org/officeDocument/2006/relationships/oleObject" Target="../embeddings/oleObject118.bin"/><Relationship Id="rId5" Type="http://schemas.openxmlformats.org/officeDocument/2006/relationships/image" Target="../media/image121.wmf"/><Relationship Id="rId4" Type="http://schemas.openxmlformats.org/officeDocument/2006/relationships/oleObject" Target="../embeddings/oleObject117.bin"/><Relationship Id="rId3" Type="http://schemas.openxmlformats.org/officeDocument/2006/relationships/image" Target="../media/image120.wmf"/><Relationship Id="rId2" Type="http://schemas.openxmlformats.org/officeDocument/2006/relationships/oleObject" Target="../embeddings/oleObject116.bin"/><Relationship Id="rId15" Type="http://schemas.openxmlformats.org/officeDocument/2006/relationships/vmlDrawing" Target="../drawings/vmlDrawing21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125.wmf"/><Relationship Id="rId12" Type="http://schemas.openxmlformats.org/officeDocument/2006/relationships/oleObject" Target="../embeddings/oleObject121.bin"/><Relationship Id="rId11" Type="http://schemas.openxmlformats.org/officeDocument/2006/relationships/image" Target="../media/image124.wmf"/><Relationship Id="rId10" Type="http://schemas.openxmlformats.org/officeDocument/2006/relationships/oleObject" Target="../embeddings/oleObject120.bin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28.wmf"/><Relationship Id="rId6" Type="http://schemas.openxmlformats.org/officeDocument/2006/relationships/oleObject" Target="../embeddings/oleObject124.bin"/><Relationship Id="rId5" Type="http://schemas.openxmlformats.org/officeDocument/2006/relationships/image" Target="../media/image127.wmf"/><Relationship Id="rId4" Type="http://schemas.openxmlformats.org/officeDocument/2006/relationships/oleObject" Target="../embeddings/oleObject123.bin"/><Relationship Id="rId3" Type="http://schemas.openxmlformats.org/officeDocument/2006/relationships/image" Target="../media/image126.wmf"/><Relationship Id="rId2" Type="http://schemas.openxmlformats.org/officeDocument/2006/relationships/oleObject" Target="../embeddings/oleObject122.bin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1.wmf"/><Relationship Id="rId8" Type="http://schemas.openxmlformats.org/officeDocument/2006/relationships/oleObject" Target="../embeddings/oleObject128.bin"/><Relationship Id="rId7" Type="http://schemas.openxmlformats.org/officeDocument/2006/relationships/image" Target="../media/image130.wmf"/><Relationship Id="rId6" Type="http://schemas.openxmlformats.org/officeDocument/2006/relationships/oleObject" Target="../embeddings/oleObject127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126.bin"/><Relationship Id="rId3" Type="http://schemas.openxmlformats.org/officeDocument/2006/relationships/image" Target="../media/image129.wmf"/><Relationship Id="rId21" Type="http://schemas.openxmlformats.org/officeDocument/2006/relationships/vmlDrawing" Target="../drawings/vmlDrawing23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125.bin"/><Relationship Id="rId19" Type="http://schemas.openxmlformats.org/officeDocument/2006/relationships/image" Target="../media/image136.wmf"/><Relationship Id="rId18" Type="http://schemas.openxmlformats.org/officeDocument/2006/relationships/oleObject" Target="../embeddings/oleObject133.bin"/><Relationship Id="rId17" Type="http://schemas.openxmlformats.org/officeDocument/2006/relationships/image" Target="../media/image135.wmf"/><Relationship Id="rId16" Type="http://schemas.openxmlformats.org/officeDocument/2006/relationships/oleObject" Target="../embeddings/oleObject132.bin"/><Relationship Id="rId15" Type="http://schemas.openxmlformats.org/officeDocument/2006/relationships/image" Target="../media/image134.wmf"/><Relationship Id="rId14" Type="http://schemas.openxmlformats.org/officeDocument/2006/relationships/oleObject" Target="../embeddings/oleObject131.bin"/><Relationship Id="rId13" Type="http://schemas.openxmlformats.org/officeDocument/2006/relationships/image" Target="../media/image133.wmf"/><Relationship Id="rId12" Type="http://schemas.openxmlformats.org/officeDocument/2006/relationships/oleObject" Target="../embeddings/oleObject130.bin"/><Relationship Id="rId11" Type="http://schemas.openxmlformats.org/officeDocument/2006/relationships/image" Target="../media/image132.wmf"/><Relationship Id="rId10" Type="http://schemas.openxmlformats.org/officeDocument/2006/relationships/oleObject" Target="../embeddings/oleObject129.bin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0.wmf"/><Relationship Id="rId8" Type="http://schemas.openxmlformats.org/officeDocument/2006/relationships/oleObject" Target="../embeddings/oleObject137.bin"/><Relationship Id="rId7" Type="http://schemas.openxmlformats.org/officeDocument/2006/relationships/image" Target="../media/image139.wmf"/><Relationship Id="rId6" Type="http://schemas.openxmlformats.org/officeDocument/2006/relationships/oleObject" Target="../embeddings/oleObject136.bin"/><Relationship Id="rId5" Type="http://schemas.openxmlformats.org/officeDocument/2006/relationships/image" Target="../media/image138.wmf"/><Relationship Id="rId4" Type="http://schemas.openxmlformats.org/officeDocument/2006/relationships/oleObject" Target="../embeddings/oleObject135.bin"/><Relationship Id="rId3" Type="http://schemas.openxmlformats.org/officeDocument/2006/relationships/image" Target="../media/image137.wmf"/><Relationship Id="rId2" Type="http://schemas.openxmlformats.org/officeDocument/2006/relationships/oleObject" Target="../embeddings/oleObject134.bin"/><Relationship Id="rId15" Type="http://schemas.openxmlformats.org/officeDocument/2006/relationships/vmlDrawing" Target="../drawings/vmlDrawing24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142.wmf"/><Relationship Id="rId12" Type="http://schemas.openxmlformats.org/officeDocument/2006/relationships/oleObject" Target="../embeddings/oleObject139.bin"/><Relationship Id="rId11" Type="http://schemas.openxmlformats.org/officeDocument/2006/relationships/image" Target="../media/image141.wmf"/><Relationship Id="rId10" Type="http://schemas.openxmlformats.org/officeDocument/2006/relationships/oleObject" Target="../embeddings/oleObject138.bin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3.wmf"/><Relationship Id="rId4" Type="http://schemas.openxmlformats.org/officeDocument/2006/relationships/oleObject" Target="../embeddings/oleObject141.bin"/><Relationship Id="rId3" Type="http://schemas.openxmlformats.org/officeDocument/2006/relationships/image" Target="../media/image140.wmf"/><Relationship Id="rId2" Type="http://schemas.openxmlformats.org/officeDocument/2006/relationships/oleObject" Target="../embeddings/oleObject140.bin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7.wmf"/><Relationship Id="rId8" Type="http://schemas.openxmlformats.org/officeDocument/2006/relationships/oleObject" Target="../embeddings/oleObject145.bin"/><Relationship Id="rId7" Type="http://schemas.openxmlformats.org/officeDocument/2006/relationships/image" Target="../media/image146.wmf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145.wmf"/><Relationship Id="rId4" Type="http://schemas.openxmlformats.org/officeDocument/2006/relationships/oleObject" Target="../embeddings/oleObject143.bin"/><Relationship Id="rId3" Type="http://schemas.openxmlformats.org/officeDocument/2006/relationships/image" Target="../media/image144.wmf"/><Relationship Id="rId2" Type="http://schemas.openxmlformats.org/officeDocument/2006/relationships/oleObject" Target="../embeddings/oleObject142.bin"/><Relationship Id="rId19" Type="http://schemas.openxmlformats.org/officeDocument/2006/relationships/vmlDrawing" Target="../drawings/vmlDrawing26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151.wmf"/><Relationship Id="rId16" Type="http://schemas.openxmlformats.org/officeDocument/2006/relationships/oleObject" Target="../embeddings/oleObject149.bin"/><Relationship Id="rId15" Type="http://schemas.openxmlformats.org/officeDocument/2006/relationships/image" Target="../media/image150.wmf"/><Relationship Id="rId14" Type="http://schemas.openxmlformats.org/officeDocument/2006/relationships/oleObject" Target="../embeddings/oleObject148.bin"/><Relationship Id="rId13" Type="http://schemas.openxmlformats.org/officeDocument/2006/relationships/image" Target="../media/image149.wmf"/><Relationship Id="rId12" Type="http://schemas.openxmlformats.org/officeDocument/2006/relationships/oleObject" Target="../embeddings/oleObject147.bin"/><Relationship Id="rId11" Type="http://schemas.openxmlformats.org/officeDocument/2006/relationships/image" Target="../media/image148.wmf"/><Relationship Id="rId10" Type="http://schemas.openxmlformats.org/officeDocument/2006/relationships/oleObject" Target="../embeddings/oleObject146.bin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9927590" cy="3141980"/>
          </a:xfrm>
        </p:spPr>
        <p:txBody>
          <a:bodyPr>
            <a:normAutofit fontScale="90000"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3.1.2</a:t>
            </a:r>
            <a:r>
              <a:rPr lang="en-US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椭圆的简单几何性质</a:t>
            </a:r>
            <a:r>
              <a:rPr lang="en-US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(2)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7" name="Object 4"/>
          <p:cNvGraphicFramePr>
            <a:graphicFrameLocks noChangeAspect="1"/>
          </p:cNvGraphicFramePr>
          <p:nvPr/>
        </p:nvGraphicFramePr>
        <p:xfrm>
          <a:off x="4476750" y="5530850"/>
          <a:ext cx="2037715" cy="875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2" imgW="977900" imgH="393700" progId="Equation.DSMT4">
                  <p:embed/>
                </p:oleObj>
              </mc:Choice>
              <mc:Fallback>
                <p:oleObj name="" r:id="rId2" imgW="9779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FFFFFF"/>
                          </a:clrFrom>
                          <a:clrTo>
                            <a:srgbClr val="000000"/>
                          </a:clrTo>
                        </a:clrChange>
                        <a:lum contrast="54000"/>
                      </a:blip>
                      <a:stretch>
                        <a:fillRect/>
                      </a:stretch>
                    </p:blipFill>
                    <p:spPr>
                      <a:xfrm>
                        <a:off x="4476750" y="5530850"/>
                        <a:ext cx="2037715" cy="87503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2" name="Rectangle 5"/>
          <p:cNvSpPr/>
          <p:nvPr/>
        </p:nvSpPr>
        <p:spPr>
          <a:xfrm>
            <a:off x="468313" y="3003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Rectangle 6"/>
          <p:cNvSpPr/>
          <p:nvPr/>
        </p:nvSpPr>
        <p:spPr>
          <a:xfrm>
            <a:off x="595313" y="3130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4" name="Rectangle 7"/>
          <p:cNvSpPr/>
          <p:nvPr/>
        </p:nvSpPr>
        <p:spPr>
          <a:xfrm>
            <a:off x="722313" y="3257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5" name="Rectangle 8"/>
          <p:cNvSpPr/>
          <p:nvPr/>
        </p:nvSpPr>
        <p:spPr>
          <a:xfrm>
            <a:off x="849313" y="3384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6" name="Rectangle 9"/>
          <p:cNvSpPr/>
          <p:nvPr/>
        </p:nvSpPr>
        <p:spPr>
          <a:xfrm>
            <a:off x="976313" y="3511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3" name="Group 121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196975" y="947738"/>
          <a:ext cx="10549255" cy="5450840"/>
        </p:xfrm>
        <a:graphic>
          <a:graphicData uri="http://schemas.openxmlformats.org/drawingml/2006/table">
            <a:tbl>
              <a:tblPr/>
              <a:tblGrid>
                <a:gridCol w="1439755"/>
                <a:gridCol w="4351803"/>
                <a:gridCol w="4757380"/>
              </a:tblGrid>
              <a:tr h="814070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方程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marR="0" lvl="0" indent="0" algn="l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endParaRPr lang="zh-CN" altLang="en-US" sz="1800"/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15737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图形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marR="0" lvl="0" indent="0" algn="l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endParaRPr lang="zh-CN" altLang="en-US" sz="1800" i="1"/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584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范围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marR="0" lvl="0" indent="0" algn="l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endParaRPr lang="zh-CN" altLang="en-US" sz="1800"/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对称性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594360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顶点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marR="0" lvl="0" indent="0" algn="l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endParaRPr lang="zh-CN" altLang="en-US" sz="1800"/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8995">
                <a:tc>
                  <a:txBody>
                    <a:bodyPr wrap="square"/>
                    <a:p>
                      <a:pPr marL="0" marR="0" lvl="0" indent="0" algn="ctr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离心率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p>
                      <a:pPr marL="0" marR="0" lvl="0" indent="0" algn="l" defTabSz="913130" rtl="0" eaLnBrk="1" fontAlgn="base" latinLnBrk="0" hangingPunct="1">
                        <a:lnSpc>
                          <a:spcPct val="90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3" marR="91433" marT="45711" marB="45711"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grpSp>
        <p:nvGrpSpPr>
          <p:cNvPr id="15396" name="组合 89"/>
          <p:cNvGrpSpPr/>
          <p:nvPr/>
        </p:nvGrpSpPr>
        <p:grpSpPr>
          <a:xfrm>
            <a:off x="3808413" y="1633220"/>
            <a:ext cx="5616575" cy="2287588"/>
            <a:chOff x="2772569" y="2417761"/>
            <a:chExt cx="5616575" cy="2287587"/>
          </a:xfrm>
        </p:grpSpPr>
        <p:sp>
          <p:nvSpPr>
            <p:cNvPr id="15397" name="Line 40"/>
            <p:cNvSpPr/>
            <p:nvPr/>
          </p:nvSpPr>
          <p:spPr>
            <a:xfrm>
              <a:off x="2772569" y="3711628"/>
              <a:ext cx="270616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398" name="Line 41"/>
            <p:cNvSpPr/>
            <p:nvPr/>
          </p:nvSpPr>
          <p:spPr>
            <a:xfrm flipH="1" flipV="1">
              <a:off x="4083306" y="2808395"/>
              <a:ext cx="0" cy="180646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399" name="Oval 42"/>
            <p:cNvSpPr/>
            <p:nvPr/>
          </p:nvSpPr>
          <p:spPr>
            <a:xfrm>
              <a:off x="3122869" y="3136020"/>
              <a:ext cx="1920875" cy="1066141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00" name="Text Box 43"/>
            <p:cNvSpPr txBox="1"/>
            <p:nvPr/>
          </p:nvSpPr>
          <p:spPr>
            <a:xfrm>
              <a:off x="5216969" y="3628364"/>
              <a:ext cx="436912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1" name="Text Box 44"/>
            <p:cNvSpPr txBox="1"/>
            <p:nvPr/>
          </p:nvSpPr>
          <p:spPr>
            <a:xfrm>
              <a:off x="4868594" y="3628364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2" name="Text Box 45"/>
            <p:cNvSpPr txBox="1"/>
            <p:nvPr/>
          </p:nvSpPr>
          <p:spPr>
            <a:xfrm>
              <a:off x="3646394" y="2725131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3" name="Text Box 46"/>
            <p:cNvSpPr txBox="1"/>
            <p:nvPr/>
          </p:nvSpPr>
          <p:spPr>
            <a:xfrm>
              <a:off x="4431681" y="3628364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4" name="Text Box 47"/>
            <p:cNvSpPr txBox="1"/>
            <p:nvPr/>
          </p:nvSpPr>
          <p:spPr>
            <a:xfrm>
              <a:off x="4081381" y="2562223"/>
              <a:ext cx="436912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5" name="Text Box 48"/>
            <p:cNvSpPr txBox="1"/>
            <p:nvPr/>
          </p:nvSpPr>
          <p:spPr>
            <a:xfrm>
              <a:off x="3733006" y="3382192"/>
              <a:ext cx="436912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6" name="Text Box 49"/>
            <p:cNvSpPr txBox="1"/>
            <p:nvPr/>
          </p:nvSpPr>
          <p:spPr>
            <a:xfrm>
              <a:off x="2772569" y="3628364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7" name="Text Box 50"/>
            <p:cNvSpPr txBox="1"/>
            <p:nvPr/>
          </p:nvSpPr>
          <p:spPr>
            <a:xfrm>
              <a:off x="3994769" y="4120707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8" name="Text Box 51"/>
            <p:cNvSpPr txBox="1"/>
            <p:nvPr/>
          </p:nvSpPr>
          <p:spPr>
            <a:xfrm>
              <a:off x="3296094" y="3621124"/>
              <a:ext cx="523525" cy="3674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09" name="Line 52"/>
            <p:cNvSpPr/>
            <p:nvPr/>
          </p:nvSpPr>
          <p:spPr>
            <a:xfrm>
              <a:off x="4083306" y="3136020"/>
              <a:ext cx="523525" cy="57560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15410" name="Line 54"/>
            <p:cNvSpPr/>
            <p:nvPr/>
          </p:nvSpPr>
          <p:spPr>
            <a:xfrm>
              <a:off x="6480969" y="3583478"/>
              <a:ext cx="174872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411" name="Line 55"/>
            <p:cNvSpPr/>
            <p:nvPr/>
          </p:nvSpPr>
          <p:spPr>
            <a:xfrm flipH="1" flipV="1">
              <a:off x="7355330" y="2623387"/>
              <a:ext cx="0" cy="1920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/>
          </p:txBody>
        </p:sp>
        <p:sp>
          <p:nvSpPr>
            <p:cNvPr id="15412" name="Oval 56"/>
            <p:cNvSpPr/>
            <p:nvPr/>
          </p:nvSpPr>
          <p:spPr>
            <a:xfrm rot="-5400000">
              <a:off x="6600865" y="3101466"/>
              <a:ext cx="1508930" cy="1032062"/>
            </a:xfrm>
            <a:prstGeom prst="ellips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13" name="Text Box 57"/>
            <p:cNvSpPr txBox="1"/>
            <p:nvPr/>
          </p:nvSpPr>
          <p:spPr>
            <a:xfrm>
              <a:off x="7355330" y="2417761"/>
              <a:ext cx="397755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4" name="Text Box 58"/>
            <p:cNvSpPr txBox="1"/>
            <p:nvPr/>
          </p:nvSpPr>
          <p:spPr>
            <a:xfrm>
              <a:off x="7274728" y="3509392"/>
              <a:ext cx="397755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5" name="Text Box 59"/>
            <p:cNvSpPr txBox="1"/>
            <p:nvPr/>
          </p:nvSpPr>
          <p:spPr>
            <a:xfrm>
              <a:off x="7276480" y="4337943"/>
              <a:ext cx="476606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6" name="Text Box 60"/>
            <p:cNvSpPr txBox="1"/>
            <p:nvPr/>
          </p:nvSpPr>
          <p:spPr>
            <a:xfrm>
              <a:off x="6480969" y="3509392"/>
              <a:ext cx="476606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7" name="Text Box 61"/>
            <p:cNvSpPr txBox="1"/>
            <p:nvPr/>
          </p:nvSpPr>
          <p:spPr>
            <a:xfrm>
              <a:off x="7991389" y="3515440"/>
              <a:ext cx="397755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8" name="Text Box 62"/>
            <p:cNvSpPr txBox="1"/>
            <p:nvPr/>
          </p:nvSpPr>
          <p:spPr>
            <a:xfrm>
              <a:off x="6957575" y="2549301"/>
              <a:ext cx="476606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19" name="Text Box 63"/>
            <p:cNvSpPr txBox="1"/>
            <p:nvPr/>
          </p:nvSpPr>
          <p:spPr>
            <a:xfrm>
              <a:off x="7753086" y="3234216"/>
              <a:ext cx="476606" cy="3658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20" name="Text Box 64"/>
            <p:cNvSpPr txBox="1"/>
            <p:nvPr/>
          </p:nvSpPr>
          <p:spPr>
            <a:xfrm>
              <a:off x="6957575" y="3789104"/>
              <a:ext cx="476606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21" name="Text Box 65"/>
            <p:cNvSpPr txBox="1"/>
            <p:nvPr/>
          </p:nvSpPr>
          <p:spPr>
            <a:xfrm>
              <a:off x="6957575" y="2966600"/>
              <a:ext cx="476606" cy="36740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422" name="Line 66"/>
            <p:cNvSpPr/>
            <p:nvPr/>
          </p:nvSpPr>
          <p:spPr>
            <a:xfrm>
              <a:off x="7355330" y="3172226"/>
              <a:ext cx="476606" cy="41125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/>
          </p:txBody>
        </p:sp>
      </p:grpSp>
      <p:sp>
        <p:nvSpPr>
          <p:cNvPr id="15423" name="Text Box 67"/>
          <p:cNvSpPr txBox="1"/>
          <p:nvPr/>
        </p:nvSpPr>
        <p:spPr>
          <a:xfrm flipH="1">
            <a:off x="298450" y="1155700"/>
            <a:ext cx="560388" cy="53832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latin typeface="Tahoma" panose="020B0604030504040204" pitchFamily="2" charset="0"/>
                <a:ea typeface="宋体" panose="02010600030101010101" pitchFamily="2" charset="-122"/>
              </a:rPr>
              <a:t>两种标准方程的椭圆性质的比较</a:t>
            </a:r>
            <a:endParaRPr lang="zh-CN" altLang="en-US" sz="24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83" name="Rectangle 70"/>
          <p:cNvSpPr/>
          <p:nvPr/>
        </p:nvSpPr>
        <p:spPr>
          <a:xfrm>
            <a:off x="3235008" y="4530090"/>
            <a:ext cx="5076825" cy="4238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defTabSz="913130">
              <a:lnSpc>
                <a:spcPct val="90000"/>
              </a:lnSpc>
              <a:spcBef>
                <a:spcPts val="700"/>
              </a:spcBef>
            </a:pP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关于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轴、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轴、原点对称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4" name="Rectangle 71"/>
          <p:cNvSpPr/>
          <p:nvPr/>
        </p:nvSpPr>
        <p:spPr>
          <a:xfrm>
            <a:off x="2671763" y="5082540"/>
            <a:ext cx="46323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>
                <a:schemeClr val="hlink"/>
              </a:buClr>
              <a:buSzPct val="12000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(-a,0), A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(a,0)B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(0,-b), B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(0,b)  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5" name="Rectangle 72"/>
          <p:cNvSpPr/>
          <p:nvPr/>
        </p:nvSpPr>
        <p:spPr>
          <a:xfrm>
            <a:off x="7058025" y="5082540"/>
            <a:ext cx="46609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>
                <a:schemeClr val="hlink"/>
              </a:buClr>
              <a:buSzPct val="120000"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(0,-a), A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(0,a)B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(-b,0),  B</a:t>
            </a:r>
            <a:r>
              <a:rPr lang="en-US" altLang="zh-CN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(b,0)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86" name="Object 79"/>
          <p:cNvGraphicFramePr>
            <a:graphicFrameLocks noChangeAspect="1"/>
          </p:cNvGraphicFramePr>
          <p:nvPr/>
        </p:nvGraphicFramePr>
        <p:xfrm>
          <a:off x="2831465" y="3964305"/>
          <a:ext cx="378587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" r:id="rId5" imgW="1765300" imgH="190500" progId="Equation.3">
                  <p:embed/>
                </p:oleObj>
              </mc:Choice>
              <mc:Fallback>
                <p:oleObj name="" r:id="rId5" imgW="1765300" imgH="190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31465" y="3964305"/>
                        <a:ext cx="3785870" cy="4095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" name="Object 80"/>
          <p:cNvGraphicFramePr>
            <a:graphicFrameLocks noChangeAspect="1"/>
          </p:cNvGraphicFramePr>
          <p:nvPr/>
        </p:nvGraphicFramePr>
        <p:xfrm>
          <a:off x="7266305" y="3949700"/>
          <a:ext cx="3971290" cy="429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" r:id="rId7" imgW="1765300" imgH="190500" progId="Equation.3">
                  <p:embed/>
                </p:oleObj>
              </mc:Choice>
              <mc:Fallback>
                <p:oleObj name="" r:id="rId7" imgW="1765300" imgH="190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66305" y="3949700"/>
                        <a:ext cx="3971290" cy="42926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9" name="TextBox 87"/>
          <p:cNvSpPr txBox="1">
            <a:spLocks noRot="1" noChangeAspect="1" noEditPoints="1" noTextEdit="1"/>
          </p:cNvSpPr>
          <p:nvPr/>
        </p:nvSpPr>
        <p:spPr>
          <a:xfrm>
            <a:off x="2795905" y="1019175"/>
            <a:ext cx="3375660" cy="745490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  <a:ln w="9525">
            <a:noFill/>
          </a:ln>
        </p:spPr>
        <p:txBody>
          <a:bodyPr anchor="t"/>
          <a:p>
            <a:pPr eaLnBrk="0" hangingPunct="0"/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30" name="TextBox 88"/>
          <p:cNvSpPr txBox="1">
            <a:spLocks noRot="1" noChangeAspect="1" noEditPoints="1" noTextEdit="1"/>
          </p:cNvSpPr>
          <p:nvPr>
            <p:custDataLst>
              <p:tags r:id="rId10"/>
            </p:custDataLst>
          </p:nvPr>
        </p:nvSpPr>
        <p:spPr>
          <a:xfrm>
            <a:off x="7140575" y="1008380"/>
            <a:ext cx="3293110" cy="727075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  <a:ln w="9525">
            <a:noFill/>
          </a:ln>
        </p:spPr>
        <p:txBody>
          <a:bodyPr anchor="t"/>
          <a:p>
            <a:pPr eaLnBrk="0" hangingPunct="0"/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469" t="8038" r="2812"/>
          <a:stretch>
            <a:fillRect/>
          </a:stretch>
        </p:blipFill>
        <p:spPr>
          <a:xfrm>
            <a:off x="8506460" y="3372485"/>
            <a:ext cx="3596640" cy="308165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6148" name="矩形 5"/>
          <p:cNvSpPr/>
          <p:nvPr>
            <p:custDataLst>
              <p:tags r:id="rId4"/>
            </p:custDataLst>
          </p:nvPr>
        </p:nvSpPr>
        <p:spPr>
          <a:xfrm>
            <a:off x="0" y="3143250"/>
            <a:ext cx="9454515" cy="5657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zh-CN" altLang="en-US" sz="1945" b="1">
                <a:latin typeface="华文中宋" panose="02010600040101010101" pitchFamily="2" charset="-122"/>
                <a:ea typeface="华文中宋" panose="02010600040101010101" pitchFamily="2" charset="-122"/>
              </a:rPr>
              <a:t>解: 建立如图所示的平面直角坐标系</a:t>
            </a:r>
            <a:r>
              <a:rPr kumimoji="1" lang="en-US" altLang="zh-CN" sz="1945" b="1"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r>
              <a:rPr kumimoji="1" lang="zh-CN" altLang="en-US" sz="1945" b="1">
                <a:latin typeface="华文中宋" panose="02010600040101010101" pitchFamily="2" charset="-122"/>
                <a:ea typeface="华文中宋" panose="02010600040101010101" pitchFamily="2" charset="-122"/>
              </a:rPr>
              <a:t>设所求椭圆方程为</a:t>
            </a:r>
            <a:endParaRPr kumimoji="1" lang="zh-CN" altLang="en-US" sz="1945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6149" name="对象 20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6306820" y="2863850"/>
          <a:ext cx="3010535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6" imgW="1485900" imgH="419100" progId="Equation.DSMT4">
                  <p:embed/>
                </p:oleObj>
              </mc:Choice>
              <mc:Fallback>
                <p:oleObj name="Equation" r:id="rId6" imgW="14859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306820" y="2863850"/>
                        <a:ext cx="3010535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矩形 15"/>
          <p:cNvSpPr/>
          <p:nvPr>
            <p:custDataLst>
              <p:tags r:id="rId8"/>
            </p:custDataLst>
          </p:nvPr>
        </p:nvSpPr>
        <p:spPr>
          <a:xfrm>
            <a:off x="370205" y="3795395"/>
            <a:ext cx="3527425" cy="5657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no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zh-CN" altLang="en-US" sz="2000" b="1">
                <a:latin typeface="Times New Roman" panose="02020603050405020304" pitchFamily="18" charset="0"/>
                <a:ea typeface="华文中宋" panose="02010600040101010101" pitchFamily="2" charset="-122"/>
              </a:rPr>
              <a:t>在Rt△</a:t>
            </a:r>
            <a:r>
              <a:rPr kumimoji="1" lang="zh-CN" altLang="en-US" sz="20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kumimoji="1" lang="zh-CN" altLang="en-US" sz="2000" b="1" i="1">
                <a:latin typeface="Times New Roman" panose="02020603050405020304" pitchFamily="18" charset="0"/>
                <a:ea typeface="楷体" panose="02010609060101010101" pitchFamily="49" charset="-122"/>
              </a:rPr>
              <a:t>F</a:t>
            </a:r>
            <a:r>
              <a:rPr kumimoji="1" lang="en-US" altLang="zh-CN" sz="20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kumimoji="1" lang="zh-CN" altLang="en-US" sz="2000" b="1" i="1">
                <a:latin typeface="Times New Roman" panose="02020603050405020304" pitchFamily="18" charset="0"/>
                <a:ea typeface="楷体" panose="02010609060101010101" pitchFamily="49" charset="-122"/>
              </a:rPr>
              <a:t>F</a:t>
            </a:r>
            <a:r>
              <a:rPr kumimoji="1" lang="en-US" altLang="zh-CN" sz="2000" b="1" baseline="-25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kumimoji="1" lang="zh-CN" altLang="en-US" sz="2000" b="1">
                <a:latin typeface="Times New Roman" panose="02020603050405020304" pitchFamily="18" charset="0"/>
                <a:ea typeface="华文中宋" panose="02010600040101010101" pitchFamily="2" charset="-122"/>
              </a:rPr>
              <a:t>中，</a:t>
            </a:r>
            <a:endParaRPr kumimoji="1" lang="zh-CN" altLang="en-US" sz="20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6151" name="对象 22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2297430" y="3644265"/>
          <a:ext cx="6209030" cy="734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10" imgW="2667000" imgH="292100" progId="Equation.DSMT4">
                  <p:embed/>
                </p:oleObj>
              </mc:Choice>
              <mc:Fallback>
                <p:oleObj name="Equation" r:id="rId10" imgW="2667000" imgH="292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297430" y="3644265"/>
                        <a:ext cx="6209030" cy="73469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2" name="矩形 23"/>
          <p:cNvSpPr/>
          <p:nvPr>
            <p:custDataLst>
              <p:tags r:id="rId12"/>
            </p:custDataLst>
          </p:nvPr>
        </p:nvSpPr>
        <p:spPr>
          <a:xfrm>
            <a:off x="323850" y="4339590"/>
            <a:ext cx="3370580" cy="5657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由椭圆的性质知，</a:t>
            </a:r>
            <a:endParaRPr kumimoji="1" lang="zh-CN" altLang="en-US" sz="20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6153" name="对象 24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2297430" y="4385310"/>
          <a:ext cx="3726180" cy="576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14" imgW="1600200" imgH="228600" progId="Equation.DSMT4">
                  <p:embed/>
                </p:oleObj>
              </mc:Choice>
              <mc:Fallback>
                <p:oleObj name="Equation" r:id="rId14" imgW="16002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297430" y="4385310"/>
                        <a:ext cx="3726180" cy="5765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对象 26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1165225" y="4718050"/>
          <a:ext cx="4110355" cy="1024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17" imgW="1764665" imgH="406400" progId="Equation.DSMT4">
                  <p:embed/>
                </p:oleObj>
              </mc:Choice>
              <mc:Fallback>
                <p:oleObj name="Equation" r:id="rId17" imgW="17646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165225" y="4718050"/>
                        <a:ext cx="4110355" cy="102425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5" name="对象 27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5349240" y="4863465"/>
          <a:ext cx="2809875" cy="672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20" imgW="1205865" imgH="266700" progId="Equation.DSMT4">
                  <p:embed/>
                </p:oleObj>
              </mc:Choice>
              <mc:Fallback>
                <p:oleObj name="Equation" r:id="rId20" imgW="1205865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349240" y="4863465"/>
                        <a:ext cx="2809875" cy="6724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6" name="矩形 16"/>
          <p:cNvSpPr/>
          <p:nvPr>
            <p:custDataLst>
              <p:tags r:id="rId22"/>
            </p:custDataLst>
          </p:nvPr>
        </p:nvSpPr>
        <p:spPr>
          <a:xfrm>
            <a:off x="415925" y="5751830"/>
            <a:ext cx="3903980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no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kumimoji="1"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所以，所求的椭圆方程为</a:t>
            </a:r>
            <a:endParaRPr kumimoji="1"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6157" name="对象 29"/>
          <p:cNvGraphicFramePr>
            <a:graphicFrameLocks noChangeAspect="1"/>
          </p:cNvGraphicFramePr>
          <p:nvPr>
            <p:custDataLst>
              <p:tags r:id="rId23"/>
            </p:custDataLst>
          </p:nvPr>
        </p:nvGraphicFramePr>
        <p:xfrm>
          <a:off x="3840480" y="5428615"/>
          <a:ext cx="2505075" cy="875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24" imgW="1016000" imgH="419100" progId="Equation.DSMT4">
                  <p:embed/>
                </p:oleObj>
              </mc:Choice>
              <mc:Fallback>
                <p:oleObj name="Equation" r:id="rId24" imgW="10160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840480" y="5428615"/>
                        <a:ext cx="2505075" cy="87503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>
            <p:custDataLst>
              <p:tags r:id="rId26"/>
            </p:custDataLst>
          </p:nvPr>
        </p:nvGraphicFramePr>
        <p:xfrm>
          <a:off x="415925" y="176530"/>
          <a:ext cx="9976485" cy="294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27" imgW="111556800" imgH="33832800" progId="Equation.DSMT4">
                  <p:embed/>
                </p:oleObj>
              </mc:Choice>
              <mc:Fallback>
                <p:oleObj name="Equation" r:id="rId27" imgW="111556800" imgH="3383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415925" y="176530"/>
                        <a:ext cx="9976485" cy="294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2" grpId="0"/>
      <p:bldP spid="61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内容占位符 1"/>
          <p:cNvSpPr>
            <a:spLocks noGrp="1"/>
          </p:cNvSpPr>
          <p:nvPr>
            <p:ph idx="1"/>
          </p:nvPr>
        </p:nvSpPr>
        <p:spPr>
          <a:xfrm>
            <a:off x="119063" y="1052195"/>
            <a:ext cx="11953875" cy="2492375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20000"/>
              </a:lnSpc>
              <a:spcBef>
                <a:spcPct val="0"/>
              </a:spcBef>
              <a:buNone/>
              <a:tabLst>
                <a:tab pos="5670550" algn="l"/>
              </a:tabLst>
            </a:pPr>
            <a:r>
              <a:rPr lang="zh-CN" altLang="en-US" sz="2600" b="1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charset="-122"/>
              </a:rPr>
              <a:t> </a:t>
            </a: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</a:rPr>
              <a:t>变式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</a:rPr>
              <a:t>1</a:t>
            </a: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</a:rPr>
              <a:t>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从椭圆的一个焦点发出的光线射到椭圆上，经反射后通过另外一个焦点．电影放映机上的聚光灯的反射镜轴截面是椭圆的一部分，如图所示，灯丝在焦点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处，片门在另一个焦点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处，而且灯丝与反射镜的顶点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的距离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1.5cm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，椭圆的通径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</a:rPr>
              <a:t>5.4cm.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</a:rPr>
              <a:t>为了使电影机片门获得最强的光线，灯泡应安在距片门多远的地方？</a:t>
            </a:r>
            <a:endParaRPr lang="zh-CN" altLang="en-US" sz="2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171" name="Picture 3" descr="G:\2021\同步\4.21\2022优化方案数学人教A版选择性必修1教参4.13（新教材）（1-174）\人教A版数学选择性必修1\22BC7.TI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832850" y="3878580"/>
            <a:ext cx="3168650" cy="29432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graphicFrame>
        <p:nvGraphicFramePr>
          <p:cNvPr id="7172" name="Object 2"/>
          <p:cNvGraphicFramePr>
            <a:graphicFrameLocks noChangeAspect="1"/>
          </p:cNvGraphicFramePr>
          <p:nvPr/>
        </p:nvGraphicFramePr>
        <p:xfrm>
          <a:off x="407988" y="3573145"/>
          <a:ext cx="10225087" cy="2786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文档" r:id="rId4" imgW="10577195" imgH="2887980" progId="Word.Document.12">
                  <p:embed/>
                </p:oleObj>
              </mc:Choice>
              <mc:Fallback>
                <p:oleObj name="文档" r:id="rId4" imgW="10577195" imgH="28879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7988" y="3573145"/>
                        <a:ext cx="10225087" cy="278606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14338" y="586423"/>
          <a:ext cx="11320462" cy="2573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文档" r:id="rId2" imgW="11911330" imgH="2680970" progId="Word.Document.12">
                  <p:embed/>
                </p:oleObj>
              </mc:Choice>
              <mc:Fallback>
                <p:oleObj name="文档" r:id="rId2" imgW="11911330" imgH="26809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4338" y="586423"/>
                        <a:ext cx="11320462" cy="25733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TextBox 34"/>
          <p:cNvSpPr/>
          <p:nvPr/>
        </p:nvSpPr>
        <p:spPr>
          <a:xfrm>
            <a:off x="9840913" y="1609408"/>
            <a:ext cx="720725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B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pic>
        <p:nvPicPr>
          <p:cNvPr id="8196" name="Picture 3" descr="22BC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288" y="3686175"/>
            <a:ext cx="3076575" cy="201930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graphicFrame>
        <p:nvGraphicFramePr>
          <p:cNvPr id="8197" name="Object 4"/>
          <p:cNvGraphicFramePr>
            <a:graphicFrameLocks noChangeAspect="1"/>
          </p:cNvGraphicFramePr>
          <p:nvPr/>
        </p:nvGraphicFramePr>
        <p:xfrm>
          <a:off x="550863" y="2715578"/>
          <a:ext cx="10796587" cy="248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文档" r:id="rId5" imgW="11377295" imgH="2620010" progId="Word.Document.12">
                  <p:embed/>
                </p:oleObj>
              </mc:Choice>
              <mc:Fallback>
                <p:oleObj name="文档" r:id="rId5" imgW="11377295" imgH="26200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0863" y="2715578"/>
                        <a:ext cx="10796587" cy="24860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Object 5"/>
          <p:cNvGraphicFramePr>
            <a:graphicFrameLocks noChangeAspect="1"/>
          </p:cNvGraphicFramePr>
          <p:nvPr/>
        </p:nvGraphicFramePr>
        <p:xfrm>
          <a:off x="414338" y="5111433"/>
          <a:ext cx="6769100" cy="1427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文档" r:id="rId7" imgW="7147560" imgH="1507490" progId="Word.Document.12">
                  <p:embed/>
                </p:oleObj>
              </mc:Choice>
              <mc:Fallback>
                <p:oleObj name="文档" r:id="rId7" imgW="7147560" imgH="1507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14338" y="5111433"/>
                        <a:ext cx="6769100" cy="142716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310515" y="1074420"/>
            <a:ext cx="10019665" cy="4398645"/>
          </a:xfrm>
          <a:prstGeom prst="rect">
            <a:avLst/>
          </a:prstGeom>
        </p:spPr>
        <p:txBody>
          <a:bodyPr wrap="square" lIns="91198" tIns="45598" rIns="91198" bIns="45598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+mj-ea"/>
                <a:ea typeface="+mj-ea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多选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中国的嫦娥四号探测器，简称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四号星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，是世界首个在月球背面软着陆和巡视探测的航天器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.2019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年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9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月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25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日，中国科研人员利用嫦娥四号数据精确定位了嫦娥四号的着陆位置，并再现了嫦娥四号的落月过程，该成果由国际科学期刊《自然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·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通讯》在线发表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如图所示，现假设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“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四号星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”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沿地月转移轨道飞向月球后，在月球附近一点</a:t>
            </a:r>
            <a:r>
              <a:rPr lang="en-US" altLang="zh-CN" sz="2800" i="1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变轨进入以月球球心</a:t>
            </a:r>
            <a:r>
              <a:rPr lang="en-US" altLang="zh-CN" sz="2800" i="1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F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为一个焦点的椭圆轨道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Ⅰ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绕月飞行，之后卫星在</a:t>
            </a:r>
            <a:r>
              <a:rPr lang="en-US" altLang="zh-CN" sz="2800" i="1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P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点第二次变轨进入仍以</a:t>
            </a:r>
            <a:r>
              <a:rPr lang="en-US" altLang="zh-CN" sz="2800" i="1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F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为一个焦点的椭圆轨道</a:t>
            </a:r>
            <a:r>
              <a:rPr lang="en-US" altLang="zh-CN" sz="2800" kern="100" spc="-75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</a:rPr>
              <a:t>Ⅱ</a:t>
            </a:r>
            <a:r>
              <a:rPr lang="zh-CN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绕月飞行</a:t>
            </a:r>
            <a:r>
              <a:rPr lang="en-US" altLang="zh-CN" sz="2800" kern="100" spc="-75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若用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和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分别表示椭圆轨道</a:t>
            </a: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Ⅰ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Ⅱ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的焦距，用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2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  <a:sym typeface="+mn-ea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分别表示椭圆轨道</a:t>
            </a: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Ⅰ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28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Ⅱ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的长轴长，则下列式子正确的是</a:t>
            </a:r>
            <a:endParaRPr lang="zh-CN" altLang="zh-CN" sz="2800" kern="100" spc="-75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3650615" y="5509260"/>
          <a:ext cx="12327255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文档" r:id="rId4" imgW="11195050" imgH="1363980" progId="Word.Document.12">
                  <p:embed/>
                </p:oleObj>
              </mc:Choice>
              <mc:Fallback>
                <p:oleObj name="文档" r:id="rId4" imgW="11195050" imgH="13639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50615" y="5509260"/>
                        <a:ext cx="12327255" cy="1501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74" name="Picture 38" descr="LA15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86092" y="1030222"/>
            <a:ext cx="1705771" cy="270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3567214" y="4988257"/>
            <a:ext cx="8523404" cy="520700"/>
          </a:xfrm>
          <a:prstGeom prst="rect">
            <a:avLst/>
          </a:prstGeom>
        </p:spPr>
        <p:txBody>
          <a:bodyPr wrap="square" lIns="91198" tIns="45598" rIns="91198" bIns="45598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Aft>
                <a:spcPct val="0"/>
              </a:spcAft>
            </a:pP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		</a:t>
            </a:r>
            <a:r>
              <a:rPr lang="en-US" altLang="zh-CN" sz="2800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B .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－</a:t>
            </a:r>
            <a:r>
              <a:rPr lang="en-US" altLang="zh-CN" sz="2800" i="1" kern="1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c</a:t>
            </a:r>
            <a:r>
              <a:rPr lang="en-US" altLang="zh-CN" sz="2800" kern="100" baseline="-25000">
                <a:latin typeface="Times New Roman" panose="02020603050405020304" pitchFamily="18" charset="0"/>
                <a:ea typeface="微软雅黑" panose="020B0503020204020204" charset="-122"/>
                <a:cs typeface="Courier New" panose="02070309020205020404" pitchFamily="49" charset="0"/>
              </a:rPr>
              <a:t>2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TextBox 19"/>
          <p:cNvSpPr txBox="1"/>
          <p:nvPr>
            <p:custDataLst>
              <p:tags r:id="rId9"/>
            </p:custDataLst>
          </p:nvPr>
        </p:nvSpPr>
        <p:spPr>
          <a:xfrm>
            <a:off x="8440628" y="5169867"/>
            <a:ext cx="56567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60">
              <a:lnSpc>
                <a:spcPct val="100000"/>
              </a:lnSpc>
            </a:pPr>
            <a:r>
              <a:rPr lang="zh-CN" altLang="en-US" sz="28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  <a:endParaRPr lang="zh-CN" altLang="en-US" sz="2800" b="1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TextBox 19"/>
          <p:cNvSpPr txBox="1"/>
          <p:nvPr>
            <p:custDataLst>
              <p:tags r:id="rId10"/>
            </p:custDataLst>
          </p:nvPr>
        </p:nvSpPr>
        <p:spPr>
          <a:xfrm>
            <a:off x="8438533" y="5875397"/>
            <a:ext cx="56567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1860">
              <a:lnSpc>
                <a:spcPct val="100000"/>
              </a:lnSpc>
            </a:pPr>
            <a:r>
              <a:rPr lang="zh-CN" altLang="en-US" sz="2800" b="1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  <a:endParaRPr lang="zh-CN" altLang="en-US" sz="2800" b="1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18" name="组合 6"/>
          <p:cNvGrpSpPr/>
          <p:nvPr>
            <p:custDataLst>
              <p:tags r:id="rId2"/>
            </p:custDataLst>
          </p:nvPr>
        </p:nvGrpSpPr>
        <p:grpSpPr>
          <a:xfrm>
            <a:off x="207069" y="949390"/>
            <a:ext cx="11590655" cy="1590666"/>
            <a:chOff x="228897" y="70070"/>
            <a:chExt cx="15494133" cy="2124703"/>
          </a:xfrm>
        </p:grpSpPr>
        <p:sp>
          <p:nvSpPr>
            <p:cNvPr id="9241" name="矩形 2"/>
            <p:cNvSpPr/>
            <p:nvPr>
              <p:custDataLst>
                <p:tags r:id="rId3"/>
              </p:custDataLst>
            </p:nvPr>
          </p:nvSpPr>
          <p:spPr>
            <a:xfrm>
              <a:off x="228897" y="70070"/>
              <a:ext cx="15494133" cy="20950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kumimoji="1" lang="zh-CN" altLang="en-US" sz="3200" b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例6 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动点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)与定点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F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(4</a:t>
              </a:r>
              <a:r>
                <a:rPr kumimoji="1" lang="en-US" altLang="zh-CN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0)的距离和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到定直线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l 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:            的距离的比是常数     求动点</a:t>
              </a:r>
              <a:r>
                <a:rPr kumimoji="1" lang="zh-CN" altLang="en-US" sz="32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sz="3200" b="1">
                  <a:latin typeface="Times New Roman" panose="02020603050405020304" pitchFamily="18" charset="0"/>
                  <a:ea typeface="楷体" panose="02010609060101010101" pitchFamily="49" charset="-122"/>
                </a:rPr>
                <a:t>的轨迹.</a:t>
              </a:r>
              <a:endParaRPr kumimoji="1" lang="zh-CN" altLang="en-US" sz="32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9242" name="对象 3"/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12570386" y="170152"/>
            <a:ext cx="1430319" cy="12375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8" name="Equation" r:id="rId5" imgW="469900" imgH="406400" progId="Equation.DSMT4">
                    <p:embed/>
                  </p:oleObj>
                </mc:Choice>
                <mc:Fallback>
                  <p:oleObj name="Equation" r:id="rId5" imgW="469900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2570386" y="170152"/>
                          <a:ext cx="1430319" cy="12375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43" name="对象 10"/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3685431" y="1030209"/>
            <a:ext cx="582314" cy="11645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Equation" r:id="rId8" imgW="203200" imgH="405765" progId="Equation.DSMT4">
                    <p:embed/>
                  </p:oleObj>
                </mc:Choice>
                <mc:Fallback>
                  <p:oleObj name="Equation" r:id="rId8" imgW="203200" imgH="4057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685431" y="1030209"/>
                          <a:ext cx="582314" cy="11645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219" name="组合 40"/>
          <p:cNvGrpSpPr/>
          <p:nvPr>
            <p:custDataLst>
              <p:tags r:id="rId10"/>
            </p:custDataLst>
          </p:nvPr>
        </p:nvGrpSpPr>
        <p:grpSpPr>
          <a:xfrm>
            <a:off x="6487160" y="2197735"/>
            <a:ext cx="4857115" cy="3199765"/>
            <a:chOff x="7931944" y="974582"/>
            <a:chExt cx="4311651" cy="2886075"/>
          </a:xfrm>
        </p:grpSpPr>
        <p:grpSp>
          <p:nvGrpSpPr>
            <p:cNvPr id="9225" name="Group 19"/>
            <p:cNvGrpSpPr/>
            <p:nvPr>
              <p:custDataLst>
                <p:tags r:id="rId11"/>
              </p:custDataLst>
            </p:nvPr>
          </p:nvGrpSpPr>
          <p:grpSpPr>
            <a:xfrm>
              <a:off x="7931944" y="974582"/>
              <a:ext cx="4311651" cy="2886075"/>
              <a:chOff x="214" y="471"/>
              <a:chExt cx="2716" cy="1818"/>
            </a:xfrm>
          </p:grpSpPr>
          <p:sp>
            <p:nvSpPr>
              <p:cNvPr id="9231" name="Oval 20"/>
              <p:cNvSpPr>
                <a:spLocks noChangeAspect="1"/>
              </p:cNvSpPr>
              <p:nvPr>
                <p:custDataLst>
                  <p:tags r:id="rId12"/>
                </p:custDataLst>
              </p:nvPr>
            </p:nvSpPr>
            <p:spPr>
              <a:xfrm>
                <a:off x="592" y="1092"/>
                <a:ext cx="1514" cy="799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0"/>
                  </a:spcBef>
                  <a:buNone/>
                </a:pPr>
                <a:endParaRPr kumimoji="1" lang="zh-CN" altLang="en-US" sz="3200">
                  <a:latin typeface="Tahoma" panose="020B0604030504040204" pitchFamily="2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9232" name="Line 28"/>
              <p:cNvCxnSpPr/>
              <p:nvPr>
                <p:custDataLst>
                  <p:tags r:id="rId13"/>
                </p:custDataLst>
              </p:nvPr>
            </p:nvCxnSpPr>
            <p:spPr>
              <a:xfrm>
                <a:off x="214" y="1500"/>
                <a:ext cx="2699" cy="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tailEnd type="triangle"/>
              </a:ln>
              <a:effectLst/>
            </p:spPr>
          </p:cxnSp>
          <p:cxnSp>
            <p:nvCxnSpPr>
              <p:cNvPr id="9233" name="Line 29"/>
              <p:cNvCxnSpPr/>
              <p:nvPr>
                <p:custDataLst>
                  <p:tags r:id="rId14"/>
                </p:custDataLst>
              </p:nvPr>
            </p:nvCxnSpPr>
            <p:spPr>
              <a:xfrm flipH="1" flipV="1">
                <a:off x="1353" y="600"/>
                <a:ext cx="0" cy="16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tailEnd type="triangle"/>
              </a:ln>
              <a:effectLst/>
            </p:spPr>
          </p:cxnSp>
          <p:sp>
            <p:nvSpPr>
              <p:cNvPr id="9234" name="Text Box 30"/>
              <p:cNvSpPr/>
              <p:nvPr>
                <p:custDataLst>
                  <p:tags r:id="rId15"/>
                </p:custDataLst>
              </p:nvPr>
            </p:nvSpPr>
            <p:spPr>
              <a:xfrm>
                <a:off x="1130" y="1461"/>
                <a:ext cx="288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5" name="Text Box 31"/>
              <p:cNvSpPr/>
              <p:nvPr>
                <p:custDataLst>
                  <p:tags r:id="rId16"/>
                </p:custDataLst>
              </p:nvPr>
            </p:nvSpPr>
            <p:spPr>
              <a:xfrm>
                <a:off x="2695" y="1431"/>
                <a:ext cx="235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6" name="Text Box 32"/>
              <p:cNvSpPr/>
              <p:nvPr>
                <p:custDataLst>
                  <p:tags r:id="rId17"/>
                </p:custDataLst>
              </p:nvPr>
            </p:nvSpPr>
            <p:spPr>
              <a:xfrm>
                <a:off x="1159" y="471"/>
                <a:ext cx="175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7" name="Text Box 33"/>
              <p:cNvSpPr/>
              <p:nvPr>
                <p:custDataLst>
                  <p:tags r:id="rId18"/>
                </p:custDataLst>
              </p:nvPr>
            </p:nvSpPr>
            <p:spPr>
              <a:xfrm>
                <a:off x="1620" y="885"/>
                <a:ext cx="335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M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8" name="Text Box 34"/>
              <p:cNvSpPr/>
              <p:nvPr>
                <p:custDataLst>
                  <p:tags r:id="rId19"/>
                </p:custDataLst>
              </p:nvPr>
            </p:nvSpPr>
            <p:spPr>
              <a:xfrm>
                <a:off x="2222" y="993"/>
                <a:ext cx="241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H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39" name="Text Box 35"/>
              <p:cNvSpPr/>
              <p:nvPr>
                <p:custDataLst>
                  <p:tags r:id="rId20"/>
                </p:custDataLst>
              </p:nvPr>
            </p:nvSpPr>
            <p:spPr>
              <a:xfrm>
                <a:off x="1781" y="1454"/>
                <a:ext cx="231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40" name="Text Box 36"/>
              <p:cNvSpPr/>
              <p:nvPr>
                <p:custDataLst>
                  <p:tags r:id="rId21"/>
                </p:custDataLst>
              </p:nvPr>
            </p:nvSpPr>
            <p:spPr>
              <a:xfrm>
                <a:off x="2245" y="517"/>
                <a:ext cx="218" cy="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32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l</a:t>
                </a:r>
                <a:endPara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9226" name="直接连接符 8"/>
            <p:cNvCxnSpPr/>
            <p:nvPr>
              <p:custDataLst>
                <p:tags r:id="rId22"/>
              </p:custDataLst>
            </p:nvPr>
          </p:nvCxnSpPr>
          <p:spPr>
            <a:xfrm flipH="1">
              <a:off x="11181557" y="1276207"/>
              <a:ext cx="0" cy="2571750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miter lim="800000"/>
            </a:ln>
          </p:spPr>
        </p:cxnSp>
        <p:cxnSp>
          <p:nvCxnSpPr>
            <p:cNvPr id="9227" name="直接连接符 28"/>
            <p:cNvCxnSpPr/>
            <p:nvPr>
              <p:custDataLst>
                <p:tags r:id="rId23"/>
              </p:custDataLst>
            </p:nvPr>
          </p:nvCxnSpPr>
          <p:spPr>
            <a:xfrm flipH="1" flipV="1">
              <a:off x="10319545" y="2039794"/>
              <a:ext cx="862012" cy="47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cxnSp>
          <p:nvCxnSpPr>
            <p:cNvPr id="9228" name="直接连接符 35"/>
            <p:cNvCxnSpPr/>
            <p:nvPr>
              <p:custDataLst>
                <p:tags r:id="rId24"/>
              </p:custDataLst>
            </p:nvPr>
          </p:nvCxnSpPr>
          <p:spPr>
            <a:xfrm flipH="1" flipV="1">
              <a:off x="10324307" y="2031857"/>
              <a:ext cx="333375" cy="5921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ash"/>
              <a:miter lim="800000"/>
            </a:ln>
          </p:spPr>
        </p:cxnSp>
        <p:sp>
          <p:nvSpPr>
            <p:cNvPr id="9229" name="Text Box 35"/>
            <p:cNvSpPr/>
            <p:nvPr>
              <p:custDataLst>
                <p:tags r:id="rId25"/>
              </p:custDataLst>
            </p:nvPr>
          </p:nvSpPr>
          <p:spPr>
            <a:xfrm>
              <a:off x="10511631" y="2422383"/>
              <a:ext cx="366714" cy="52635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•</a:t>
              </a:r>
              <a:endParaRPr kumimoji="1"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30" name="Text Box 35"/>
            <p:cNvSpPr/>
            <p:nvPr>
              <p:custDataLst>
                <p:tags r:id="rId26"/>
              </p:custDataLst>
            </p:nvPr>
          </p:nvSpPr>
          <p:spPr>
            <a:xfrm>
              <a:off x="10688638" y="1650649"/>
              <a:ext cx="366714" cy="52635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32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kumimoji="1"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9220" name="Object 27"/>
          <p:cNvGraphicFramePr>
            <a:graphicFrameLocks noChangeAspect="1"/>
          </p:cNvGraphicFramePr>
          <p:nvPr>
            <p:custDataLst>
              <p:tags r:id="rId27"/>
            </p:custDataLst>
          </p:nvPr>
        </p:nvGraphicFramePr>
        <p:xfrm>
          <a:off x="912495" y="2330450"/>
          <a:ext cx="6204585" cy="848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Equation" r:id="rId28" imgW="2907030" imgH="406400" progId="Equation.DSMT4">
                  <p:embed/>
                </p:oleObj>
              </mc:Choice>
              <mc:Fallback>
                <p:oleObj name="Equation" r:id="rId28" imgW="290703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912495" y="2330450"/>
                        <a:ext cx="6204585" cy="84836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文本框 2"/>
          <p:cNvSpPr/>
          <p:nvPr>
            <p:custDataLst>
              <p:tags r:id="rId30"/>
            </p:custDataLst>
          </p:nvPr>
        </p:nvSpPr>
        <p:spPr>
          <a:xfrm>
            <a:off x="0" y="2500630"/>
            <a:ext cx="1754505" cy="5073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no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5pPr>
          </a:lstStyle>
          <a:p>
            <a:r>
              <a:rPr lang="zh-CN" altLang="en-US" sz="32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解：</a:t>
            </a:r>
            <a:endParaRPr lang="zh-CN" altLang="en-US" sz="32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9222" name="Object 27"/>
          <p:cNvGraphicFramePr>
            <a:graphicFrameLocks noChangeAspect="1"/>
          </p:cNvGraphicFramePr>
          <p:nvPr>
            <p:custDataLst>
              <p:tags r:id="rId31"/>
            </p:custDataLst>
          </p:nvPr>
        </p:nvGraphicFramePr>
        <p:xfrm>
          <a:off x="745490" y="3148965"/>
          <a:ext cx="6241415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32" imgW="3009900" imgH="647700" progId="Equation.DSMT4">
                  <p:embed/>
                </p:oleObj>
              </mc:Choice>
              <mc:Fallback>
                <p:oleObj name="Equation" r:id="rId32" imgW="3009900" imgH="647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745490" y="3148965"/>
                        <a:ext cx="6241415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27"/>
          <p:cNvGraphicFramePr>
            <a:graphicFrameLocks noChangeAspect="1"/>
          </p:cNvGraphicFramePr>
          <p:nvPr>
            <p:custDataLst>
              <p:tags r:id="rId34"/>
            </p:custDataLst>
          </p:nvPr>
        </p:nvGraphicFramePr>
        <p:xfrm>
          <a:off x="621030" y="4202430"/>
          <a:ext cx="5135880" cy="1321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Equation" r:id="rId35" imgW="2514600" imgH="660400" progId="Equation.DSMT4">
                  <p:embed/>
                </p:oleObj>
              </mc:Choice>
              <mc:Fallback>
                <p:oleObj name="Equation" r:id="rId35" imgW="2514600" imgH="66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621030" y="4202430"/>
                        <a:ext cx="5135880" cy="13214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Object 27"/>
          <p:cNvGraphicFramePr>
            <a:graphicFrameLocks noChangeAspect="1"/>
          </p:cNvGraphicFramePr>
          <p:nvPr>
            <p:custDataLst>
              <p:tags r:id="rId37"/>
            </p:custDataLst>
          </p:nvPr>
        </p:nvGraphicFramePr>
        <p:xfrm>
          <a:off x="1283335" y="5644515"/>
          <a:ext cx="8275320" cy="495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Equation" r:id="rId38" imgW="3237230" imgH="215900" progId="Equation.DSMT4">
                  <p:embed/>
                </p:oleObj>
              </mc:Choice>
              <mc:Fallback>
                <p:oleObj name="Equation" r:id="rId38" imgW="323723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1283335" y="5644515"/>
                        <a:ext cx="8275320" cy="4959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 Box 4"/>
          <p:cNvSpPr/>
          <p:nvPr>
            <p:custDataLst>
              <p:tags r:id="rId2"/>
            </p:custDataLst>
          </p:nvPr>
        </p:nvSpPr>
        <p:spPr>
          <a:xfrm>
            <a:off x="152024" y="2149793"/>
            <a:ext cx="932333" cy="391646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zh-CN" altLang="en-US" sz="1945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证明：</a:t>
            </a:r>
            <a:endParaRPr kumimoji="1" lang="zh-CN" altLang="en-US" sz="1945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10243" name="Object 24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926383" y="2286248"/>
          <a:ext cx="4175901" cy="343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4" imgW="2628900" imgH="215900" progId="Equation.DSMT4">
                  <p:embed/>
                </p:oleObj>
              </mc:Choice>
              <mc:Fallback>
                <p:oleObj name="Equation" r:id="rId4" imgW="26289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6383" y="2286248"/>
                        <a:ext cx="4175901" cy="343241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26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769620" y="2719070"/>
          <a:ext cx="21336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7" imgW="761365" imgH="406400" progId="Equation.DSMT4">
                  <p:embed/>
                </p:oleObj>
              </mc:Choice>
              <mc:Fallback>
                <p:oleObj name="Equation" r:id="rId7" imgW="7613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9620" y="2719070"/>
                        <a:ext cx="21336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28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3017520" y="2615565"/>
          <a:ext cx="4036695" cy="1522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Equation" r:id="rId10" imgW="1447800" imgH="660400" progId="Equation.DSMT4">
                  <p:embed/>
                </p:oleObj>
              </mc:Choice>
              <mc:Fallback>
                <p:oleObj name="Equation" r:id="rId10" imgW="1447800" imgH="66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17520" y="2615565"/>
                        <a:ext cx="4036695" cy="152273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29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1003300" y="4233545"/>
          <a:ext cx="697865" cy="42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Equation" r:id="rId13" imgW="355600" imgH="215900" progId="Equation.DSMT4">
                  <p:embed/>
                </p:oleObj>
              </mc:Choice>
              <mc:Fallback>
                <p:oleObj name="Equation" r:id="rId13" imgW="3556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003300" y="4233545"/>
                        <a:ext cx="697865" cy="4241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30"/>
          <p:cNvGraphicFramePr>
            <a:graphicFrameLocks noChangeAspect="1"/>
          </p:cNvGraphicFramePr>
          <p:nvPr>
            <p:custDataLst>
              <p:tags r:id="rId15"/>
            </p:custDataLst>
          </p:nvPr>
        </p:nvGraphicFramePr>
        <p:xfrm>
          <a:off x="2033270" y="4114165"/>
          <a:ext cx="4737735" cy="525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Equation" r:id="rId16" imgW="2070100" imgH="228600" progId="Equation.DSMT4">
                  <p:embed/>
                </p:oleObj>
              </mc:Choice>
              <mc:Fallback>
                <p:oleObj name="Equation" r:id="rId16" imgW="20701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033270" y="4114165"/>
                        <a:ext cx="4737735" cy="5251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31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330200" y="4808220"/>
          <a:ext cx="2498090" cy="563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19" imgW="1016000" imgH="228600" progId="Equation.DSMT4">
                  <p:embed/>
                </p:oleObj>
              </mc:Choice>
              <mc:Fallback>
                <p:oleObj name="Equation" r:id="rId19" imgW="1016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30200" y="4808220"/>
                        <a:ext cx="2498090" cy="5632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9" name="Object 32"/>
          <p:cNvGraphicFramePr>
            <a:graphicFrameLocks noChangeAspect="1"/>
          </p:cNvGraphicFramePr>
          <p:nvPr>
            <p:custDataLst>
              <p:tags r:id="rId21"/>
            </p:custDataLst>
          </p:nvPr>
        </p:nvGraphicFramePr>
        <p:xfrm>
          <a:off x="3028315" y="4639310"/>
          <a:ext cx="4789805" cy="88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22" imgW="2260600" imgH="419100" progId="Equation.DSMT4">
                  <p:embed/>
                </p:oleObj>
              </mc:Choice>
              <mc:Fallback>
                <p:oleObj name="Equation" r:id="rId22" imgW="22606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028315" y="4639310"/>
                        <a:ext cx="4789805" cy="88646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0" name="Object 34"/>
          <p:cNvGraphicFramePr>
            <a:graphicFrameLocks noChangeAspect="1"/>
          </p:cNvGraphicFramePr>
          <p:nvPr>
            <p:custDataLst>
              <p:tags r:id="rId24"/>
            </p:custDataLst>
          </p:nvPr>
        </p:nvGraphicFramePr>
        <p:xfrm>
          <a:off x="1083945" y="5598795"/>
          <a:ext cx="78549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Equation" r:id="rId25" imgW="3492500" imgH="215900" progId="Equation.DSMT4">
                  <p:embed/>
                </p:oleObj>
              </mc:Choice>
              <mc:Fallback>
                <p:oleObj name="Equation" r:id="rId25" imgW="34925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083945" y="5598795"/>
                        <a:ext cx="785495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251" name="组合 4"/>
          <p:cNvGrpSpPr/>
          <p:nvPr>
            <p:custDataLst>
              <p:tags r:id="rId27"/>
            </p:custDataLst>
          </p:nvPr>
        </p:nvGrpSpPr>
        <p:grpSpPr>
          <a:xfrm>
            <a:off x="426979" y="893222"/>
            <a:ext cx="11513820" cy="1458595"/>
            <a:chOff x="555665" y="623202"/>
            <a:chExt cx="15390758" cy="1949955"/>
          </a:xfrm>
        </p:grpSpPr>
        <p:sp>
          <p:nvSpPr>
            <p:cNvPr id="10275" name="矩形 2"/>
            <p:cNvSpPr/>
            <p:nvPr>
              <p:custDataLst>
                <p:tags r:id="rId28"/>
              </p:custDataLst>
            </p:nvPr>
          </p:nvSpPr>
          <p:spPr>
            <a:xfrm>
              <a:off x="555665" y="623202"/>
              <a:ext cx="15390758" cy="184978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平面内的动点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)到定点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F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c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, 0)的距离与它到定直线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      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   的距离的比是常数                    则点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的轨迹是</a:t>
              </a:r>
              <a:r>
                <a:rPr kumimoji="1" lang="zh-CN" altLang="en-US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椭圆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.</a:t>
              </a:r>
              <a:endPara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10276" name="对象 3"/>
            <p:cNvGraphicFramePr>
              <a:graphicFrameLocks noChangeAspect="1"/>
            </p:cNvGraphicFramePr>
            <p:nvPr>
              <p:custDataLst>
                <p:tags r:id="rId29"/>
              </p:custDataLst>
            </p:nvPr>
          </p:nvGraphicFramePr>
          <p:xfrm>
            <a:off x="12535025" y="643576"/>
            <a:ext cx="1776575" cy="13412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2" name="Equation" r:id="rId30" imgW="622300" imgH="419100" progId="Equation.DSMT4">
                    <p:embed/>
                  </p:oleObj>
                </mc:Choice>
                <mc:Fallback>
                  <p:oleObj name="Equation" r:id="rId30" imgW="6223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12535025" y="643576"/>
                          <a:ext cx="1776575" cy="13412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7" name="对象 58"/>
            <p:cNvGraphicFramePr>
              <a:graphicFrameLocks noChangeAspect="1"/>
            </p:cNvGraphicFramePr>
            <p:nvPr>
              <p:custDataLst>
                <p:tags r:id="rId32"/>
              </p:custDataLst>
            </p:nvPr>
          </p:nvGraphicFramePr>
          <p:xfrm>
            <a:off x="3122486" y="1319311"/>
            <a:ext cx="2189949" cy="12538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3" name="Equation" r:id="rId33" imgW="850265" imgH="406400" progId="Equation.DSMT4">
                    <p:embed/>
                  </p:oleObj>
                </mc:Choice>
                <mc:Fallback>
                  <p:oleObj name="Equation" r:id="rId33" imgW="850265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4"/>
                        <a:stretch>
                          <a:fillRect/>
                        </a:stretch>
                      </p:blipFill>
                      <p:spPr>
                        <a:xfrm>
                          <a:off x="3122486" y="1319311"/>
                          <a:ext cx="2189949" cy="12538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252" name="组合 60"/>
          <p:cNvGrpSpPr/>
          <p:nvPr>
            <p:custDataLst>
              <p:tags r:id="rId35"/>
            </p:custDataLst>
          </p:nvPr>
        </p:nvGrpSpPr>
        <p:grpSpPr>
          <a:xfrm>
            <a:off x="7480300" y="1540510"/>
            <a:ext cx="4460240" cy="3245485"/>
            <a:chOff x="7536758" y="1657107"/>
            <a:chExt cx="4373564" cy="2886075"/>
          </a:xfrm>
        </p:grpSpPr>
        <p:grpSp>
          <p:nvGrpSpPr>
            <p:cNvPr id="10254" name="组合 61"/>
            <p:cNvGrpSpPr/>
            <p:nvPr>
              <p:custDataLst>
                <p:tags r:id="rId36"/>
              </p:custDataLst>
            </p:nvPr>
          </p:nvGrpSpPr>
          <p:grpSpPr>
            <a:xfrm>
              <a:off x="7536758" y="1657107"/>
              <a:ext cx="4373564" cy="2886075"/>
              <a:chOff x="7700169" y="974582"/>
              <a:chExt cx="4373564" cy="2886075"/>
            </a:xfrm>
          </p:grpSpPr>
          <p:grpSp>
            <p:nvGrpSpPr>
              <p:cNvPr id="10259" name="Group 19"/>
              <p:cNvGrpSpPr/>
              <p:nvPr>
                <p:custDataLst>
                  <p:tags r:id="rId37"/>
                </p:custDataLst>
              </p:nvPr>
            </p:nvGrpSpPr>
            <p:grpSpPr>
              <a:xfrm>
                <a:off x="7700169" y="974582"/>
                <a:ext cx="4373564" cy="2886075"/>
                <a:chOff x="68" y="471"/>
                <a:chExt cx="2755" cy="1818"/>
              </a:xfrm>
            </p:grpSpPr>
            <p:sp>
              <p:nvSpPr>
                <p:cNvPr id="10265" name="Oval 20"/>
                <p:cNvSpPr>
                  <a:spLocks noChangeAspect="1"/>
                </p:cNvSpPr>
                <p:nvPr>
                  <p:custDataLst>
                    <p:tags r:id="rId38"/>
                  </p:custDataLst>
                </p:nvPr>
              </p:nvSpPr>
              <p:spPr>
                <a:xfrm>
                  <a:off x="592" y="1092"/>
                  <a:ext cx="1514" cy="799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</a:ln>
                <a:effectLst/>
              </p:spPr>
              <p:txBody>
                <a:bodyPr wrap="none" anchor="ctr" anchorCtr="0">
                  <a:no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0"/>
                    </a:spcBef>
                    <a:buNone/>
                  </a:pPr>
                  <a:endParaRPr kumimoji="1" lang="zh-CN" altLang="en-US" sz="1795">
                    <a:latin typeface="Tahoma" panose="020B0604030504040204" pitchFamily="2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0266" name="Line 28"/>
                <p:cNvCxnSpPr/>
                <p:nvPr>
                  <p:custDataLst>
                    <p:tags r:id="rId39"/>
                  </p:custDataLst>
                </p:nvPr>
              </p:nvCxnSpPr>
              <p:spPr>
                <a:xfrm>
                  <a:off x="68" y="1500"/>
                  <a:ext cx="2699" cy="7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  <p:cxnSp>
              <p:nvCxnSpPr>
                <p:cNvPr id="10267" name="Line 29"/>
                <p:cNvCxnSpPr/>
                <p:nvPr>
                  <p:custDataLst>
                    <p:tags r:id="rId40"/>
                  </p:custDataLst>
                </p:nvPr>
              </p:nvCxnSpPr>
              <p:spPr>
                <a:xfrm flipH="1" flipV="1">
                  <a:off x="1353" y="600"/>
                  <a:ext cx="0" cy="1689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  <p:sp>
              <p:nvSpPr>
                <p:cNvPr id="10268" name="Text Box 30"/>
                <p:cNvSpPr/>
                <p:nvPr>
                  <p:custDataLst>
                    <p:tags r:id="rId41"/>
                  </p:custDataLst>
                </p:nvPr>
              </p:nvSpPr>
              <p:spPr>
                <a:xfrm>
                  <a:off x="1130" y="1461"/>
                  <a:ext cx="288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69" name="Text Box 31"/>
                <p:cNvSpPr/>
                <p:nvPr>
                  <p:custDataLst>
                    <p:tags r:id="rId42"/>
                  </p:custDataLst>
                </p:nvPr>
              </p:nvSpPr>
              <p:spPr>
                <a:xfrm>
                  <a:off x="2588" y="1445"/>
                  <a:ext cx="235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kumimoji="1" lang="en-US" altLang="zh-CN" sz="1795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70" name="Text Box 32"/>
                <p:cNvSpPr/>
                <p:nvPr>
                  <p:custDataLst>
                    <p:tags r:id="rId43"/>
                  </p:custDataLst>
                </p:nvPr>
              </p:nvSpPr>
              <p:spPr>
                <a:xfrm>
                  <a:off x="1159" y="471"/>
                  <a:ext cx="175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71" name="Text Box 33"/>
                <p:cNvSpPr/>
                <p:nvPr>
                  <p:custDataLst>
                    <p:tags r:id="rId44"/>
                  </p:custDataLst>
                </p:nvPr>
              </p:nvSpPr>
              <p:spPr>
                <a:xfrm>
                  <a:off x="1620" y="885"/>
                  <a:ext cx="335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M</a:t>
                  </a:r>
                  <a:endParaRPr kumimoji="1" lang="en-US" altLang="zh-CN" sz="2695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72" name="Text Box 34"/>
                <p:cNvSpPr/>
                <p:nvPr>
                  <p:custDataLst>
                    <p:tags r:id="rId45"/>
                  </p:custDataLst>
                </p:nvPr>
              </p:nvSpPr>
              <p:spPr>
                <a:xfrm>
                  <a:off x="2222" y="993"/>
                  <a:ext cx="241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H</a:t>
                  </a:r>
                  <a:endParaRPr kumimoji="1" lang="en-US" altLang="zh-CN" sz="2695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73" name="Text Box 35"/>
                <p:cNvSpPr/>
                <p:nvPr>
                  <p:custDataLst>
                    <p:tags r:id="rId46"/>
                  </p:custDataLst>
                </p:nvPr>
              </p:nvSpPr>
              <p:spPr>
                <a:xfrm>
                  <a:off x="1765" y="1458"/>
                  <a:ext cx="364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endParaRPr kumimoji="1" lang="en-US" altLang="zh-CN" sz="2695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274" name="Text Box 36"/>
                <p:cNvSpPr/>
                <p:nvPr>
                  <p:custDataLst>
                    <p:tags r:id="rId47"/>
                  </p:custDataLst>
                </p:nvPr>
              </p:nvSpPr>
              <p:spPr>
                <a:xfrm>
                  <a:off x="2245" y="517"/>
                  <a:ext cx="218" cy="20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None/>
                  </a:pPr>
                  <a:r>
                    <a:rPr kumimoji="1" lang="en-US" altLang="zh-CN" sz="1795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l</a:t>
                  </a:r>
                  <a:endParaRPr kumimoji="1" lang="en-US" altLang="zh-CN" sz="2695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10260" name="直接连接符 67"/>
              <p:cNvCxnSpPr/>
              <p:nvPr>
                <p:custDataLst>
                  <p:tags r:id="rId48"/>
                </p:custDataLst>
              </p:nvPr>
            </p:nvCxnSpPr>
            <p:spPr>
              <a:xfrm flipH="1">
                <a:off x="11181558" y="1276207"/>
                <a:ext cx="0" cy="2571750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miter lim="800000"/>
              </a:ln>
            </p:spPr>
          </p:cxnSp>
          <p:cxnSp>
            <p:nvCxnSpPr>
              <p:cNvPr id="10261" name="直接连接符 68"/>
              <p:cNvCxnSpPr/>
              <p:nvPr>
                <p:custDataLst>
                  <p:tags r:id="rId49"/>
                </p:custDataLst>
              </p:nvPr>
            </p:nvCxnSpPr>
            <p:spPr>
              <a:xfrm flipH="1" flipV="1">
                <a:off x="10319545" y="2039795"/>
                <a:ext cx="862013" cy="476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cxnSp>
            <p:nvCxnSpPr>
              <p:cNvPr id="10262" name="直接连接符 69"/>
              <p:cNvCxnSpPr/>
              <p:nvPr>
                <p:custDataLst>
                  <p:tags r:id="rId50"/>
                </p:custDataLst>
              </p:nvPr>
            </p:nvCxnSpPr>
            <p:spPr>
              <a:xfrm flipH="1" flipV="1">
                <a:off x="10324308" y="2031857"/>
                <a:ext cx="333375" cy="59213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0263" name="Text Box 35"/>
              <p:cNvSpPr/>
              <p:nvPr>
                <p:custDataLst>
                  <p:tags r:id="rId51"/>
                </p:custDataLst>
              </p:nvPr>
            </p:nvSpPr>
            <p:spPr>
              <a:xfrm>
                <a:off x="10511632" y="2422383"/>
                <a:ext cx="366714" cy="265964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34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•</a:t>
                </a:r>
                <a:endParaRPr kumimoji="1" lang="en-US" altLang="zh-CN" sz="20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264" name="Text Box 35"/>
              <p:cNvSpPr/>
              <p:nvPr>
                <p:custDataLst>
                  <p:tags r:id="rId52"/>
                </p:custDataLst>
              </p:nvPr>
            </p:nvSpPr>
            <p:spPr>
              <a:xfrm>
                <a:off x="10688638" y="1650649"/>
                <a:ext cx="366714" cy="327514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hangingPunct="1">
                  <a:lnSpc>
                    <a:spcPct val="100000"/>
                  </a:lnSpc>
                  <a:spcBef>
                    <a:spcPct val="50000"/>
                  </a:spcBef>
                  <a:buNone/>
                </a:pPr>
                <a:r>
                  <a:rPr kumimoji="1" lang="en-US" altLang="zh-CN" sz="1795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kumimoji="1" lang="en-US" altLang="zh-CN" sz="2695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10255" name="直接连接符 62"/>
            <p:cNvCxnSpPr/>
            <p:nvPr>
              <p:custDataLst>
                <p:tags r:id="rId53"/>
              </p:custDataLst>
            </p:nvPr>
          </p:nvCxnSpPr>
          <p:spPr>
            <a:xfrm flipH="1">
              <a:off x="8111433" y="1915870"/>
              <a:ext cx="0" cy="2573337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miter lim="800000"/>
            </a:ln>
          </p:spPr>
        </p:cxnSp>
        <p:sp>
          <p:nvSpPr>
            <p:cNvPr id="10256" name="Text Box 36"/>
            <p:cNvSpPr/>
            <p:nvPr>
              <p:custDataLst>
                <p:tags r:id="rId54"/>
              </p:custDataLst>
            </p:nvPr>
          </p:nvSpPr>
          <p:spPr>
            <a:xfrm>
              <a:off x="8078454" y="1727874"/>
              <a:ext cx="510817" cy="32751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17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l′</a:t>
              </a:r>
              <a:endParaRPr kumimoji="1" lang="en-US" altLang="zh-CN" sz="2695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57" name="Text Box 35"/>
            <p:cNvSpPr/>
            <p:nvPr>
              <p:custDataLst>
                <p:tags r:id="rId55"/>
              </p:custDataLst>
            </p:nvPr>
          </p:nvSpPr>
          <p:spPr>
            <a:xfrm>
              <a:off x="8512002" y="3239292"/>
              <a:ext cx="490120" cy="32751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179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sz="1795" b="1">
                  <a:latin typeface="Times New Roman" panose="02020603050405020304" pitchFamily="18" charset="0"/>
                  <a:ea typeface="宋体" panose="02010600030101010101" pitchFamily="2" charset="-122"/>
                </a:rPr>
                <a:t>′</a:t>
              </a:r>
              <a:endParaRPr kumimoji="1" lang="en-US" altLang="zh-CN" sz="2695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58" name="Text Box 35"/>
            <p:cNvSpPr/>
            <p:nvPr>
              <p:custDataLst>
                <p:tags r:id="rId56"/>
              </p:custDataLst>
            </p:nvPr>
          </p:nvSpPr>
          <p:spPr>
            <a:xfrm>
              <a:off x="8542856" y="3090907"/>
              <a:ext cx="366714" cy="26596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lnSpc>
                  <a:spcPct val="100000"/>
                </a:lnSpc>
                <a:spcBef>
                  <a:spcPct val="50000"/>
                </a:spcBef>
                <a:buNone/>
              </a:pPr>
              <a:r>
                <a:rPr kumimoji="1" lang="en-US" altLang="zh-CN" sz="1345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•</a:t>
              </a:r>
              <a:endParaRPr kumimoji="1" lang="en-US" altLang="zh-CN" sz="2095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53" name="Text Box 2"/>
          <p:cNvSpPr/>
          <p:nvPr>
            <p:custDataLst>
              <p:tags r:id="rId57"/>
            </p:custDataLst>
          </p:nvPr>
        </p:nvSpPr>
        <p:spPr>
          <a:xfrm>
            <a:off x="7771765" y="4751070"/>
            <a:ext cx="4754880" cy="4603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50000"/>
              </a:spcBef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椭圆的第二定义：（课本</a:t>
            </a: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117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页）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1266" name="Object 5"/>
          <p:cNvGraphicFramePr>
            <a:graphicFrameLocks noChangeAspect="1"/>
          </p:cNvGraphicFramePr>
          <p:nvPr/>
        </p:nvGraphicFramePr>
        <p:xfrm>
          <a:off x="946150" y="4815840"/>
          <a:ext cx="8450263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Equation" r:id="rId2" imgW="4178300" imgH="419100" progId="Equation.DSMT4">
                  <p:embed/>
                </p:oleObj>
              </mc:Choice>
              <mc:Fallback>
                <p:oleObj name="Equation" r:id="rId2" imgW="41783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46150" y="4815840"/>
                        <a:ext cx="8450263" cy="84613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6"/>
          <p:cNvGraphicFramePr>
            <a:graphicFrameLocks noChangeAspect="1"/>
          </p:cNvGraphicFramePr>
          <p:nvPr/>
        </p:nvGraphicFramePr>
        <p:xfrm>
          <a:off x="3848100" y="5496243"/>
          <a:ext cx="5718175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Equation" r:id="rId4" imgW="2946400" imgH="419100" progId="Equation.DSMT4">
                  <p:embed/>
                </p:oleObj>
              </mc:Choice>
              <mc:Fallback>
                <p:oleObj name="Equation" r:id="rId4" imgW="29464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48100" y="5496243"/>
                        <a:ext cx="5718175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Text Box 2"/>
          <p:cNvSpPr/>
          <p:nvPr/>
        </p:nvSpPr>
        <p:spPr>
          <a:xfrm>
            <a:off x="263525" y="1027430"/>
            <a:ext cx="5616575" cy="523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椭圆的第二定义：（课本</a:t>
            </a: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117</a:t>
            </a: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页）</a:t>
            </a:r>
            <a:endParaRPr kumimoji="1" lang="zh-CN" altLang="en-US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pSp>
        <p:nvGrpSpPr>
          <p:cNvPr id="11269" name="组合 28"/>
          <p:cNvGrpSpPr/>
          <p:nvPr/>
        </p:nvGrpSpPr>
        <p:grpSpPr>
          <a:xfrm>
            <a:off x="7391400" y="2505393"/>
            <a:ext cx="4373563" cy="2909887"/>
            <a:chOff x="7536758" y="1633295"/>
            <a:chExt cx="4373564" cy="2909888"/>
          </a:xfrm>
        </p:grpSpPr>
        <p:grpSp>
          <p:nvGrpSpPr>
            <p:cNvPr id="11280" name="组合 29"/>
            <p:cNvGrpSpPr/>
            <p:nvPr/>
          </p:nvGrpSpPr>
          <p:grpSpPr>
            <a:xfrm>
              <a:off x="7536758" y="1633295"/>
              <a:ext cx="4373564" cy="2909888"/>
              <a:chOff x="7700169" y="950770"/>
              <a:chExt cx="4373564" cy="2909888"/>
            </a:xfrm>
          </p:grpSpPr>
          <p:grpSp>
            <p:nvGrpSpPr>
              <p:cNvPr id="11285" name="Group 19"/>
              <p:cNvGrpSpPr/>
              <p:nvPr/>
            </p:nvGrpSpPr>
            <p:grpSpPr>
              <a:xfrm>
                <a:off x="7700169" y="950770"/>
                <a:ext cx="4373564" cy="2909888"/>
                <a:chOff x="68" y="456"/>
                <a:chExt cx="2755" cy="1833"/>
              </a:xfrm>
            </p:grpSpPr>
            <p:sp>
              <p:nvSpPr>
                <p:cNvPr id="11291" name="Oval 20"/>
                <p:cNvSpPr>
                  <a:spLocks noChangeAspect="1"/>
                </p:cNvSpPr>
                <p:nvPr/>
              </p:nvSpPr>
              <p:spPr>
                <a:xfrm>
                  <a:off x="592" y="1092"/>
                  <a:ext cx="1514" cy="799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</a:ln>
                <a:effectLst/>
              </p:spPr>
              <p:txBody>
                <a:bodyPr wrap="none" anchor="ctr" anchorCtr="0">
                  <a:no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kumimoji="1" lang="zh-CN" altLang="en-US" sz="2400">
                    <a:latin typeface="Tahoma" panose="020B0604030504040204" pitchFamily="2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11292" name="Line 28"/>
                <p:cNvCxnSpPr/>
                <p:nvPr/>
              </p:nvCxnSpPr>
              <p:spPr>
                <a:xfrm>
                  <a:off x="68" y="1500"/>
                  <a:ext cx="2699" cy="7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  <p:cxnSp>
              <p:nvCxnSpPr>
                <p:cNvPr id="11293" name="Line 29"/>
                <p:cNvCxnSpPr/>
                <p:nvPr/>
              </p:nvCxnSpPr>
              <p:spPr>
                <a:xfrm flipH="1" flipV="1">
                  <a:off x="1353" y="600"/>
                  <a:ext cx="0" cy="1689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  <p:sp>
              <p:nvSpPr>
                <p:cNvPr id="11294" name="Text Box 30"/>
                <p:cNvSpPr/>
                <p:nvPr/>
              </p:nvSpPr>
              <p:spPr>
                <a:xfrm>
                  <a:off x="1130" y="1461"/>
                  <a:ext cx="288" cy="288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kumimoji="1"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95" name="Text Box 31"/>
                <p:cNvSpPr/>
                <p:nvPr/>
              </p:nvSpPr>
              <p:spPr>
                <a:xfrm>
                  <a:off x="2588" y="1445"/>
                  <a:ext cx="235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kumimoji="1"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96" name="Text Box 32"/>
                <p:cNvSpPr/>
                <p:nvPr/>
              </p:nvSpPr>
              <p:spPr>
                <a:xfrm>
                  <a:off x="1338" y="456"/>
                  <a:ext cx="175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kumimoji="1"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97" name="Text Box 33"/>
                <p:cNvSpPr/>
                <p:nvPr/>
              </p:nvSpPr>
              <p:spPr>
                <a:xfrm>
                  <a:off x="1620" y="885"/>
                  <a:ext cx="335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M</a:t>
                  </a:r>
                  <a:endParaRPr kumimoji="1" lang="en-US" altLang="zh-CN" sz="36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98" name="Text Box 34"/>
                <p:cNvSpPr/>
                <p:nvPr/>
              </p:nvSpPr>
              <p:spPr>
                <a:xfrm>
                  <a:off x="2222" y="993"/>
                  <a:ext cx="241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H</a:t>
                  </a:r>
                  <a:endParaRPr kumimoji="1" lang="en-US" altLang="zh-CN" sz="36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99" name="Text Box 35"/>
                <p:cNvSpPr/>
                <p:nvPr/>
              </p:nvSpPr>
              <p:spPr>
                <a:xfrm>
                  <a:off x="1765" y="1458"/>
                  <a:ext cx="364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endParaRPr kumimoji="1" lang="en-US" altLang="zh-CN" sz="3600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300" name="Text Box 36"/>
                <p:cNvSpPr/>
                <p:nvPr/>
              </p:nvSpPr>
              <p:spPr>
                <a:xfrm>
                  <a:off x="2245" y="517"/>
                  <a:ext cx="218" cy="291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l</a:t>
                  </a:r>
                  <a:endParaRPr kumimoji="1" lang="en-US" altLang="zh-CN" sz="36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11286" name="直接连接符 35"/>
              <p:cNvCxnSpPr/>
              <p:nvPr/>
            </p:nvCxnSpPr>
            <p:spPr>
              <a:xfrm flipH="1">
                <a:off x="11181558" y="1276207"/>
                <a:ext cx="0" cy="2571751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miter lim="800000"/>
              </a:ln>
            </p:spPr>
          </p:cxnSp>
          <p:cxnSp>
            <p:nvCxnSpPr>
              <p:cNvPr id="11287" name="直接连接符 36"/>
              <p:cNvCxnSpPr/>
              <p:nvPr/>
            </p:nvCxnSpPr>
            <p:spPr>
              <a:xfrm flipH="1" flipV="1">
                <a:off x="10319545" y="2039795"/>
                <a:ext cx="862013" cy="476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cxnSp>
            <p:nvCxnSpPr>
              <p:cNvPr id="11288" name="直接连接符 37"/>
              <p:cNvCxnSpPr/>
              <p:nvPr/>
            </p:nvCxnSpPr>
            <p:spPr>
              <a:xfrm flipH="1" flipV="1">
                <a:off x="10324308" y="2031857"/>
                <a:ext cx="333375" cy="59213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sysDash"/>
                <a:miter lim="800000"/>
              </a:ln>
            </p:spPr>
          </p:cxnSp>
          <p:sp>
            <p:nvSpPr>
              <p:cNvPr id="11289" name="Text Box 35"/>
              <p:cNvSpPr/>
              <p:nvPr/>
            </p:nvSpPr>
            <p:spPr>
              <a:xfrm>
                <a:off x="10511632" y="2422383"/>
                <a:ext cx="366713" cy="369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18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•</a:t>
                </a:r>
                <a:endParaRPr kumimoji="1" lang="en-US" altLang="zh-CN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290" name="Text Box 35"/>
              <p:cNvSpPr/>
              <p:nvPr/>
            </p:nvSpPr>
            <p:spPr>
              <a:xfrm>
                <a:off x="10688638" y="1650648"/>
                <a:ext cx="366713" cy="461963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kumimoji="1" lang="en-US" altLang="zh-CN" sz="36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11281" name="直接连接符 30"/>
            <p:cNvCxnSpPr/>
            <p:nvPr/>
          </p:nvCxnSpPr>
          <p:spPr>
            <a:xfrm flipH="1">
              <a:off x="8111433" y="1915870"/>
              <a:ext cx="0" cy="2573338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miter lim="800000"/>
            </a:ln>
          </p:spPr>
        </p:cxnSp>
        <p:sp>
          <p:nvSpPr>
            <p:cNvPr id="11282" name="Text Box 36"/>
            <p:cNvSpPr/>
            <p:nvPr/>
          </p:nvSpPr>
          <p:spPr>
            <a:xfrm>
              <a:off x="8078454" y="1727874"/>
              <a:ext cx="510818" cy="46166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l′</a:t>
              </a:r>
              <a:endParaRPr kumimoji="1" lang="en-US" altLang="zh-CN" sz="36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83" name="Text Box 35"/>
            <p:cNvSpPr/>
            <p:nvPr/>
          </p:nvSpPr>
          <p:spPr>
            <a:xfrm>
              <a:off x="8512002" y="3239292"/>
              <a:ext cx="490120" cy="46166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kumimoji="1"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′</a:t>
              </a:r>
              <a:endParaRPr kumimoji="1"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84" name="Text Box 35"/>
            <p:cNvSpPr/>
            <p:nvPr/>
          </p:nvSpPr>
          <p:spPr>
            <a:xfrm>
              <a:off x="8542856" y="3090907"/>
              <a:ext cx="366713" cy="36933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18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•</a:t>
              </a:r>
              <a:endParaRPr kumimoji="1" lang="en-US" altLang="zh-CN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70" name="组合 50"/>
          <p:cNvGrpSpPr/>
          <p:nvPr/>
        </p:nvGrpSpPr>
        <p:grpSpPr>
          <a:xfrm>
            <a:off x="555625" y="1278571"/>
            <a:ext cx="11342688" cy="1399855"/>
            <a:chOff x="555665" y="504144"/>
            <a:chExt cx="11343424" cy="1400105"/>
          </a:xfrm>
        </p:grpSpPr>
        <p:sp>
          <p:nvSpPr>
            <p:cNvPr id="11277" name="矩形 51"/>
            <p:cNvSpPr/>
            <p:nvPr/>
          </p:nvSpPr>
          <p:spPr>
            <a:xfrm>
              <a:off x="555665" y="623067"/>
              <a:ext cx="11343424" cy="121116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平面内的动点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)到定点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F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c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, 0)的距离与它到定直线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      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   的距离的比是常数                    则点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的轨迹是</a:t>
              </a:r>
              <a:r>
                <a:rPr kumimoji="1" lang="zh-CN" altLang="en-US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椭圆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.</a:t>
              </a:r>
              <a:endPara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11278" name="对象 52"/>
            <p:cNvGraphicFramePr>
              <a:graphicFrameLocks noChangeAspect="1"/>
            </p:cNvGraphicFramePr>
            <p:nvPr/>
          </p:nvGraphicFramePr>
          <p:xfrm>
            <a:off x="9552384" y="504144"/>
            <a:ext cx="1295730" cy="872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4" name="Equation" r:id="rId6" imgW="622300" imgH="419100" progId="Equation.DSMT4">
                    <p:embed/>
                  </p:oleObj>
                </mc:Choice>
                <mc:Fallback>
                  <p:oleObj name="Equation" r:id="rId6" imgW="6223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552384" y="504144"/>
                          <a:ext cx="1295730" cy="872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9" name="对象 53"/>
            <p:cNvGraphicFramePr>
              <a:graphicFrameLocks noChangeAspect="1"/>
            </p:cNvGraphicFramePr>
            <p:nvPr/>
          </p:nvGraphicFramePr>
          <p:xfrm>
            <a:off x="2783632" y="1058111"/>
            <a:ext cx="1771650" cy="846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5" name="Equation" r:id="rId8" imgW="850265" imgH="406400" progId="Equation.DSMT4">
                    <p:embed/>
                  </p:oleObj>
                </mc:Choice>
                <mc:Fallback>
                  <p:oleObj name="Equation" r:id="rId8" imgW="850265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783632" y="1058111"/>
                          <a:ext cx="1771650" cy="8461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271" name="组合 3"/>
          <p:cNvGrpSpPr/>
          <p:nvPr/>
        </p:nvGrpSpPr>
        <p:grpSpPr>
          <a:xfrm>
            <a:off x="582613" y="2471103"/>
            <a:ext cx="6613525" cy="2101850"/>
            <a:chOff x="930929" y="3432535"/>
            <a:chExt cx="6613926" cy="2101490"/>
          </a:xfrm>
        </p:grpSpPr>
        <p:sp>
          <p:nvSpPr>
            <p:cNvPr id="11274" name="矩形 1"/>
            <p:cNvSpPr/>
            <p:nvPr/>
          </p:nvSpPr>
          <p:spPr>
            <a:xfrm>
              <a:off x="930929" y="3432535"/>
              <a:ext cx="6613926" cy="203132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其中，定点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F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kumimoji="1" lang="zh-CN" altLang="en-US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c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,0</a:t>
              </a:r>
              <a:r>
                <a:rPr kumimoji="1" lang="en-US" altLang="zh-CN" b="1">
                  <a:latin typeface="Times New Roman" panose="02020603050405020304" pitchFamily="18" charset="0"/>
                  <a:ea typeface="楷体" panose="02010609060101010101" pitchFamily="49" charset="-122"/>
                </a:rPr>
                <a:t>)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是椭圆的</a:t>
              </a:r>
              <a:r>
                <a:rPr kumimoji="1" lang="zh-CN" altLang="en-US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焦点；</a:t>
              </a:r>
              <a:endPara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           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定直线                叫做椭圆的</a:t>
              </a:r>
              <a:r>
                <a:rPr kumimoji="1" lang="zh-CN" altLang="en-US" b="1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准线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；</a:t>
              </a:r>
              <a:endPara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b="1">
                  <a:latin typeface="Times New Roman" panose="02020603050405020304" pitchFamily="18" charset="0"/>
                  <a:ea typeface="楷体" panose="02010609060101010101" pitchFamily="49" charset="-122"/>
                </a:rPr>
                <a:t>          </a:t>
              </a: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 常数                   是椭圆的离心率.</a:t>
              </a:r>
              <a:endPara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11275" name="对象 56"/>
            <p:cNvGraphicFramePr>
              <a:graphicFrameLocks noChangeAspect="1"/>
            </p:cNvGraphicFramePr>
            <p:nvPr/>
          </p:nvGraphicFramePr>
          <p:xfrm>
            <a:off x="3205795" y="4051275"/>
            <a:ext cx="1295730" cy="872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6" name="Equation" r:id="rId10" imgW="622300" imgH="419100" progId="Equation.DSMT4">
                    <p:embed/>
                  </p:oleObj>
                </mc:Choice>
                <mc:Fallback>
                  <p:oleObj name="Equation" r:id="rId10" imgW="6223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205795" y="4051275"/>
                          <a:ext cx="1295730" cy="872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6" name="对象 57"/>
            <p:cNvGraphicFramePr>
              <a:graphicFrameLocks noChangeAspect="1"/>
            </p:cNvGraphicFramePr>
            <p:nvPr/>
          </p:nvGraphicFramePr>
          <p:xfrm>
            <a:off x="2708275" y="4687888"/>
            <a:ext cx="1692275" cy="8461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7" name="Equation" r:id="rId11" imgW="812165" imgH="406400" progId="Equation.DSMT4">
                    <p:embed/>
                  </p:oleObj>
                </mc:Choice>
                <mc:Fallback>
                  <p:oleObj name="Equation" r:id="rId11" imgW="812165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708275" y="4687888"/>
                          <a:ext cx="1692275" cy="8461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272" name="Object 5"/>
          <p:cNvGraphicFramePr>
            <a:graphicFrameLocks noChangeAspect="1"/>
          </p:cNvGraphicFramePr>
          <p:nvPr/>
        </p:nvGraphicFramePr>
        <p:xfrm>
          <a:off x="11010900" y="2387918"/>
          <a:ext cx="1077913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Equation" r:id="rId13" imgW="533400" imgH="419100" progId="Equation.DSMT4">
                  <p:embed/>
                </p:oleObj>
              </mc:Choice>
              <mc:Fallback>
                <p:oleObj name="Equation" r:id="rId13" imgW="5334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10900" y="2387918"/>
                        <a:ext cx="1077913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Object 5"/>
          <p:cNvGraphicFramePr>
            <a:graphicFrameLocks noChangeAspect="1"/>
          </p:cNvGraphicFramePr>
          <p:nvPr/>
        </p:nvGraphicFramePr>
        <p:xfrm>
          <a:off x="8185150" y="2387918"/>
          <a:ext cx="1284288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Equation" r:id="rId15" imgW="635000" imgH="419100" progId="Equation.DSMT4">
                  <p:embed/>
                </p:oleObj>
              </mc:Choice>
              <mc:Fallback>
                <p:oleObj name="Equation" r:id="rId15" imgW="6350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185150" y="2387918"/>
                        <a:ext cx="1284288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0489565" y="5525135"/>
            <a:ext cx="14090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zh-CN" sz="32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焦半径</a:t>
            </a:r>
            <a:endParaRPr kumimoji="1" lang="zh-CN" altLang="zh-CN" sz="3200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290" name="组合 4"/>
          <p:cNvGrpSpPr/>
          <p:nvPr/>
        </p:nvGrpSpPr>
        <p:grpSpPr>
          <a:xfrm>
            <a:off x="119063" y="1028700"/>
            <a:ext cx="11882437" cy="1303338"/>
            <a:chOff x="119336" y="0"/>
            <a:chExt cx="11881991" cy="1303338"/>
          </a:xfrm>
        </p:grpSpPr>
        <p:sp>
          <p:nvSpPr>
            <p:cNvPr id="12317" name="文本框 2"/>
            <p:cNvSpPr/>
            <p:nvPr/>
          </p:nvSpPr>
          <p:spPr>
            <a:xfrm>
              <a:off x="119336" y="226780"/>
              <a:ext cx="792088" cy="50405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sz="2600" b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例</a:t>
              </a:r>
              <a:r>
                <a:rPr kumimoji="1" lang="en-US" altLang="zh-CN" sz="2600" b="1">
                  <a:solidFill>
                    <a:srgbClr val="00B0F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7</a:t>
              </a:r>
              <a:endParaRPr kumimoji="1"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graphicFrame>
          <p:nvGraphicFramePr>
            <p:cNvPr id="12318" name="对象 3"/>
            <p:cNvGraphicFramePr>
              <a:graphicFrameLocks noChangeAspect="1"/>
            </p:cNvGraphicFramePr>
            <p:nvPr/>
          </p:nvGraphicFramePr>
          <p:xfrm>
            <a:off x="263352" y="0"/>
            <a:ext cx="11737975" cy="1303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0" name="Equation" r:id="rId2" imgW="5842000" imgH="647700" progId="Equation.DSMT4">
                    <p:embed/>
                  </p:oleObj>
                </mc:Choice>
                <mc:Fallback>
                  <p:oleObj name="Equation" r:id="rId2" imgW="5842000" imgH="647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63352" y="0"/>
                          <a:ext cx="11737975" cy="1303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291" name="组合 34"/>
          <p:cNvGrpSpPr/>
          <p:nvPr/>
        </p:nvGrpSpPr>
        <p:grpSpPr>
          <a:xfrm>
            <a:off x="7248525" y="1454150"/>
            <a:ext cx="4767263" cy="3462338"/>
            <a:chOff x="6998444" y="966120"/>
            <a:chExt cx="4767265" cy="3462562"/>
          </a:xfrm>
        </p:grpSpPr>
        <p:grpSp>
          <p:nvGrpSpPr>
            <p:cNvPr id="12299" name="组合 5"/>
            <p:cNvGrpSpPr/>
            <p:nvPr/>
          </p:nvGrpSpPr>
          <p:grpSpPr>
            <a:xfrm>
              <a:off x="6998444" y="966120"/>
              <a:ext cx="4767265" cy="3462562"/>
              <a:chOff x="7143058" y="1258647"/>
              <a:chExt cx="4767265" cy="3462562"/>
            </a:xfrm>
          </p:grpSpPr>
          <p:grpSp>
            <p:nvGrpSpPr>
              <p:cNvPr id="12303" name="组合 6"/>
              <p:cNvGrpSpPr/>
              <p:nvPr/>
            </p:nvGrpSpPr>
            <p:grpSpPr>
              <a:xfrm>
                <a:off x="7143058" y="1258647"/>
                <a:ext cx="4767265" cy="3462562"/>
                <a:chOff x="7306469" y="576122"/>
                <a:chExt cx="4767265" cy="3462562"/>
              </a:xfrm>
            </p:grpSpPr>
            <p:grpSp>
              <p:nvGrpSpPr>
                <p:cNvPr id="12306" name="Group 19"/>
                <p:cNvGrpSpPr/>
                <p:nvPr/>
              </p:nvGrpSpPr>
              <p:grpSpPr>
                <a:xfrm>
                  <a:off x="7306469" y="576122"/>
                  <a:ext cx="4767265" cy="3462339"/>
                  <a:chOff x="-180" y="220"/>
                  <a:chExt cx="3003" cy="2181"/>
                </a:xfrm>
              </p:grpSpPr>
              <p:sp>
                <p:nvSpPr>
                  <p:cNvPr id="12309" name="Oval 20"/>
                  <p:cNvSpPr>
                    <a:spLocks noChangeAspect="1"/>
                  </p:cNvSpPr>
                  <p:nvPr/>
                </p:nvSpPr>
                <p:spPr>
                  <a:xfrm>
                    <a:off x="592" y="1092"/>
                    <a:ext cx="1514" cy="799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miter lim="800000"/>
                  </a:ln>
                  <a:effectLst/>
                </p:spPr>
                <p:txBody>
                  <a:bodyPr wrap="none" anchor="ctr" anchorCtr="0">
                    <a:no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endParaRPr kumimoji="1" lang="zh-CN" altLang="en-US" sz="2400">
                      <a:latin typeface="Tahoma" panose="020B0604030504040204" pitchFamily="2" charset="0"/>
                      <a:ea typeface="宋体" panose="02010600030101010101" pitchFamily="2" charset="-122"/>
                    </a:endParaRPr>
                  </a:p>
                </p:txBody>
              </p:sp>
              <p:cxnSp>
                <p:nvCxnSpPr>
                  <p:cNvPr id="12310" name="Line 28"/>
                  <p:cNvCxnSpPr/>
                  <p:nvPr/>
                </p:nvCxnSpPr>
                <p:spPr>
                  <a:xfrm>
                    <a:off x="-180" y="1480"/>
                    <a:ext cx="2947" cy="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12311" name="Line 29"/>
                  <p:cNvCxnSpPr/>
                  <p:nvPr/>
                </p:nvCxnSpPr>
                <p:spPr>
                  <a:xfrm flipH="1" flipV="1">
                    <a:off x="1347" y="333"/>
                    <a:ext cx="0" cy="206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miter lim="800000"/>
                    <a:tailEnd type="triangle"/>
                  </a:ln>
                  <a:effectLst/>
                </p:spPr>
              </p:cxnSp>
              <p:sp>
                <p:nvSpPr>
                  <p:cNvPr id="12312" name="Text Box 30"/>
                  <p:cNvSpPr/>
                  <p:nvPr/>
                </p:nvSpPr>
                <p:spPr>
                  <a:xfrm>
                    <a:off x="1130" y="1461"/>
                    <a:ext cx="288" cy="288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13" name="Text Box 31"/>
                  <p:cNvSpPr/>
                  <p:nvPr/>
                </p:nvSpPr>
                <p:spPr>
                  <a:xfrm>
                    <a:off x="2588" y="1445"/>
                    <a:ext cx="235" cy="291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x</a:t>
                    </a:r>
                    <a:endParaRPr kumimoji="1" lang="en-US" altLang="zh-CN" sz="240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14" name="Text Box 32"/>
                  <p:cNvSpPr/>
                  <p:nvPr/>
                </p:nvSpPr>
                <p:spPr>
                  <a:xfrm>
                    <a:off x="1165" y="220"/>
                    <a:ext cx="175" cy="291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y</a:t>
                    </a:r>
                    <a:endPara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15" name="Text Box 35"/>
                  <p:cNvSpPr/>
                  <p:nvPr/>
                </p:nvSpPr>
                <p:spPr>
                  <a:xfrm>
                    <a:off x="1765" y="1458"/>
                    <a:ext cx="364" cy="291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F</a:t>
                    </a:r>
                    <a:r>
                      <a:rPr kumimoji="1" lang="en-US" altLang="zh-CN" sz="24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2</a:t>
                    </a:r>
                    <a:endParaRPr kumimoji="1" lang="en-US" altLang="zh-CN" sz="3600" baseline="-250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16" name="Text Box 36"/>
                  <p:cNvSpPr/>
                  <p:nvPr/>
                </p:nvSpPr>
                <p:spPr>
                  <a:xfrm>
                    <a:off x="769" y="601"/>
                    <a:ext cx="218" cy="291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l</a:t>
                    </a:r>
                    <a:endParaRPr kumimoji="1" lang="en-US" altLang="zh-CN" sz="36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cxnSp>
              <p:nvCxnSpPr>
                <p:cNvPr id="12307" name="直接连接符 12"/>
                <p:cNvCxnSpPr/>
                <p:nvPr/>
              </p:nvCxnSpPr>
              <p:spPr>
                <a:xfrm flipH="1">
                  <a:off x="9278145" y="2039892"/>
                  <a:ext cx="2706689" cy="1998792"/>
                </a:xfrm>
                <a:prstGeom prst="line">
                  <a:avLst/>
                </a:prstGeom>
                <a:noFill/>
                <a:ln w="28575">
                  <a:solidFill>
                    <a:srgbClr val="C00000"/>
                  </a:solidFill>
                  <a:miter lim="800000"/>
                </a:ln>
              </p:spPr>
            </p:cxnSp>
            <p:sp>
              <p:nvSpPr>
                <p:cNvPr id="12308" name="Text Box 35"/>
                <p:cNvSpPr/>
                <p:nvPr/>
              </p:nvSpPr>
              <p:spPr>
                <a:xfrm>
                  <a:off x="10511632" y="2422383"/>
                  <a:ext cx="366713" cy="36933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8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•</a:t>
                  </a:r>
                  <a:endParaRPr kumimoji="1"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2304" name="Text Box 35"/>
              <p:cNvSpPr/>
              <p:nvPr/>
            </p:nvSpPr>
            <p:spPr>
              <a:xfrm>
                <a:off x="8512002" y="3239292"/>
                <a:ext cx="490120" cy="461665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r>
                  <a:rPr kumimoji="1" lang="en-US" altLang="zh-CN" sz="2400" b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kumimoji="1" lang="en-US" altLang="zh-CN" sz="3600" baseline="-250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305" name="Text Box 35"/>
              <p:cNvSpPr/>
              <p:nvPr/>
            </p:nvSpPr>
            <p:spPr>
              <a:xfrm>
                <a:off x="8542856" y="3090907"/>
                <a:ext cx="366713" cy="36933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1800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•</a:t>
                </a:r>
                <a:endParaRPr kumimoji="1" lang="en-US" altLang="zh-CN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12300" name="直接连接符 30"/>
            <p:cNvCxnSpPr/>
            <p:nvPr/>
          </p:nvCxnSpPr>
          <p:spPr>
            <a:xfrm flipH="1">
              <a:off x="8504983" y="2066328"/>
              <a:ext cx="2832101" cy="2078173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  <p:cxnSp>
          <p:nvCxnSpPr>
            <p:cNvPr id="12301" name="直接连接符 31"/>
            <p:cNvCxnSpPr/>
            <p:nvPr/>
          </p:nvCxnSpPr>
          <p:spPr>
            <a:xfrm flipH="1">
              <a:off x="7269907" y="1391598"/>
              <a:ext cx="2830513" cy="2078172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  <p:cxnSp>
          <p:nvCxnSpPr>
            <p:cNvPr id="12302" name="直接连接符 32"/>
            <p:cNvCxnSpPr/>
            <p:nvPr/>
          </p:nvCxnSpPr>
          <p:spPr>
            <a:xfrm flipH="1">
              <a:off x="6998444" y="1145519"/>
              <a:ext cx="2832101" cy="2078173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</p:grpSp>
      <p:graphicFrame>
        <p:nvGraphicFramePr>
          <p:cNvPr id="12292" name="Object 27"/>
          <p:cNvGraphicFramePr>
            <a:graphicFrameLocks noChangeAspect="1"/>
          </p:cNvGraphicFramePr>
          <p:nvPr/>
        </p:nvGraphicFramePr>
        <p:xfrm>
          <a:off x="1235075" y="2333943"/>
          <a:ext cx="5535613" cy="1414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4" imgW="2578100" imgH="673100" progId="Equation.DSMT4">
                  <p:embed/>
                </p:oleObj>
              </mc:Choice>
              <mc:Fallback>
                <p:oleObj name="Equation" r:id="rId4" imgW="25781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35075" y="2333943"/>
                        <a:ext cx="5535613" cy="141446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文本框 25"/>
          <p:cNvSpPr/>
          <p:nvPr/>
        </p:nvSpPr>
        <p:spPr>
          <a:xfrm>
            <a:off x="528638" y="2177098"/>
            <a:ext cx="936625" cy="492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5pPr>
          </a:lstStyle>
          <a:p>
            <a:pPr marL="0" lvl="0" indent="0"/>
            <a:r>
              <a:rPr lang="zh-CN" altLang="en-US" sz="26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解：</a:t>
            </a:r>
            <a:endParaRPr lang="zh-CN" altLang="en-US" sz="26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12294" name="Object 27"/>
          <p:cNvGraphicFramePr>
            <a:graphicFrameLocks noChangeAspect="1"/>
          </p:cNvGraphicFramePr>
          <p:nvPr/>
        </p:nvGraphicFramePr>
        <p:xfrm>
          <a:off x="1473200" y="3693478"/>
          <a:ext cx="3925888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6" imgW="1828800" imgH="228600" progId="Equation.DSMT4">
                  <p:embed/>
                </p:oleObj>
              </mc:Choice>
              <mc:Fallback>
                <p:oleObj name="Equation" r:id="rId6" imgW="18288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3200" y="3693478"/>
                        <a:ext cx="3925888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27"/>
          <p:cNvGraphicFramePr>
            <a:graphicFrameLocks noChangeAspect="1"/>
          </p:cNvGraphicFramePr>
          <p:nvPr/>
        </p:nvGraphicFramePr>
        <p:xfrm>
          <a:off x="852488" y="4205605"/>
          <a:ext cx="5729287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8" imgW="2667000" imgH="228600" progId="Equation.DSMT4">
                  <p:embed/>
                </p:oleObj>
              </mc:Choice>
              <mc:Fallback>
                <p:oleObj name="Equation" r:id="rId8" imgW="2667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2488" y="4205605"/>
                        <a:ext cx="5729287" cy="4810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Object 27"/>
          <p:cNvGraphicFramePr>
            <a:graphicFrameLocks noChangeAspect="1"/>
          </p:cNvGraphicFramePr>
          <p:nvPr/>
        </p:nvGraphicFramePr>
        <p:xfrm>
          <a:off x="466725" y="4773613"/>
          <a:ext cx="97663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10" imgW="4544695" imgH="203200" progId="Equation.DSMT4">
                  <p:embed/>
                </p:oleObj>
              </mc:Choice>
              <mc:Fallback>
                <p:oleObj name="Equation" r:id="rId10" imgW="454469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6725" y="4773613"/>
                        <a:ext cx="976630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7" name="Object 27"/>
          <p:cNvGraphicFramePr>
            <a:graphicFrameLocks noChangeAspect="1"/>
          </p:cNvGraphicFramePr>
          <p:nvPr/>
        </p:nvGraphicFramePr>
        <p:xfrm>
          <a:off x="481330" y="5302568"/>
          <a:ext cx="90297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Equation" r:id="rId12" imgW="4201795" imgH="203200" progId="Equation.DSMT4">
                  <p:embed/>
                </p:oleObj>
              </mc:Choice>
              <mc:Fallback>
                <p:oleObj name="Equation" r:id="rId12" imgW="420179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81330" y="5302568"/>
                        <a:ext cx="902970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Object 27"/>
          <p:cNvGraphicFramePr>
            <a:graphicFrameLocks noChangeAspect="1"/>
          </p:cNvGraphicFramePr>
          <p:nvPr/>
        </p:nvGraphicFramePr>
        <p:xfrm>
          <a:off x="527050" y="5833110"/>
          <a:ext cx="911225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Equation" r:id="rId14" imgW="4239895" imgH="203200" progId="Equation.DSMT4">
                  <p:embed/>
                </p:oleObj>
              </mc:Choice>
              <mc:Fallback>
                <p:oleObj name="Equation" r:id="rId14" imgW="423989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7050" y="5833110"/>
                        <a:ext cx="911225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3314" name="Object 4"/>
          <p:cNvGraphicFramePr>
            <a:graphicFrameLocks noChangeAspect="1"/>
          </p:cNvGraphicFramePr>
          <p:nvPr/>
        </p:nvGraphicFramePr>
        <p:xfrm>
          <a:off x="228600" y="981393"/>
          <a:ext cx="11774488" cy="195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文档" r:id="rId2" imgW="12369800" imgH="2049145" progId="Word.Document.12">
                  <p:embed/>
                </p:oleObj>
              </mc:Choice>
              <mc:Fallback>
                <p:oleObj name="文档" r:id="rId2" imgW="12369800" imgH="20491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981393"/>
                        <a:ext cx="11774488" cy="1958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479425" y="3029268"/>
          <a:ext cx="9648825" cy="185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文档" r:id="rId4" imgW="10379710" imgH="1986915" progId="Word.Document.12">
                  <p:embed/>
                </p:oleObj>
              </mc:Choice>
              <mc:Fallback>
                <p:oleObj name="文档" r:id="rId4" imgW="10379710" imgH="19869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425" y="3029268"/>
                        <a:ext cx="9648825" cy="18510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2"/>
          <p:cNvGraphicFramePr>
            <a:graphicFrameLocks noChangeAspect="1"/>
          </p:cNvGraphicFramePr>
          <p:nvPr/>
        </p:nvGraphicFramePr>
        <p:xfrm>
          <a:off x="488950" y="5104130"/>
          <a:ext cx="10693400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文档" r:id="rId6" imgW="11797665" imgH="625475" progId="Word.Document.12">
                  <p:embed/>
                </p:oleObj>
              </mc:Choice>
              <mc:Fallback>
                <p:oleObj name="文档" r:id="rId6" imgW="11797665" imgH="6254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8950" y="5104130"/>
                        <a:ext cx="10693400" cy="56673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Object 3"/>
          <p:cNvGraphicFramePr>
            <a:graphicFrameLocks noChangeAspect="1"/>
          </p:cNvGraphicFramePr>
          <p:nvPr/>
        </p:nvGraphicFramePr>
        <p:xfrm>
          <a:off x="488950" y="5693093"/>
          <a:ext cx="9702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文档" r:id="rId8" imgW="10708005" imgH="588645" progId="Word.Document.12">
                  <p:embed/>
                </p:oleObj>
              </mc:Choice>
              <mc:Fallback>
                <p:oleObj name="文档" r:id="rId8" imgW="10708005" imgH="5886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88950" y="5693093"/>
                        <a:ext cx="97028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804400" y="1929765"/>
            <a:ext cx="238760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思考</a:t>
            </a:r>
            <a:r>
              <a:rPr kumimoji="1" lang="zh-CN" altLang="zh-CN" sz="32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：椭圆上点到定直线的距离的最值</a:t>
            </a:r>
            <a:endParaRPr kumimoji="1" lang="zh-CN" altLang="zh-CN" sz="3200" b="1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文本框 2"/>
          <p:cNvSpPr/>
          <p:nvPr/>
        </p:nvSpPr>
        <p:spPr>
          <a:xfrm>
            <a:off x="342900" y="2793365"/>
            <a:ext cx="928688" cy="496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解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1: </a:t>
            </a:r>
            <a:endParaRPr kumimoji="1"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32771" name="组合 3"/>
          <p:cNvGrpSpPr/>
          <p:nvPr/>
        </p:nvGrpSpPr>
        <p:grpSpPr>
          <a:xfrm>
            <a:off x="190500" y="982028"/>
            <a:ext cx="12001500" cy="1863725"/>
            <a:chOff x="190500" y="53092"/>
            <a:chExt cx="12001500" cy="1863740"/>
          </a:xfrm>
        </p:grpSpPr>
        <p:grpSp>
          <p:nvGrpSpPr>
            <p:cNvPr id="32802" name="组合 1"/>
            <p:cNvGrpSpPr/>
            <p:nvPr/>
          </p:nvGrpSpPr>
          <p:grpSpPr>
            <a:xfrm>
              <a:off x="190500" y="53092"/>
              <a:ext cx="12001500" cy="1863740"/>
              <a:chOff x="807325" y="735849"/>
              <a:chExt cx="12002294" cy="1861201"/>
            </a:xfrm>
          </p:grpSpPr>
          <p:sp>
            <p:nvSpPr>
              <p:cNvPr id="32804" name="Rectangle 4"/>
              <p:cNvSpPr/>
              <p:nvPr/>
            </p:nvSpPr>
            <p:spPr>
              <a:xfrm>
                <a:off x="807325" y="826673"/>
                <a:ext cx="12002294" cy="1770377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习题</a:t>
                </a:r>
                <a:r>
                  <a:rPr kumimoji="1" lang="en-US" altLang="zh-CN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·13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已知椭圆                      直线                                 椭圆上是否存在一点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使得</a:t>
                </a:r>
                <a:endParaRPr kumimoji="1" lang="en-US" altLang="zh-CN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  (1)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它到直线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l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的距离最小？最小距离是多少？</a:t>
                </a:r>
                <a:endParaRPr kumimoji="1" lang="en-US" altLang="zh-CN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  <a:p>
                <a:pPr marL="0" lvl="0" indent="0" eaLnBrk="1" hangingPunct="1">
                  <a:lnSpc>
                    <a:spcPct val="120000"/>
                  </a:lnSpc>
                  <a:spcBef>
                    <a:spcPct val="0"/>
                  </a:spcBef>
                  <a:buNone/>
                </a:pP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  (2)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它到直线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l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的距离最小？最小距离是多少？</a:t>
                </a:r>
                <a:endParaRPr kumimoji="1" lang="zh-CN" altLang="en-US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32805" name="Object 4"/>
              <p:cNvGraphicFramePr>
                <a:graphicFrameLocks noChangeAspect="1"/>
              </p:cNvGraphicFramePr>
              <p:nvPr/>
            </p:nvGraphicFramePr>
            <p:xfrm>
              <a:off x="3416354" y="735849"/>
              <a:ext cx="1784594" cy="8991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26" name="Equation" r:id="rId2" imgW="825500" imgH="419100" progId="Equation.DSMT4">
                      <p:embed/>
                    </p:oleObj>
                  </mc:Choice>
                  <mc:Fallback>
                    <p:oleObj name="Equation" r:id="rId2" imgW="825500" imgH="419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3416354" y="735849"/>
                            <a:ext cx="1784594" cy="89918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2803" name="Object 4"/>
            <p:cNvGraphicFramePr>
              <a:graphicFrameLocks noChangeAspect="1"/>
            </p:cNvGraphicFramePr>
            <p:nvPr/>
          </p:nvGraphicFramePr>
          <p:xfrm>
            <a:off x="5305970" y="338971"/>
            <a:ext cx="2662238" cy="434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7" name="Equation" r:id="rId4" imgW="1231265" imgH="203200" progId="Equation.DSMT4">
                    <p:embed/>
                  </p:oleObj>
                </mc:Choice>
                <mc:Fallback>
                  <p:oleObj name="Equation" r:id="rId4" imgW="12312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305970" y="338971"/>
                          <a:ext cx="2662238" cy="4349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2772" name="Object 27"/>
          <p:cNvGraphicFramePr>
            <a:graphicFrameLocks noChangeAspect="1"/>
          </p:cNvGraphicFramePr>
          <p:nvPr/>
        </p:nvGraphicFramePr>
        <p:xfrm>
          <a:off x="1031875" y="2830195"/>
          <a:ext cx="573722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" name="Equation" r:id="rId6" imgW="2743200" imgH="215900" progId="Equation.DSMT4">
                  <p:embed/>
                </p:oleObj>
              </mc:Choice>
              <mc:Fallback>
                <p:oleObj name="Equation" r:id="rId6" imgW="27432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31875" y="2830195"/>
                        <a:ext cx="5737225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27"/>
          <p:cNvGraphicFramePr>
            <a:graphicFrameLocks noChangeAspect="1"/>
          </p:cNvGraphicFramePr>
          <p:nvPr/>
        </p:nvGraphicFramePr>
        <p:xfrm>
          <a:off x="865505" y="3163570"/>
          <a:ext cx="5755005" cy="934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" name="Equation" r:id="rId8" imgW="2908300" imgH="482600" progId="Equation.DSMT4">
                  <p:embed/>
                </p:oleObj>
              </mc:Choice>
              <mc:Fallback>
                <p:oleObj name="Equation" r:id="rId8" imgW="2908300" imgH="482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65505" y="3163570"/>
                        <a:ext cx="5755005" cy="93408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4" name="Object 27"/>
          <p:cNvGraphicFramePr>
            <a:graphicFrameLocks noChangeAspect="1"/>
          </p:cNvGraphicFramePr>
          <p:nvPr/>
        </p:nvGraphicFramePr>
        <p:xfrm>
          <a:off x="650875" y="3982720"/>
          <a:ext cx="37719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" name="Equation" r:id="rId10" imgW="1752600" imgH="203200" progId="Equation.DSMT4">
                  <p:embed/>
                </p:oleObj>
              </mc:Choice>
              <mc:Fallback>
                <p:oleObj name="Equation" r:id="rId10" imgW="1752600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0875" y="3982720"/>
                        <a:ext cx="377190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5" name="Object 27"/>
          <p:cNvGraphicFramePr>
            <a:graphicFrameLocks noChangeAspect="1"/>
          </p:cNvGraphicFramePr>
          <p:nvPr/>
        </p:nvGraphicFramePr>
        <p:xfrm>
          <a:off x="4502150" y="3977958"/>
          <a:ext cx="3084513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" name="Equation" r:id="rId12" imgW="1434465" imgH="215900" progId="Equation.DSMT4">
                  <p:embed/>
                </p:oleObj>
              </mc:Choice>
              <mc:Fallback>
                <p:oleObj name="Equation" r:id="rId12" imgW="14344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02150" y="3977958"/>
                        <a:ext cx="3084513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6" name="Object 27"/>
          <p:cNvGraphicFramePr>
            <a:graphicFrameLocks noChangeAspect="1"/>
          </p:cNvGraphicFramePr>
          <p:nvPr/>
        </p:nvGraphicFramePr>
        <p:xfrm>
          <a:off x="2604453" y="4845368"/>
          <a:ext cx="3221037" cy="989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" name="Equation" r:id="rId14" imgW="1498600" imgH="469900" progId="Equation.DSMT4">
                  <p:embed/>
                </p:oleObj>
              </mc:Choice>
              <mc:Fallback>
                <p:oleObj name="Equation" r:id="rId14" imgW="1498600" imgH="469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604453" y="4845368"/>
                        <a:ext cx="3221037" cy="9890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7" name="Object 27"/>
          <p:cNvGraphicFramePr>
            <a:graphicFrameLocks noChangeAspect="1"/>
          </p:cNvGraphicFramePr>
          <p:nvPr/>
        </p:nvGraphicFramePr>
        <p:xfrm>
          <a:off x="611188" y="4407535"/>
          <a:ext cx="87090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" name="Equation" r:id="rId16" imgW="4051300" imgH="215900" progId="Equation.DSMT4">
                  <p:embed/>
                </p:oleObj>
              </mc:Choice>
              <mc:Fallback>
                <p:oleObj name="Equation" r:id="rId16" imgW="40513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11188" y="4407535"/>
                        <a:ext cx="8709025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8" name="Object 27"/>
          <p:cNvGraphicFramePr>
            <a:graphicFrameLocks noChangeAspect="1"/>
          </p:cNvGraphicFramePr>
          <p:nvPr/>
        </p:nvGraphicFramePr>
        <p:xfrm>
          <a:off x="6854825" y="2874328"/>
          <a:ext cx="2268538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" name="Equation" r:id="rId18" imgW="1054100" imgH="203200" progId="Equation.DSMT4">
                  <p:embed/>
                </p:oleObj>
              </mc:Choice>
              <mc:Fallback>
                <p:oleObj name="Equation" r:id="rId18" imgW="1054100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854825" y="2874328"/>
                        <a:ext cx="2268538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79" name="组合 2"/>
          <p:cNvGrpSpPr/>
          <p:nvPr/>
        </p:nvGrpSpPr>
        <p:grpSpPr>
          <a:xfrm>
            <a:off x="7767638" y="2074228"/>
            <a:ext cx="4437062" cy="3290887"/>
            <a:chOff x="7768047" y="1144517"/>
            <a:chExt cx="4436994" cy="3291495"/>
          </a:xfrm>
        </p:grpSpPr>
        <p:grpSp>
          <p:nvGrpSpPr>
            <p:cNvPr id="32782" name="组合 34"/>
            <p:cNvGrpSpPr>
              <a:grpSpLocks noChangeAspect="1"/>
            </p:cNvGrpSpPr>
            <p:nvPr/>
          </p:nvGrpSpPr>
          <p:grpSpPr>
            <a:xfrm>
              <a:off x="7768047" y="1144517"/>
              <a:ext cx="4320529" cy="3291495"/>
              <a:chOff x="6782023" y="767683"/>
              <a:chExt cx="4899548" cy="3732794"/>
            </a:xfrm>
          </p:grpSpPr>
          <p:grpSp>
            <p:nvGrpSpPr>
              <p:cNvPr id="32785" name="组合 5"/>
              <p:cNvGrpSpPr/>
              <p:nvPr/>
            </p:nvGrpSpPr>
            <p:grpSpPr>
              <a:xfrm>
                <a:off x="7003207" y="767683"/>
                <a:ext cx="4678364" cy="3732794"/>
                <a:chOff x="7147821" y="1060210"/>
                <a:chExt cx="4678364" cy="3732794"/>
              </a:xfrm>
            </p:grpSpPr>
            <p:grpSp>
              <p:nvGrpSpPr>
                <p:cNvPr id="32788" name="组合 6"/>
                <p:cNvGrpSpPr/>
                <p:nvPr/>
              </p:nvGrpSpPr>
              <p:grpSpPr>
                <a:xfrm>
                  <a:off x="7147821" y="1060210"/>
                  <a:ext cx="4678364" cy="3732794"/>
                  <a:chOff x="7311232" y="377685"/>
                  <a:chExt cx="4678364" cy="3732794"/>
                </a:xfrm>
              </p:grpSpPr>
              <p:grpSp>
                <p:nvGrpSpPr>
                  <p:cNvPr id="32791" name="Group 19"/>
                  <p:cNvGrpSpPr/>
                  <p:nvPr/>
                </p:nvGrpSpPr>
                <p:grpSpPr>
                  <a:xfrm>
                    <a:off x="7311232" y="377685"/>
                    <a:ext cx="4678364" cy="3497263"/>
                    <a:chOff x="-177" y="95"/>
                    <a:chExt cx="2947" cy="2203"/>
                  </a:xfrm>
                </p:grpSpPr>
                <p:sp>
                  <p:nvSpPr>
                    <p:cNvPr id="32794" name="Oval 20"/>
                    <p:cNvSpPr>
                      <a:spLocks noChangeAspect="1"/>
                    </p:cNvSpPr>
                    <p:nvPr/>
                  </p:nvSpPr>
                  <p:spPr>
                    <a:xfrm>
                      <a:off x="592" y="1109"/>
                      <a:ext cx="1514" cy="799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</a:ln>
                    <a:effectLst/>
                  </p:spPr>
                  <p:txBody>
                    <a:bodyPr wrap="none" anchor="ctr" anchorCtr="0">
                      <a:no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kumimoji="1" lang="zh-CN" altLang="en-US" sz="2400">
                        <a:latin typeface="Tahoma" panose="020B0604030504040204" pitchFamily="2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32795" name="Line 28"/>
                    <p:cNvCxnSpPr/>
                    <p:nvPr/>
                  </p:nvCxnSpPr>
                  <p:spPr>
                    <a:xfrm>
                      <a:off x="-177" y="1501"/>
                      <a:ext cx="2947" cy="27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cxnSp>
                  <p:nvCxnSpPr>
                    <p:cNvPr id="32796" name="Line 29"/>
                    <p:cNvCxnSpPr/>
                    <p:nvPr/>
                  </p:nvCxnSpPr>
                  <p:spPr>
                    <a:xfrm flipH="1" flipV="1">
                      <a:off x="1347" y="230"/>
                      <a:ext cx="0" cy="206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sp>
                  <p:nvSpPr>
                    <p:cNvPr id="32797" name="Text Box 30"/>
                    <p:cNvSpPr/>
                    <p:nvPr/>
                  </p:nvSpPr>
                  <p:spPr>
                    <a:xfrm>
                      <a:off x="1083" y="1463"/>
                      <a:ext cx="288" cy="288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2798" name="Text Box 31"/>
                    <p:cNvSpPr/>
                    <p:nvPr/>
                  </p:nvSpPr>
                  <p:spPr>
                    <a:xfrm>
                      <a:off x="2535" y="1445"/>
                      <a:ext cx="23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endParaRPr kumimoji="1"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2799" name="Text Box 32"/>
                    <p:cNvSpPr/>
                    <p:nvPr/>
                  </p:nvSpPr>
                  <p:spPr>
                    <a:xfrm>
                      <a:off x="1139" y="95"/>
                      <a:ext cx="17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2800" name="Text Box 35"/>
                    <p:cNvSpPr/>
                    <p:nvPr/>
                  </p:nvSpPr>
                  <p:spPr>
                    <a:xfrm>
                      <a:off x="1764" y="1480"/>
                      <a:ext cx="364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1" lang="en-US" altLang="zh-CN" sz="3600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2801" name="Text Box 36"/>
                    <p:cNvSpPr/>
                    <p:nvPr/>
                  </p:nvSpPr>
                  <p:spPr>
                    <a:xfrm>
                      <a:off x="714" y="476"/>
                      <a:ext cx="218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</a:t>
                      </a:r>
                      <a:endParaRPr kumimoji="1" lang="en-US" altLang="zh-CN" sz="36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cxnSp>
                <p:nvCxnSpPr>
                  <p:cNvPr id="32792" name="直接连接符 18"/>
                  <p:cNvCxnSpPr/>
                  <p:nvPr/>
                </p:nvCxnSpPr>
                <p:spPr>
                  <a:xfrm flipH="1">
                    <a:off x="9187307" y="2111732"/>
                    <a:ext cx="2707535" cy="1998747"/>
                  </a:xfrm>
                  <a:prstGeom prst="line">
                    <a:avLst/>
                  </a:prstGeom>
                  <a:noFill/>
                  <a:ln w="28575">
                    <a:solidFill>
                      <a:srgbClr val="C00000"/>
                    </a:solidFill>
                    <a:miter lim="800000"/>
                  </a:ln>
                </p:spPr>
              </p:cxnSp>
              <p:sp>
                <p:nvSpPr>
                  <p:cNvPr id="32793" name="Text Box 35"/>
                  <p:cNvSpPr/>
                  <p:nvPr/>
                </p:nvSpPr>
                <p:spPr>
                  <a:xfrm>
                    <a:off x="10511632" y="2422383"/>
                    <a:ext cx="366713" cy="36933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18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•</a:t>
                    </a:r>
                    <a:endParaRPr kumimoji="1"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2789" name="Text Box 35"/>
                <p:cNvSpPr/>
                <p:nvPr/>
              </p:nvSpPr>
              <p:spPr>
                <a:xfrm>
                  <a:off x="8513633" y="3238994"/>
                  <a:ext cx="630184" cy="5235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r>
                    <a:rPr kumimoji="1" lang="en-US" altLang="zh-CN" sz="2400" b="1" baseline="-25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kumimoji="1" lang="en-US" altLang="zh-CN" sz="3600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2790" name="Text Box 35"/>
                <p:cNvSpPr/>
                <p:nvPr/>
              </p:nvSpPr>
              <p:spPr>
                <a:xfrm>
                  <a:off x="8542856" y="3090907"/>
                  <a:ext cx="366713" cy="36933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8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•</a:t>
                  </a:r>
                  <a:endParaRPr kumimoji="1"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32786" name="直接连接符 12"/>
              <p:cNvCxnSpPr/>
              <p:nvPr/>
            </p:nvCxnSpPr>
            <p:spPr>
              <a:xfrm flipH="1">
                <a:off x="7269883" y="1392516"/>
                <a:ext cx="2829950" cy="2077976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  <p:cxnSp>
            <p:nvCxnSpPr>
              <p:cNvPr id="32787" name="直接连接符 13"/>
              <p:cNvCxnSpPr/>
              <p:nvPr/>
            </p:nvCxnSpPr>
            <p:spPr>
              <a:xfrm flipH="1">
                <a:off x="6782023" y="1145824"/>
                <a:ext cx="2833550" cy="2077976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32783" name="Text Box 36"/>
            <p:cNvSpPr/>
            <p:nvPr/>
          </p:nvSpPr>
          <p:spPr>
            <a:xfrm>
              <a:off x="10684347" y="1361227"/>
              <a:ext cx="544513" cy="45878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l</a:t>
              </a:r>
              <a:r>
                <a:rPr kumimoji="1"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kumimoji="1"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84" name="Text Box 36"/>
            <p:cNvSpPr/>
            <p:nvPr/>
          </p:nvSpPr>
          <p:spPr>
            <a:xfrm>
              <a:off x="11660528" y="2298804"/>
              <a:ext cx="544513" cy="45878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l</a:t>
              </a:r>
              <a:r>
                <a:rPr kumimoji="1" lang="en-US" altLang="zh-CN" sz="24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kumimoji="1"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32780" name="Object 27"/>
          <p:cNvGraphicFramePr>
            <a:graphicFrameLocks noChangeAspect="1"/>
          </p:cNvGraphicFramePr>
          <p:nvPr/>
        </p:nvGraphicFramePr>
        <p:xfrm>
          <a:off x="9516110" y="5423218"/>
          <a:ext cx="1146175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" name="Equation" r:id="rId20" imgW="533400" imgH="431800" progId="Equation.DSMT4">
                  <p:embed/>
                </p:oleObj>
              </mc:Choice>
              <mc:Fallback>
                <p:oleObj name="Equation" r:id="rId20" imgW="5334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9516110" y="5423218"/>
                        <a:ext cx="1146175" cy="9096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1" name="Object 27"/>
          <p:cNvGraphicFramePr>
            <a:graphicFrameLocks noChangeAspect="1"/>
          </p:cNvGraphicFramePr>
          <p:nvPr/>
        </p:nvGraphicFramePr>
        <p:xfrm>
          <a:off x="646113" y="5786755"/>
          <a:ext cx="8901112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" name="Equation" r:id="rId22" imgW="4140200" imgH="215900" progId="Equation.DSMT4">
                  <p:embed/>
                </p:oleObj>
              </mc:Choice>
              <mc:Fallback>
                <p:oleObj name="Equation" r:id="rId22" imgW="41402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46113" y="5786755"/>
                        <a:ext cx="8901112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3794" name="Object 27"/>
          <p:cNvGraphicFramePr>
            <a:graphicFrameLocks noChangeAspect="1"/>
          </p:cNvGraphicFramePr>
          <p:nvPr/>
        </p:nvGraphicFramePr>
        <p:xfrm>
          <a:off x="1089025" y="2917190"/>
          <a:ext cx="5999163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7" name="Equation" r:id="rId2" imgW="2844800" imgH="215900" progId="Equation.DSMT4">
                  <p:embed/>
                </p:oleObj>
              </mc:Choice>
              <mc:Fallback>
                <p:oleObj name="Equation" r:id="rId2" imgW="28448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89025" y="2917190"/>
                        <a:ext cx="5999163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5" name="Object 27"/>
          <p:cNvGraphicFramePr>
            <a:graphicFrameLocks noChangeAspect="1"/>
          </p:cNvGraphicFramePr>
          <p:nvPr/>
        </p:nvGraphicFramePr>
        <p:xfrm>
          <a:off x="798513" y="3425190"/>
          <a:ext cx="3240087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" name="Equation" r:id="rId4" imgW="1536065" imgH="215900" progId="Equation.DSMT4">
                  <p:embed/>
                </p:oleObj>
              </mc:Choice>
              <mc:Fallback>
                <p:oleObj name="Equation" r:id="rId4" imgW="1536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8513" y="3425190"/>
                        <a:ext cx="3240087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Object 27"/>
          <p:cNvGraphicFramePr>
            <a:graphicFrameLocks noChangeAspect="1"/>
          </p:cNvGraphicFramePr>
          <p:nvPr/>
        </p:nvGraphicFramePr>
        <p:xfrm>
          <a:off x="949325" y="3914458"/>
          <a:ext cx="3776663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" name="Equation" r:id="rId6" imgW="1790700" imgH="444500" progId="Equation.DSMT4">
                  <p:embed/>
                </p:oleObj>
              </mc:Choice>
              <mc:Fallback>
                <p:oleObj name="Equation" r:id="rId6" imgW="17907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49325" y="3914458"/>
                        <a:ext cx="3776663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7" name="Object 27"/>
          <p:cNvGraphicFramePr>
            <a:graphicFrameLocks noChangeAspect="1"/>
          </p:cNvGraphicFramePr>
          <p:nvPr/>
        </p:nvGraphicFramePr>
        <p:xfrm>
          <a:off x="4725988" y="3922395"/>
          <a:ext cx="5114925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" name="Equation" r:id="rId8" imgW="2425700" imgH="431800" progId="Equation.DSMT4">
                  <p:embed/>
                </p:oleObj>
              </mc:Choice>
              <mc:Fallback>
                <p:oleObj name="Equation" r:id="rId8" imgW="2425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25988" y="3922395"/>
                        <a:ext cx="5114925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8" name="Object 27"/>
          <p:cNvGraphicFramePr>
            <a:graphicFrameLocks noChangeAspect="1"/>
          </p:cNvGraphicFramePr>
          <p:nvPr/>
        </p:nvGraphicFramePr>
        <p:xfrm>
          <a:off x="342583" y="4715193"/>
          <a:ext cx="5838825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" name="Equation" r:id="rId10" imgW="2768600" imgH="457200" progId="Equation.DSMT4">
                  <p:embed/>
                </p:oleObj>
              </mc:Choice>
              <mc:Fallback>
                <p:oleObj name="Equation" r:id="rId10" imgW="27686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2583" y="4715193"/>
                        <a:ext cx="5838825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9" name="Object 27"/>
          <p:cNvGraphicFramePr>
            <a:graphicFrameLocks noChangeAspect="1"/>
          </p:cNvGraphicFramePr>
          <p:nvPr/>
        </p:nvGraphicFramePr>
        <p:xfrm>
          <a:off x="868363" y="5491163"/>
          <a:ext cx="8774112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2" name="Equation" r:id="rId12" imgW="4165600" imgH="431800" progId="Equation.DSMT4">
                  <p:embed/>
                </p:oleObj>
              </mc:Choice>
              <mc:Fallback>
                <p:oleObj name="Equation" r:id="rId12" imgW="41656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68363" y="5491163"/>
                        <a:ext cx="8774112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800" name="组合 68"/>
          <p:cNvGrpSpPr/>
          <p:nvPr/>
        </p:nvGrpSpPr>
        <p:grpSpPr>
          <a:xfrm>
            <a:off x="190500" y="1058228"/>
            <a:ext cx="12001500" cy="1863725"/>
            <a:chOff x="190500" y="53092"/>
            <a:chExt cx="12001500" cy="1863740"/>
          </a:xfrm>
        </p:grpSpPr>
        <p:grpSp>
          <p:nvGrpSpPr>
            <p:cNvPr id="33823" name="组合 1"/>
            <p:cNvGrpSpPr/>
            <p:nvPr/>
          </p:nvGrpSpPr>
          <p:grpSpPr>
            <a:xfrm>
              <a:off x="190500" y="53092"/>
              <a:ext cx="12001500" cy="1863740"/>
              <a:chOff x="807325" y="735849"/>
              <a:chExt cx="12002294" cy="1861201"/>
            </a:xfrm>
          </p:grpSpPr>
          <p:sp>
            <p:nvSpPr>
              <p:cNvPr id="33825" name="Rectangle 4"/>
              <p:cNvSpPr/>
              <p:nvPr/>
            </p:nvSpPr>
            <p:spPr>
              <a:xfrm>
                <a:off x="807325" y="826673"/>
                <a:ext cx="12002294" cy="1770377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习题</a:t>
                </a:r>
                <a:r>
                  <a:rPr kumimoji="1" lang="en-US" altLang="zh-CN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·13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已知椭圆                      直线                                 椭圆上是否存在一点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使得</a:t>
                </a:r>
                <a:endParaRPr kumimoji="1" lang="en-US" altLang="zh-CN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  (1)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它到直线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l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的距离最小？最小距离是多少？</a:t>
                </a:r>
                <a:endParaRPr kumimoji="1" lang="en-US" altLang="zh-CN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  <a:p>
                <a:pPr marL="0" lvl="0" indent="0" eaLnBrk="1" hangingPunct="1">
                  <a:lnSpc>
                    <a:spcPct val="120000"/>
                  </a:lnSpc>
                  <a:spcBef>
                    <a:spcPct val="0"/>
                  </a:spcBef>
                  <a:buNone/>
                </a:pP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  (2)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它到直线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l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的距离最小？最小距离是多少？</a:t>
                </a:r>
                <a:endParaRPr kumimoji="1" lang="zh-CN" altLang="en-US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33826" name="Object 4"/>
              <p:cNvGraphicFramePr>
                <a:graphicFrameLocks noChangeAspect="1"/>
              </p:cNvGraphicFramePr>
              <p:nvPr/>
            </p:nvGraphicFramePr>
            <p:xfrm>
              <a:off x="3416354" y="735849"/>
              <a:ext cx="1784594" cy="8991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43" name="Equation" r:id="rId14" imgW="825500" imgH="419100" progId="Equation.DSMT4">
                      <p:embed/>
                    </p:oleObj>
                  </mc:Choice>
                  <mc:Fallback>
                    <p:oleObj name="Equation" r:id="rId14" imgW="825500" imgH="419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3416354" y="735849"/>
                            <a:ext cx="1784594" cy="89918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3824" name="Object 4"/>
            <p:cNvGraphicFramePr>
              <a:graphicFrameLocks noChangeAspect="1"/>
            </p:cNvGraphicFramePr>
            <p:nvPr/>
          </p:nvGraphicFramePr>
          <p:xfrm>
            <a:off x="5305970" y="338971"/>
            <a:ext cx="2662238" cy="434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44" name="Equation" r:id="rId16" imgW="1231265" imgH="203200" progId="Equation.DSMT4">
                    <p:embed/>
                  </p:oleObj>
                </mc:Choice>
                <mc:Fallback>
                  <p:oleObj name="Equation" r:id="rId16" imgW="12312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5305970" y="338971"/>
                          <a:ext cx="2662238" cy="4349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3801" name="文本框 2"/>
          <p:cNvSpPr/>
          <p:nvPr/>
        </p:nvSpPr>
        <p:spPr>
          <a:xfrm>
            <a:off x="160020" y="2848610"/>
            <a:ext cx="928688" cy="496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解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2: </a:t>
            </a:r>
            <a:endParaRPr kumimoji="1"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33802" name="组合 2"/>
          <p:cNvGrpSpPr/>
          <p:nvPr/>
        </p:nvGrpSpPr>
        <p:grpSpPr>
          <a:xfrm>
            <a:off x="7947025" y="1555115"/>
            <a:ext cx="4125913" cy="3082925"/>
            <a:chOff x="7680177" y="548680"/>
            <a:chExt cx="4125944" cy="3083809"/>
          </a:xfrm>
        </p:grpSpPr>
        <p:grpSp>
          <p:nvGrpSpPr>
            <p:cNvPr id="33804" name="组合 34"/>
            <p:cNvGrpSpPr>
              <a:grpSpLocks noChangeAspect="1"/>
            </p:cNvGrpSpPr>
            <p:nvPr/>
          </p:nvGrpSpPr>
          <p:grpSpPr>
            <a:xfrm>
              <a:off x="7680177" y="548680"/>
              <a:ext cx="4125944" cy="3083809"/>
              <a:chOff x="6782023" y="767683"/>
              <a:chExt cx="4678885" cy="3497263"/>
            </a:xfrm>
          </p:grpSpPr>
          <p:grpSp>
            <p:nvGrpSpPr>
              <p:cNvPr id="33808" name="组合 5"/>
              <p:cNvGrpSpPr/>
              <p:nvPr/>
            </p:nvGrpSpPr>
            <p:grpSpPr>
              <a:xfrm>
                <a:off x="6782544" y="767683"/>
                <a:ext cx="4678364" cy="3497263"/>
                <a:chOff x="6927158" y="1060210"/>
                <a:chExt cx="4678364" cy="3497263"/>
              </a:xfrm>
            </p:grpSpPr>
            <p:grpSp>
              <p:nvGrpSpPr>
                <p:cNvPr id="33810" name="组合 6"/>
                <p:cNvGrpSpPr/>
                <p:nvPr/>
              </p:nvGrpSpPr>
              <p:grpSpPr>
                <a:xfrm>
                  <a:off x="6927158" y="1060210"/>
                  <a:ext cx="4678364" cy="3497263"/>
                  <a:chOff x="7090569" y="377685"/>
                  <a:chExt cx="4678364" cy="3497263"/>
                </a:xfrm>
              </p:grpSpPr>
              <p:grpSp>
                <p:nvGrpSpPr>
                  <p:cNvPr id="33813" name="Group 19"/>
                  <p:cNvGrpSpPr/>
                  <p:nvPr/>
                </p:nvGrpSpPr>
                <p:grpSpPr>
                  <a:xfrm>
                    <a:off x="7090569" y="377685"/>
                    <a:ext cx="4678364" cy="3497263"/>
                    <a:chOff x="-316" y="95"/>
                    <a:chExt cx="2947" cy="2203"/>
                  </a:xfrm>
                </p:grpSpPr>
                <p:sp>
                  <p:nvSpPr>
                    <p:cNvPr id="33815" name="Oval 20"/>
                    <p:cNvSpPr>
                      <a:spLocks noChangeAspect="1"/>
                    </p:cNvSpPr>
                    <p:nvPr/>
                  </p:nvSpPr>
                  <p:spPr>
                    <a:xfrm>
                      <a:off x="592" y="1109"/>
                      <a:ext cx="1514" cy="799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</a:ln>
                    <a:effectLst/>
                  </p:spPr>
                  <p:txBody>
                    <a:bodyPr wrap="none" anchor="ctr" anchorCtr="0">
                      <a:no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kumimoji="1" lang="zh-CN" altLang="en-US" sz="2400">
                        <a:latin typeface="Tahoma" panose="020B0604030504040204" pitchFamily="2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33816" name="Line 28"/>
                    <p:cNvCxnSpPr/>
                    <p:nvPr/>
                  </p:nvCxnSpPr>
                  <p:spPr>
                    <a:xfrm>
                      <a:off x="-316" y="1501"/>
                      <a:ext cx="2947" cy="27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cxnSp>
                  <p:nvCxnSpPr>
                    <p:cNvPr id="33817" name="Line 29"/>
                    <p:cNvCxnSpPr/>
                    <p:nvPr/>
                  </p:nvCxnSpPr>
                  <p:spPr>
                    <a:xfrm flipH="1" flipV="1">
                      <a:off x="1347" y="230"/>
                      <a:ext cx="0" cy="206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sp>
                  <p:nvSpPr>
                    <p:cNvPr id="33818" name="Text Box 30"/>
                    <p:cNvSpPr/>
                    <p:nvPr/>
                  </p:nvSpPr>
                  <p:spPr>
                    <a:xfrm>
                      <a:off x="1083" y="1463"/>
                      <a:ext cx="288" cy="288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3819" name="Text Box 31"/>
                    <p:cNvSpPr/>
                    <p:nvPr/>
                  </p:nvSpPr>
                  <p:spPr>
                    <a:xfrm>
                      <a:off x="2358" y="1445"/>
                      <a:ext cx="23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endParaRPr kumimoji="1"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3820" name="Text Box 32"/>
                    <p:cNvSpPr/>
                    <p:nvPr/>
                  </p:nvSpPr>
                  <p:spPr>
                    <a:xfrm>
                      <a:off x="1139" y="95"/>
                      <a:ext cx="17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3821" name="Text Box 35"/>
                    <p:cNvSpPr/>
                    <p:nvPr/>
                  </p:nvSpPr>
                  <p:spPr>
                    <a:xfrm>
                      <a:off x="1764" y="1480"/>
                      <a:ext cx="364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1" lang="en-US" altLang="zh-CN" sz="3600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3822" name="Text Box 36"/>
                    <p:cNvSpPr/>
                    <p:nvPr/>
                  </p:nvSpPr>
                  <p:spPr>
                    <a:xfrm>
                      <a:off x="714" y="476"/>
                      <a:ext cx="218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</a:t>
                      </a:r>
                      <a:endParaRPr kumimoji="1" lang="en-US" altLang="zh-CN" sz="36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3814" name="Text Box 35"/>
                  <p:cNvSpPr/>
                  <p:nvPr/>
                </p:nvSpPr>
                <p:spPr>
                  <a:xfrm>
                    <a:off x="10511632" y="2422383"/>
                    <a:ext cx="366713" cy="36933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18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•</a:t>
                    </a:r>
                    <a:endParaRPr kumimoji="1"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3811" name="Text Box 35"/>
                <p:cNvSpPr/>
                <p:nvPr/>
              </p:nvSpPr>
              <p:spPr>
                <a:xfrm>
                  <a:off x="8513633" y="3238994"/>
                  <a:ext cx="630184" cy="52356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r>
                    <a:rPr kumimoji="1" lang="en-US" altLang="zh-CN" sz="2400" b="1" baseline="-25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kumimoji="1" lang="en-US" altLang="zh-CN" sz="3600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3812" name="Text Box 35"/>
                <p:cNvSpPr/>
                <p:nvPr/>
              </p:nvSpPr>
              <p:spPr>
                <a:xfrm>
                  <a:off x="8542856" y="3090907"/>
                  <a:ext cx="366713" cy="36933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8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•</a:t>
                  </a:r>
                  <a:endParaRPr kumimoji="1"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33809" name="直接连接符 80"/>
              <p:cNvCxnSpPr/>
              <p:nvPr/>
            </p:nvCxnSpPr>
            <p:spPr>
              <a:xfrm flipH="1">
                <a:off x="6782023" y="1145863"/>
                <a:ext cx="2831815" cy="2078188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33805" name="Text Box 36"/>
            <p:cNvSpPr/>
            <p:nvPr/>
          </p:nvSpPr>
          <p:spPr>
            <a:xfrm>
              <a:off x="9312652" y="1967727"/>
              <a:ext cx="346075" cy="46196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3806" name="Text Box 36"/>
            <p:cNvSpPr/>
            <p:nvPr/>
          </p:nvSpPr>
          <p:spPr>
            <a:xfrm>
              <a:off x="9186649" y="1896316"/>
              <a:ext cx="346075" cy="40013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•</a:t>
              </a:r>
              <a:endPara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33807" name="直接连接符 97"/>
            <p:cNvCxnSpPr/>
            <p:nvPr/>
          </p:nvCxnSpPr>
          <p:spPr>
            <a:xfrm>
              <a:off x="9020037" y="1719003"/>
              <a:ext cx="298452" cy="381109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</p:grpSp>
      <p:graphicFrame>
        <p:nvGraphicFramePr>
          <p:cNvPr id="33803" name="Object 27"/>
          <p:cNvGraphicFramePr>
            <a:graphicFrameLocks noChangeAspect="1"/>
          </p:cNvGraphicFramePr>
          <p:nvPr/>
        </p:nvGraphicFramePr>
        <p:xfrm>
          <a:off x="6356668" y="4708843"/>
          <a:ext cx="5676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" name="Equation" r:id="rId18" imgW="2692400" imgH="457200" progId="Equation.DSMT4">
                  <p:embed/>
                </p:oleObj>
              </mc:Choice>
              <mc:Fallback>
                <p:oleObj name="Equation" r:id="rId18" imgW="26924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356668" y="4708843"/>
                        <a:ext cx="5676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内容占位符 1"/>
          <p:cNvSpPr>
            <a:spLocks noGrp="1"/>
          </p:cNvSpPr>
          <p:nvPr>
            <p:ph idx="1"/>
          </p:nvPr>
        </p:nvSpPr>
        <p:spPr>
          <a:xfrm>
            <a:off x="192088" y="961390"/>
            <a:ext cx="7081837" cy="677863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00000"/>
              </a:lnSpc>
              <a:spcBef>
                <a:spcPct val="0"/>
              </a:spcBef>
              <a:buNone/>
              <a:tabLst>
                <a:tab pos="5670550" algn="l"/>
              </a:tabLst>
            </a:pPr>
            <a:endParaRPr lang="zh-CN" altLang="en-US" sz="1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None/>
              <a:tabLst>
                <a:tab pos="5670550" algn="l"/>
              </a:tabLst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总结：判断直线与椭圆的位置关系的方法</a:t>
            </a:r>
            <a:endParaRPr lang="zh-CN" altLang="en-US" sz="1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339" name="Picture 3" descr="G:\2021\同步\4.21\2022优化方案数学人教A版选择性必修1教参4.13（新教材）（1-174）\人教A版数学选择性必修1\SM12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188" y="1608455"/>
            <a:ext cx="6715125" cy="36210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14340" name="内容占位符 1"/>
          <p:cNvSpPr/>
          <p:nvPr/>
        </p:nvSpPr>
        <p:spPr>
          <a:xfrm>
            <a:off x="334963" y="5488305"/>
            <a:ext cx="11430000" cy="739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50000"/>
              </a:lnSpc>
              <a:spcBef>
                <a:spcPct val="20000"/>
              </a:spcBef>
              <a:buNone/>
              <a:tabLst>
                <a:tab pos="5670550" algn="l"/>
              </a:tabLst>
            </a:pPr>
            <a:r>
              <a:rPr kumimoji="1" lang="en-US" altLang="zh-CN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[</a:t>
            </a:r>
            <a:r>
              <a:rPr kumimoji="1" lang="zh-CN" altLang="en-US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注意</a:t>
            </a:r>
            <a:r>
              <a:rPr kumimoji="1" lang="en-US" altLang="zh-CN" b="1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]</a:t>
            </a:r>
            <a:r>
              <a:rPr kumimoji="1" lang="zh-CN" altLang="en-US" b="1">
                <a:solidFill>
                  <a:srgbClr val="FF00FF"/>
                </a:solidFill>
                <a:latin typeface="Times New Roman" panose="02020603050405020304" pitchFamily="18" charset="0"/>
                <a:ea typeface="仿宋_GB2312" pitchFamily="49" charset="-122"/>
              </a:rPr>
              <a:t>  </a:t>
            </a:r>
            <a:r>
              <a:rPr kumimoji="1" lang="zh-CN" altLang="en-US" b="1">
                <a:latin typeface="Times New Roman" panose="02020603050405020304" pitchFamily="18" charset="0"/>
                <a:ea typeface="仿宋_GB2312" pitchFamily="49" charset="-122"/>
              </a:rPr>
              <a:t>方程组解的个数与直线与椭圆的公共点的个数之间是等价关系．</a:t>
            </a:r>
            <a:r>
              <a:rPr kumimoji="1" lang="zh-CN" altLang="en-US" b="1">
                <a:latin typeface="Times New Roman" panose="02020603050405020304" pitchFamily="18" charset="0"/>
                <a:ea typeface="宋体" panose="02010600030101010101" pitchFamily="2" charset="-122"/>
              </a:rPr>
              <a:t>　 </a:t>
            </a:r>
            <a:endParaRPr kumimoji="1" lang="zh-CN" altLang="en-US" sz="1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3" name="组合 6"/>
          <p:cNvGrpSpPr/>
          <p:nvPr/>
        </p:nvGrpSpPr>
        <p:grpSpPr>
          <a:xfrm>
            <a:off x="263525" y="892493"/>
            <a:ext cx="9401175" cy="1447800"/>
            <a:chOff x="263352" y="476672"/>
            <a:chExt cx="9401335" cy="1447567"/>
          </a:xfrm>
        </p:grpSpPr>
        <p:sp>
          <p:nvSpPr>
            <p:cNvPr id="15368" name="矩形 3"/>
            <p:cNvSpPr/>
            <p:nvPr/>
          </p:nvSpPr>
          <p:spPr>
            <a:xfrm>
              <a:off x="263352" y="476672"/>
              <a:ext cx="5391219" cy="5232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b="1">
                  <a:latin typeface="Times New Roman" panose="02020603050405020304" pitchFamily="18" charset="0"/>
                  <a:ea typeface="楷体" panose="02010609060101010101" pitchFamily="49" charset="-122"/>
                </a:rPr>
                <a:t>1. 求下列直线与椭圆的交点坐标:</a:t>
              </a:r>
              <a:endPara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15369" name="对象 4"/>
            <p:cNvGraphicFramePr>
              <a:graphicFrameLocks noChangeAspect="1"/>
            </p:cNvGraphicFramePr>
            <p:nvPr/>
          </p:nvGraphicFramePr>
          <p:xfrm>
            <a:off x="695400" y="1081276"/>
            <a:ext cx="4440237" cy="8429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1" name="Equation" r:id="rId2" imgW="2209800" imgH="419100" progId="Equation.DSMT4">
                    <p:embed/>
                  </p:oleObj>
                </mc:Choice>
                <mc:Fallback>
                  <p:oleObj name="Equation" r:id="rId2" imgW="22098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95400" y="1081276"/>
                          <a:ext cx="4440237" cy="8429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70" name="对象 5"/>
            <p:cNvGraphicFramePr>
              <a:graphicFrameLocks noChangeAspect="1"/>
            </p:cNvGraphicFramePr>
            <p:nvPr/>
          </p:nvGraphicFramePr>
          <p:xfrm>
            <a:off x="5657837" y="1081276"/>
            <a:ext cx="4006850" cy="842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2" name="Equation" r:id="rId4" imgW="1993900" imgH="419100" progId="Equation.DSMT4">
                    <p:embed/>
                  </p:oleObj>
                </mc:Choice>
                <mc:Fallback>
                  <p:oleObj name="Equation" r:id="rId4" imgW="19939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657837" y="1081276"/>
                          <a:ext cx="4006850" cy="8429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5364" name="Object 27"/>
          <p:cNvGraphicFramePr>
            <a:graphicFrameLocks noChangeAspect="1"/>
          </p:cNvGraphicFramePr>
          <p:nvPr/>
        </p:nvGraphicFramePr>
        <p:xfrm>
          <a:off x="695325" y="2291080"/>
          <a:ext cx="6553200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Equation" r:id="rId6" imgW="3111500" imgH="673100" progId="Equation.DSMT4">
                  <p:embed/>
                </p:oleObj>
              </mc:Choice>
              <mc:Fallback>
                <p:oleObj name="Equation" r:id="rId6" imgW="31115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5325" y="2291080"/>
                        <a:ext cx="6553200" cy="13874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27"/>
          <p:cNvGraphicFramePr>
            <a:graphicFrameLocks noChangeAspect="1"/>
          </p:cNvGraphicFramePr>
          <p:nvPr/>
        </p:nvGraphicFramePr>
        <p:xfrm>
          <a:off x="1430655" y="3510915"/>
          <a:ext cx="47069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Equation" r:id="rId8" imgW="2233930" imgH="406400" progId="Equation.DSMT4">
                  <p:embed/>
                </p:oleObj>
              </mc:Choice>
              <mc:Fallback>
                <p:oleObj name="Equation" r:id="rId8" imgW="223393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30655" y="3510915"/>
                        <a:ext cx="4706938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27"/>
          <p:cNvGraphicFramePr>
            <a:graphicFrameLocks noChangeAspect="1"/>
          </p:cNvGraphicFramePr>
          <p:nvPr/>
        </p:nvGraphicFramePr>
        <p:xfrm>
          <a:off x="1670050" y="4044315"/>
          <a:ext cx="7273925" cy="172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Equation" r:id="rId10" imgW="3454400" imgH="838200" progId="Equation.DSMT4">
                  <p:embed/>
                </p:oleObj>
              </mc:Choice>
              <mc:Fallback>
                <p:oleObj name="Equation" r:id="rId10" imgW="3454400" imgH="838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670050" y="4044315"/>
                        <a:ext cx="7273925" cy="17256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27"/>
          <p:cNvGraphicFramePr>
            <a:graphicFrameLocks noChangeAspect="1"/>
          </p:cNvGraphicFramePr>
          <p:nvPr/>
        </p:nvGraphicFramePr>
        <p:xfrm>
          <a:off x="1125855" y="5465128"/>
          <a:ext cx="63119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Equation" r:id="rId12" imgW="2997200" imgH="406400" progId="Equation.DSMT4">
                  <p:embed/>
                </p:oleObj>
              </mc:Choice>
              <mc:Fallback>
                <p:oleObj name="Equation" r:id="rId12" imgW="29972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125855" y="5465128"/>
                        <a:ext cx="63119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192405" y="1022350"/>
          <a:ext cx="11807825" cy="205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文档" r:id="rId2" imgW="12731750" imgH="2396490" progId="Word.Document.12">
                  <p:embed/>
                </p:oleObj>
              </mc:Choice>
              <mc:Fallback>
                <p:oleObj name="文档" r:id="rId2" imgW="12731750" imgH="239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2405" y="1022350"/>
                        <a:ext cx="11807825" cy="20510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27"/>
          <p:cNvGraphicFramePr>
            <a:graphicFrameLocks noChangeAspect="1"/>
          </p:cNvGraphicFramePr>
          <p:nvPr/>
        </p:nvGraphicFramePr>
        <p:xfrm>
          <a:off x="550863" y="2867660"/>
          <a:ext cx="1008380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Equation" r:id="rId4" imgW="4787900" imgH="406400" progId="Equation.DSMT4">
                  <p:embed/>
                </p:oleObj>
              </mc:Choice>
              <mc:Fallback>
                <p:oleObj name="Equation" r:id="rId4" imgW="47879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0863" y="2867660"/>
                        <a:ext cx="10083800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27"/>
          <p:cNvGraphicFramePr>
            <a:graphicFrameLocks noChangeAspect="1"/>
          </p:cNvGraphicFramePr>
          <p:nvPr/>
        </p:nvGraphicFramePr>
        <p:xfrm>
          <a:off x="875030" y="3445193"/>
          <a:ext cx="6365875" cy="1385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Equation" r:id="rId6" imgW="3022600" imgH="673100" progId="Equation.DSMT4">
                  <p:embed/>
                </p:oleObj>
              </mc:Choice>
              <mc:Fallback>
                <p:oleObj name="Equation" r:id="rId6" imgW="30226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75030" y="3445193"/>
                        <a:ext cx="6365875" cy="13858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Object 27"/>
          <p:cNvGraphicFramePr>
            <a:graphicFrameLocks noChangeAspect="1"/>
          </p:cNvGraphicFramePr>
          <p:nvPr/>
        </p:nvGraphicFramePr>
        <p:xfrm>
          <a:off x="1180465" y="4647883"/>
          <a:ext cx="8824913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Equation" r:id="rId8" imgW="4191000" imgH="431800" progId="Equation.DSMT4">
                  <p:embed/>
                </p:oleObj>
              </mc:Choice>
              <mc:Fallback>
                <p:oleObj name="Equation" r:id="rId8" imgW="41910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80465" y="4647883"/>
                        <a:ext cx="8824913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0" name="Object 27"/>
          <p:cNvGraphicFramePr>
            <a:graphicFrameLocks noChangeAspect="1"/>
          </p:cNvGraphicFramePr>
          <p:nvPr/>
        </p:nvGraphicFramePr>
        <p:xfrm>
          <a:off x="1497965" y="5361940"/>
          <a:ext cx="6684963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Equation" r:id="rId10" imgW="3175000" imgH="482600" progId="Equation.DSMT4">
                  <p:embed/>
                </p:oleObj>
              </mc:Choice>
              <mc:Fallback>
                <p:oleObj name="Equation" r:id="rId10" imgW="3175000" imgH="482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97965" y="5361940"/>
                        <a:ext cx="6684963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27"/>
          <p:cNvGraphicFramePr>
            <a:graphicFrameLocks noChangeAspect="1"/>
          </p:cNvGraphicFramePr>
          <p:nvPr/>
        </p:nvGraphicFramePr>
        <p:xfrm>
          <a:off x="7501255" y="3890010"/>
          <a:ext cx="3449638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Equation" r:id="rId12" imgW="1638300" imgH="241300" progId="Equation.DSMT4">
                  <p:embed/>
                </p:oleObj>
              </mc:Choice>
              <mc:Fallback>
                <p:oleObj name="Equation" r:id="rId12" imgW="16383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501255" y="3890010"/>
                        <a:ext cx="3449638" cy="4968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7410" name="Object 27"/>
          <p:cNvGraphicFramePr>
            <a:graphicFrameLocks noChangeAspect="1"/>
          </p:cNvGraphicFramePr>
          <p:nvPr/>
        </p:nvGraphicFramePr>
        <p:xfrm>
          <a:off x="610553" y="2860358"/>
          <a:ext cx="101123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Equation" r:id="rId2" imgW="4800600" imgH="406400" progId="Equation.DSMT4">
                  <p:embed/>
                </p:oleObj>
              </mc:Choice>
              <mc:Fallback>
                <p:oleObj name="Equation" r:id="rId2" imgW="48006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0553" y="2860358"/>
                        <a:ext cx="101123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27"/>
          <p:cNvGraphicFramePr>
            <a:graphicFrameLocks noChangeAspect="1"/>
          </p:cNvGraphicFramePr>
          <p:nvPr/>
        </p:nvGraphicFramePr>
        <p:xfrm>
          <a:off x="1055688" y="3498850"/>
          <a:ext cx="6365875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Equation" r:id="rId4" imgW="3022600" imgH="673100" progId="Equation.DSMT4">
                  <p:embed/>
                </p:oleObj>
              </mc:Choice>
              <mc:Fallback>
                <p:oleObj name="Equation" r:id="rId4" imgW="30226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55688" y="3498850"/>
                        <a:ext cx="6365875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27"/>
          <p:cNvGraphicFramePr>
            <a:graphicFrameLocks noChangeAspect="1"/>
          </p:cNvGraphicFramePr>
          <p:nvPr/>
        </p:nvGraphicFramePr>
        <p:xfrm>
          <a:off x="1016000" y="4884738"/>
          <a:ext cx="3716338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Equation" r:id="rId6" imgW="1765300" imgH="228600" progId="Equation.DSMT4">
                  <p:embed/>
                </p:oleObj>
              </mc:Choice>
              <mc:Fallback>
                <p:oleObj name="Equation" r:id="rId6" imgW="1765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6000" y="4884738"/>
                        <a:ext cx="3716338" cy="4714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27"/>
          <p:cNvGraphicFramePr>
            <a:graphicFrameLocks noChangeAspect="1"/>
          </p:cNvGraphicFramePr>
          <p:nvPr/>
        </p:nvGraphicFramePr>
        <p:xfrm>
          <a:off x="911225" y="5308283"/>
          <a:ext cx="9893300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Equation" r:id="rId8" imgW="4699000" imgH="444500" progId="Equation.DSMT4">
                  <p:embed/>
                </p:oleObj>
              </mc:Choice>
              <mc:Fallback>
                <p:oleObj name="Equation" r:id="rId8" imgW="46990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11225" y="5308283"/>
                        <a:ext cx="9893300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Object 27"/>
          <p:cNvGraphicFramePr>
            <a:graphicFrameLocks noChangeAspect="1"/>
          </p:cNvGraphicFramePr>
          <p:nvPr/>
        </p:nvGraphicFramePr>
        <p:xfrm>
          <a:off x="4732338" y="4862513"/>
          <a:ext cx="31829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Equation" r:id="rId10" imgW="1511300" imgH="228600" progId="Equation.DSMT4">
                  <p:embed/>
                </p:oleObj>
              </mc:Choice>
              <mc:Fallback>
                <p:oleObj name="Equation" r:id="rId10" imgW="1511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32338" y="4862513"/>
                        <a:ext cx="31829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椭圆形标注 9"/>
          <p:cNvSpPr/>
          <p:nvPr/>
        </p:nvSpPr>
        <p:spPr>
          <a:xfrm>
            <a:off x="192088" y="5916295"/>
            <a:ext cx="2012950" cy="673100"/>
          </a:xfrm>
          <a:prstGeom prst="wedgeEllipseCallout">
            <a:avLst>
              <a:gd name="adj1" fmla="val 99132"/>
              <a:gd name="adj2" fmla="val -46603"/>
            </a:avLst>
          </a:prstGeom>
          <a:solidFill>
            <a:schemeClr val="accent1"/>
          </a:solidFill>
          <a:ln w="12700">
            <a:solidFill>
              <a:srgbClr val="41719C"/>
            </a:solidFill>
            <a:miter lim="800000"/>
          </a:ln>
        </p:spPr>
        <p:txBody>
          <a:bodyPr anchor="ctr" anchorCtr="0">
            <a:no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en-US" altLang="en-US" sz="2400" b="0" i="0" u="none" baseline="0">
                <a:solidFill>
                  <a:schemeClr val="tx1"/>
                </a:solidFill>
                <a:effectLst/>
                <a:latin typeface="Tahoma" panose="020B0604030504040204" pitchFamily="2" charset="0"/>
                <a:ea typeface="宋体" panose="02010600030101010101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弦长公式</a:t>
            </a:r>
            <a:endParaRPr lang="zh-CN" altLang="en-US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7416" name="Object 2"/>
          <p:cNvGraphicFramePr>
            <a:graphicFrameLocks noChangeAspect="1"/>
          </p:cNvGraphicFramePr>
          <p:nvPr/>
        </p:nvGraphicFramePr>
        <p:xfrm>
          <a:off x="192405" y="1012825"/>
          <a:ext cx="11807825" cy="1908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文档" r:id="rId12" imgW="12731750" imgH="2396490" progId="Word.Document.12">
                  <p:embed/>
                </p:oleObj>
              </mc:Choice>
              <mc:Fallback>
                <p:oleObj name="文档" r:id="rId12" imgW="12731750" imgH="239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92405" y="1012825"/>
                        <a:ext cx="11807825" cy="190881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8164195" y="4025265"/>
            <a:ext cx="12388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zh-CN" sz="32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消元</a:t>
            </a:r>
            <a:r>
              <a:rPr kumimoji="1" lang="en-US" altLang="zh-CN" sz="32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x</a:t>
            </a:r>
            <a:endParaRPr kumimoji="1" lang="en-US" altLang="zh-CN" sz="3200" b="1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ldLvl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9458" name="Object 27"/>
          <p:cNvGraphicFramePr>
            <a:graphicFrameLocks noChangeAspect="1"/>
          </p:cNvGraphicFramePr>
          <p:nvPr/>
        </p:nvGraphicFramePr>
        <p:xfrm>
          <a:off x="419100" y="2230438"/>
          <a:ext cx="949325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Equation" r:id="rId2" imgW="4582795" imgH="215900" progId="Equation.DSMT4">
                  <p:embed/>
                </p:oleObj>
              </mc:Choice>
              <mc:Fallback>
                <p:oleObj name="Equation" r:id="rId2" imgW="458279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9100" y="2230438"/>
                        <a:ext cx="949325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27"/>
          <p:cNvGraphicFramePr>
            <a:graphicFrameLocks noChangeAspect="1"/>
          </p:cNvGraphicFramePr>
          <p:nvPr/>
        </p:nvGraphicFramePr>
        <p:xfrm>
          <a:off x="782638" y="2657475"/>
          <a:ext cx="11310937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Equation" r:id="rId4" imgW="5664200" imgH="673100" progId="Equation.DSMT4">
                  <p:embed/>
                </p:oleObj>
              </mc:Choice>
              <mc:Fallback>
                <p:oleObj name="Equation" r:id="rId4" imgW="56642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2638" y="2657475"/>
                        <a:ext cx="11310937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27"/>
          <p:cNvGraphicFramePr>
            <a:graphicFrameLocks noChangeAspect="1"/>
          </p:cNvGraphicFramePr>
          <p:nvPr/>
        </p:nvGraphicFramePr>
        <p:xfrm>
          <a:off x="735013" y="4079875"/>
          <a:ext cx="3716337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Equation" r:id="rId6" imgW="1765300" imgH="228600" progId="Equation.DSMT4">
                  <p:embed/>
                </p:oleObj>
              </mc:Choice>
              <mc:Fallback>
                <p:oleObj name="Equation" r:id="rId6" imgW="1765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35013" y="4079875"/>
                        <a:ext cx="3716337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27"/>
          <p:cNvGraphicFramePr>
            <a:graphicFrameLocks noChangeAspect="1"/>
          </p:cNvGraphicFramePr>
          <p:nvPr/>
        </p:nvGraphicFramePr>
        <p:xfrm>
          <a:off x="4451350" y="3830638"/>
          <a:ext cx="291465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Equation" r:id="rId8" imgW="1384300" imgH="419100" progId="Equation.DSMT4">
                  <p:embed/>
                </p:oleObj>
              </mc:Choice>
              <mc:Fallback>
                <p:oleObj name="Equation" r:id="rId8" imgW="13843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51350" y="3830638"/>
                        <a:ext cx="2914650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Object 27"/>
          <p:cNvGraphicFramePr>
            <a:graphicFrameLocks noChangeAspect="1"/>
          </p:cNvGraphicFramePr>
          <p:nvPr/>
        </p:nvGraphicFramePr>
        <p:xfrm>
          <a:off x="733425" y="4729163"/>
          <a:ext cx="4038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Equation" r:id="rId10" imgW="1917065" imgH="215900" progId="Equation.DSMT4">
                  <p:embed/>
                </p:oleObj>
              </mc:Choice>
              <mc:Fallback>
                <p:oleObj name="Equation" r:id="rId10" imgW="1917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33425" y="4729163"/>
                        <a:ext cx="4038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Object 27"/>
          <p:cNvGraphicFramePr>
            <a:graphicFrameLocks noChangeAspect="1"/>
          </p:cNvGraphicFramePr>
          <p:nvPr/>
        </p:nvGraphicFramePr>
        <p:xfrm>
          <a:off x="733425" y="5199063"/>
          <a:ext cx="759460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Equation" r:id="rId12" imgW="3606800" imgH="419100" progId="Equation.DSMT4">
                  <p:embed/>
                </p:oleObj>
              </mc:Choice>
              <mc:Fallback>
                <p:oleObj name="Equation" r:id="rId12" imgW="3606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3425" y="5199063"/>
                        <a:ext cx="759460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4" name="Object 27"/>
          <p:cNvGraphicFramePr>
            <a:graphicFrameLocks noChangeAspect="1"/>
          </p:cNvGraphicFramePr>
          <p:nvPr/>
        </p:nvGraphicFramePr>
        <p:xfrm>
          <a:off x="733425" y="6007100"/>
          <a:ext cx="68897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Equation" r:id="rId14" imgW="3327400" imgH="406400" progId="Equation.DSMT4">
                  <p:embed/>
                </p:oleObj>
              </mc:Choice>
              <mc:Fallback>
                <p:oleObj name="Equation" r:id="rId14" imgW="33274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33425" y="6007100"/>
                        <a:ext cx="6889750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5" name="Object 2"/>
          <p:cNvGraphicFramePr>
            <a:graphicFrameLocks noChangeAspect="1"/>
          </p:cNvGraphicFramePr>
          <p:nvPr/>
        </p:nvGraphicFramePr>
        <p:xfrm>
          <a:off x="192088" y="61913"/>
          <a:ext cx="11807825" cy="214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文档" r:id="rId16" imgW="12731750" imgH="2396490" progId="Word.Document.12">
                  <p:embed/>
                </p:oleObj>
              </mc:Choice>
              <mc:Fallback>
                <p:oleObj name="文档" r:id="rId16" imgW="12731750" imgH="239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92088" y="61913"/>
                        <a:ext cx="11807825" cy="21431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9458" name="Object 27"/>
          <p:cNvGraphicFramePr>
            <a:graphicFrameLocks noChangeAspect="1"/>
          </p:cNvGraphicFramePr>
          <p:nvPr/>
        </p:nvGraphicFramePr>
        <p:xfrm>
          <a:off x="419100" y="2230438"/>
          <a:ext cx="949325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Equation" r:id="rId2" imgW="4582795" imgH="215900" progId="Equation.DSMT4">
                  <p:embed/>
                </p:oleObj>
              </mc:Choice>
              <mc:Fallback>
                <p:oleObj name="Equation" r:id="rId2" imgW="458279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9100" y="2230438"/>
                        <a:ext cx="949325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27"/>
          <p:cNvGraphicFramePr>
            <a:graphicFrameLocks noChangeAspect="1"/>
          </p:cNvGraphicFramePr>
          <p:nvPr/>
        </p:nvGraphicFramePr>
        <p:xfrm>
          <a:off x="782638" y="2657475"/>
          <a:ext cx="11310937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Equation" r:id="rId4" imgW="5664200" imgH="673100" progId="Equation.DSMT4">
                  <p:embed/>
                </p:oleObj>
              </mc:Choice>
              <mc:Fallback>
                <p:oleObj name="Equation" r:id="rId4" imgW="5664200" imgH="673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2638" y="2657475"/>
                        <a:ext cx="11310937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27"/>
          <p:cNvGraphicFramePr>
            <a:graphicFrameLocks noChangeAspect="1"/>
          </p:cNvGraphicFramePr>
          <p:nvPr/>
        </p:nvGraphicFramePr>
        <p:xfrm>
          <a:off x="735013" y="4079875"/>
          <a:ext cx="3716337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Equation" r:id="rId6" imgW="1765300" imgH="228600" progId="Equation.DSMT4">
                  <p:embed/>
                </p:oleObj>
              </mc:Choice>
              <mc:Fallback>
                <p:oleObj name="Equation" r:id="rId6" imgW="17653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35013" y="4079875"/>
                        <a:ext cx="3716337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27"/>
          <p:cNvGraphicFramePr>
            <a:graphicFrameLocks noChangeAspect="1"/>
          </p:cNvGraphicFramePr>
          <p:nvPr/>
        </p:nvGraphicFramePr>
        <p:xfrm>
          <a:off x="4451350" y="3830638"/>
          <a:ext cx="291465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Equation" r:id="rId8" imgW="1384300" imgH="419100" progId="Equation.DSMT4">
                  <p:embed/>
                </p:oleObj>
              </mc:Choice>
              <mc:Fallback>
                <p:oleObj name="Equation" r:id="rId8" imgW="13843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51350" y="3830638"/>
                        <a:ext cx="2914650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Object 27"/>
          <p:cNvGraphicFramePr>
            <a:graphicFrameLocks noChangeAspect="1"/>
          </p:cNvGraphicFramePr>
          <p:nvPr/>
        </p:nvGraphicFramePr>
        <p:xfrm>
          <a:off x="7623175" y="4106863"/>
          <a:ext cx="4038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Equation" r:id="rId10" imgW="1917065" imgH="215900" progId="Equation.DSMT4">
                  <p:embed/>
                </p:oleObj>
              </mc:Choice>
              <mc:Fallback>
                <p:oleObj name="Equation" r:id="rId10" imgW="1917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623175" y="4106863"/>
                        <a:ext cx="4038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Object 27"/>
          <p:cNvGraphicFramePr>
            <a:graphicFrameLocks noChangeAspect="1"/>
          </p:cNvGraphicFramePr>
          <p:nvPr/>
        </p:nvGraphicFramePr>
        <p:xfrm>
          <a:off x="735330" y="4695508"/>
          <a:ext cx="759460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Equation" r:id="rId12" imgW="3606800" imgH="419100" progId="Equation.DSMT4">
                  <p:embed/>
                </p:oleObj>
              </mc:Choice>
              <mc:Fallback>
                <p:oleObj name="Equation" r:id="rId12" imgW="3606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330" y="4695508"/>
                        <a:ext cx="759460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4" name="Object 27"/>
          <p:cNvGraphicFramePr>
            <a:graphicFrameLocks noChangeAspect="1"/>
          </p:cNvGraphicFramePr>
          <p:nvPr/>
        </p:nvGraphicFramePr>
        <p:xfrm>
          <a:off x="733425" y="5488940"/>
          <a:ext cx="68897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Equation" r:id="rId14" imgW="3327400" imgH="406400" progId="Equation.DSMT4">
                  <p:embed/>
                </p:oleObj>
              </mc:Choice>
              <mc:Fallback>
                <p:oleObj name="Equation" r:id="rId14" imgW="33274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33425" y="5488940"/>
                        <a:ext cx="6889750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5" name="Object 2"/>
          <p:cNvGraphicFramePr>
            <a:graphicFrameLocks noChangeAspect="1"/>
          </p:cNvGraphicFramePr>
          <p:nvPr/>
        </p:nvGraphicFramePr>
        <p:xfrm>
          <a:off x="192088" y="61913"/>
          <a:ext cx="11807825" cy="214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文档" r:id="rId16" imgW="12731750" imgH="2396490" progId="Word.Document.12">
                  <p:embed/>
                </p:oleObj>
              </mc:Choice>
              <mc:Fallback>
                <p:oleObj name="文档" r:id="rId16" imgW="12731750" imgH="239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92088" y="61913"/>
                        <a:ext cx="11807825" cy="21431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0482" name="Object 27"/>
          <p:cNvGraphicFramePr>
            <a:graphicFrameLocks noChangeAspect="1"/>
          </p:cNvGraphicFramePr>
          <p:nvPr/>
        </p:nvGraphicFramePr>
        <p:xfrm>
          <a:off x="3329305" y="3090545"/>
          <a:ext cx="147129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" name="Equation" r:id="rId2" imgW="711200" imgH="203200" progId="Equation.DSMT4">
                  <p:embed/>
                </p:oleObj>
              </mc:Choice>
              <mc:Fallback>
                <p:oleObj name="Equation" r:id="rId2" imgW="711200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29305" y="3090545"/>
                        <a:ext cx="1471295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27"/>
          <p:cNvGraphicFramePr>
            <a:graphicFrameLocks noChangeAspect="1"/>
          </p:cNvGraphicFramePr>
          <p:nvPr/>
        </p:nvGraphicFramePr>
        <p:xfrm>
          <a:off x="1127125" y="2646680"/>
          <a:ext cx="2130425" cy="1528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name="Equation" r:id="rId4" imgW="1066800" imgH="876300" progId="Equation.DSMT4">
                  <p:embed/>
                </p:oleObj>
              </mc:Choice>
              <mc:Fallback>
                <p:oleObj name="Equation" r:id="rId4" imgW="1066800" imgH="876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27125" y="2646680"/>
                        <a:ext cx="2130425" cy="15284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27"/>
          <p:cNvGraphicFramePr>
            <a:graphicFrameLocks noChangeAspect="1"/>
          </p:cNvGraphicFramePr>
          <p:nvPr/>
        </p:nvGraphicFramePr>
        <p:xfrm>
          <a:off x="422275" y="2066925"/>
          <a:ext cx="566928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name="Equation" r:id="rId6" imgW="2692400" imgH="228600" progId="Equation.DSMT4">
                  <p:embed/>
                </p:oleObj>
              </mc:Choice>
              <mc:Fallback>
                <p:oleObj name="Equation" r:id="rId6" imgW="26924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2275" y="2066925"/>
                        <a:ext cx="566928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27"/>
          <p:cNvGraphicFramePr>
            <a:graphicFrameLocks noChangeAspect="1"/>
          </p:cNvGraphicFramePr>
          <p:nvPr/>
        </p:nvGraphicFramePr>
        <p:xfrm>
          <a:off x="1056005" y="4234180"/>
          <a:ext cx="4038600" cy="377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name="Equation" r:id="rId8" imgW="1917065" imgH="215900" progId="Equation.DSMT4">
                  <p:embed/>
                </p:oleObj>
              </mc:Choice>
              <mc:Fallback>
                <p:oleObj name="Equation" r:id="rId8" imgW="1917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56005" y="4234180"/>
                        <a:ext cx="4038600" cy="37719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27"/>
          <p:cNvGraphicFramePr>
            <a:graphicFrameLocks noChangeAspect="1"/>
          </p:cNvGraphicFramePr>
          <p:nvPr/>
        </p:nvGraphicFramePr>
        <p:xfrm>
          <a:off x="5118100" y="4246245"/>
          <a:ext cx="3342005" cy="398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" name="Equation" r:id="rId10" imgW="1587500" imgH="228600" progId="Equation.DSMT4">
                  <p:embed/>
                </p:oleObj>
              </mc:Choice>
              <mc:Fallback>
                <p:oleObj name="Equation" r:id="rId10" imgW="15875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118100" y="4246245"/>
                        <a:ext cx="3342005" cy="3987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27"/>
          <p:cNvGraphicFramePr>
            <a:graphicFrameLocks noChangeAspect="1"/>
          </p:cNvGraphicFramePr>
          <p:nvPr/>
        </p:nvGraphicFramePr>
        <p:xfrm>
          <a:off x="1056005" y="5723255"/>
          <a:ext cx="6889750" cy="709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" name="Equation" r:id="rId12" imgW="3327400" imgH="406400" progId="Equation.DSMT4">
                  <p:embed/>
                </p:oleObj>
              </mc:Choice>
              <mc:Fallback>
                <p:oleObj name="Equation" r:id="rId12" imgW="33274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56005" y="5723255"/>
                        <a:ext cx="6889750" cy="70929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8" name="Object 27"/>
          <p:cNvGraphicFramePr>
            <a:graphicFrameLocks noChangeAspect="1"/>
          </p:cNvGraphicFramePr>
          <p:nvPr/>
        </p:nvGraphicFramePr>
        <p:xfrm>
          <a:off x="4818380" y="2915920"/>
          <a:ext cx="28416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" name="Equation" r:id="rId14" imgW="1422400" imgH="419100" progId="Equation.DSMT4">
                  <p:embed/>
                </p:oleObj>
              </mc:Choice>
              <mc:Fallback>
                <p:oleObj name="Equation" r:id="rId14" imgW="14224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18380" y="2915920"/>
                        <a:ext cx="284162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9" name="Object 27"/>
          <p:cNvGraphicFramePr>
            <a:graphicFrameLocks noChangeAspect="1"/>
          </p:cNvGraphicFramePr>
          <p:nvPr/>
        </p:nvGraphicFramePr>
        <p:xfrm>
          <a:off x="7696200" y="2905760"/>
          <a:ext cx="4008755" cy="775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" name="Equation" r:id="rId16" imgW="2005965" imgH="444500" progId="Equation.DSMT4">
                  <p:embed/>
                </p:oleObj>
              </mc:Choice>
              <mc:Fallback>
                <p:oleObj name="Equation" r:id="rId16" imgW="2005965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696200" y="2905760"/>
                        <a:ext cx="4008755" cy="7753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0" name="Object 27"/>
          <p:cNvGraphicFramePr>
            <a:graphicFrameLocks noChangeAspect="1"/>
          </p:cNvGraphicFramePr>
          <p:nvPr/>
        </p:nvGraphicFramePr>
        <p:xfrm>
          <a:off x="1138555" y="4844415"/>
          <a:ext cx="5073650" cy="775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" name="Equation" r:id="rId18" imgW="2540000" imgH="444500" progId="Equation.DSMT4">
                  <p:embed/>
                </p:oleObj>
              </mc:Choice>
              <mc:Fallback>
                <p:oleObj name="Equation" r:id="rId18" imgW="25400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138555" y="4844415"/>
                        <a:ext cx="5073650" cy="77533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1" name="Object 27"/>
          <p:cNvGraphicFramePr>
            <a:graphicFrameLocks noChangeAspect="1"/>
          </p:cNvGraphicFramePr>
          <p:nvPr/>
        </p:nvGraphicFramePr>
        <p:xfrm>
          <a:off x="8650605" y="3990975"/>
          <a:ext cx="3375025" cy="795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" name="Equation" r:id="rId20" imgW="1689100" imgH="457200" progId="Equation.DSMT4">
                  <p:embed/>
                </p:oleObj>
              </mc:Choice>
              <mc:Fallback>
                <p:oleObj name="Equation" r:id="rId20" imgW="16891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8650605" y="3990975"/>
                        <a:ext cx="3375025" cy="79502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2" name="Object 27"/>
          <p:cNvGraphicFramePr>
            <a:graphicFrameLocks noChangeAspect="1"/>
          </p:cNvGraphicFramePr>
          <p:nvPr/>
        </p:nvGraphicFramePr>
        <p:xfrm>
          <a:off x="8676005" y="4932045"/>
          <a:ext cx="3324225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" name="Equation" r:id="rId22" imgW="1663700" imgH="457200" progId="Equation.DSMT4">
                  <p:embed/>
                </p:oleObj>
              </mc:Choice>
              <mc:Fallback>
                <p:oleObj name="Equation" r:id="rId22" imgW="16637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8676005" y="4932045"/>
                        <a:ext cx="3324225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3" name="Object 27"/>
          <p:cNvGraphicFramePr>
            <a:graphicFrameLocks noChangeAspect="1"/>
          </p:cNvGraphicFramePr>
          <p:nvPr/>
        </p:nvGraphicFramePr>
        <p:xfrm>
          <a:off x="8463280" y="5785485"/>
          <a:ext cx="2898775" cy="88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" name="Equation" r:id="rId24" imgW="1193800" imgH="419100" progId="Equation.DSMT4">
                  <p:embed/>
                </p:oleObj>
              </mc:Choice>
              <mc:Fallback>
                <p:oleObj name="Equation" r:id="rId24" imgW="1193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8463280" y="5785485"/>
                        <a:ext cx="2898775" cy="88646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4" name="Object 2"/>
          <p:cNvGraphicFramePr>
            <a:graphicFrameLocks noChangeAspect="1"/>
          </p:cNvGraphicFramePr>
          <p:nvPr/>
        </p:nvGraphicFramePr>
        <p:xfrm>
          <a:off x="192405" y="130175"/>
          <a:ext cx="11807825" cy="181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文档" r:id="rId26" imgW="12731750" imgH="2396490" progId="Word.Document.12">
                  <p:embed/>
                </p:oleObj>
              </mc:Choice>
              <mc:Fallback>
                <p:oleObj name="文档" r:id="rId26" imgW="12731750" imgH="239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92405" y="130175"/>
                        <a:ext cx="11807825" cy="18161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Rectangle 4"/>
          <p:cNvSpPr/>
          <p:nvPr/>
        </p:nvSpPr>
        <p:spPr>
          <a:xfrm>
            <a:off x="227013" y="1171258"/>
            <a:ext cx="11664950" cy="16430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      如图示，若直线</a:t>
            </a:r>
            <a:r>
              <a:rPr kumimoji="1" lang="en-US" altLang="zh-CN" b="1" i="1">
                <a:latin typeface="Times New Roman" panose="02020603050405020304" pitchFamily="18" charset="0"/>
                <a:ea typeface="楷体" panose="02010609060101010101" pitchFamily="49" charset="-122"/>
              </a:rPr>
              <a:t>l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与椭圆交于</a:t>
            </a:r>
            <a:r>
              <a:rPr kumimoji="1" lang="en-US" altLang="zh-CN" b="1" i="1">
                <a:latin typeface="Times New Roman" panose="02020603050405020304" pitchFamily="18" charset="0"/>
                <a:ea typeface="楷体" panose="02010609060101010101" pitchFamily="49" charset="-122"/>
              </a:rPr>
              <a:t>A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kumimoji="1" lang="en-US" altLang="zh-CN" b="1" i="1">
                <a:latin typeface="Times New Roman" panose="02020603050405020304" pitchFamily="18" charset="0"/>
                <a:ea typeface="楷体" panose="02010609060101010101" pitchFamily="49" charset="-122"/>
              </a:rPr>
              <a:t>B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两点，将直线方程与椭圆方程联立消元，得到关于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(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或</a:t>
            </a:r>
            <a:r>
              <a:rPr kumimoji="1" lang="en-US" altLang="zh-CN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的一元二次方程，然后运用两点间距离公式及根与系数的关系，即可求弦长，具体公式为：</a:t>
            </a:r>
            <a:endParaRPr kumimoji="1" lang="zh-CN" altLang="en-US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21507" name="Object 27"/>
          <p:cNvGraphicFramePr>
            <a:graphicFrameLocks noChangeAspect="1"/>
          </p:cNvGraphicFramePr>
          <p:nvPr/>
        </p:nvGraphicFramePr>
        <p:xfrm>
          <a:off x="1165860" y="2929255"/>
          <a:ext cx="4379595" cy="641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" name="Equation" r:id="rId2" imgW="1943100" imgH="292100" progId="Equation.DSMT4">
                  <p:embed/>
                </p:oleObj>
              </mc:Choice>
              <mc:Fallback>
                <p:oleObj name="Equation" r:id="rId2" imgW="1943100" imgH="292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65860" y="2929255"/>
                        <a:ext cx="4379595" cy="64198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27"/>
          <p:cNvGraphicFramePr>
            <a:graphicFrameLocks noChangeAspect="1"/>
          </p:cNvGraphicFramePr>
          <p:nvPr/>
        </p:nvGraphicFramePr>
        <p:xfrm>
          <a:off x="1851660" y="3642360"/>
          <a:ext cx="5175885" cy="906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" name="Equation" r:id="rId4" imgW="2476500" imgH="444500" progId="Equation.DSMT4">
                  <p:embed/>
                </p:oleObj>
              </mc:Choice>
              <mc:Fallback>
                <p:oleObj name="Equation" r:id="rId4" imgW="24765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1660" y="3642360"/>
                        <a:ext cx="5175885" cy="9061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27"/>
          <p:cNvGraphicFramePr>
            <a:graphicFrameLocks noChangeAspect="1"/>
          </p:cNvGraphicFramePr>
          <p:nvPr/>
        </p:nvGraphicFramePr>
        <p:xfrm>
          <a:off x="1798955" y="5340985"/>
          <a:ext cx="411988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" name="Equation" r:id="rId6" imgW="1993900" imgH="457200" progId="Equation.DSMT4">
                  <p:embed/>
                </p:oleObj>
              </mc:Choice>
              <mc:Fallback>
                <p:oleObj name="Equation" r:id="rId6" imgW="19939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98955" y="5340985"/>
                        <a:ext cx="411988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0" name="矩形 5"/>
          <p:cNvSpPr/>
          <p:nvPr/>
        </p:nvSpPr>
        <p:spPr>
          <a:xfrm>
            <a:off x="6315075" y="5370830"/>
            <a:ext cx="597789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  <a:defRPr/>
            </a:pP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其中</a:t>
            </a:r>
            <a:r>
              <a:rPr kumimoji="1" lang="en-US" altLang="zh-CN" sz="2400" b="1" i="1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k</a:t>
            </a: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为直线</a:t>
            </a:r>
            <a:r>
              <a:rPr kumimoji="1" lang="en-US" altLang="zh-CN" sz="2400" b="1" i="1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l</a:t>
            </a: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的斜率</a:t>
            </a:r>
            <a:r>
              <a:rPr kumimoji="1" lang="en-US" altLang="zh-CN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, </a:t>
            </a:r>
            <a:r>
              <a:rPr kumimoji="1" lang="en-US" altLang="zh-CN" sz="2400" b="1" i="1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是方程组消元后</a:t>
            </a:r>
            <a:endParaRPr kumimoji="1" lang="zh-CN" altLang="en-US" sz="2400" b="1" i="0" u="none" strike="noStrike" kern="1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  <a:defRPr/>
            </a:pP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的一元二次方程的二次项系数</a:t>
            </a:r>
            <a:r>
              <a:rPr kumimoji="1" lang="en-US" altLang="zh-CN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, ∆</a:t>
            </a:r>
            <a:r>
              <a:rPr kumimoji="1" lang="zh-CN" altLang="en-US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是判别式</a:t>
            </a:r>
            <a:r>
              <a:rPr kumimoji="1" lang="en-US" altLang="zh-CN" sz="24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华文中宋" panose="02010600040101010101" pitchFamily="2" charset="-122"/>
                <a:cs typeface="Times New Roman" panose="02020603050405020304" pitchFamily="18" charset="0"/>
              </a:rPr>
              <a:t>.</a:t>
            </a:r>
            <a:endParaRPr kumimoji="1" lang="zh-CN" altLang="zh-CN" sz="24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511" name="文本框 6"/>
          <p:cNvSpPr/>
          <p:nvPr/>
        </p:nvSpPr>
        <p:spPr>
          <a:xfrm>
            <a:off x="5821363" y="648970"/>
            <a:ext cx="1981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弦长公式：</a:t>
            </a:r>
            <a:endParaRPr kumimoji="1" lang="en-US" altLang="zh-CN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pSp>
        <p:nvGrpSpPr>
          <p:cNvPr id="21512" name="组合 28"/>
          <p:cNvGrpSpPr/>
          <p:nvPr/>
        </p:nvGrpSpPr>
        <p:grpSpPr>
          <a:xfrm>
            <a:off x="8040688" y="1679575"/>
            <a:ext cx="3954462" cy="2652713"/>
            <a:chOff x="7791448" y="1635090"/>
            <a:chExt cx="3954464" cy="2652745"/>
          </a:xfrm>
        </p:grpSpPr>
        <p:grpSp>
          <p:nvGrpSpPr>
            <p:cNvPr id="21514" name="组合 34"/>
            <p:cNvGrpSpPr/>
            <p:nvPr/>
          </p:nvGrpSpPr>
          <p:grpSpPr>
            <a:xfrm>
              <a:off x="7791448" y="1635090"/>
              <a:ext cx="3954464" cy="2652745"/>
              <a:chOff x="7541368" y="1491582"/>
              <a:chExt cx="3954466" cy="2652919"/>
            </a:xfrm>
          </p:grpSpPr>
          <p:grpSp>
            <p:nvGrpSpPr>
              <p:cNvPr id="21517" name="组合 5"/>
              <p:cNvGrpSpPr/>
              <p:nvPr/>
            </p:nvGrpSpPr>
            <p:grpSpPr>
              <a:xfrm>
                <a:off x="7541368" y="1491582"/>
                <a:ext cx="3954466" cy="2411414"/>
                <a:chOff x="7685982" y="1784109"/>
                <a:chExt cx="3954466" cy="2411414"/>
              </a:xfrm>
            </p:grpSpPr>
            <p:grpSp>
              <p:nvGrpSpPr>
                <p:cNvPr id="21519" name="组合 6"/>
                <p:cNvGrpSpPr/>
                <p:nvPr/>
              </p:nvGrpSpPr>
              <p:grpSpPr>
                <a:xfrm>
                  <a:off x="7685982" y="1784109"/>
                  <a:ext cx="3954466" cy="2411414"/>
                  <a:chOff x="7849393" y="1101584"/>
                  <a:chExt cx="3954466" cy="2411414"/>
                </a:xfrm>
              </p:grpSpPr>
              <p:grpSp>
                <p:nvGrpSpPr>
                  <p:cNvPr id="21522" name="Group 19"/>
                  <p:cNvGrpSpPr/>
                  <p:nvPr/>
                </p:nvGrpSpPr>
                <p:grpSpPr>
                  <a:xfrm>
                    <a:off x="7849393" y="1101584"/>
                    <a:ext cx="3954466" cy="2411414"/>
                    <a:chOff x="162" y="551"/>
                    <a:chExt cx="2491" cy="1519"/>
                  </a:xfrm>
                </p:grpSpPr>
                <p:sp>
                  <p:nvSpPr>
                    <p:cNvPr id="21524" name="Oval 20"/>
                    <p:cNvSpPr>
                      <a:spLocks noChangeAspect="1"/>
                    </p:cNvSpPr>
                    <p:nvPr/>
                  </p:nvSpPr>
                  <p:spPr>
                    <a:xfrm>
                      <a:off x="592" y="1092"/>
                      <a:ext cx="1514" cy="799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</a:ln>
                    <a:effectLst/>
                  </p:spPr>
                  <p:txBody>
                    <a:bodyPr wrap="none" anchor="ctr" anchorCtr="0">
                      <a:no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kumimoji="1" lang="zh-CN" altLang="en-US" sz="2400">
                        <a:latin typeface="Tahoma" panose="020B0604030504040204" pitchFamily="2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1525" name="Line 28"/>
                    <p:cNvCxnSpPr/>
                    <p:nvPr/>
                  </p:nvCxnSpPr>
                  <p:spPr>
                    <a:xfrm flipV="1">
                      <a:off x="162" y="1500"/>
                      <a:ext cx="2404" cy="9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cxnSp>
                  <p:nvCxnSpPr>
                    <p:cNvPr id="21526" name="Line 29"/>
                    <p:cNvCxnSpPr/>
                    <p:nvPr/>
                  </p:nvCxnSpPr>
                  <p:spPr>
                    <a:xfrm flipV="1">
                      <a:off x="1347" y="635"/>
                      <a:ext cx="11" cy="1435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sp>
                  <p:nvSpPr>
                    <p:cNvPr id="21527" name="Text Box 30"/>
                    <p:cNvSpPr/>
                    <p:nvPr/>
                  </p:nvSpPr>
                  <p:spPr>
                    <a:xfrm>
                      <a:off x="1130" y="1461"/>
                      <a:ext cx="288" cy="288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28" name="Text Box 31"/>
                    <p:cNvSpPr/>
                    <p:nvPr/>
                  </p:nvSpPr>
                  <p:spPr>
                    <a:xfrm>
                      <a:off x="2418" y="1447"/>
                      <a:ext cx="23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endParaRPr kumimoji="1"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29" name="Text Box 32"/>
                    <p:cNvSpPr/>
                    <p:nvPr/>
                  </p:nvSpPr>
                  <p:spPr>
                    <a:xfrm>
                      <a:off x="1153" y="551"/>
                      <a:ext cx="17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30" name="Text Box 35"/>
                    <p:cNvSpPr/>
                    <p:nvPr/>
                  </p:nvSpPr>
                  <p:spPr>
                    <a:xfrm>
                      <a:off x="1765" y="1458"/>
                      <a:ext cx="364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1" lang="en-US" altLang="zh-CN" sz="3600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1531" name="Text Box 36"/>
                    <p:cNvSpPr/>
                    <p:nvPr/>
                  </p:nvSpPr>
                  <p:spPr>
                    <a:xfrm>
                      <a:off x="2288" y="745"/>
                      <a:ext cx="218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</a:t>
                      </a:r>
                      <a:endParaRPr kumimoji="1" lang="en-US" altLang="zh-CN" sz="36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21523" name="Text Box 35"/>
                  <p:cNvSpPr/>
                  <p:nvPr/>
                </p:nvSpPr>
                <p:spPr>
                  <a:xfrm>
                    <a:off x="10511632" y="2422383"/>
                    <a:ext cx="366713" cy="36933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18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•</a:t>
                    </a:r>
                    <a:endParaRPr kumimoji="1"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1520" name="Text Box 35"/>
                <p:cNvSpPr/>
                <p:nvPr/>
              </p:nvSpPr>
              <p:spPr>
                <a:xfrm>
                  <a:off x="8512002" y="3239292"/>
                  <a:ext cx="490120" cy="461665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r>
                    <a:rPr kumimoji="1" lang="en-US" altLang="zh-CN" sz="2400" b="1" baseline="-25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kumimoji="1" lang="en-US" altLang="zh-CN" sz="3600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1521" name="Text Box 35"/>
                <p:cNvSpPr/>
                <p:nvPr/>
              </p:nvSpPr>
              <p:spPr>
                <a:xfrm>
                  <a:off x="8547996" y="3112238"/>
                  <a:ext cx="366713" cy="36933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8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•</a:t>
                  </a:r>
                  <a:endParaRPr kumimoji="1"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21518" name="直接连接符 9"/>
              <p:cNvCxnSpPr/>
              <p:nvPr/>
            </p:nvCxnSpPr>
            <p:spPr>
              <a:xfrm flipH="1">
                <a:off x="8504981" y="2066302"/>
                <a:ext cx="2832103" cy="2078199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21515" name="Text Box 35"/>
            <p:cNvSpPr/>
            <p:nvPr/>
          </p:nvSpPr>
          <p:spPr>
            <a:xfrm>
              <a:off x="10748169" y="2594785"/>
              <a:ext cx="577850" cy="46193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kumimoji="1"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1516" name="Text Box 35"/>
            <p:cNvSpPr/>
            <p:nvPr/>
          </p:nvSpPr>
          <p:spPr>
            <a:xfrm>
              <a:off x="9291298" y="3716280"/>
              <a:ext cx="577850" cy="46193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kumimoji="1"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21513" name="Object 27"/>
          <p:cNvGraphicFramePr>
            <a:graphicFrameLocks noChangeAspect="1"/>
          </p:cNvGraphicFramePr>
          <p:nvPr/>
        </p:nvGraphicFramePr>
        <p:xfrm>
          <a:off x="1787525" y="4420870"/>
          <a:ext cx="824674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" name="Equation" r:id="rId8" imgW="3937000" imgH="444500" progId="Equation.DSMT4">
                  <p:embed/>
                </p:oleObj>
              </mc:Choice>
              <mc:Fallback>
                <p:oleObj name="Equation" r:id="rId8" imgW="39370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87525" y="4420870"/>
                        <a:ext cx="8246745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2530" name="对象 1"/>
          <p:cNvGraphicFramePr>
            <a:graphicFrameLocks noChangeAspect="1"/>
          </p:cNvGraphicFramePr>
          <p:nvPr/>
        </p:nvGraphicFramePr>
        <p:xfrm>
          <a:off x="91123" y="1349375"/>
          <a:ext cx="11764962" cy="140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" name="Equation" r:id="rId2" imgW="5524500" imgH="660400" progId="Equation.DSMT4">
                  <p:embed/>
                </p:oleObj>
              </mc:Choice>
              <mc:Fallback>
                <p:oleObj name="Equation" r:id="rId2" imgW="5524500" imgH="66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1123" y="1349375"/>
                        <a:ext cx="11764962" cy="14065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8"/>
          <p:cNvGraphicFramePr>
            <a:graphicFrameLocks noChangeAspect="1"/>
          </p:cNvGraphicFramePr>
          <p:nvPr/>
        </p:nvGraphicFramePr>
        <p:xfrm>
          <a:off x="578803" y="4347528"/>
          <a:ext cx="9266237" cy="1370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" name="Equation" r:id="rId4" imgW="4470400" imgH="660400" progId="Equation.DSMT4">
                  <p:embed/>
                </p:oleObj>
              </mc:Choice>
              <mc:Fallback>
                <p:oleObj name="Equation" r:id="rId4" imgW="4470400" imgH="66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8803" y="4347528"/>
                        <a:ext cx="9266237" cy="13700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文本框 6"/>
          <p:cNvSpPr/>
          <p:nvPr/>
        </p:nvSpPr>
        <p:spPr>
          <a:xfrm>
            <a:off x="192088" y="1082040"/>
            <a:ext cx="3743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中点弦问题 </a:t>
            </a: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: (</a:t>
            </a: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点差法</a:t>
            </a: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)</a:t>
            </a:r>
            <a:endParaRPr kumimoji="1" lang="en-US" altLang="zh-CN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aphicFrame>
        <p:nvGraphicFramePr>
          <p:cNvPr id="22533" name="Object 27"/>
          <p:cNvGraphicFramePr>
            <a:graphicFrameLocks noChangeAspect="1"/>
          </p:cNvGraphicFramePr>
          <p:nvPr/>
        </p:nvGraphicFramePr>
        <p:xfrm>
          <a:off x="4938713" y="2971165"/>
          <a:ext cx="2457450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" name="Equation" r:id="rId6" imgW="1002665" imgH="419100" progId="Equation.DSMT4">
                  <p:embed/>
                </p:oleObj>
              </mc:Choice>
              <mc:Fallback>
                <p:oleObj name="Equation" r:id="rId6" imgW="1002665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38713" y="2971165"/>
                        <a:ext cx="2457450" cy="1001713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对象 1"/>
          <p:cNvGraphicFramePr>
            <a:graphicFrameLocks noChangeAspect="1"/>
          </p:cNvGraphicFramePr>
          <p:nvPr/>
        </p:nvGraphicFramePr>
        <p:xfrm>
          <a:off x="4289425" y="3301365"/>
          <a:ext cx="50482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" name="Equation" r:id="rId8" imgW="203200" imgH="215900" progId="Equation.DSMT4">
                  <p:embed/>
                </p:oleObj>
              </mc:Choice>
              <mc:Fallback>
                <p:oleObj name="Equation" r:id="rId8" imgW="2032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89425" y="3301365"/>
                        <a:ext cx="504825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Object 27"/>
          <p:cNvGraphicFramePr>
            <a:graphicFrameLocks noChangeAspect="1"/>
          </p:cNvGraphicFramePr>
          <p:nvPr/>
        </p:nvGraphicFramePr>
        <p:xfrm>
          <a:off x="1765300" y="2971165"/>
          <a:ext cx="2363788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" name="Equation" r:id="rId10" imgW="965200" imgH="457200" progId="Equation.DSMT4">
                  <p:embed/>
                </p:oleObj>
              </mc:Choice>
              <mc:Fallback>
                <p:oleObj name="Equation" r:id="rId10" imgW="9652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65300" y="2971165"/>
                        <a:ext cx="2363788" cy="10922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27"/>
          <p:cNvGraphicFramePr>
            <a:graphicFrameLocks noChangeAspect="1"/>
          </p:cNvGraphicFramePr>
          <p:nvPr/>
        </p:nvGraphicFramePr>
        <p:xfrm>
          <a:off x="8711565" y="5205095"/>
          <a:ext cx="2457450" cy="1045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Equation" r:id="rId12" imgW="1002665" imgH="419100" progId="Equation.DSMT4">
                  <p:embed/>
                </p:oleObj>
              </mc:Choice>
              <mc:Fallback>
                <p:oleObj name="Equation" r:id="rId12" imgW="1002665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711565" y="5205095"/>
                        <a:ext cx="2457450" cy="1045845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对象 1"/>
          <p:cNvGraphicFramePr>
            <a:graphicFrameLocks noChangeAspect="1"/>
          </p:cNvGraphicFramePr>
          <p:nvPr/>
        </p:nvGraphicFramePr>
        <p:xfrm>
          <a:off x="7978775" y="5620703"/>
          <a:ext cx="50482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" name="Equation" r:id="rId14" imgW="203200" imgH="215900" progId="Equation.DSMT4">
                  <p:embed/>
                </p:oleObj>
              </mc:Choice>
              <mc:Fallback>
                <p:oleObj name="Equation" r:id="rId14" imgW="2032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978775" y="5620703"/>
                        <a:ext cx="504825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8" name="Object 27"/>
          <p:cNvGraphicFramePr>
            <a:graphicFrameLocks noChangeAspect="1"/>
          </p:cNvGraphicFramePr>
          <p:nvPr/>
        </p:nvGraphicFramePr>
        <p:xfrm>
          <a:off x="5386705" y="5219383"/>
          <a:ext cx="2363788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" name="Equation" r:id="rId16" imgW="965200" imgH="457200" progId="Equation.DSMT4">
                  <p:embed/>
                </p:oleObj>
              </mc:Choice>
              <mc:Fallback>
                <p:oleObj name="Equation" r:id="rId16" imgW="9652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386705" y="5219383"/>
                        <a:ext cx="2363788" cy="10922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539" name="组合 31"/>
          <p:cNvGrpSpPr/>
          <p:nvPr/>
        </p:nvGrpSpPr>
        <p:grpSpPr>
          <a:xfrm>
            <a:off x="8283575" y="2081213"/>
            <a:ext cx="3684588" cy="2436812"/>
            <a:chOff x="7979080" y="1928582"/>
            <a:chExt cx="3684585" cy="2436813"/>
          </a:xfrm>
        </p:grpSpPr>
        <p:grpSp>
          <p:nvGrpSpPr>
            <p:cNvPr id="22540" name="组合 4"/>
            <p:cNvGrpSpPr/>
            <p:nvPr/>
          </p:nvGrpSpPr>
          <p:grpSpPr>
            <a:xfrm>
              <a:off x="7979080" y="1928582"/>
              <a:ext cx="3684585" cy="2436813"/>
              <a:chOff x="7915274" y="1812880"/>
              <a:chExt cx="3684586" cy="2436655"/>
            </a:xfrm>
          </p:grpSpPr>
          <p:grpSp>
            <p:nvGrpSpPr>
              <p:cNvPr id="22543" name="组合 34"/>
              <p:cNvGrpSpPr/>
              <p:nvPr/>
            </p:nvGrpSpPr>
            <p:grpSpPr>
              <a:xfrm>
                <a:off x="7915274" y="1812880"/>
                <a:ext cx="3684586" cy="2436655"/>
                <a:chOff x="7665194" y="1669383"/>
                <a:chExt cx="3684588" cy="2436813"/>
              </a:xfrm>
            </p:grpSpPr>
            <p:grpSp>
              <p:nvGrpSpPr>
                <p:cNvPr id="22547" name="组合 5"/>
                <p:cNvGrpSpPr/>
                <p:nvPr/>
              </p:nvGrpSpPr>
              <p:grpSpPr>
                <a:xfrm>
                  <a:off x="7665194" y="1669383"/>
                  <a:ext cx="3684588" cy="2436813"/>
                  <a:chOff x="7809808" y="1961910"/>
                  <a:chExt cx="3684588" cy="2436813"/>
                </a:xfrm>
              </p:grpSpPr>
              <p:grpSp>
                <p:nvGrpSpPr>
                  <p:cNvPr id="22549" name="组合 6"/>
                  <p:cNvGrpSpPr/>
                  <p:nvPr/>
                </p:nvGrpSpPr>
                <p:grpSpPr>
                  <a:xfrm>
                    <a:off x="7809808" y="1961910"/>
                    <a:ext cx="3684588" cy="2436813"/>
                    <a:chOff x="7973219" y="1279385"/>
                    <a:chExt cx="3684588" cy="2436813"/>
                  </a:xfrm>
                </p:grpSpPr>
                <p:grpSp>
                  <p:nvGrpSpPr>
                    <p:cNvPr id="22552" name="Group 19"/>
                    <p:cNvGrpSpPr/>
                    <p:nvPr/>
                  </p:nvGrpSpPr>
                  <p:grpSpPr>
                    <a:xfrm>
                      <a:off x="7973219" y="1279385"/>
                      <a:ext cx="3684588" cy="2436813"/>
                      <a:chOff x="240" y="663"/>
                      <a:chExt cx="2321" cy="1535"/>
                    </a:xfrm>
                  </p:grpSpPr>
                  <p:sp>
                    <p:nvSpPr>
                      <p:cNvPr id="22554" name="Oval 20"/>
                      <p:cNvSpPr>
                        <a:spLocks noChangeAspect="1"/>
                      </p:cNvSpPr>
                      <p:nvPr/>
                    </p:nvSpPr>
                    <p:spPr>
                      <a:xfrm>
                        <a:off x="592" y="1092"/>
                        <a:ext cx="1514" cy="799"/>
                      </a:xfrm>
                      <a:prstGeom prst="ellipse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</a:ln>
                      <a:effectLst/>
                    </p:spPr>
                    <p:txBody>
                      <a:bodyPr wrap="none" anchor="ctr" anchorCtr="0">
                        <a:no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buFontTx/>
                          <a:buNone/>
                        </a:pPr>
                        <a:endParaRPr kumimoji="1" lang="zh-CN" altLang="en-US" sz="2400">
                          <a:latin typeface="Tahoma" panose="020B0604030504040204" pitchFamily="2" charset="0"/>
                          <a:ea typeface="宋体" panose="02010600030101010101" pitchFamily="2" charset="-122"/>
                        </a:endParaRPr>
                      </a:p>
                    </p:txBody>
                  </p:sp>
                  <p:cxnSp>
                    <p:nvCxnSpPr>
                      <p:cNvPr id="22555" name="Line 28"/>
                      <p:cNvCxnSpPr/>
                      <p:nvPr/>
                    </p:nvCxnSpPr>
                    <p:spPr>
                      <a:xfrm>
                        <a:off x="240" y="1498"/>
                        <a:ext cx="2261" cy="9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tailEnd type="triangle"/>
                      </a:ln>
                      <a:effectLst/>
                    </p:spPr>
                  </p:cxnSp>
                  <p:cxnSp>
                    <p:nvCxnSpPr>
                      <p:cNvPr id="22556" name="Line 29"/>
                      <p:cNvCxnSpPr/>
                      <p:nvPr/>
                    </p:nvCxnSpPr>
                    <p:spPr>
                      <a:xfrm flipV="1">
                        <a:off x="1346" y="752"/>
                        <a:ext cx="8" cy="1446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tailEnd type="triangle"/>
                      </a:ln>
                      <a:effectLst/>
                    </p:spPr>
                  </p:cxnSp>
                  <p:sp>
                    <p:nvSpPr>
                      <p:cNvPr id="22557" name="Text Box 30"/>
                      <p:cNvSpPr/>
                      <p:nvPr/>
                    </p:nvSpPr>
                    <p:spPr>
                      <a:xfrm>
                        <a:off x="1130" y="1461"/>
                        <a:ext cx="288" cy="2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  <a:effectLst/>
                    </p:spPr>
                    <p:txBody>
                      <a:bodyPr>
                        <a:sp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kumimoji="1" lang="en-US" altLang="zh-CN" sz="2400" b="1" i="1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O</a:t>
                        </a:r>
                        <a:endPara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2558" name="Text Box 31"/>
                      <p:cNvSpPr/>
                      <p:nvPr/>
                    </p:nvSpPr>
                    <p:spPr>
                      <a:xfrm>
                        <a:off x="2326" y="1461"/>
                        <a:ext cx="235" cy="291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  <a:effectLst/>
                    </p:spPr>
                    <p:txBody>
                      <a:bodyPr>
                        <a:sp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kumimoji="1" lang="en-US" altLang="zh-CN" sz="2400" b="1" i="1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x</a:t>
                        </a:r>
                        <a:endParaRPr kumimoji="1" lang="en-US" altLang="zh-CN" sz="2400" i="1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2559" name="Text Box 32"/>
                      <p:cNvSpPr/>
                      <p:nvPr/>
                    </p:nvSpPr>
                    <p:spPr>
                      <a:xfrm>
                        <a:off x="1161" y="663"/>
                        <a:ext cx="175" cy="291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  <a:effectLst/>
                    </p:spPr>
                    <p:txBody>
                      <a:bodyPr>
                        <a:sp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kumimoji="1" lang="en-US" altLang="zh-CN" sz="2400" b="1" i="1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y</a:t>
                        </a:r>
                        <a:endPara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2560" name="Text Box 35"/>
                      <p:cNvSpPr/>
                      <p:nvPr/>
                    </p:nvSpPr>
                    <p:spPr>
                      <a:xfrm>
                        <a:off x="1765" y="1458"/>
                        <a:ext cx="364" cy="291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  <a:effectLst/>
                    </p:spPr>
                    <p:txBody>
                      <a:bodyPr>
                        <a:sp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kumimoji="1" lang="en-US" altLang="zh-CN" sz="2400" b="1" i="1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F</a:t>
                        </a:r>
                        <a:r>
                          <a:rPr kumimoji="1" lang="en-US" altLang="zh-CN" sz="2400" b="1" baseline="-25000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2</a:t>
                        </a:r>
                        <a:endParaRPr kumimoji="1" lang="en-US" altLang="zh-CN" sz="3600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2561" name="Text Box 36"/>
                      <p:cNvSpPr/>
                      <p:nvPr/>
                    </p:nvSpPr>
                    <p:spPr>
                      <a:xfrm>
                        <a:off x="2342" y="879"/>
                        <a:ext cx="218" cy="291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  <a:effectLst/>
                    </p:spPr>
                    <p:txBody>
                      <a:bodyPr>
                        <a:spAutoFit/>
                      </a:bodyPr>
                      <a:lstStyle>
                        <a:lvl1pPr marL="2286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1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6858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4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11430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20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6002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2057400" indent="-228600" algn="l" defTabSz="914400" rtl="0" eaLnBrk="0" fontAlgn="base" hangingPunct="0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anose="020B0604020202020204" pitchFamily="34" charset="0"/>
                          <a:buChar char="•"/>
                          <a:defRPr kumimoji="0" lang="en-US" altLang="en-US" sz="1800" b="0" i="0" u="none" kern="1200" baseline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5146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9718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4290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886200" indent="-228600" algn="l" defTabSz="914400" rtl="0" eaLnBrk="1" latinLnBrk="0" hangingPunct="1">
                          <a:lnSpc>
                            <a:spcPct val="90000"/>
                          </a:lnSpc>
                          <a:spcBef>
                            <a:spcPts val="500"/>
                          </a:spcBef>
                          <a:buFont typeface="Arial" panose="020B0604020202020204" pitchFamily="34" charset="0"/>
                          <a:buChar char="•"/>
                          <a:defRPr lang="en-US" altLang="en-US"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lvl="0" indent="0" eaLnBrk="1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kumimoji="1" lang="en-US" altLang="zh-CN" sz="2400" b="1" i="1">
                            <a:latin typeface="Times New Roman" panose="02020603050405020304" pitchFamily="18" charset="0"/>
                            <a:ea typeface="宋体" panose="02010600030101010101" pitchFamily="2" charset="-122"/>
                          </a:rPr>
                          <a:t>l</a:t>
                        </a:r>
                        <a:endParaRPr kumimoji="1" lang="en-US" altLang="zh-CN" sz="3600">
                          <a:latin typeface="Times New Roman" panose="02020603050405020304" pitchFamily="18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22553" name="Text Box 35"/>
                    <p:cNvSpPr/>
                    <p:nvPr/>
                  </p:nvSpPr>
                  <p:spPr>
                    <a:xfrm>
                      <a:off x="10511632" y="2422383"/>
                      <a:ext cx="366713" cy="369332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18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•</a:t>
                      </a:r>
                      <a:endParaRPr kumimoji="1" lang="en-US" altLang="zh-CN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22550" name="Text Box 35"/>
                  <p:cNvSpPr/>
                  <p:nvPr/>
                </p:nvSpPr>
                <p:spPr>
                  <a:xfrm>
                    <a:off x="8451160" y="3203632"/>
                    <a:ext cx="490120" cy="46166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F</a:t>
                    </a:r>
                    <a:r>
                      <a:rPr kumimoji="1" lang="en-US" altLang="zh-CN" sz="24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1</a:t>
                    </a:r>
                    <a:endParaRPr kumimoji="1" lang="en-US" altLang="zh-CN" sz="3600" baseline="-250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22551" name="Text Box 35"/>
                  <p:cNvSpPr/>
                  <p:nvPr/>
                </p:nvSpPr>
                <p:spPr>
                  <a:xfrm>
                    <a:off x="8542856" y="3090907"/>
                    <a:ext cx="366713" cy="36933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18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•</a:t>
                    </a:r>
                    <a:endParaRPr kumimoji="1"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cxnSp>
              <p:nvCxnSpPr>
                <p:cNvPr id="22548" name="直接连接符 17"/>
                <p:cNvCxnSpPr/>
                <p:nvPr/>
              </p:nvCxnSpPr>
              <p:spPr>
                <a:xfrm flipH="1">
                  <a:off x="8504982" y="2415508"/>
                  <a:ext cx="2659062" cy="1560513"/>
                </a:xfrm>
                <a:prstGeom prst="line">
                  <a:avLst/>
                </a:prstGeom>
                <a:noFill/>
                <a:ln w="28575">
                  <a:solidFill>
                    <a:srgbClr val="C00000"/>
                  </a:solidFill>
                  <a:miter lim="800000"/>
                </a:ln>
              </p:spPr>
            </p:cxnSp>
          </p:grpSp>
          <p:sp>
            <p:nvSpPr>
              <p:cNvPr id="22544" name="Text Box 36"/>
              <p:cNvSpPr/>
              <p:nvPr/>
            </p:nvSpPr>
            <p:spPr>
              <a:xfrm>
                <a:off x="10022449" y="3216028"/>
                <a:ext cx="346075" cy="461933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endParaRPr kumimoji="1" lang="en-US" altLang="zh-CN" sz="36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545" name="Text Box 36"/>
              <p:cNvSpPr/>
              <p:nvPr/>
            </p:nvSpPr>
            <p:spPr>
              <a:xfrm>
                <a:off x="9927199" y="3133489"/>
                <a:ext cx="346075" cy="40011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0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•</a:t>
                </a:r>
                <a:endParaRPr kumimoji="1" lang="en-US" altLang="zh-CN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22546" name="直接连接符 15"/>
              <p:cNvCxnSpPr/>
              <p:nvPr/>
            </p:nvCxnSpPr>
            <p:spPr>
              <a:xfrm>
                <a:off x="9699623" y="3163755"/>
                <a:ext cx="365125" cy="165089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22541" name="Text Box 36"/>
            <p:cNvSpPr/>
            <p:nvPr/>
          </p:nvSpPr>
          <p:spPr>
            <a:xfrm>
              <a:off x="9325279" y="3812820"/>
              <a:ext cx="346075" cy="46196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42" name="Text Box 36"/>
            <p:cNvSpPr/>
            <p:nvPr/>
          </p:nvSpPr>
          <p:spPr>
            <a:xfrm>
              <a:off x="10884204" y="2821553"/>
              <a:ext cx="346075" cy="46196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554" name="组合 7"/>
          <p:cNvGrpSpPr/>
          <p:nvPr/>
        </p:nvGrpSpPr>
        <p:grpSpPr>
          <a:xfrm>
            <a:off x="292100" y="1340168"/>
            <a:ext cx="11731625" cy="1363662"/>
            <a:chOff x="130175" y="84088"/>
            <a:chExt cx="11731590" cy="1363465"/>
          </a:xfrm>
        </p:grpSpPr>
        <p:grpSp>
          <p:nvGrpSpPr>
            <p:cNvPr id="23560" name="组合 1"/>
            <p:cNvGrpSpPr/>
            <p:nvPr/>
          </p:nvGrpSpPr>
          <p:grpSpPr>
            <a:xfrm>
              <a:off x="130175" y="84088"/>
              <a:ext cx="11731590" cy="1363465"/>
              <a:chOff x="807325" y="754822"/>
              <a:chExt cx="11732366" cy="1361606"/>
            </a:xfrm>
          </p:grpSpPr>
          <p:sp>
            <p:nvSpPr>
              <p:cNvPr id="23562" name="Rectangle 4"/>
              <p:cNvSpPr/>
              <p:nvPr/>
            </p:nvSpPr>
            <p:spPr>
              <a:xfrm>
                <a:off x="807325" y="826673"/>
                <a:ext cx="11732366" cy="1289755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变式</a:t>
                </a:r>
                <a:r>
                  <a:rPr kumimoji="1" lang="en-US" altLang="zh-CN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1</a:t>
                </a: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过椭圆                    内一点             引一条弦，使弦被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P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点平分，则这条弦所在直线</a:t>
                </a:r>
                <a:r>
                  <a:rPr kumimoji="1" lang="en-US" altLang="zh-CN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l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的方程为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__________________.</a:t>
                </a:r>
                <a:endParaRPr kumimoji="1" lang="zh-CN" altLang="en-US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23563" name="Object 4"/>
              <p:cNvGraphicFramePr>
                <a:graphicFrameLocks noChangeAspect="1"/>
              </p:cNvGraphicFramePr>
              <p:nvPr/>
            </p:nvGraphicFramePr>
            <p:xfrm>
              <a:off x="2674145" y="754822"/>
              <a:ext cx="1728902" cy="8988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48" name="Equation" r:id="rId2" imgW="800100" imgH="419100" progId="Equation.DSMT4">
                      <p:embed/>
                    </p:oleObj>
                  </mc:Choice>
                  <mc:Fallback>
                    <p:oleObj name="Equation" r:id="rId2" imgW="800100" imgH="419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2674145" y="754822"/>
                            <a:ext cx="1728902" cy="89888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3561" name="Object 4"/>
            <p:cNvGraphicFramePr>
              <a:graphicFrameLocks noChangeAspect="1"/>
            </p:cNvGraphicFramePr>
            <p:nvPr/>
          </p:nvGraphicFramePr>
          <p:xfrm>
            <a:off x="4641447" y="349833"/>
            <a:ext cx="950909" cy="4186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9" name="Equation" r:id="rId4" imgW="457200" imgH="203200" progId="Equation.DSMT4">
                    <p:embed/>
                  </p:oleObj>
                </mc:Choice>
                <mc:Fallback>
                  <p:oleObj name="Equation" r:id="rId4" imgW="4572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641447" y="349833"/>
                          <a:ext cx="950909" cy="4186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555" name="文本框 3"/>
          <p:cNvSpPr/>
          <p:nvPr/>
        </p:nvSpPr>
        <p:spPr>
          <a:xfrm>
            <a:off x="549275" y="2875280"/>
            <a:ext cx="7477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解</a:t>
            </a: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: </a:t>
            </a:r>
            <a:endParaRPr kumimoji="1"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23556" name="Object 27"/>
          <p:cNvGraphicFramePr>
            <a:graphicFrameLocks noChangeAspect="1"/>
          </p:cNvGraphicFramePr>
          <p:nvPr/>
        </p:nvGraphicFramePr>
        <p:xfrm>
          <a:off x="1493838" y="3538855"/>
          <a:ext cx="46640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" name="Equation" r:id="rId6" imgW="1905000" imgH="457200" progId="Equation.DSMT4">
                  <p:embed/>
                </p:oleObj>
              </mc:Choice>
              <mc:Fallback>
                <p:oleObj name="Equation" r:id="rId6" imgW="19050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3838" y="3538855"/>
                        <a:ext cx="46640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7" name="Object 27"/>
          <p:cNvGraphicFramePr>
            <a:graphicFrameLocks noChangeAspect="1"/>
          </p:cNvGraphicFramePr>
          <p:nvPr/>
        </p:nvGraphicFramePr>
        <p:xfrm>
          <a:off x="1184275" y="2886393"/>
          <a:ext cx="4973638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" name="Equation" r:id="rId8" imgW="2032000" imgH="215900" progId="Equation.DSMT4">
                  <p:embed/>
                </p:oleObj>
              </mc:Choice>
              <mc:Fallback>
                <p:oleObj name="Equation" r:id="rId8" imgW="20320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84275" y="2886393"/>
                        <a:ext cx="4973638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27"/>
          <p:cNvGraphicFramePr>
            <a:graphicFrameLocks noChangeAspect="1"/>
          </p:cNvGraphicFramePr>
          <p:nvPr/>
        </p:nvGraphicFramePr>
        <p:xfrm>
          <a:off x="922338" y="4631055"/>
          <a:ext cx="8332787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2" name="Equation" r:id="rId10" imgW="3403600" imgH="406400" progId="Equation.DSMT4">
                  <p:embed/>
                </p:oleObj>
              </mc:Choice>
              <mc:Fallback>
                <p:oleObj name="Equation" r:id="rId10" imgW="34036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22338" y="4631055"/>
                        <a:ext cx="8332787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9" name="Object 27"/>
          <p:cNvGraphicFramePr>
            <a:graphicFrameLocks noChangeAspect="1"/>
          </p:cNvGraphicFramePr>
          <p:nvPr/>
        </p:nvGraphicFramePr>
        <p:xfrm>
          <a:off x="3241675" y="2121218"/>
          <a:ext cx="220821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3" name="Equation" r:id="rId12" imgW="901065" imgH="203200" progId="Equation.DSMT4">
                  <p:embed/>
                </p:oleObj>
              </mc:Choice>
              <mc:Fallback>
                <p:oleObj name="Equation" r:id="rId12" imgW="901065" imgH="20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241675" y="2121218"/>
                        <a:ext cx="2208213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578" name="对象 13"/>
          <p:cNvGraphicFramePr>
            <a:graphicFrameLocks noChangeAspect="1"/>
          </p:cNvGraphicFramePr>
          <p:nvPr/>
        </p:nvGraphicFramePr>
        <p:xfrm>
          <a:off x="695325" y="3620135"/>
          <a:ext cx="8183563" cy="166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4" name="Equation" r:id="rId2" imgW="3505200" imgH="711200" progId="Equation.DSMT4">
                  <p:embed/>
                </p:oleObj>
              </mc:Choice>
              <mc:Fallback>
                <p:oleObj name="Equation" r:id="rId2" imgW="3505200" imgH="71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95325" y="3620135"/>
                        <a:ext cx="8183563" cy="16605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579" name="组合 9"/>
          <p:cNvGrpSpPr/>
          <p:nvPr/>
        </p:nvGrpSpPr>
        <p:grpSpPr>
          <a:xfrm>
            <a:off x="195263" y="1138873"/>
            <a:ext cx="11730037" cy="2266950"/>
            <a:chOff x="127603" y="-25411"/>
            <a:chExt cx="11731590" cy="2267709"/>
          </a:xfrm>
        </p:grpSpPr>
        <p:grpSp>
          <p:nvGrpSpPr>
            <p:cNvPr id="24581" name="组合 1"/>
            <p:cNvGrpSpPr/>
            <p:nvPr/>
          </p:nvGrpSpPr>
          <p:grpSpPr>
            <a:xfrm>
              <a:off x="127603" y="-25411"/>
              <a:ext cx="11731590" cy="1301704"/>
              <a:chOff x="804753" y="645473"/>
              <a:chExt cx="11732366" cy="1299930"/>
            </a:xfrm>
          </p:grpSpPr>
          <p:sp>
            <p:nvSpPr>
              <p:cNvPr id="24583" name="Rectangle 4"/>
              <p:cNvSpPr/>
              <p:nvPr/>
            </p:nvSpPr>
            <p:spPr>
              <a:xfrm>
                <a:off x="804753" y="730318"/>
                <a:ext cx="11732366" cy="1215085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 变式</a:t>
                </a:r>
                <a:r>
                  <a:rPr kumimoji="1" lang="en-US" altLang="zh-CN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2 </a:t>
                </a:r>
                <a:r>
                  <a:rPr kumimoji="1" lang="zh-CN" altLang="en-US" sz="2600" b="1">
                    <a:solidFill>
                      <a:srgbClr val="00B0F0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</a:rPr>
                  <a:t>(新课标全国卷Ⅰ)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已知椭圆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E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：                                    的右焦点为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F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(3,0)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过点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F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的直线交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E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于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A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 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B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两点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.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若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AB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的中点坐标为(1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－1)</a:t>
                </a:r>
                <a:r>
                  <a:rPr kumimoji="1" lang="en-US" altLang="zh-CN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, 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则</a:t>
                </a:r>
                <a:r>
                  <a:rPr kumimoji="1" lang="zh-CN" altLang="en-US" sz="2600" b="1" i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E</a:t>
                </a:r>
                <a:r>
                  <a:rPr kumimoji="1" lang="zh-CN" altLang="en-US" sz="2600" b="1">
                    <a:latin typeface="Times New Roman" panose="02020603050405020304" pitchFamily="18" charset="0"/>
                    <a:ea typeface="楷体" panose="02010609060101010101" pitchFamily="49" charset="-122"/>
                  </a:rPr>
                  <a:t>的方程为   (　　) </a:t>
                </a:r>
                <a:endParaRPr kumimoji="1" lang="zh-CN" altLang="en-US" sz="2600" b="1"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24584" name="Object 4"/>
              <p:cNvGraphicFramePr>
                <a:graphicFrameLocks noChangeAspect="1"/>
              </p:cNvGraphicFramePr>
              <p:nvPr/>
            </p:nvGraphicFramePr>
            <p:xfrm>
              <a:off x="6058461" y="645473"/>
              <a:ext cx="3100592" cy="8988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155" name="Equation" r:id="rId4" imgW="1435100" imgH="419100" progId="Equation.DSMT4">
                      <p:embed/>
                    </p:oleObj>
                  </mc:Choice>
                  <mc:Fallback>
                    <p:oleObj name="Equation" r:id="rId4" imgW="1435100" imgH="419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6058461" y="645473"/>
                            <a:ext cx="3100592" cy="89888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4582" name="Object 4"/>
            <p:cNvGraphicFramePr>
              <a:graphicFrameLocks noChangeAspect="1"/>
            </p:cNvGraphicFramePr>
            <p:nvPr/>
          </p:nvGraphicFramePr>
          <p:xfrm>
            <a:off x="916549" y="1378698"/>
            <a:ext cx="9197976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6" name="Equation" r:id="rId6" imgW="4419600" imgH="419100" progId="Equation.DSMT4">
                    <p:embed/>
                  </p:oleObj>
                </mc:Choice>
                <mc:Fallback>
                  <p:oleObj name="Equation" r:id="rId6" imgW="44196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16549" y="1378698"/>
                          <a:ext cx="9197976" cy="863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4580" name="文本框 1"/>
          <p:cNvSpPr/>
          <p:nvPr/>
        </p:nvSpPr>
        <p:spPr>
          <a:xfrm>
            <a:off x="10417175" y="1916748"/>
            <a:ext cx="5762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kumimoji="1"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8" name="Rectangle 4"/>
          <p:cNvSpPr/>
          <p:nvPr/>
        </p:nvSpPr>
        <p:spPr>
          <a:xfrm>
            <a:off x="66675" y="1004570"/>
            <a:ext cx="12098338" cy="11271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变式 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已知椭圆的方程为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kumimoji="1" lang="zh-CN" altLang="en-US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＋2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kumimoji="1" lang="zh-CN" altLang="en-US" b="1" baseline="30000"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＝2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在椭圆上找一点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P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使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P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到直线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－</a:t>
            </a:r>
            <a:r>
              <a:rPr kumimoji="1" lang="zh-CN" altLang="en-US" b="1" i="1">
                <a:latin typeface="Times New Roman" panose="02020603050405020304" pitchFamily="18" charset="0"/>
                <a:ea typeface="楷体" panose="02010609060101010101" pitchFamily="49" charset="-122"/>
              </a:rPr>
              <a:t>y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＋2＝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0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的距离最小</a:t>
            </a:r>
            <a:r>
              <a:rPr kumimoji="1" lang="en-US" altLang="zh-CN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kumimoji="1" lang="zh-CN" altLang="en-US" b="1">
                <a:latin typeface="Times New Roman" panose="02020603050405020304" pitchFamily="18" charset="0"/>
                <a:ea typeface="楷体" panose="02010609060101010101" pitchFamily="49" charset="-122"/>
              </a:rPr>
              <a:t>并求出这个最小距离．</a:t>
            </a:r>
            <a:endParaRPr kumimoji="1" lang="zh-CN" altLang="en-US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34819" name="组合 5"/>
          <p:cNvGrpSpPr/>
          <p:nvPr/>
        </p:nvGrpSpPr>
        <p:grpSpPr>
          <a:xfrm>
            <a:off x="8179435" y="1888474"/>
            <a:ext cx="4048126" cy="3189304"/>
            <a:chOff x="7546135" y="931874"/>
            <a:chExt cx="4048964" cy="3190667"/>
          </a:xfrm>
        </p:grpSpPr>
        <p:grpSp>
          <p:nvGrpSpPr>
            <p:cNvPr id="34830" name="组合 34"/>
            <p:cNvGrpSpPr/>
            <p:nvPr/>
          </p:nvGrpSpPr>
          <p:grpSpPr>
            <a:xfrm>
              <a:off x="7546135" y="931874"/>
              <a:ext cx="4048964" cy="3190667"/>
              <a:chOff x="7296055" y="788320"/>
              <a:chExt cx="4048966" cy="3190877"/>
            </a:xfrm>
          </p:grpSpPr>
          <p:grpSp>
            <p:nvGrpSpPr>
              <p:cNvPr id="34834" name="组合 5"/>
              <p:cNvGrpSpPr/>
              <p:nvPr/>
            </p:nvGrpSpPr>
            <p:grpSpPr>
              <a:xfrm>
                <a:off x="7334993" y="788320"/>
                <a:ext cx="4010028" cy="3190877"/>
                <a:chOff x="7479607" y="1080847"/>
                <a:chExt cx="4010028" cy="3190877"/>
              </a:xfrm>
            </p:grpSpPr>
            <p:grpSp>
              <p:nvGrpSpPr>
                <p:cNvPr id="34836" name="组合 6"/>
                <p:cNvGrpSpPr/>
                <p:nvPr/>
              </p:nvGrpSpPr>
              <p:grpSpPr>
                <a:xfrm>
                  <a:off x="7479607" y="1080847"/>
                  <a:ext cx="4010028" cy="3190877"/>
                  <a:chOff x="7643018" y="398322"/>
                  <a:chExt cx="4010028" cy="3190877"/>
                </a:xfrm>
              </p:grpSpPr>
              <p:grpSp>
                <p:nvGrpSpPr>
                  <p:cNvPr id="34839" name="Group 19"/>
                  <p:cNvGrpSpPr/>
                  <p:nvPr/>
                </p:nvGrpSpPr>
                <p:grpSpPr>
                  <a:xfrm>
                    <a:off x="7643018" y="398322"/>
                    <a:ext cx="4010028" cy="3190877"/>
                    <a:chOff x="32" y="108"/>
                    <a:chExt cx="2526" cy="2010"/>
                  </a:xfrm>
                </p:grpSpPr>
                <p:sp>
                  <p:nvSpPr>
                    <p:cNvPr id="34841" name="Oval 20"/>
                    <p:cNvSpPr>
                      <a:spLocks noChangeAspect="1"/>
                    </p:cNvSpPr>
                    <p:nvPr/>
                  </p:nvSpPr>
                  <p:spPr>
                    <a:xfrm>
                      <a:off x="660" y="1122"/>
                      <a:ext cx="1352" cy="740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</a:ln>
                    <a:effectLst/>
                  </p:spPr>
                  <p:txBody>
                    <a:bodyPr wrap="none" anchor="ctr" anchorCtr="0">
                      <a:no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kumimoji="1" lang="zh-CN" altLang="en-US" sz="2400">
                        <a:latin typeface="Tahoma" panose="020B0604030504040204" pitchFamily="2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34842" name="Line 28"/>
                    <p:cNvCxnSpPr/>
                    <p:nvPr/>
                  </p:nvCxnSpPr>
                  <p:spPr>
                    <a:xfrm>
                      <a:off x="32" y="1485"/>
                      <a:ext cx="2385" cy="22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cxnSp>
                  <p:nvCxnSpPr>
                    <p:cNvPr id="34843" name="Line 29"/>
                    <p:cNvCxnSpPr/>
                    <p:nvPr/>
                  </p:nvCxnSpPr>
                  <p:spPr>
                    <a:xfrm flipH="1" flipV="1">
                      <a:off x="1347" y="349"/>
                      <a:ext cx="3" cy="1769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sp>
                  <p:nvSpPr>
                    <p:cNvPr id="34844" name="Text Box 30"/>
                    <p:cNvSpPr/>
                    <p:nvPr/>
                  </p:nvSpPr>
                  <p:spPr>
                    <a:xfrm>
                      <a:off x="1130" y="1461"/>
                      <a:ext cx="288" cy="288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4845" name="Text Box 31"/>
                    <p:cNvSpPr/>
                    <p:nvPr/>
                  </p:nvSpPr>
                  <p:spPr>
                    <a:xfrm>
                      <a:off x="2323" y="1456"/>
                      <a:ext cx="23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endParaRPr kumimoji="1"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4846" name="Text Box 32"/>
                    <p:cNvSpPr/>
                    <p:nvPr/>
                  </p:nvSpPr>
                  <p:spPr>
                    <a:xfrm>
                      <a:off x="1161" y="108"/>
                      <a:ext cx="175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endParaRPr kumimoji="1" lang="en-US" altLang="zh-CN" sz="2400" b="1" i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4847" name="Text Box 35"/>
                    <p:cNvSpPr/>
                    <p:nvPr/>
                  </p:nvSpPr>
                  <p:spPr>
                    <a:xfrm>
                      <a:off x="1642" y="1461"/>
                      <a:ext cx="364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400" b="1" i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1" lang="en-US" altLang="zh-CN" sz="3600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34848" name="Text Box 36"/>
                    <p:cNvSpPr/>
                    <p:nvPr/>
                  </p:nvSpPr>
                  <p:spPr>
                    <a:xfrm>
                      <a:off x="117" y="416"/>
                      <a:ext cx="1094" cy="291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zh-CN" altLang="en-US" sz="2400" b="1" i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楷体" panose="02010609060101010101" pitchFamily="49" charset="-122"/>
                        </a:rPr>
                        <a:t>x</a:t>
                      </a:r>
                      <a:r>
                        <a:rPr kumimoji="1" lang="zh-CN" altLang="en-US" sz="2400" b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楷体" panose="02010609060101010101" pitchFamily="49" charset="-122"/>
                        </a:rPr>
                        <a:t>－</a:t>
                      </a:r>
                      <a:r>
                        <a:rPr kumimoji="1" lang="zh-CN" altLang="en-US" sz="2400" b="1" i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楷体" panose="02010609060101010101" pitchFamily="49" charset="-122"/>
                        </a:rPr>
                        <a:t>y</a:t>
                      </a:r>
                      <a:r>
                        <a:rPr kumimoji="1" lang="zh-CN" altLang="en-US" sz="2400" b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楷体" panose="02010609060101010101" pitchFamily="49" charset="-122"/>
                        </a:rPr>
                        <a:t>＋2＝</a:t>
                      </a:r>
                      <a:r>
                        <a:rPr kumimoji="1" lang="en-US" altLang="zh-CN" sz="2400" b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ea typeface="楷体" panose="02010609060101010101" pitchFamily="49" charset="-122"/>
                        </a:rPr>
                        <a:t>0</a:t>
                      </a:r>
                      <a:endParaRPr kumimoji="1" lang="en-US" altLang="zh-CN" sz="360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34840" name="Text Box 35"/>
                  <p:cNvSpPr/>
                  <p:nvPr/>
                </p:nvSpPr>
                <p:spPr>
                  <a:xfrm>
                    <a:off x="10289584" y="2408382"/>
                    <a:ext cx="366713" cy="36933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1800" b="1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•</a:t>
                    </a:r>
                    <a:endParaRPr kumimoji="1"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34837" name="Text Box 35"/>
                <p:cNvSpPr/>
                <p:nvPr/>
              </p:nvSpPr>
              <p:spPr>
                <a:xfrm>
                  <a:off x="8591714" y="3223973"/>
                  <a:ext cx="490120" cy="461665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4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F</a:t>
                  </a:r>
                  <a:r>
                    <a:rPr kumimoji="1" lang="en-US" altLang="zh-CN" sz="2400" b="1" baseline="-25000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1</a:t>
                  </a:r>
                  <a:endParaRPr kumimoji="1" lang="en-US" altLang="zh-CN" sz="3600" baseline="-25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4838" name="Text Box 35"/>
                <p:cNvSpPr/>
                <p:nvPr/>
              </p:nvSpPr>
              <p:spPr>
                <a:xfrm>
                  <a:off x="8667435" y="3081663"/>
                  <a:ext cx="366713" cy="36933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1800" b="1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•</a:t>
                  </a:r>
                  <a:endParaRPr kumimoji="1"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cxnSp>
            <p:nvCxnSpPr>
              <p:cNvPr id="34835" name="直接连接符 11"/>
              <p:cNvCxnSpPr/>
              <p:nvPr/>
            </p:nvCxnSpPr>
            <p:spPr>
              <a:xfrm flipH="1">
                <a:off x="7296055" y="1153641"/>
                <a:ext cx="2408738" cy="2177537"/>
              </a:xfrm>
              <a:prstGeom prst="line">
                <a:avLst/>
              </a:prstGeom>
              <a:noFill/>
              <a:ln w="28575">
                <a:solidFill>
                  <a:srgbClr val="C00000"/>
                </a:solidFill>
                <a:miter lim="800000"/>
              </a:ln>
            </p:spPr>
          </p:cxnSp>
        </p:grpSp>
        <p:sp>
          <p:nvSpPr>
            <p:cNvPr id="34831" name="Text Box 36"/>
            <p:cNvSpPr/>
            <p:nvPr/>
          </p:nvSpPr>
          <p:spPr>
            <a:xfrm>
              <a:off x="8800605" y="2609751"/>
              <a:ext cx="346075" cy="46193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4832" name="Text Box 36"/>
            <p:cNvSpPr/>
            <p:nvPr/>
          </p:nvSpPr>
          <p:spPr>
            <a:xfrm>
              <a:off x="8724884" y="2531980"/>
              <a:ext cx="346075" cy="40011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•</a:t>
              </a:r>
              <a:endParaRPr kumimoji="1"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34833" name="直接连接符 9"/>
            <p:cNvCxnSpPr/>
            <p:nvPr/>
          </p:nvCxnSpPr>
          <p:spPr>
            <a:xfrm>
              <a:off x="8640150" y="2474012"/>
              <a:ext cx="233410" cy="273167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miter lim="800000"/>
            </a:ln>
          </p:spPr>
        </p:cxnSp>
      </p:grpSp>
      <p:sp>
        <p:nvSpPr>
          <p:cNvPr id="34820" name="文本框 2"/>
          <p:cNvSpPr/>
          <p:nvPr/>
        </p:nvSpPr>
        <p:spPr>
          <a:xfrm>
            <a:off x="70485" y="2101533"/>
            <a:ext cx="881063" cy="492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解</a:t>
            </a:r>
            <a:r>
              <a:rPr kumimoji="1"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: </a:t>
            </a:r>
            <a:endParaRPr kumimoji="1"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34821" name="Object 27"/>
          <p:cNvGraphicFramePr>
            <a:graphicFrameLocks noChangeAspect="1"/>
          </p:cNvGraphicFramePr>
          <p:nvPr/>
        </p:nvGraphicFramePr>
        <p:xfrm>
          <a:off x="866775" y="2068513"/>
          <a:ext cx="590073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" name="Equation" r:id="rId2" imgW="2857500" imgH="241300" progId="Equation.DSMT4">
                  <p:embed/>
                </p:oleObj>
              </mc:Choice>
              <mc:Fallback>
                <p:oleObj name="Equation" r:id="rId2" imgW="28575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66775" y="2068513"/>
                        <a:ext cx="590073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Object 27"/>
          <p:cNvGraphicFramePr>
            <a:graphicFrameLocks noChangeAspect="1"/>
          </p:cNvGraphicFramePr>
          <p:nvPr/>
        </p:nvGraphicFramePr>
        <p:xfrm>
          <a:off x="866775" y="2611120"/>
          <a:ext cx="3173413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" name="Equation" r:id="rId4" imgW="1536065" imgH="215900" progId="Equation.DSMT4">
                  <p:embed/>
                </p:oleObj>
              </mc:Choice>
              <mc:Fallback>
                <p:oleObj name="Equation" r:id="rId4" imgW="15360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6775" y="2611120"/>
                        <a:ext cx="3173413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3" name="Object 27"/>
          <p:cNvGraphicFramePr>
            <a:graphicFrameLocks noChangeAspect="1"/>
          </p:cNvGraphicFramePr>
          <p:nvPr/>
        </p:nvGraphicFramePr>
        <p:xfrm>
          <a:off x="116840" y="3130233"/>
          <a:ext cx="3279775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" name="Equation" r:id="rId6" imgW="1587500" imgH="457200" progId="Equation.DSMT4">
                  <p:embed/>
                </p:oleObj>
              </mc:Choice>
              <mc:Fallback>
                <p:oleObj name="Equation" r:id="rId6" imgW="15875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6840" y="3130233"/>
                        <a:ext cx="3279775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4" name="Object 27"/>
          <p:cNvGraphicFramePr>
            <a:graphicFrameLocks noChangeAspect="1"/>
          </p:cNvGraphicFramePr>
          <p:nvPr/>
        </p:nvGraphicFramePr>
        <p:xfrm>
          <a:off x="3291523" y="3165158"/>
          <a:ext cx="5192712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" name="Equation" r:id="rId8" imgW="2514600" imgH="457200" progId="Equation.DSMT4">
                  <p:embed/>
                </p:oleObj>
              </mc:Choice>
              <mc:Fallback>
                <p:oleObj name="Equation" r:id="rId8" imgW="25146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91523" y="3165158"/>
                        <a:ext cx="5192712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5" name="Object 27"/>
          <p:cNvGraphicFramePr>
            <a:graphicFrameLocks noChangeAspect="1"/>
          </p:cNvGraphicFramePr>
          <p:nvPr/>
        </p:nvGraphicFramePr>
        <p:xfrm>
          <a:off x="1031875" y="3870643"/>
          <a:ext cx="68199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0" name="Equation" r:id="rId10" imgW="3302000" imgH="457200" progId="Equation.DSMT4">
                  <p:embed/>
                </p:oleObj>
              </mc:Choice>
              <mc:Fallback>
                <p:oleObj name="Equation" r:id="rId10" imgW="33020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31875" y="3870643"/>
                        <a:ext cx="6819900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6" name="Object 27"/>
          <p:cNvGraphicFramePr>
            <a:graphicFrameLocks noChangeAspect="1"/>
          </p:cNvGraphicFramePr>
          <p:nvPr/>
        </p:nvGraphicFramePr>
        <p:xfrm>
          <a:off x="638175" y="5438140"/>
          <a:ext cx="10215563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" name="Equation" r:id="rId12" imgW="4953000" imgH="431800" progId="Equation.DSMT4">
                  <p:embed/>
                </p:oleObj>
              </mc:Choice>
              <mc:Fallback>
                <p:oleObj name="Equation" r:id="rId12" imgW="49530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8175" y="5438140"/>
                        <a:ext cx="10215563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7" name="Object 27"/>
          <p:cNvGraphicFramePr>
            <a:graphicFrameLocks noChangeAspect="1"/>
          </p:cNvGraphicFramePr>
          <p:nvPr/>
        </p:nvGraphicFramePr>
        <p:xfrm>
          <a:off x="938213" y="4657725"/>
          <a:ext cx="3640137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" name="Equation" r:id="rId14" imgW="1790700" imgH="431800" progId="Equation.DSMT4">
                  <p:embed/>
                </p:oleObj>
              </mc:Choice>
              <mc:Fallback>
                <p:oleObj name="Equation" r:id="rId14" imgW="1790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938213" y="4657725"/>
                        <a:ext cx="3640137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8" name="Object 27"/>
          <p:cNvGraphicFramePr>
            <a:graphicFrameLocks noChangeAspect="1"/>
          </p:cNvGraphicFramePr>
          <p:nvPr/>
        </p:nvGraphicFramePr>
        <p:xfrm>
          <a:off x="4672013" y="4657725"/>
          <a:ext cx="2479675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" name="Equation" r:id="rId16" imgW="1218565" imgH="431800" progId="Equation.DSMT4">
                  <p:embed/>
                </p:oleObj>
              </mc:Choice>
              <mc:Fallback>
                <p:oleObj name="Equation" r:id="rId16" imgW="1218565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672013" y="4657725"/>
                        <a:ext cx="2479675" cy="855663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9" name="Object 27"/>
          <p:cNvGraphicFramePr>
            <a:graphicFrameLocks noChangeAspect="1"/>
          </p:cNvGraphicFramePr>
          <p:nvPr/>
        </p:nvGraphicFramePr>
        <p:xfrm>
          <a:off x="7267575" y="4645025"/>
          <a:ext cx="2271713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" name="Equation" r:id="rId18" imgW="1117600" imgH="431800" progId="Equation.DSMT4">
                  <p:embed/>
                </p:oleObj>
              </mc:Choice>
              <mc:Fallback>
                <p:oleObj name="Equation" r:id="rId18" imgW="11176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267575" y="4645025"/>
                        <a:ext cx="2271713" cy="85883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矩形 11"/>
          <p:cNvSpPr/>
          <p:nvPr/>
        </p:nvSpPr>
        <p:spPr>
          <a:xfrm>
            <a:off x="479425" y="2954655"/>
            <a:ext cx="11396663" cy="1292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2. 焦点三角形面积公式: </a:t>
            </a:r>
            <a:r>
              <a: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椭圆上除长轴端点外任意一点与两个焦点</a:t>
            </a:r>
            <a:r>
              <a:rPr kumimoji="1" lang="zh-CN" altLang="en-US" sz="26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F</a:t>
            </a:r>
            <a:r>
              <a:rPr kumimoji="1" lang="en-US" altLang="zh-CN" sz="2600" b="1" baseline="-2500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kumimoji="1" lang="zh-CN" altLang="en-US" sz="26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F</a:t>
            </a:r>
            <a:r>
              <a:rPr kumimoji="1" lang="en-US" altLang="zh-CN" sz="2600" b="1" baseline="-2500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构成的三角形</a:t>
            </a:r>
            <a:r>
              <a:rPr kumimoji="1" lang="en-US" altLang="zh-CN" sz="26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kumimoji="1" lang="zh-CN" altLang="en-US" sz="26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F</a:t>
            </a:r>
            <a:r>
              <a:rPr kumimoji="1" lang="en-US" altLang="zh-CN" sz="2600" b="1" baseline="-2500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kumimoji="1" lang="zh-CN" altLang="en-US" sz="26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F</a:t>
            </a:r>
            <a:r>
              <a:rPr kumimoji="1" lang="en-US" altLang="zh-CN" sz="2600" b="1" baseline="-2500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叫</a:t>
            </a:r>
            <a:r>
              <a:rPr kumimoji="1"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焦点三角形</a:t>
            </a:r>
            <a:r>
              <a:rPr kumimoji="1" lang="en-US" altLang="zh-CN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rPr>
              <a:t>且</a:t>
            </a:r>
            <a:endParaRPr kumimoji="1" lang="zh-CN" altLang="en-US" sz="26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28675" name="组合 9"/>
          <p:cNvGrpSpPr/>
          <p:nvPr/>
        </p:nvGrpSpPr>
        <p:grpSpPr>
          <a:xfrm>
            <a:off x="479425" y="1623060"/>
            <a:ext cx="11379200" cy="1344613"/>
            <a:chOff x="479376" y="724478"/>
            <a:chExt cx="11379763" cy="1344547"/>
          </a:xfrm>
        </p:grpSpPr>
        <p:sp>
          <p:nvSpPr>
            <p:cNvPr id="28689" name="矩形 2"/>
            <p:cNvSpPr/>
            <p:nvPr/>
          </p:nvSpPr>
          <p:spPr>
            <a:xfrm>
              <a:off x="479376" y="776363"/>
              <a:ext cx="11379763" cy="129266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kumimoji="1"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1. 通径: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若过椭圆                    的其中一个焦点垂直于焦点所在坐标轴的直线与椭圆交于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P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Q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两点, 则|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PQ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|叫做椭圆的</a:t>
              </a:r>
              <a:r>
                <a:rPr kumimoji="1"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通径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且</a:t>
              </a:r>
              <a:endPara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aphicFrame>
          <p:nvGraphicFramePr>
            <p:cNvPr id="28690" name="对象 1"/>
            <p:cNvGraphicFramePr>
              <a:graphicFrameLocks noChangeAspect="1"/>
            </p:cNvGraphicFramePr>
            <p:nvPr/>
          </p:nvGraphicFramePr>
          <p:xfrm>
            <a:off x="3071664" y="724478"/>
            <a:ext cx="1671402" cy="905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9" name="Equation" r:id="rId2" imgW="774065" imgH="419100" progId="Equation.DSMT4">
                    <p:embed/>
                  </p:oleObj>
                </mc:Choice>
                <mc:Fallback>
                  <p:oleObj name="Equation" r:id="rId2" imgW="7740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071664" y="724478"/>
                          <a:ext cx="1671402" cy="9052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676" name="Text Box 6"/>
          <p:cNvSpPr/>
          <p:nvPr/>
        </p:nvSpPr>
        <p:spPr>
          <a:xfrm>
            <a:off x="263525" y="1143635"/>
            <a:ext cx="2447925" cy="49371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几个常用结论：</a:t>
            </a:r>
            <a:endParaRPr kumimoji="1" lang="zh-CN" altLang="en-US" sz="2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8677" name="Object 27"/>
          <p:cNvGraphicFramePr>
            <a:graphicFrameLocks noChangeAspect="1"/>
          </p:cNvGraphicFramePr>
          <p:nvPr/>
        </p:nvGraphicFramePr>
        <p:xfrm>
          <a:off x="7123113" y="2162810"/>
          <a:ext cx="178117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0" name="Equation" r:id="rId4" imgW="800100" imgH="419100" progId="Equation.DSMT4">
                  <p:embed/>
                </p:oleObj>
              </mc:Choice>
              <mc:Fallback>
                <p:oleObj name="Equation" r:id="rId4" imgW="8001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23113" y="2162810"/>
                        <a:ext cx="1781175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Object 27"/>
          <p:cNvGraphicFramePr>
            <a:graphicFrameLocks noChangeAspect="1"/>
          </p:cNvGraphicFramePr>
          <p:nvPr/>
        </p:nvGraphicFramePr>
        <p:xfrm>
          <a:off x="5232400" y="3550285"/>
          <a:ext cx="3487738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1" name="Equation" r:id="rId6" imgW="1586865" imgH="406400" progId="Equation.DSMT4">
                  <p:embed/>
                </p:oleObj>
              </mc:Choice>
              <mc:Fallback>
                <p:oleObj name="Equation" r:id="rId6" imgW="15868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32400" y="3550285"/>
                        <a:ext cx="3487738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679" name="组合 13"/>
          <p:cNvGrpSpPr/>
          <p:nvPr/>
        </p:nvGrpSpPr>
        <p:grpSpPr>
          <a:xfrm>
            <a:off x="479425" y="4420553"/>
            <a:ext cx="11593513" cy="904875"/>
            <a:chOff x="499118" y="3388416"/>
            <a:chExt cx="11593288" cy="905205"/>
          </a:xfrm>
        </p:grpSpPr>
        <p:sp>
          <p:nvSpPr>
            <p:cNvPr id="28686" name="矩形 12"/>
            <p:cNvSpPr/>
            <p:nvPr/>
          </p:nvSpPr>
          <p:spPr>
            <a:xfrm>
              <a:off x="499118" y="3594798"/>
              <a:ext cx="11593288" cy="49244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3</a:t>
              </a:r>
              <a:r>
                <a:rPr kumimoji="1"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. 弦长公式: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若直线                  与椭圆                    交于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(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1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1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)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(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kumimoji="1" lang="zh-CN" altLang="en-US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kumimoji="1" lang="zh-CN" altLang="en-US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)两点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则</a:t>
              </a:r>
              <a:endPara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aphicFrame>
          <p:nvGraphicFramePr>
            <p:cNvPr id="28687" name="对象 1"/>
            <p:cNvGraphicFramePr>
              <a:graphicFrameLocks noChangeAspect="1"/>
            </p:cNvGraphicFramePr>
            <p:nvPr/>
          </p:nvGraphicFramePr>
          <p:xfrm>
            <a:off x="5899718" y="3388416"/>
            <a:ext cx="1671402" cy="905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2" name="Equation" r:id="rId8" imgW="774065" imgH="419100" progId="Equation.DSMT4">
                    <p:embed/>
                  </p:oleObj>
                </mc:Choice>
                <mc:Fallback>
                  <p:oleObj name="Equation" r:id="rId8" imgW="7740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899718" y="3388416"/>
                          <a:ext cx="1671402" cy="9052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8" name="对象 1"/>
            <p:cNvGraphicFramePr>
              <a:graphicFrameLocks noChangeAspect="1"/>
            </p:cNvGraphicFramePr>
            <p:nvPr/>
          </p:nvGraphicFramePr>
          <p:xfrm>
            <a:off x="3379438" y="3628710"/>
            <a:ext cx="1562100" cy="438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3" name="Equation" r:id="rId10" imgW="723900" imgH="203200" progId="Equation.DSMT4">
                    <p:embed/>
                  </p:oleObj>
                </mc:Choice>
                <mc:Fallback>
                  <p:oleObj name="Equation" r:id="rId10" imgW="7239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379438" y="3628710"/>
                          <a:ext cx="1562100" cy="438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8680" name="Object 27"/>
          <p:cNvGraphicFramePr>
            <a:graphicFrameLocks noChangeAspect="1"/>
          </p:cNvGraphicFramePr>
          <p:nvPr/>
        </p:nvGraphicFramePr>
        <p:xfrm>
          <a:off x="1016000" y="5258118"/>
          <a:ext cx="10323513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4" name="Equation" r:id="rId12" imgW="4699000" imgH="444500" progId="Equation.DSMT4">
                  <p:embed/>
                </p:oleObj>
              </mc:Choice>
              <mc:Fallback>
                <p:oleObj name="Equation" r:id="rId12" imgW="46990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16000" y="5258118"/>
                        <a:ext cx="10323513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681" name="组合 20"/>
          <p:cNvGrpSpPr/>
          <p:nvPr/>
        </p:nvGrpSpPr>
        <p:grpSpPr>
          <a:xfrm>
            <a:off x="323850" y="1103630"/>
            <a:ext cx="11593513" cy="1354138"/>
            <a:chOff x="499118" y="3388416"/>
            <a:chExt cx="11593288" cy="1353531"/>
          </a:xfrm>
        </p:grpSpPr>
        <p:sp>
          <p:nvSpPr>
            <p:cNvPr id="28683" name="矩形 21"/>
            <p:cNvSpPr/>
            <p:nvPr/>
          </p:nvSpPr>
          <p:spPr>
            <a:xfrm>
              <a:off x="499118" y="3449285"/>
              <a:ext cx="11593288" cy="129266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4</a:t>
              </a:r>
              <a:r>
                <a:rPr kumimoji="1"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. 中点弦斜率公式: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若直线                  与椭圆                    交于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(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1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1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)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(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kumimoji="1" lang="zh-CN" altLang="en-US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kumimoji="1" lang="zh-CN" altLang="en-US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2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)两点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且</a:t>
              </a:r>
              <a:r>
                <a:rPr kumimoji="1" lang="en-US" altLang="zh-CN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AB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的中点为</a:t>
              </a:r>
              <a:r>
                <a:rPr kumimoji="1" lang="en-US" altLang="zh-CN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M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(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x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0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y</a:t>
              </a:r>
              <a:r>
                <a:rPr kumimoji="1" lang="en-US" altLang="zh-CN" sz="2600" b="1" baseline="-25000">
                  <a:latin typeface="Times New Roman" panose="02020603050405020304" pitchFamily="18" charset="0"/>
                  <a:ea typeface="华文中宋" panose="02010600040101010101" pitchFamily="2" charset="-122"/>
                </a:rPr>
                <a:t>0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)</a:t>
              </a:r>
              <a:r>
                <a:rPr kumimoji="1" lang="en-US" altLang="zh-CN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, </a:t>
              </a:r>
              <a:r>
                <a:rPr kumimoji="1" lang="zh-CN" altLang="en-US" sz="26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则</a:t>
              </a:r>
              <a:endParaRPr kumimoji="1" lang="zh-CN" altLang="en-US" sz="2600" b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aphicFrame>
          <p:nvGraphicFramePr>
            <p:cNvPr id="28684" name="对象 1"/>
            <p:cNvGraphicFramePr>
              <a:graphicFrameLocks noChangeAspect="1"/>
            </p:cNvGraphicFramePr>
            <p:nvPr/>
          </p:nvGraphicFramePr>
          <p:xfrm>
            <a:off x="6892612" y="3388416"/>
            <a:ext cx="1671402" cy="905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5" name="Equation" r:id="rId2" imgW="774065" imgH="419100" progId="Equation.DSMT4">
                    <p:embed/>
                  </p:oleObj>
                </mc:Choice>
                <mc:Fallback>
                  <p:oleObj name="Equation" r:id="rId2" imgW="7740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892612" y="3388416"/>
                          <a:ext cx="1671402" cy="9052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5" name="对象 1"/>
            <p:cNvGraphicFramePr>
              <a:graphicFrameLocks noChangeAspect="1"/>
            </p:cNvGraphicFramePr>
            <p:nvPr/>
          </p:nvGraphicFramePr>
          <p:xfrm>
            <a:off x="4373509" y="3621943"/>
            <a:ext cx="1562100" cy="438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6" name="Equation" r:id="rId4" imgW="723900" imgH="203200" progId="Equation.DSMT4">
                    <p:embed/>
                  </p:oleObj>
                </mc:Choice>
                <mc:Fallback>
                  <p:oleObj name="Equation" r:id="rId4" imgW="7239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373509" y="3621943"/>
                          <a:ext cx="1562100" cy="438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8" name="Text Box 1027"/>
          <p:cNvSpPr/>
          <p:nvPr/>
        </p:nvSpPr>
        <p:spPr>
          <a:xfrm>
            <a:off x="544513" y="2647633"/>
            <a:ext cx="1066800" cy="4921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sz="2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证明：</a:t>
            </a:r>
            <a:endParaRPr kumimoji="1" lang="zh-CN" altLang="en-US" sz="2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699" name="Text Box 1064"/>
          <p:cNvSpPr/>
          <p:nvPr/>
        </p:nvSpPr>
        <p:spPr>
          <a:xfrm>
            <a:off x="928688" y="5781040"/>
            <a:ext cx="10053637" cy="5222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b="1">
                <a:solidFill>
                  <a:srgbClr val="3366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说明：</a:t>
            </a:r>
            <a:r>
              <a:rPr kumimoji="1"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</a:t>
            </a:r>
            <a:r>
              <a:rPr kumimoji="1" lang="en-US" altLang="zh-CN" b="1" i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PF</a:t>
            </a:r>
            <a:r>
              <a:rPr kumimoji="1"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kumimoji="1"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|, </a:t>
            </a:r>
            <a:r>
              <a:rPr kumimoji="1"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kumimoji="1"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</a:t>
            </a:r>
            <a:r>
              <a:rPr kumimoji="1" lang="en-US" altLang="zh-CN" b="1" i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PF</a:t>
            </a:r>
            <a:r>
              <a:rPr kumimoji="1"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kumimoji="1"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|</a:t>
            </a:r>
            <a:r>
              <a:rPr kumimoji="1"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称为椭圆的焦半径，此公式称为</a:t>
            </a:r>
            <a:r>
              <a:rPr kumimoji="1"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焦半径公式 </a:t>
            </a:r>
            <a:r>
              <a:rPr kumimoji="1"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kumimoji="1" lang="en-US" altLang="zh-CN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9700" name="Text Box 6"/>
          <p:cNvSpPr/>
          <p:nvPr/>
        </p:nvSpPr>
        <p:spPr>
          <a:xfrm>
            <a:off x="5601653" y="613728"/>
            <a:ext cx="2514600" cy="522287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en-US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kumimoji="1" lang="zh-CN" altLang="en-US" b="1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焦半径公式：</a:t>
            </a:r>
            <a:endParaRPr kumimoji="1" lang="zh-CN" altLang="en-US" b="1">
              <a:solidFill>
                <a:srgbClr val="FF0000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graphicFrame>
        <p:nvGraphicFramePr>
          <p:cNvPr id="29701" name="对象 1"/>
          <p:cNvGraphicFramePr>
            <a:graphicFrameLocks noChangeAspect="1"/>
          </p:cNvGraphicFramePr>
          <p:nvPr/>
        </p:nvGraphicFramePr>
        <p:xfrm>
          <a:off x="788353" y="1061403"/>
          <a:ext cx="11096625" cy="155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" name="Equation" r:id="rId2" imgW="4724400" imgH="660400" progId="Equation.DSMT4">
                  <p:embed/>
                </p:oleObj>
              </mc:Choice>
              <mc:Fallback>
                <p:oleObj name="Equation" r:id="rId2" imgW="4724400" imgH="660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8353" y="1061403"/>
                        <a:ext cx="11096625" cy="155098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9702" name="组合 63"/>
          <p:cNvGrpSpPr/>
          <p:nvPr/>
        </p:nvGrpSpPr>
        <p:grpSpPr>
          <a:xfrm>
            <a:off x="8550275" y="2791778"/>
            <a:ext cx="3522663" cy="2787650"/>
            <a:chOff x="8112224" y="1578238"/>
            <a:chExt cx="3522588" cy="2787393"/>
          </a:xfrm>
        </p:grpSpPr>
        <p:grpSp>
          <p:nvGrpSpPr>
            <p:cNvPr id="29708" name="组合 29"/>
            <p:cNvGrpSpPr/>
            <p:nvPr/>
          </p:nvGrpSpPr>
          <p:grpSpPr>
            <a:xfrm>
              <a:off x="8112224" y="1708156"/>
              <a:ext cx="3409950" cy="2657475"/>
              <a:chOff x="6545263" y="2760663"/>
              <a:chExt cx="3409950" cy="2657475"/>
            </a:xfrm>
          </p:grpSpPr>
          <p:cxnSp>
            <p:nvCxnSpPr>
              <p:cNvPr id="29714" name="Line 1038"/>
              <p:cNvCxnSpPr/>
              <p:nvPr/>
            </p:nvCxnSpPr>
            <p:spPr>
              <a:xfrm flipH="1">
                <a:off x="7045325" y="3954125"/>
                <a:ext cx="162877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grpSp>
            <p:nvGrpSpPr>
              <p:cNvPr id="29715" name="Group 1039"/>
              <p:cNvGrpSpPr/>
              <p:nvPr/>
            </p:nvGrpSpPr>
            <p:grpSpPr>
              <a:xfrm>
                <a:off x="6545263" y="2760663"/>
                <a:ext cx="3409950" cy="2657475"/>
                <a:chOff x="3504" y="658"/>
                <a:chExt cx="2148" cy="1674"/>
              </a:xfrm>
            </p:grpSpPr>
            <p:sp>
              <p:nvSpPr>
                <p:cNvPr id="29720" name="Text Box 1040"/>
                <p:cNvSpPr/>
                <p:nvPr/>
              </p:nvSpPr>
              <p:spPr>
                <a:xfrm>
                  <a:off x="4570" y="658"/>
                  <a:ext cx="245" cy="25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228600" indent="-228600" algn="l" defTabSz="914400" rtl="0" eaLnBrk="0" fontAlgn="base" hangingPunct="0">
                    <a:lnSpc>
                      <a:spcPct val="90000"/>
                    </a:lnSpc>
                    <a:spcBef>
                      <a:spcPts val="10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defRPr kumimoji="0" lang="en-US" altLang="en-US" sz="1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lang="en-US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lnSpc>
                      <a:spcPct val="10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kumimoji="1" lang="en-US" altLang="zh-CN" sz="2000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kumimoji="1"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29721" name="Group 1042"/>
                <p:cNvGrpSpPr/>
                <p:nvPr/>
              </p:nvGrpSpPr>
              <p:grpSpPr>
                <a:xfrm>
                  <a:off x="3504" y="768"/>
                  <a:ext cx="2148" cy="1564"/>
                  <a:chOff x="3504" y="768"/>
                  <a:chExt cx="2148" cy="1564"/>
                </a:xfrm>
              </p:grpSpPr>
              <p:grpSp>
                <p:nvGrpSpPr>
                  <p:cNvPr id="29722" name="Group 1043"/>
                  <p:cNvGrpSpPr/>
                  <p:nvPr/>
                </p:nvGrpSpPr>
                <p:grpSpPr>
                  <a:xfrm>
                    <a:off x="3504" y="768"/>
                    <a:ext cx="2148" cy="1564"/>
                    <a:chOff x="3504" y="768"/>
                    <a:chExt cx="2148" cy="1564"/>
                  </a:xfrm>
                </p:grpSpPr>
                <p:cxnSp>
                  <p:nvCxnSpPr>
                    <p:cNvPr id="29724" name="Line 1044"/>
                    <p:cNvCxnSpPr/>
                    <p:nvPr/>
                  </p:nvCxnSpPr>
                  <p:spPr>
                    <a:xfrm>
                      <a:off x="3504" y="1680"/>
                      <a:ext cx="2112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cxnSp>
                  <p:nvCxnSpPr>
                    <p:cNvPr id="29725" name="Line 1045"/>
                    <p:cNvCxnSpPr/>
                    <p:nvPr/>
                  </p:nvCxnSpPr>
                  <p:spPr>
                    <a:xfrm flipH="1" flipV="1">
                      <a:off x="4569" y="768"/>
                      <a:ext cx="1" cy="1564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miter lim="800000"/>
                      <a:tailEnd type="triangle"/>
                    </a:ln>
                    <a:effectLst/>
                  </p:spPr>
                </p:cxnSp>
                <p:sp>
                  <p:nvSpPr>
                    <p:cNvPr id="29726" name="Oval 1046"/>
                    <p:cNvSpPr/>
                    <p:nvPr/>
                  </p:nvSpPr>
                  <p:spPr>
                    <a:xfrm>
                      <a:off x="3990" y="1371"/>
                      <a:ext cx="1152" cy="624"/>
                    </a:xfrm>
                    <a:prstGeom prst="ellips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miter lim="800000"/>
                    </a:ln>
                    <a:effectLst/>
                  </p:spPr>
                  <p:txBody>
                    <a:bodyPr wrap="none" anchor="ctr" anchorCtr="0">
                      <a:no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endParaRPr kumimoji="1" lang="zh-CN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cxnSp>
                  <p:nvCxnSpPr>
                    <p:cNvPr id="29727" name="Line 1047"/>
                    <p:cNvCxnSpPr/>
                    <p:nvPr/>
                  </p:nvCxnSpPr>
                  <p:spPr>
                    <a:xfrm flipH="1" flipV="1">
                      <a:off x="5313" y="932"/>
                      <a:ext cx="2" cy="140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miter lim="800000"/>
                    </a:ln>
                    <a:effectLst/>
                  </p:spPr>
                </p:cxnSp>
                <p:cxnSp>
                  <p:nvCxnSpPr>
                    <p:cNvPr id="29728" name="Line 1048"/>
                    <p:cNvCxnSpPr/>
                    <p:nvPr/>
                  </p:nvCxnSpPr>
                  <p:spPr>
                    <a:xfrm flipH="1" flipV="1">
                      <a:off x="3822" y="932"/>
                      <a:ext cx="3" cy="140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miter lim="800000"/>
                    </a:ln>
                    <a:effectLst/>
                  </p:spPr>
                </p:cxnSp>
                <p:sp>
                  <p:nvSpPr>
                    <p:cNvPr id="29729" name="Text Box 1049"/>
                    <p:cNvSpPr/>
                    <p:nvPr/>
                  </p:nvSpPr>
                  <p:spPr>
                    <a:xfrm>
                      <a:off x="5463" y="1616"/>
                      <a:ext cx="189" cy="252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0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endParaRPr kumimoji="1" lang="en-US" altLang="zh-CN" sz="2000" b="1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9730" name="Text Box 1053"/>
                    <p:cNvSpPr/>
                    <p:nvPr/>
                  </p:nvSpPr>
                  <p:spPr>
                    <a:xfrm>
                      <a:off x="4814" y="1645"/>
                      <a:ext cx="294" cy="252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0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0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1" lang="en-US" altLang="zh-CN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29731" name="Text Box 1054"/>
                    <p:cNvSpPr/>
                    <p:nvPr/>
                  </p:nvSpPr>
                  <p:spPr>
                    <a:xfrm>
                      <a:off x="4067" y="1655"/>
                      <a:ext cx="282" cy="252"/>
                    </a:xfrm>
                    <a:prstGeom prst="rect">
                      <a:avLst/>
                    </a:prstGeom>
                    <a:noFill/>
                    <a:ln>
                      <a:noFill/>
                      <a:miter lim="800000"/>
                    </a:ln>
                    <a:effectLst/>
                  </p:spPr>
                  <p:txBody>
                    <a:bodyPr>
                      <a:spAutoFit/>
                    </a:bodyPr>
                    <a:lstStyle>
                      <a:lvl1pPr marL="2286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858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 kumimoji="0" lang="en-US" altLang="en-US"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lang="en-US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kumimoji="1" lang="en-US" altLang="zh-CN" sz="20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</a:t>
                      </a:r>
                      <a:r>
                        <a:rPr kumimoji="1" lang="en-US" altLang="zh-CN" sz="20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endParaRPr kumimoji="1" lang="en-US" altLang="zh-CN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  <p:sp>
                <p:nvSpPr>
                  <p:cNvPr id="29723" name="Text Box 1055"/>
                  <p:cNvSpPr/>
                  <p:nvPr/>
                </p:nvSpPr>
                <p:spPr>
                  <a:xfrm>
                    <a:off x="4378" y="1639"/>
                    <a:ext cx="235" cy="25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lstStyle>
                    <a:lvl1pPr marL="2286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858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Char char="•"/>
                      <a:defRPr kumimoji="0" lang="en-US" altLang="en-US" sz="1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lang="en-US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lnSpc>
                        <a:spcPct val="100000"/>
                      </a:lnSpc>
                      <a:spcBef>
                        <a:spcPct val="50000"/>
                      </a:spcBef>
                      <a:buFontTx/>
                      <a:buNone/>
                    </a:pPr>
                    <a:r>
                      <a:rPr kumimoji="1" lang="en-US" altLang="zh-CN" sz="2000" b="1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kumimoji="1" lang="en-US" altLang="zh-CN" sz="2000" b="1" i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cxnSp>
            <p:nvCxnSpPr>
              <p:cNvPr id="29716" name="Line 1056"/>
              <p:cNvCxnSpPr/>
              <p:nvPr/>
            </p:nvCxnSpPr>
            <p:spPr>
              <a:xfrm>
                <a:off x="8655051" y="3953198"/>
                <a:ext cx="157162" cy="418837"/>
              </a:xfrm>
              <a:prstGeom prst="line">
                <a:avLst/>
              </a:prstGeom>
              <a:noFill/>
              <a:ln w="19050">
                <a:solidFill>
                  <a:srgbClr val="C00000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29717" name="Line 1057"/>
              <p:cNvCxnSpPr/>
              <p:nvPr/>
            </p:nvCxnSpPr>
            <p:spPr>
              <a:xfrm flipV="1">
                <a:off x="8659439" y="3952876"/>
                <a:ext cx="761153" cy="54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29718" name="Line 1058"/>
              <p:cNvCxnSpPr/>
              <p:nvPr/>
            </p:nvCxnSpPr>
            <p:spPr>
              <a:xfrm flipH="1">
                <a:off x="7591791" y="3951936"/>
                <a:ext cx="1082308" cy="431151"/>
              </a:xfrm>
              <a:prstGeom prst="line">
                <a:avLst/>
              </a:prstGeom>
              <a:noFill/>
              <a:ln w="19050">
                <a:solidFill>
                  <a:srgbClr val="C00000"/>
                </a:solidFill>
                <a:prstDash val="dash"/>
                <a:miter lim="800000"/>
              </a:ln>
              <a:effectLst/>
            </p:spPr>
          </p:cxnSp>
          <p:sp>
            <p:nvSpPr>
              <p:cNvPr id="29719" name="Text Box 1059"/>
              <p:cNvSpPr/>
              <p:nvPr/>
            </p:nvSpPr>
            <p:spPr>
              <a:xfrm>
                <a:off x="8580156" y="3603136"/>
                <a:ext cx="457200" cy="40011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lvl1pPr marL="228600" indent="-228600" algn="l" defTabSz="914400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defRPr kumimoji="0" lang="en-US" altLang="en-US"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lang="en-US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endParaRPr kumimoji="1"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9709" name="文本框 57"/>
            <p:cNvSpPr/>
            <p:nvPr/>
          </p:nvSpPr>
          <p:spPr>
            <a:xfrm>
              <a:off x="10096553" y="2729791"/>
              <a:ext cx="216024" cy="3385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sz="1600">
                  <a:solidFill>
                    <a:srgbClr val="FF0000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•</a:t>
              </a:r>
              <a:endParaRPr kumimoji="1" lang="zh-CN" altLang="en-US" sz="1600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9710" name="文本框 58"/>
            <p:cNvSpPr/>
            <p:nvPr/>
          </p:nvSpPr>
          <p:spPr>
            <a:xfrm>
              <a:off x="10252112" y="3143579"/>
              <a:ext cx="216024" cy="3385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sz="1600">
                  <a:solidFill>
                    <a:srgbClr val="FF0000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•</a:t>
              </a:r>
              <a:endParaRPr kumimoji="1" lang="zh-CN" altLang="en-US" sz="1600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9711" name="文本框 59"/>
            <p:cNvSpPr/>
            <p:nvPr/>
          </p:nvSpPr>
          <p:spPr>
            <a:xfrm>
              <a:off x="9046794" y="3153367"/>
              <a:ext cx="216024" cy="3385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228600" indent="-228600" algn="l" defTabSz="914400" rtl="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 kumimoji="0" lang="en-US" altLang="en-US" sz="1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lang="en-US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kumimoji="1" lang="en-US" altLang="zh-CN" sz="1600">
                  <a:solidFill>
                    <a:srgbClr val="FF0000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•</a:t>
              </a:r>
              <a:endParaRPr kumimoji="1" lang="zh-CN" altLang="en-US" sz="1600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9712" name="对象 61"/>
            <p:cNvGraphicFramePr>
              <a:graphicFrameLocks noChangeAspect="1"/>
            </p:cNvGraphicFramePr>
            <p:nvPr/>
          </p:nvGraphicFramePr>
          <p:xfrm>
            <a:off x="8288388" y="1578238"/>
            <a:ext cx="1358900" cy="730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99" name="Equation" r:id="rId4" imgW="774065" imgH="419100" progId="Equation.DSMT4">
                    <p:embed/>
                  </p:oleObj>
                </mc:Choice>
                <mc:Fallback>
                  <p:oleObj name="Equation" r:id="rId4" imgW="7740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8288388" y="1578238"/>
                          <a:ext cx="1358900" cy="730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13" name="对象 62"/>
            <p:cNvGraphicFramePr>
              <a:graphicFrameLocks noChangeAspect="1"/>
            </p:cNvGraphicFramePr>
            <p:nvPr/>
          </p:nvGraphicFramePr>
          <p:xfrm>
            <a:off x="10544199" y="1584332"/>
            <a:ext cx="1090613" cy="730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0" name="Equation" r:id="rId6" imgW="622300" imgH="419100" progId="Equation.DSMT4">
                    <p:embed/>
                  </p:oleObj>
                </mc:Choice>
                <mc:Fallback>
                  <p:oleObj name="Equation" r:id="rId6" imgW="6223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0544199" y="1584332"/>
                          <a:ext cx="1090613" cy="730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9703" name="对象 67"/>
          <p:cNvGraphicFramePr>
            <a:graphicFrameLocks noChangeAspect="1"/>
          </p:cNvGraphicFramePr>
          <p:nvPr/>
        </p:nvGraphicFramePr>
        <p:xfrm>
          <a:off x="1471613" y="2446020"/>
          <a:ext cx="8393112" cy="92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" name="Equation" r:id="rId8" imgW="3784600" imgH="419100" progId="Equation.DSMT4">
                  <p:embed/>
                </p:oleObj>
              </mc:Choice>
              <mc:Fallback>
                <p:oleObj name="Equation" r:id="rId8" imgW="37846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71613" y="2446020"/>
                        <a:ext cx="8393112" cy="9286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4" name="对象 68"/>
          <p:cNvGraphicFramePr>
            <a:graphicFrameLocks noChangeAspect="1"/>
          </p:cNvGraphicFramePr>
          <p:nvPr/>
        </p:nvGraphicFramePr>
        <p:xfrm>
          <a:off x="1497013" y="3217863"/>
          <a:ext cx="6111875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2" name="Equation" r:id="rId10" imgW="2755900" imgH="419100" progId="Equation.DSMT4">
                  <p:embed/>
                </p:oleObj>
              </mc:Choice>
              <mc:Fallback>
                <p:oleObj name="Equation" r:id="rId10" imgW="27559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97013" y="3217863"/>
                        <a:ext cx="6111875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5" name="对象 70"/>
          <p:cNvGraphicFramePr>
            <a:graphicFrameLocks noChangeAspect="1"/>
          </p:cNvGraphicFramePr>
          <p:nvPr/>
        </p:nvGraphicFramePr>
        <p:xfrm>
          <a:off x="1160463" y="4304665"/>
          <a:ext cx="2844800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3" name="Equation" r:id="rId12" imgW="1282700" imgH="215900" progId="Equation.DSMT4">
                  <p:embed/>
                </p:oleObj>
              </mc:Choice>
              <mc:Fallback>
                <p:oleObj name="Equation" r:id="rId12" imgW="12827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160463" y="4304665"/>
                        <a:ext cx="2844800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6" name="对象 71"/>
          <p:cNvGraphicFramePr>
            <a:graphicFrameLocks noChangeAspect="1"/>
          </p:cNvGraphicFramePr>
          <p:nvPr/>
        </p:nvGraphicFramePr>
        <p:xfrm>
          <a:off x="3941763" y="4087178"/>
          <a:ext cx="3549650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4" name="Equation" r:id="rId14" imgW="1600200" imgH="609600" progId="Equation.DSMT4">
                  <p:embed/>
                </p:oleObj>
              </mc:Choice>
              <mc:Fallback>
                <p:oleObj name="Equation" r:id="rId14" imgW="1600200" imgH="609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941763" y="4087178"/>
                        <a:ext cx="3549650" cy="13493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7" name="Object 27"/>
          <p:cNvGraphicFramePr>
            <a:graphicFrameLocks noChangeAspect="1"/>
          </p:cNvGraphicFramePr>
          <p:nvPr/>
        </p:nvGraphicFramePr>
        <p:xfrm>
          <a:off x="2303463" y="5273358"/>
          <a:ext cx="49752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5" name="Equation" r:id="rId16" imgW="2032000" imgH="228600" progId="Equation.DSMT4">
                  <p:embed/>
                </p:oleObj>
              </mc:Choice>
              <mc:Fallback>
                <p:oleObj name="Equation" r:id="rId16" imgW="2032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303463" y="5273358"/>
                        <a:ext cx="4975225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698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699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  <p:bldP spid="2969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25c4899b-45de-4f36-af79-c82bbf69132f}"/>
</p:tagLst>
</file>

<file path=ppt/tags/tag2.xml><?xml version="1.0" encoding="utf-8"?>
<p:tagLst xmlns:p="http://schemas.openxmlformats.org/presentationml/2006/main">
  <p:tag name="KSO_WM_UNIT_PLACING_PICTURE_USER_VIEWPORT" val="{&quot;height&quot;:1145,&quot;width&quot;:5186}"/>
</p:tagLst>
</file>

<file path=ppt/tags/tag3.xml><?xml version="1.0" encoding="utf-8"?>
<p:tagLst xmlns:p="http://schemas.openxmlformats.org/presentationml/2006/main">
  <p:tag name="AS_UNIQUEID" val="3014"/>
</p:tagLst>
</file>

<file path=ppt/tags/tag4.xml><?xml version="1.0" encoding="utf-8"?>
<p:tagLst xmlns:p="http://schemas.openxmlformats.org/presentationml/2006/main">
  <p:tag name="AS_UNIQUEID" val="3015"/>
</p:tagLst>
</file>

<file path=ppt/tags/tag5.xml><?xml version="1.0" encoding="utf-8"?>
<p:tagLst xmlns:p="http://schemas.openxmlformats.org/presentationml/2006/main">
  <p:tag name="AS_UNIQUEID" val="3016"/>
</p:tagLst>
</file>

<file path=ppt/tags/tag6.xml><?xml version="1.0" encoding="utf-8"?>
<p:tagLst xmlns:p="http://schemas.openxmlformats.org/presentationml/2006/main">
  <p:tag name="AS_UNIQUEID" val="3017"/>
</p:tagLst>
</file>

<file path=ppt/tags/tag7.xml><?xml version="1.0" encoding="utf-8"?>
<p:tagLst xmlns:p="http://schemas.openxmlformats.org/presentationml/2006/main">
  <p:tag name="AS_UNIQUEID" val="3018"/>
</p:tagLst>
</file>

<file path=ppt/tags/tag8.xml><?xml version="1.0" encoding="utf-8"?>
<p:tagLst xmlns:p="http://schemas.openxmlformats.org/presentationml/2006/main">
  <p:tag name="AS_UNIQUEID" val="3019"/>
</p:tagLst>
</file>

<file path=ppt/tags/tag9.xml><?xml version="1.0" encoding="utf-8"?>
<p:tagLst xmlns:p="http://schemas.openxmlformats.org/presentationml/2006/main">
  <p:tag name="AS_UNIQUEID" val="3020"/>
</p:tagLst>
</file>

<file path=ppt/tags/tag10.xml><?xml version="1.0" encoding="utf-8"?>
<p:tagLst xmlns:p="http://schemas.openxmlformats.org/presentationml/2006/main">
  <p:tag name="AS_UNIQUEID" val="3021"/>
</p:tagLst>
</file>

<file path=ppt/tags/tag11.xml><?xml version="1.0" encoding="utf-8"?>
<p:tagLst xmlns:p="http://schemas.openxmlformats.org/presentationml/2006/main">
  <p:tag name="AS_UNIQUEID" val="3022"/>
</p:tagLst>
</file>

<file path=ppt/tags/tag12.xml><?xml version="1.0" encoding="utf-8"?>
<p:tagLst xmlns:p="http://schemas.openxmlformats.org/presentationml/2006/main">
  <p:tag name="AS_UNIQUEID" val="3023"/>
</p:tagLst>
</file>

<file path=ppt/tags/tag13.xml><?xml version="1.0" encoding="utf-8"?>
<p:tagLst xmlns:p="http://schemas.openxmlformats.org/presentationml/2006/main">
  <p:tag name="AS_UNIQUEID" val="3024"/>
</p:tagLst>
</file>

<file path=ppt/tags/tag14.xml><?xml version="1.0" encoding="utf-8"?>
<p:tagLst xmlns:p="http://schemas.openxmlformats.org/presentationml/2006/main">
  <p:tag name="AS_UNIQUEID" val="3025"/>
</p:tagLst>
</file>

<file path=ppt/tags/tag15.xml><?xml version="1.0" encoding="utf-8"?>
<p:tagLst xmlns:p="http://schemas.openxmlformats.org/presentationml/2006/main">
  <p:tag name="KSO_WM_UNIT_PLACING_PICTURE_USER_VIEWPORT" val="{&quot;height&quot;:4635,&quot;width&quot;:4990}"/>
</p:tagLst>
</file>

<file path=ppt/tags/tag16.xml><?xml version="1.0" encoding="utf-8"?>
<p:tagLst xmlns:p="http://schemas.openxmlformats.org/presentationml/2006/main">
  <p:tag name="AS_UNIQUEID" val="3027"/>
</p:tagLst>
</file>

<file path=ppt/tags/tag17.xml><?xml version="1.0" encoding="utf-8"?>
<p:tagLst xmlns:p="http://schemas.openxmlformats.org/presentationml/2006/main">
  <p:tag name="AS_UNIQUEID" val="3028"/>
</p:tagLst>
</file>

<file path=ppt/tags/tag18.xml><?xml version="1.0" encoding="utf-8"?>
<p:tagLst xmlns:p="http://schemas.openxmlformats.org/presentationml/2006/main">
  <p:tag name="AS_UNIQUEID" val="3029"/>
</p:tagLst>
</file>

<file path=ppt/tags/tag19.xml><?xml version="1.0" encoding="utf-8"?>
<p:tagLst xmlns:p="http://schemas.openxmlformats.org/presentationml/2006/main">
  <p:tag name="AS_UNIQUEID" val="3031"/>
</p:tagLst>
</file>

<file path=ppt/tags/tag20.xml><?xml version="1.0" encoding="utf-8"?>
<p:tagLst xmlns:p="http://schemas.openxmlformats.org/presentationml/2006/main">
  <p:tag name="AS_UNIQUEID" val="3032"/>
</p:tagLst>
</file>

<file path=ppt/tags/tag21.xml><?xml version="1.0" encoding="utf-8"?>
<p:tagLst xmlns:p="http://schemas.openxmlformats.org/presentationml/2006/main">
  <p:tag name="AS_UNIQUEID" val="3033"/>
</p:tagLst>
</file>

<file path=ppt/tags/tag22.xml><?xml version="1.0" encoding="utf-8"?>
<p:tagLst xmlns:p="http://schemas.openxmlformats.org/presentationml/2006/main">
  <p:tag name="AS_UNIQUEID" val="3050"/>
</p:tagLst>
</file>

<file path=ppt/tags/tag23.xml><?xml version="1.0" encoding="utf-8"?>
<p:tagLst xmlns:p="http://schemas.openxmlformats.org/presentationml/2006/main">
  <p:tag name="AS_UNIQUEID" val="3051"/>
</p:tagLst>
</file>

<file path=ppt/tags/tag24.xml><?xml version="1.0" encoding="utf-8"?>
<p:tagLst xmlns:p="http://schemas.openxmlformats.org/presentationml/2006/main">
  <p:tag name="AS_UNIQUEID" val="3052"/>
</p:tagLst>
</file>

<file path=ppt/tags/tag25.xml><?xml version="1.0" encoding="utf-8"?>
<p:tagLst xmlns:p="http://schemas.openxmlformats.org/presentationml/2006/main">
  <p:tag name="AS_UNIQUEID" val="3053"/>
</p:tagLst>
</file>

<file path=ppt/tags/tag26.xml><?xml version="1.0" encoding="utf-8"?>
<p:tagLst xmlns:p="http://schemas.openxmlformats.org/presentationml/2006/main">
  <p:tag name="AS_UNIQUEID" val="3054"/>
</p:tagLst>
</file>

<file path=ppt/tags/tag27.xml><?xml version="1.0" encoding="utf-8"?>
<p:tagLst xmlns:p="http://schemas.openxmlformats.org/presentationml/2006/main">
  <p:tag name="AS_UNIQUEID" val="3055"/>
</p:tagLst>
</file>

<file path=ppt/tags/tag28.xml><?xml version="1.0" encoding="utf-8"?>
<p:tagLst xmlns:p="http://schemas.openxmlformats.org/presentationml/2006/main">
  <p:tag name="AS_UNIQUEID" val="3056"/>
</p:tagLst>
</file>

<file path=ppt/tags/tag29.xml><?xml version="1.0" encoding="utf-8"?>
<p:tagLst xmlns:p="http://schemas.openxmlformats.org/presentationml/2006/main">
  <p:tag name="AS_UNIQUEID" val="3057"/>
</p:tagLst>
</file>

<file path=ppt/tags/tag30.xml><?xml version="1.0" encoding="utf-8"?>
<p:tagLst xmlns:p="http://schemas.openxmlformats.org/presentationml/2006/main">
  <p:tag name="AS_UNIQUEID" val="3058"/>
</p:tagLst>
</file>

<file path=ppt/tags/tag31.xml><?xml version="1.0" encoding="utf-8"?>
<p:tagLst xmlns:p="http://schemas.openxmlformats.org/presentationml/2006/main">
  <p:tag name="AS_UNIQUEID" val="3059"/>
</p:tagLst>
</file>

<file path=ppt/tags/tag32.xml><?xml version="1.0" encoding="utf-8"?>
<p:tagLst xmlns:p="http://schemas.openxmlformats.org/presentationml/2006/main">
  <p:tag name="AS_UNIQUEID" val="3060"/>
</p:tagLst>
</file>

<file path=ppt/tags/tag33.xml><?xml version="1.0" encoding="utf-8"?>
<p:tagLst xmlns:p="http://schemas.openxmlformats.org/presentationml/2006/main">
  <p:tag name="AS_UNIQUEID" val="3061"/>
</p:tagLst>
</file>

<file path=ppt/tags/tag34.xml><?xml version="1.0" encoding="utf-8"?>
<p:tagLst xmlns:p="http://schemas.openxmlformats.org/presentationml/2006/main">
  <p:tag name="AS_UNIQUEID" val="3062"/>
</p:tagLst>
</file>

<file path=ppt/tags/tag35.xml><?xml version="1.0" encoding="utf-8"?>
<p:tagLst xmlns:p="http://schemas.openxmlformats.org/presentationml/2006/main">
  <p:tag name="AS_UNIQUEID" val="3063"/>
</p:tagLst>
</file>

<file path=ppt/tags/tag36.xml><?xml version="1.0" encoding="utf-8"?>
<p:tagLst xmlns:p="http://schemas.openxmlformats.org/presentationml/2006/main">
  <p:tag name="AS_UNIQUEID" val="3064"/>
</p:tagLst>
</file>

<file path=ppt/tags/tag37.xml><?xml version="1.0" encoding="utf-8"?>
<p:tagLst xmlns:p="http://schemas.openxmlformats.org/presentationml/2006/main">
  <p:tag name="AS_UNIQUEID" val="3065"/>
</p:tagLst>
</file>

<file path=ppt/tags/tag38.xml><?xml version="1.0" encoding="utf-8"?>
<p:tagLst xmlns:p="http://schemas.openxmlformats.org/presentationml/2006/main">
  <p:tag name="AS_UNIQUEID" val="3066"/>
</p:tagLst>
</file>

<file path=ppt/tags/tag39.xml><?xml version="1.0" encoding="utf-8"?>
<p:tagLst xmlns:p="http://schemas.openxmlformats.org/presentationml/2006/main">
  <p:tag name="AS_UNIQUEID" val="3067"/>
</p:tagLst>
</file>

<file path=ppt/tags/tag40.xml><?xml version="1.0" encoding="utf-8"?>
<p:tagLst xmlns:p="http://schemas.openxmlformats.org/presentationml/2006/main">
  <p:tag name="AS_UNIQUEID" val="3068"/>
</p:tagLst>
</file>

<file path=ppt/tags/tag41.xml><?xml version="1.0" encoding="utf-8"?>
<p:tagLst xmlns:p="http://schemas.openxmlformats.org/presentationml/2006/main">
  <p:tag name="AS_UNIQUEID" val="3069"/>
</p:tagLst>
</file>

<file path=ppt/tags/tag42.xml><?xml version="1.0" encoding="utf-8"?>
<p:tagLst xmlns:p="http://schemas.openxmlformats.org/presentationml/2006/main">
  <p:tag name="AS_UNIQUEID" val="3070"/>
</p:tagLst>
</file>

<file path=ppt/tags/tag43.xml><?xml version="1.0" encoding="utf-8"?>
<p:tagLst xmlns:p="http://schemas.openxmlformats.org/presentationml/2006/main">
  <p:tag name="AS_UNIQUEID" val="3071"/>
</p:tagLst>
</file>

<file path=ppt/tags/tag44.xml><?xml version="1.0" encoding="utf-8"?>
<p:tagLst xmlns:p="http://schemas.openxmlformats.org/presentationml/2006/main">
  <p:tag name="AS_UNIQUEID" val="3072"/>
</p:tagLst>
</file>

<file path=ppt/tags/tag45.xml><?xml version="1.0" encoding="utf-8"?>
<p:tagLst xmlns:p="http://schemas.openxmlformats.org/presentationml/2006/main">
  <p:tag name="AS_UNIQUEID" val="3073"/>
</p:tagLst>
</file>

<file path=ppt/tags/tag46.xml><?xml version="1.0" encoding="utf-8"?>
<p:tagLst xmlns:p="http://schemas.openxmlformats.org/presentationml/2006/main">
  <p:tag name="AS_UNIQUEID" val="3074"/>
</p:tagLst>
</file>

<file path=ppt/tags/tag47.xml><?xml version="1.0" encoding="utf-8"?>
<p:tagLst xmlns:p="http://schemas.openxmlformats.org/presentationml/2006/main">
  <p:tag name="AS_UNIQUEID" val="3075"/>
</p:tagLst>
</file>

<file path=ppt/tags/tag48.xml><?xml version="1.0" encoding="utf-8"?>
<p:tagLst xmlns:p="http://schemas.openxmlformats.org/presentationml/2006/main">
  <p:tag name="AS_UNIQUEID" val="3077"/>
</p:tagLst>
</file>

<file path=ppt/tags/tag49.xml><?xml version="1.0" encoding="utf-8"?>
<p:tagLst xmlns:p="http://schemas.openxmlformats.org/presentationml/2006/main">
  <p:tag name="AS_UNIQUEID" val="3078"/>
</p:tagLst>
</file>

<file path=ppt/tags/tag50.xml><?xml version="1.0" encoding="utf-8"?>
<p:tagLst xmlns:p="http://schemas.openxmlformats.org/presentationml/2006/main">
  <p:tag name="AS_UNIQUEID" val="3079"/>
</p:tagLst>
</file>

<file path=ppt/tags/tag51.xml><?xml version="1.0" encoding="utf-8"?>
<p:tagLst xmlns:p="http://schemas.openxmlformats.org/presentationml/2006/main">
  <p:tag name="AS_UNIQUEID" val="3080"/>
</p:tagLst>
</file>

<file path=ppt/tags/tag52.xml><?xml version="1.0" encoding="utf-8"?>
<p:tagLst xmlns:p="http://schemas.openxmlformats.org/presentationml/2006/main">
  <p:tag name="AS_UNIQUEID" val="3081"/>
</p:tagLst>
</file>

<file path=ppt/tags/tag53.xml><?xml version="1.0" encoding="utf-8"?>
<p:tagLst xmlns:p="http://schemas.openxmlformats.org/presentationml/2006/main">
  <p:tag name="AS_UNIQUEID" val="3082"/>
</p:tagLst>
</file>

<file path=ppt/tags/tag54.xml><?xml version="1.0" encoding="utf-8"?>
<p:tagLst xmlns:p="http://schemas.openxmlformats.org/presentationml/2006/main">
  <p:tag name="AS_UNIQUEID" val="3083"/>
</p:tagLst>
</file>

<file path=ppt/tags/tag55.xml><?xml version="1.0" encoding="utf-8"?>
<p:tagLst xmlns:p="http://schemas.openxmlformats.org/presentationml/2006/main">
  <p:tag name="AS_UNIQUEID" val="3084"/>
</p:tagLst>
</file>

<file path=ppt/tags/tag56.xml><?xml version="1.0" encoding="utf-8"?>
<p:tagLst xmlns:p="http://schemas.openxmlformats.org/presentationml/2006/main">
  <p:tag name="AS_UNIQUEID" val="3085"/>
</p:tagLst>
</file>

<file path=ppt/tags/tag57.xml><?xml version="1.0" encoding="utf-8"?>
<p:tagLst xmlns:p="http://schemas.openxmlformats.org/presentationml/2006/main">
  <p:tag name="AS_UNIQUEID" val="3086"/>
</p:tagLst>
</file>

<file path=ppt/tags/tag58.xml><?xml version="1.0" encoding="utf-8"?>
<p:tagLst xmlns:p="http://schemas.openxmlformats.org/presentationml/2006/main">
  <p:tag name="AS_UNIQUEID" val="3087"/>
</p:tagLst>
</file>

<file path=ppt/tags/tag59.xml><?xml version="1.0" encoding="utf-8"?>
<p:tagLst xmlns:p="http://schemas.openxmlformats.org/presentationml/2006/main">
  <p:tag name="AS_UNIQUEID" val="3088"/>
</p:tagLst>
</file>

<file path=ppt/tags/tag60.xml><?xml version="1.0" encoding="utf-8"?>
<p:tagLst xmlns:p="http://schemas.openxmlformats.org/presentationml/2006/main">
  <p:tag name="AS_UNIQUEID" val="3089"/>
</p:tagLst>
</file>

<file path=ppt/tags/tag61.xml><?xml version="1.0" encoding="utf-8"?>
<p:tagLst xmlns:p="http://schemas.openxmlformats.org/presentationml/2006/main">
  <p:tag name="AS_UNIQUEID" val="3090"/>
</p:tagLst>
</file>

<file path=ppt/tags/tag62.xml><?xml version="1.0" encoding="utf-8"?>
<p:tagLst xmlns:p="http://schemas.openxmlformats.org/presentationml/2006/main">
  <p:tag name="AS_UNIQUEID" val="3091"/>
</p:tagLst>
</file>

<file path=ppt/tags/tag63.xml><?xml version="1.0" encoding="utf-8"?>
<p:tagLst xmlns:p="http://schemas.openxmlformats.org/presentationml/2006/main">
  <p:tag name="AS_UNIQUEID" val="3092"/>
</p:tagLst>
</file>

<file path=ppt/tags/tag64.xml><?xml version="1.0" encoding="utf-8"?>
<p:tagLst xmlns:p="http://schemas.openxmlformats.org/presentationml/2006/main">
  <p:tag name="AS_UNIQUEID" val="3093"/>
</p:tagLst>
</file>

<file path=ppt/tags/tag65.xml><?xml version="1.0" encoding="utf-8"?>
<p:tagLst xmlns:p="http://schemas.openxmlformats.org/presentationml/2006/main">
  <p:tag name="AS_UNIQUEID" val="3094"/>
</p:tagLst>
</file>

<file path=ppt/tags/tag66.xml><?xml version="1.0" encoding="utf-8"?>
<p:tagLst xmlns:p="http://schemas.openxmlformats.org/presentationml/2006/main">
  <p:tag name="AS_UNIQUEID" val="3095"/>
</p:tagLst>
</file>

<file path=ppt/tags/tag67.xml><?xml version="1.0" encoding="utf-8"?>
<p:tagLst xmlns:p="http://schemas.openxmlformats.org/presentationml/2006/main">
  <p:tag name="AS_UNIQUEID" val="3096"/>
</p:tagLst>
</file>

<file path=ppt/tags/tag68.xml><?xml version="1.0" encoding="utf-8"?>
<p:tagLst xmlns:p="http://schemas.openxmlformats.org/presentationml/2006/main">
  <p:tag name="AS_UNIQUEID" val="3097"/>
</p:tagLst>
</file>

<file path=ppt/tags/tag69.xml><?xml version="1.0" encoding="utf-8"?>
<p:tagLst xmlns:p="http://schemas.openxmlformats.org/presentationml/2006/main">
  <p:tag name="AS_UNIQUEID" val="3098"/>
</p:tagLst>
</file>

<file path=ppt/tags/tag70.xml><?xml version="1.0" encoding="utf-8"?>
<p:tagLst xmlns:p="http://schemas.openxmlformats.org/presentationml/2006/main">
  <p:tag name="AS_UNIQUEID" val="3099"/>
</p:tagLst>
</file>

<file path=ppt/tags/tag71.xml><?xml version="1.0" encoding="utf-8"?>
<p:tagLst xmlns:p="http://schemas.openxmlformats.org/presentationml/2006/main">
  <p:tag name="AS_UNIQUEID" val="3100"/>
</p:tagLst>
</file>

<file path=ppt/tags/tag72.xml><?xml version="1.0" encoding="utf-8"?>
<p:tagLst xmlns:p="http://schemas.openxmlformats.org/presentationml/2006/main">
  <p:tag name="AS_UNIQUEID" val="3101"/>
</p:tagLst>
</file>

<file path=ppt/tags/tag73.xml><?xml version="1.0" encoding="utf-8"?>
<p:tagLst xmlns:p="http://schemas.openxmlformats.org/presentationml/2006/main">
  <p:tag name="AS_UNIQUEID" val="3102"/>
</p:tagLst>
</file>

<file path=ppt/tags/tag74.xml><?xml version="1.0" encoding="utf-8"?>
<p:tagLst xmlns:p="http://schemas.openxmlformats.org/presentationml/2006/main">
  <p:tag name="AS_UNIQUEID" val="3103"/>
</p:tagLst>
</file>

<file path=ppt/tags/tag75.xml><?xml version="1.0" encoding="utf-8"?>
<p:tagLst xmlns:p="http://schemas.openxmlformats.org/presentationml/2006/main">
  <p:tag name="AS_UNIQUEID" val="3104"/>
</p:tagLst>
</file>

<file path=ppt/tags/tag76.xml><?xml version="1.0" encoding="utf-8"?>
<p:tagLst xmlns:p="http://schemas.openxmlformats.org/presentationml/2006/main">
  <p:tag name="AS_UNIQUEID" val="3105"/>
</p:tagLst>
</file>

<file path=ppt/tags/tag77.xml><?xml version="1.0" encoding="utf-8"?>
<p:tagLst xmlns:p="http://schemas.openxmlformats.org/presentationml/2006/main">
  <p:tag name="AS_UNIQUEID" val="3106"/>
</p:tagLst>
</file>

<file path=ppt/tags/tag78.xml><?xml version="1.0" encoding="utf-8"?>
<p:tagLst xmlns:p="http://schemas.openxmlformats.org/presentationml/2006/main">
  <p:tag name="AS_UNIQUEID" val="3107"/>
</p:tagLst>
</file>

<file path=ppt/tags/tag79.xml><?xml version="1.0" encoding="utf-8"?>
<p:tagLst xmlns:p="http://schemas.openxmlformats.org/presentationml/2006/main">
  <p:tag name="AS_UNIQUEID" val="3108"/>
</p:tagLst>
</file>

<file path=ppt/tags/tag80.xml><?xml version="1.0" encoding="utf-8"?>
<p:tagLst xmlns:p="http://schemas.openxmlformats.org/presentationml/2006/main">
  <p:tag name="AS_UNIQUEID" val="3109"/>
</p:tagLst>
</file>

<file path=ppt/tags/tag81.xml><?xml version="1.0" encoding="utf-8"?>
<p:tagLst xmlns:p="http://schemas.openxmlformats.org/presentationml/2006/main">
  <p:tag name="AS_UNIQUEID" val="3110"/>
</p:tagLst>
</file>

<file path=ppt/tags/tag82.xml><?xml version="1.0" encoding="utf-8"?>
<p:tagLst xmlns:p="http://schemas.openxmlformats.org/presentationml/2006/main">
  <p:tag name="AS_UNIQUEID" val="3111"/>
</p:tagLst>
</file>

<file path=ppt/tags/tag83.xml><?xml version="1.0" encoding="utf-8"?>
<p:tagLst xmlns:p="http://schemas.openxmlformats.org/presentationml/2006/main">
  <p:tag name="AS_UNIQUEID" val="3112"/>
</p:tagLst>
</file>

<file path=ppt/tags/tag84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2357</Words>
  <Application>WPS 演示</Application>
  <PresentationFormat>宽屏</PresentationFormat>
  <Paragraphs>367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163</vt:i4>
      </vt:variant>
      <vt:variant>
        <vt:lpstr>幻灯片标题</vt:lpstr>
      </vt:variant>
      <vt:variant>
        <vt:i4>29</vt:i4>
      </vt:variant>
    </vt:vector>
  </HeadingPairs>
  <TitlesOfParts>
    <vt:vector size="215" baseType="lpstr">
      <vt:lpstr>Arial</vt:lpstr>
      <vt:lpstr>宋体</vt:lpstr>
      <vt:lpstr>Wingdings</vt:lpstr>
      <vt:lpstr>黑体</vt:lpstr>
      <vt:lpstr>楷体_GB2312</vt:lpstr>
      <vt:lpstr>新宋体</vt:lpstr>
      <vt:lpstr>Times New Roman</vt:lpstr>
      <vt:lpstr>Tahoma</vt:lpstr>
      <vt:lpstr>华文新魏</vt:lpstr>
      <vt:lpstr>华文细黑</vt:lpstr>
      <vt:lpstr>Times New Roman</vt:lpstr>
      <vt:lpstr>隶书</vt:lpstr>
      <vt:lpstr>Cambria Math</vt:lpstr>
      <vt:lpstr>微软雅黑</vt:lpstr>
      <vt:lpstr>Calibri</vt:lpstr>
      <vt:lpstr>Arial Unicode MS</vt:lpstr>
      <vt:lpstr>Courier New</vt:lpstr>
      <vt:lpstr>华文中宋</vt:lpstr>
      <vt:lpstr>楷体</vt:lpstr>
      <vt:lpstr>Courier New</vt:lpstr>
      <vt:lpstr>仿宋_GB2312</vt:lpstr>
      <vt:lpstr>仿宋</vt:lpstr>
      <vt:lpstr>Office 主题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3.1.2 椭圆的简单几何性质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93</cp:revision>
  <dcterms:created xsi:type="dcterms:W3CDTF">2021-08-30T01:33:00Z</dcterms:created>
  <dcterms:modified xsi:type="dcterms:W3CDTF">2022-10-24T09:47:30Z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2052-11.1.0.12598</vt:lpwstr>
  </property>
</Properties>
</file>