
<file path=[Content_Types].xml><?xml version="1.0" encoding="utf-8"?>
<Types xmlns="http://schemas.openxmlformats.org/package/2006/content-types"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tags/tag29.xml" ContentType="application/vnd.openxmlformats-officedocument.presentationml.tags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notesSlides/notesSlide14.xml" ContentType="application/vnd.openxmlformats-officedocument.presentationml.notesSlide+xml"/>
  <Override PartName="/ppt/tags/tag18.xml" ContentType="application/vnd.openxmlformats-officedocument.presentationml.tags+xml"/>
  <Override PartName="/ppt/notesSlides/notesSlide23.xml" ContentType="application/vnd.openxmlformats-officedocument.presentationml.notesSlide+xml"/>
  <Override PartName="/ppt/tags/tag27.xml" ContentType="application/vnd.openxmlformats-officedocument.presentationml.tags+xml"/>
  <Override PartName="/docProps/custom.xml" ContentType="application/vnd.openxmlformats-officedocument.custom-properties+xml"/>
  <Override PartName="/ppt/notesSlides/notesSlide9.xml" ContentType="application/vnd.openxmlformats-officedocument.presentationml.notesSlide+xml"/>
  <Override PartName="/ppt/tags/tag14.xml" ContentType="application/vnd.openxmlformats-officedocument.presentationml.tags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tags/tag25.xml" ContentType="application/vnd.openxmlformats-officedocument.presentationml.tags+xml"/>
  <Override PartName="/ppt/notesSlides/notesSlide7.xml" ContentType="application/vnd.openxmlformats-officedocument.presentationml.notesSlide+xml"/>
  <Override PartName="/ppt/tags/tag12.xml" ContentType="application/vnd.openxmlformats-officedocument.presentationml.tags+xml"/>
  <Override PartName="/ppt/notesSlides/notesSlide10.xml" ContentType="application/vnd.openxmlformats-officedocument.presentationml.notesSlide+xml"/>
  <Override PartName="/ppt/tags/tag23.xml" ContentType="application/vnd.openxmlformats-officedocument.presentationml.tag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Override PartName="/ppt/notesSlides/notesSlide17.xml" ContentType="application/vnd.openxmlformats-officedocument.presentationml.notesSlid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notesSlides/notesSlide15.xml" ContentType="application/vnd.openxmlformats-officedocument.presentationml.notesSlide+xml"/>
  <Override PartName="/ppt/tags/tag19.xml" ContentType="application/vnd.openxmlformats-officedocument.presentationml.tags+xml"/>
  <Override PartName="/ppt/notesSlides/notesSlide24.xml" ContentType="application/vnd.openxmlformats-officedocument.presentationml.notesSlide+xml"/>
  <Override PartName="/ppt/tags/tag28.xml" ContentType="application/vnd.openxmlformats-officedocument.presentationml.tags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tags/tag17.xml" ContentType="application/vnd.openxmlformats-officedocument.presentationml.tags+xml"/>
  <Override PartName="/ppt/notesSlides/notesSlide22.xml" ContentType="application/vnd.openxmlformats-officedocument.presentationml.notesSlide+xml"/>
  <Override PartName="/ppt/tags/tag26.xml" ContentType="application/vnd.openxmlformats-officedocument.presentationml.tag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15.xml" ContentType="application/vnd.openxmlformats-officedocument.presentationml.tags+xml"/>
  <Override PartName="/ppt/notesSlides/notesSlide20.xml" ContentType="application/vnd.openxmlformats-officedocument.presentationml.notesSlide+xml"/>
  <Override PartName="/ppt/tags/tag24.xml" ContentType="application/vnd.openxmlformats-officedocument.presentationml.tags+xml"/>
  <Override PartName="/ppt/notesSlides/notesSlide6.xml" ContentType="application/vnd.openxmlformats-officedocument.presentationml.notesSlide+xml"/>
  <Override PartName="/ppt/tags/tag13.xml" ContentType="application/vnd.openxmlformats-officedocument.presentationml.tags+xml"/>
  <Override PartName="/ppt/tags/tag22.xml" ContentType="application/vnd.openxmlformats-officedocument.presentationml.tags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28"/>
  </p:notesMasterIdLst>
  <p:sldIdLst>
    <p:sldId id="272" r:id="rId2"/>
    <p:sldId id="321" r:id="rId3"/>
    <p:sldId id="569" r:id="rId4"/>
    <p:sldId id="571" r:id="rId5"/>
    <p:sldId id="572" r:id="rId6"/>
    <p:sldId id="573" r:id="rId7"/>
    <p:sldId id="574" r:id="rId8"/>
    <p:sldId id="575" r:id="rId9"/>
    <p:sldId id="570" r:id="rId10"/>
    <p:sldId id="576" r:id="rId11"/>
    <p:sldId id="577" r:id="rId12"/>
    <p:sldId id="579" r:id="rId13"/>
    <p:sldId id="578" r:id="rId14"/>
    <p:sldId id="580" r:id="rId15"/>
    <p:sldId id="581" r:id="rId16"/>
    <p:sldId id="582" r:id="rId17"/>
    <p:sldId id="607" r:id="rId18"/>
    <p:sldId id="583" r:id="rId19"/>
    <p:sldId id="584" r:id="rId20"/>
    <p:sldId id="586" r:id="rId21"/>
    <p:sldId id="588" r:id="rId22"/>
    <p:sldId id="585" r:id="rId23"/>
    <p:sldId id="587" r:id="rId24"/>
    <p:sldId id="590" r:id="rId25"/>
    <p:sldId id="591" r:id="rId26"/>
    <p:sldId id="589" r:id="rId27"/>
  </p:sldIdLst>
  <p:sldSz cx="12801600" cy="9601200" type="A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BC725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2940" autoAdjust="0"/>
    <p:restoredTop sz="99879" autoAdjust="0"/>
  </p:normalViewPr>
  <p:slideViewPr>
    <p:cSldViewPr snapToGrid="0">
      <p:cViewPr>
        <p:scale>
          <a:sx n="75" d="100"/>
          <a:sy n="75" d="100"/>
        </p:scale>
        <p:origin x="-1308" y="-210"/>
      </p:cViewPr>
      <p:guideLst>
        <p:guide orient="horz" pos="3024"/>
        <p:guide pos="403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25A8C7-CC1A-4A08-9B4B-31F43B054C7F}" type="datetimeFigureOut">
              <a:rPr lang="zh-CN" altLang="en-US" smtClean="0"/>
              <a:pPr/>
              <a:t>2021/1/18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E1B693-632D-4080-9CF6-EA28B66DC80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600274" y="2595879"/>
            <a:ext cx="9601646" cy="2318068"/>
          </a:xfrm>
        </p:spPr>
        <p:txBody>
          <a:bodyPr anchor="b">
            <a:normAutofit/>
          </a:bodyPr>
          <a:lstStyle>
            <a:lvl1pPr algn="ctr">
              <a:defRPr sz="10080" b="0"/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600274" y="5042853"/>
            <a:ext cx="9601646" cy="2318067"/>
          </a:xfrm>
        </p:spPr>
        <p:txBody>
          <a:bodyPr>
            <a:normAutofit/>
          </a:bodyPr>
          <a:lstStyle>
            <a:lvl1pPr marL="0" indent="0" algn="ctr">
              <a:buNone/>
              <a:defRPr sz="252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2021/1/18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3360"/>
            </a:lvl1pPr>
            <a:lvl2pPr>
              <a:defRPr sz="2800"/>
            </a:lvl2pPr>
            <a:lvl3pPr>
              <a:defRPr sz="2520"/>
            </a:lvl3pPr>
            <a:lvl4pPr>
              <a:defRPr sz="2520"/>
            </a:lvl4pPr>
            <a:lvl5pPr>
              <a:defRPr sz="2520"/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2021/1/18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  <a:pPr/>
              <a:t>2021/1/18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80151" y="3062420"/>
            <a:ext cx="11041893" cy="3476361"/>
          </a:xfrm>
        </p:spPr>
        <p:txBody>
          <a:bodyPr>
            <a:normAutofit/>
          </a:bodyPr>
          <a:lstStyle>
            <a:lvl1pPr algn="ctr">
              <a:defRPr sz="8400" b="0"/>
            </a:lvl1pPr>
          </a:lstStyle>
          <a:p>
            <a:r>
              <a:rPr lang="zh-CN" altLang="en-US" dirty="0"/>
              <a:t>单击此处编辑标题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80151" y="2555875"/>
            <a:ext cx="5440933" cy="6091873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481111" y="2555875"/>
            <a:ext cx="5440933" cy="6091873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2021/1/18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81818" y="511175"/>
            <a:ext cx="11041893" cy="1855788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1818" y="2442945"/>
            <a:ext cx="5415928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81818" y="3661853"/>
            <a:ext cx="5415928" cy="5003676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481111" y="2442945"/>
            <a:ext cx="5442600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481111" y="3661853"/>
            <a:ext cx="5442600" cy="5003676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2021/1/18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400583" y="3022600"/>
            <a:ext cx="6001029" cy="1935430"/>
          </a:xfrm>
        </p:spPr>
        <p:txBody>
          <a:bodyPr anchor="b" anchorCtr="0">
            <a:normAutofit/>
          </a:bodyPr>
          <a:lstStyle>
            <a:lvl1pPr algn="ctr">
              <a:defRPr sz="11200" b="0">
                <a:solidFill>
                  <a:schemeClr val="tx1"/>
                </a:solidFill>
              </a:defRPr>
            </a:lvl1pPr>
          </a:lstStyle>
          <a:p>
            <a:r>
              <a:rPr lang="zh-CN" altLang="en-US" dirty="0"/>
              <a:t>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  <a:pPr/>
              <a:t>2021/1/18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400583" y="5226481"/>
            <a:ext cx="6001029" cy="1660312"/>
          </a:xfrm>
        </p:spPr>
        <p:txBody>
          <a:bodyPr>
            <a:normAutofit/>
          </a:bodyPr>
          <a:lstStyle>
            <a:lvl1pPr marL="0" indent="0" algn="ctr">
              <a:buNone/>
              <a:defRPr sz="448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dirty="0"/>
              <a:t>编辑文本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2021/1/18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80151" y="999142"/>
            <a:ext cx="4915965" cy="1999425"/>
          </a:xfrm>
        </p:spPr>
        <p:txBody>
          <a:bodyPr anchor="t" anchorCtr="0">
            <a:normAutofit/>
          </a:bodyPr>
          <a:lstStyle>
            <a:lvl1pPr>
              <a:defRPr sz="5040"/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924918" y="999142"/>
            <a:ext cx="5997755" cy="7565040"/>
          </a:xfrm>
        </p:spPr>
        <p:txBody>
          <a:bodyPr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80151" y="3239422"/>
            <a:ext cx="4915965" cy="5336223"/>
          </a:xfrm>
        </p:spPr>
        <p:txBody>
          <a:bodyPr>
            <a:normAutofit/>
          </a:bodyPr>
          <a:lstStyle>
            <a:lvl1pPr marL="0" indent="0">
              <a:buNone/>
              <a:defRPr sz="252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pPr/>
              <a:t>2021/1/18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967653" y="511175"/>
            <a:ext cx="954390" cy="8136573"/>
          </a:xfrm>
        </p:spPr>
        <p:txBody>
          <a:bodyPr vert="eaVert">
            <a:normAutofit/>
          </a:bodyPr>
          <a:lstStyle>
            <a:lvl1pPr>
              <a:defRPr sz="6160"/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80150" y="511175"/>
            <a:ext cx="9919226" cy="8136573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2021/1/18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2021/1/18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80151" y="772160"/>
            <a:ext cx="11041893" cy="7782559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2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ags" Target="../tags/tag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880151" y="511175"/>
            <a:ext cx="11041893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880151" y="2555875"/>
            <a:ext cx="11041893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80151" y="8898890"/>
            <a:ext cx="2880494" cy="5111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680">
                <a:solidFill>
                  <a:schemeClr val="bg1">
                    <a:lumMod val="50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/>
              <a:pPr/>
              <a:t>2021/1/18</a:t>
            </a:fld>
            <a:endParaRPr lang="zh-CN" altLang="en-US" dirty="0"/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40727" y="8898890"/>
            <a:ext cx="4320741" cy="5111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680">
                <a:solidFill>
                  <a:schemeClr val="bg1">
                    <a:lumMod val="50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41550" y="8898890"/>
            <a:ext cx="2880494" cy="5111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680">
                <a:solidFill>
                  <a:schemeClr val="bg1">
                    <a:lumMod val="50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defRPr>
            </a:lvl1pPr>
          </a:lstStyle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2" name="KSO_TEMPLATE" hidden="1"/>
          <p:cNvSpPr/>
          <p:nvPr userDrawn="1">
            <p:custDataLst>
              <p:tags r:id="rId1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9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notesSlide" Target="../notesSlides/notesSlide4.xml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notesSlide" Target="../notesSlides/notesSlide5.xml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Relationship Id="rId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Relationship Id="rId4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Relationship Id="rId4" Type="http://schemas.openxmlformats.org/officeDocument/2006/relationships/image" Target="../media/image3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7.xml"/><Relationship Id="rId4" Type="http://schemas.openxmlformats.org/officeDocument/2006/relationships/image" Target="../media/image3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8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9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0.xml"/><Relationship Id="rId4" Type="http://schemas.openxmlformats.org/officeDocument/2006/relationships/image" Target="../media/image4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1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2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3.xml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4.xml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5.xml"/><Relationship Id="rId4" Type="http://schemas.openxmlformats.org/officeDocument/2006/relationships/image" Target="../media/image5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6.xml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7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8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7" Type="http://schemas.openxmlformats.org/officeDocument/2006/relationships/image" Target="../media/image6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9.xml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0" y="195897"/>
            <a:ext cx="12894945" cy="979805"/>
          </a:xfrm>
          <a:prstGeom prst="rect">
            <a:avLst/>
          </a:prstGeom>
          <a:solidFill>
            <a:srgbClr val="00B0F0"/>
          </a:solidFill>
          <a:ln w="9525" cap="flat" cmpd="sng">
            <a:noFill/>
            <a:prstDash val="solid"/>
            <a:miter/>
            <a:headEnd type="none" w="med" len="med"/>
            <a:tailEnd type="none" w="med" len="med"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sz="189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0515600" y="609155"/>
            <a:ext cx="2286001" cy="532065"/>
          </a:xfrm>
          <a:prstGeom prst="rect">
            <a:avLst/>
          </a:prstGeom>
        </p:spPr>
        <p:txBody>
          <a:bodyPr wrap="none" numCol="1" fromWordArt="1">
            <a:prstTxWarp prst="textPlain">
              <a:avLst/>
            </a:prstTxWarp>
            <a:normAutofit fontScale="92500" lnSpcReduction="200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78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新势力思维</a:t>
            </a:r>
            <a:endParaRPr lang="en-US" altLang="zh-CN" sz="3780" b="1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10000" contrast="40000"/>
          </a:blip>
          <a:srcRect/>
          <a:stretch>
            <a:fillRect/>
          </a:stretch>
        </p:blipFill>
        <p:spPr bwMode="auto">
          <a:xfrm>
            <a:off x="2925763" y="2214563"/>
            <a:ext cx="6924675" cy="197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5843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10000" contrast="40000"/>
          </a:blip>
          <a:srcRect/>
          <a:stretch>
            <a:fillRect/>
          </a:stretch>
        </p:blipFill>
        <p:spPr bwMode="auto">
          <a:xfrm>
            <a:off x="2943225" y="5308600"/>
            <a:ext cx="691515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195897"/>
            <a:ext cx="12894945" cy="979805"/>
          </a:xfrm>
          <a:prstGeom prst="rect">
            <a:avLst/>
          </a:prstGeom>
          <a:solidFill>
            <a:srgbClr val="00B0F0"/>
          </a:solidFill>
          <a:ln w="9525" cap="flat" cmpd="sng">
            <a:noFill/>
            <a:prstDash val="solid"/>
            <a:miter/>
            <a:headEnd type="none" w="med" len="med"/>
            <a:tailEnd type="none" w="med" len="med"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sz="189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0515600" y="609155"/>
            <a:ext cx="2286001" cy="532065"/>
          </a:xfrm>
          <a:prstGeom prst="rect">
            <a:avLst/>
          </a:prstGeom>
        </p:spPr>
        <p:txBody>
          <a:bodyPr wrap="none" numCol="1" fromWordArt="1">
            <a:prstTxWarp prst="textPlain">
              <a:avLst/>
            </a:prstTxWarp>
            <a:normAutofit fontScale="92500" lnSpcReduction="200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78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新势力思维</a:t>
            </a:r>
            <a:endParaRPr lang="en-US" altLang="zh-CN" sz="3780" b="1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10000" contrast="40000"/>
          </a:blip>
          <a:srcRect/>
          <a:stretch>
            <a:fillRect/>
          </a:stretch>
        </p:blipFill>
        <p:spPr bwMode="auto">
          <a:xfrm>
            <a:off x="2697163" y="1774825"/>
            <a:ext cx="7137775" cy="16640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10000" contrast="40000"/>
          </a:blip>
          <a:srcRect/>
          <a:stretch>
            <a:fillRect/>
          </a:stretch>
        </p:blipFill>
        <p:spPr bwMode="auto">
          <a:xfrm>
            <a:off x="1558925" y="4260850"/>
            <a:ext cx="9020746" cy="12961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10000" contrast="40000"/>
          </a:blip>
          <a:srcRect/>
          <a:stretch>
            <a:fillRect/>
          </a:stretch>
        </p:blipFill>
        <p:spPr bwMode="auto">
          <a:xfrm>
            <a:off x="2479675" y="6432550"/>
            <a:ext cx="7794625" cy="15063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71500" y="230188"/>
            <a:ext cx="9372600" cy="599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407275" y="1868488"/>
            <a:ext cx="4819650" cy="401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 l="13027" r="67331" b="11905"/>
          <a:stretch>
            <a:fillRect/>
          </a:stretch>
        </p:blipFill>
        <p:spPr bwMode="auto">
          <a:xfrm>
            <a:off x="4025900" y="3578225"/>
            <a:ext cx="1346200" cy="7324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 l="36366" r="19960" b="17620"/>
          <a:stretch>
            <a:fillRect/>
          </a:stretch>
        </p:blipFill>
        <p:spPr bwMode="auto">
          <a:xfrm>
            <a:off x="1308100" y="6550025"/>
            <a:ext cx="2667000" cy="6103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 l="92635" r="2888" b="29465"/>
          <a:stretch>
            <a:fillRect/>
          </a:stretch>
        </p:blipFill>
        <p:spPr bwMode="auto">
          <a:xfrm>
            <a:off x="7823200" y="5140325"/>
            <a:ext cx="393700" cy="75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926263" y="3765550"/>
            <a:ext cx="4943475" cy="461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71500" y="641350"/>
            <a:ext cx="8448675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3989388" y="1289050"/>
            <a:ext cx="1217612" cy="62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507288" y="2220913"/>
            <a:ext cx="1495425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505700" y="3044825"/>
            <a:ext cx="990600" cy="5178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46100" y="471488"/>
            <a:ext cx="11811000" cy="500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192963" y="4792663"/>
            <a:ext cx="4638675" cy="448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 l="25795"/>
          <a:stretch>
            <a:fillRect/>
          </a:stretch>
        </p:blipFill>
        <p:spPr bwMode="auto">
          <a:xfrm>
            <a:off x="6921500" y="1943100"/>
            <a:ext cx="2297113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018088" y="2909888"/>
            <a:ext cx="1266825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9491663" y="3084513"/>
            <a:ext cx="447675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541838" y="3511550"/>
            <a:ext cx="695325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9502775" y="3744913"/>
            <a:ext cx="400050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757738" y="5549900"/>
            <a:ext cx="46672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08013" y="327025"/>
            <a:ext cx="11915775" cy="577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09600" y="454025"/>
            <a:ext cx="11506200" cy="607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84188" y="171450"/>
            <a:ext cx="12011025" cy="681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956300" y="4508500"/>
            <a:ext cx="6477000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358900" y="7599363"/>
            <a:ext cx="1905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28675" y="649288"/>
            <a:ext cx="7258050" cy="103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097838" y="512763"/>
            <a:ext cx="3286125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31800" y="504825"/>
            <a:ext cx="12192000" cy="607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175625" y="4073525"/>
            <a:ext cx="4019550" cy="417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169988" y="7115175"/>
            <a:ext cx="2333625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82613" y="542925"/>
            <a:ext cx="11533187" cy="2186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17525" y="384175"/>
            <a:ext cx="12020550" cy="504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034338" y="3836988"/>
            <a:ext cx="3514725" cy="393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90538" y="379413"/>
            <a:ext cx="11668125" cy="764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84188" y="388938"/>
            <a:ext cx="11553825" cy="541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76213" y="160338"/>
            <a:ext cx="12296775" cy="511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462839" y="5289550"/>
            <a:ext cx="4081462" cy="391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61975" y="381000"/>
            <a:ext cx="1137285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611813" y="4295775"/>
            <a:ext cx="5972175" cy="503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35000" y="465138"/>
            <a:ext cx="11125200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79438" y="317500"/>
            <a:ext cx="11744325" cy="427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607300" y="3975100"/>
            <a:ext cx="4191000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2178050" y="3859213"/>
            <a:ext cx="412750" cy="5847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235950" y="3694113"/>
            <a:ext cx="3409950" cy="46940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52438" y="573088"/>
            <a:ext cx="11896725" cy="355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664200" y="4481513"/>
            <a:ext cx="533400" cy="101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 b="65552"/>
          <a:stretch>
            <a:fillRect/>
          </a:stretch>
        </p:blipFill>
        <p:spPr bwMode="auto">
          <a:xfrm>
            <a:off x="438150" y="525463"/>
            <a:ext cx="12363450" cy="191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 l="58808" t="37193" r="4623"/>
          <a:stretch>
            <a:fillRect/>
          </a:stretch>
        </p:blipFill>
        <p:spPr bwMode="auto">
          <a:xfrm>
            <a:off x="7975600" y="2362200"/>
            <a:ext cx="4521200" cy="348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81025" y="5822950"/>
            <a:ext cx="9505950" cy="270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 b="27305"/>
          <a:stretch>
            <a:fillRect/>
          </a:stretch>
        </p:blipFill>
        <p:spPr bwMode="auto">
          <a:xfrm>
            <a:off x="423863" y="477838"/>
            <a:ext cx="12106275" cy="4881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 l="7199" t="75532" r="49371" b="15012"/>
          <a:stretch>
            <a:fillRect/>
          </a:stretch>
        </p:blipFill>
        <p:spPr bwMode="auto">
          <a:xfrm>
            <a:off x="1041400" y="5664200"/>
            <a:ext cx="5257800" cy="63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 t="5731"/>
          <a:stretch>
            <a:fillRect/>
          </a:stretch>
        </p:blipFill>
        <p:spPr bwMode="auto">
          <a:xfrm>
            <a:off x="6740525" y="4660901"/>
            <a:ext cx="5644551" cy="383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273050" y="331788"/>
            <a:ext cx="11849100" cy="850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60388" y="0"/>
            <a:ext cx="7515225" cy="796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41350" y="8162925"/>
            <a:ext cx="7581900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92138" y="490538"/>
            <a:ext cx="6410325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84213" y="1636713"/>
            <a:ext cx="9477375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08025" y="3359150"/>
            <a:ext cx="6229350" cy="483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 b="38288"/>
          <a:stretch>
            <a:fillRect/>
          </a:stretch>
        </p:blipFill>
        <p:spPr bwMode="auto">
          <a:xfrm>
            <a:off x="407988" y="539750"/>
            <a:ext cx="12011025" cy="434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 l="4978" t="2622" b="3464"/>
          <a:stretch>
            <a:fillRect/>
          </a:stretch>
        </p:blipFill>
        <p:spPr bwMode="auto">
          <a:xfrm>
            <a:off x="8407400" y="3378200"/>
            <a:ext cx="43942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355600" y="5972175"/>
            <a:ext cx="8153400" cy="207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01650" y="1543050"/>
            <a:ext cx="7200900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7652" name="Picture 4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00075" y="5929313"/>
            <a:ext cx="10839450" cy="261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74663" y="374650"/>
            <a:ext cx="707707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73088" y="3913188"/>
            <a:ext cx="10944225" cy="164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455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455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heme/theme1.xml><?xml version="1.0" encoding="utf-8"?>
<a:theme xmlns:a="http://schemas.openxmlformats.org/drawingml/2006/main" name="Office 主题">
  <a:themeElements>
    <a:clrScheme name="自定义 214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32</Words>
  <Application>Microsoft Office PowerPoint</Application>
  <PresentationFormat>A3 纸张(297x420 毫米)</PresentationFormat>
  <Paragraphs>28</Paragraphs>
  <Slides>26</Slides>
  <Notes>26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27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11</cp:revision>
  <dcterms:created xsi:type="dcterms:W3CDTF">2018-03-01T02:03:00Z</dcterms:created>
  <dcterms:modified xsi:type="dcterms:W3CDTF">2021-01-18T01:43:44Z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2052-10.1.0.7566</vt:lpwstr>
  </property>
</Properties>
</file>