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272" r:id="rId2"/>
    <p:sldId id="321" r:id="rId3"/>
    <p:sldId id="541" r:id="rId4"/>
    <p:sldId id="542" r:id="rId5"/>
    <p:sldId id="543" r:id="rId6"/>
    <p:sldId id="544" r:id="rId7"/>
    <p:sldId id="545" r:id="rId8"/>
    <p:sldId id="576" r:id="rId9"/>
    <p:sldId id="546" r:id="rId10"/>
    <p:sldId id="577" r:id="rId11"/>
    <p:sldId id="547" r:id="rId12"/>
    <p:sldId id="548" r:id="rId13"/>
    <p:sldId id="549" r:id="rId14"/>
    <p:sldId id="550" r:id="rId15"/>
    <p:sldId id="551" r:id="rId16"/>
    <p:sldId id="552" r:id="rId17"/>
    <p:sldId id="578" r:id="rId18"/>
    <p:sldId id="553" r:id="rId19"/>
    <p:sldId id="554" r:id="rId20"/>
    <p:sldId id="555" r:id="rId21"/>
    <p:sldId id="556" r:id="rId22"/>
    <p:sldId id="558" r:id="rId23"/>
    <p:sldId id="557" r:id="rId24"/>
    <p:sldId id="579" r:id="rId25"/>
    <p:sldId id="560" r:id="rId26"/>
    <p:sldId id="559" r:id="rId27"/>
    <p:sldId id="562" r:id="rId28"/>
    <p:sldId id="561" r:id="rId29"/>
    <p:sldId id="564" r:id="rId30"/>
    <p:sldId id="565" r:id="rId31"/>
    <p:sldId id="566" r:id="rId32"/>
    <p:sldId id="563" r:id="rId33"/>
    <p:sldId id="567" r:id="rId34"/>
    <p:sldId id="568" r:id="rId35"/>
    <p:sldId id="580" r:id="rId36"/>
    <p:sldId id="569" r:id="rId37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99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302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5" Type="http://schemas.openxmlformats.org/officeDocument/2006/relationships/image" Target="../media/image46.png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3079750" y="2039939"/>
            <a:ext cx="6848267" cy="1677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 l="55124" b="725"/>
          <a:stretch>
            <a:fillRect/>
          </a:stretch>
        </p:blipFill>
        <p:spPr bwMode="auto">
          <a:xfrm>
            <a:off x="3581400" y="6096000"/>
            <a:ext cx="5175308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 r="54861" b="5072"/>
          <a:stretch>
            <a:fillRect/>
          </a:stretch>
        </p:blipFill>
        <p:spPr bwMode="auto">
          <a:xfrm>
            <a:off x="3667126" y="4114800"/>
            <a:ext cx="5205724" cy="151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28600" y="331788"/>
            <a:ext cx="12192000" cy="721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08575" y="4776788"/>
            <a:ext cx="10858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21313" y="5749925"/>
            <a:ext cx="10191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26075" y="6607175"/>
            <a:ext cx="10096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309938" y="546100"/>
            <a:ext cx="48863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6238" y="234950"/>
            <a:ext cx="1204912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3863" y="338138"/>
            <a:ext cx="11953875" cy="724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0875" y="414338"/>
            <a:ext cx="94678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7875" y="471488"/>
            <a:ext cx="6267450" cy="797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2750" y="622300"/>
            <a:ext cx="12077700" cy="784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5138" y="533400"/>
            <a:ext cx="1174432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8313" y="503238"/>
            <a:ext cx="1191577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5938" y="466725"/>
            <a:ext cx="11668125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1950" y="498475"/>
            <a:ext cx="11925300" cy="802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33375" y="206375"/>
            <a:ext cx="1160145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9763" y="5895975"/>
            <a:ext cx="116490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66991"/>
          <a:stretch>
            <a:fillRect/>
          </a:stretch>
        </p:blipFill>
        <p:spPr bwMode="auto">
          <a:xfrm>
            <a:off x="441325" y="446088"/>
            <a:ext cx="11944350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3100" y="2852738"/>
            <a:ext cx="1158240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34661"/>
          <a:stretch>
            <a:fillRect/>
          </a:stretch>
        </p:blipFill>
        <p:spPr bwMode="auto">
          <a:xfrm>
            <a:off x="530225" y="596900"/>
            <a:ext cx="11944350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5163" y="4716463"/>
            <a:ext cx="114204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0700" y="581025"/>
            <a:ext cx="114300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1800" y="603250"/>
            <a:ext cx="11963400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5175" y="438150"/>
            <a:ext cx="1122045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95775" y="3568700"/>
            <a:ext cx="664845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32363" y="2268538"/>
            <a:ext cx="15144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00038" y="509588"/>
            <a:ext cx="119729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89413" y="1322388"/>
            <a:ext cx="928687" cy="68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6875" y="473075"/>
            <a:ext cx="1198245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52525" y="7127875"/>
            <a:ext cx="41719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420938" y="485775"/>
            <a:ext cx="77057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3413" y="406400"/>
            <a:ext cx="11458575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95738" y="3257550"/>
            <a:ext cx="56483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5000" y="450850"/>
            <a:ext cx="11201400" cy="697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4650" y="434975"/>
            <a:ext cx="12001500" cy="718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6413" y="1776413"/>
            <a:ext cx="11763375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80727"/>
          <a:stretch>
            <a:fillRect/>
          </a:stretch>
        </p:blipFill>
        <p:spPr bwMode="auto">
          <a:xfrm>
            <a:off x="514350" y="504825"/>
            <a:ext cx="114681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19273"/>
          <a:stretch>
            <a:fillRect/>
          </a:stretch>
        </p:blipFill>
        <p:spPr bwMode="auto">
          <a:xfrm>
            <a:off x="514350" y="520700"/>
            <a:ext cx="11468100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5625" y="490538"/>
            <a:ext cx="1125855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4013" y="454025"/>
            <a:ext cx="11839575" cy="866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43725"/>
          <a:stretch>
            <a:fillRect/>
          </a:stretch>
        </p:blipFill>
        <p:spPr bwMode="auto">
          <a:xfrm>
            <a:off x="449263" y="231776"/>
            <a:ext cx="10714037" cy="4245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34261"/>
          <a:stretch>
            <a:fillRect/>
          </a:stretch>
        </p:blipFill>
        <p:spPr bwMode="auto">
          <a:xfrm>
            <a:off x="523875" y="4732338"/>
            <a:ext cx="8858250" cy="461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57529" b="23647"/>
          <a:stretch>
            <a:fillRect/>
          </a:stretch>
        </p:blipFill>
        <p:spPr bwMode="auto">
          <a:xfrm>
            <a:off x="373063" y="508000"/>
            <a:ext cx="114966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5150" y="2606675"/>
            <a:ext cx="72009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4838" y="5000625"/>
            <a:ext cx="11134725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79647"/>
          <a:stretch>
            <a:fillRect/>
          </a:stretch>
        </p:blipFill>
        <p:spPr bwMode="auto">
          <a:xfrm>
            <a:off x="487363" y="546100"/>
            <a:ext cx="114966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36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4850" y="2630488"/>
            <a:ext cx="110871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93700" y="474663"/>
            <a:ext cx="12115800" cy="776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65753"/>
          <a:stretch>
            <a:fillRect/>
          </a:stretch>
        </p:blipFill>
        <p:spPr bwMode="auto">
          <a:xfrm>
            <a:off x="449263" y="431800"/>
            <a:ext cx="116490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8475" y="2614613"/>
            <a:ext cx="1167765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34475"/>
          <a:stretch>
            <a:fillRect/>
          </a:stretch>
        </p:blipFill>
        <p:spPr bwMode="auto">
          <a:xfrm>
            <a:off x="474663" y="342900"/>
            <a:ext cx="1164907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28130"/>
          <a:stretch>
            <a:fillRect/>
          </a:stretch>
        </p:blipFill>
        <p:spPr bwMode="auto">
          <a:xfrm>
            <a:off x="506413" y="4264025"/>
            <a:ext cx="11153775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8638" y="436563"/>
            <a:ext cx="11134725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A3 纸张(297x420 毫米)</PresentationFormat>
  <Paragraphs>38</Paragraphs>
  <Slides>36</Slides>
  <Notes>36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2021-01-15T07:53:00Z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