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2" r:id="rId5"/>
    <p:sldId id="274" r:id="rId6"/>
    <p:sldId id="257" r:id="rId7"/>
    <p:sldId id="261" r:id="rId8"/>
    <p:sldId id="264" r:id="rId9"/>
    <p:sldId id="263" r:id="rId10"/>
    <p:sldId id="269" r:id="rId11"/>
    <p:sldId id="265" r:id="rId12"/>
    <p:sldId id="266" r:id="rId13"/>
    <p:sldId id="268" r:id="rId14"/>
    <p:sldId id="270" r:id="rId15"/>
    <p:sldId id="271" r:id="rId16"/>
    <p:sldId id="272" r:id="rId17"/>
    <p:sldId id="273" r:id="rId18"/>
    <p:sldId id="260" r:id="rId1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10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cSld name="标题幻灯片">
    <p:bg>
      <p:bgPr>
        <a:solidFill>
          <a:schemeClr val="bg1"/>
        </a:solidFill>
        <a:effectLst/>
      </p:bgPr>
    </p:bg>
    <p:spTree>
      <p:nvGrpSpPr>
        <p:cNvPr id="1" name=""/>
        <p:cNvGrpSpPr/>
        <p:nvPr/>
      </p:nvGrpSpPr>
      <p:grpSpPr>
        <a:xfrm>
          <a:off x="0" y="0"/>
          <a:ext cx="0" cy="0"/>
          <a:chOff x="0" y="0"/>
          <a:chExt cx="0" cy="0"/>
        </a:xfrm>
      </p:grpSpPr>
      <p:pic>
        <p:nvPicPr>
          <p:cNvPr id="13321" name="图片 9"/>
          <p:cNvPicPr>
            <a:picLocks noChangeAspect="1"/>
          </p:cNvPicPr>
          <p:nvPr/>
        </p:nvPicPr>
        <p:blipFill>
          <a:blip r:embed="rId2"/>
          <a:srcRect/>
          <a:stretch>
            <a:fillRect/>
          </a:stretch>
        </p:blipFill>
        <p:spPr>
          <a:xfrm>
            <a:off x="0" y="0"/>
            <a:ext cx="12192000" cy="6858000"/>
          </a:xfrm>
          <a:prstGeom prst="rect">
            <a:avLst/>
          </a:prstGeom>
          <a:noFill/>
          <a:ln w="9525">
            <a:noFill/>
            <a:miter/>
          </a:ln>
        </p:spPr>
      </p:pic>
      <p:sp>
        <p:nvSpPr>
          <p:cNvPr id="13316" name="KSO_BT1"/>
          <p:cNvSpPr>
            <a:spLocks noGrp="1"/>
          </p:cNvSpPr>
          <p:nvPr>
            <p:ph type="ctrTitle"/>
          </p:nvPr>
        </p:nvSpPr>
        <p:spPr>
          <a:xfrm>
            <a:off x="4926013" y="4111625"/>
            <a:ext cx="6656387" cy="825500"/>
          </a:xfrm>
          <a:prstGeom prst="rect">
            <a:avLst/>
          </a:prstGeom>
          <a:noFill/>
          <a:ln w="9525">
            <a:noFill/>
            <a:miter/>
          </a:ln>
        </p:spPr>
        <p:txBody>
          <a:bodyPr anchor="b"/>
          <a:lstStyle>
            <a:lvl1pPr lvl="0" algn="ctr">
              <a:defRPr sz="4000" kern="1200"/>
            </a:lvl1pPr>
          </a:lstStyle>
          <a:p>
            <a:pPr lvl="0"/>
            <a:r>
              <a:rPr lang="zh-CN" altLang="en-US" dirty="0"/>
              <a:t>单击此处编辑母版标题样式</a:t>
            </a:r>
          </a:p>
        </p:txBody>
      </p:sp>
      <p:sp>
        <p:nvSpPr>
          <p:cNvPr id="4" name="KSO_FD"/>
          <p:cNvSpPr>
            <a:spLocks noGrp="1"/>
          </p:cNvSpPr>
          <p:nvPr>
            <p:ph type="dt" sz="half" idx="2"/>
          </p:nvPr>
        </p:nvSpPr>
        <p:spPr>
          <a:xfrm>
            <a:off x="609600" y="6245225"/>
            <a:ext cx="2844800" cy="476250"/>
          </a:xfrm>
          <a:prstGeom prst="rect">
            <a:avLst/>
          </a:prstGeom>
        </p:spPr>
        <p:txBody>
          <a:bodyPr vert="horz" lIns="91440" tIns="45720" rIns="91440" bIns="45720" rtlCol="0" anchor="ctr"/>
          <a:lstStyle>
            <a:lvl1pPr algn="l">
              <a:defRPr sz="900">
                <a:solidFill>
                  <a:schemeClr val="tx1">
                    <a:tint val="75000"/>
                  </a:schemeClr>
                </a:solidFill>
              </a:defRPr>
            </a:lvl1pPr>
          </a:lstStyle>
          <a:p>
            <a:fld id="{82F288E0-7875-42C4-84C8-98DBBD3BF4D2}" type="datetimeFigureOut">
              <a:rPr lang="zh-CN" altLang="en-US" smtClean="0"/>
              <a:t>2015/12/21</a:t>
            </a:fld>
            <a:endParaRPr lang="zh-CN" altLang="en-US"/>
          </a:p>
        </p:txBody>
      </p:sp>
      <p:sp>
        <p:nvSpPr>
          <p:cNvPr id="5" name="KSO_FT"/>
          <p:cNvSpPr>
            <a:spLocks noGrp="1"/>
          </p:cNvSpPr>
          <p:nvPr>
            <p:ph type="ftr" sz="quarter" idx="3"/>
          </p:nvPr>
        </p:nvSpPr>
        <p:spPr>
          <a:xfrm>
            <a:off x="4165600" y="6245225"/>
            <a:ext cx="3860800" cy="476250"/>
          </a:xfrm>
          <a:prstGeom prst="rect">
            <a:avLst/>
          </a:prstGeom>
        </p:spPr>
        <p:txBody>
          <a:bodyPr vert="horz" lIns="91440" tIns="45720" rIns="91440" bIns="45720" rtlCol="0" anchor="ctr"/>
          <a:lstStyle/>
          <a:p>
            <a:endParaRPr lang="zh-CN" altLang="en-US"/>
          </a:p>
        </p:txBody>
      </p:sp>
      <p:sp>
        <p:nvSpPr>
          <p:cNvPr id="6" name="KSO_FN"/>
          <p:cNvSpPr>
            <a:spLocks noGrp="1"/>
          </p:cNvSpPr>
          <p:nvPr>
            <p:ph type="sldNum" sz="quarter" idx="4"/>
          </p:nvPr>
        </p:nvSpPr>
        <p:spPr>
          <a:xfrm>
            <a:off x="8737600" y="6245225"/>
            <a:ext cx="2844800" cy="476250"/>
          </a:xfrm>
          <a:prstGeom prst="rect">
            <a:avLst/>
          </a:prstGeom>
        </p:spPr>
        <p:txBody>
          <a:bodyPr vert="horz" lIns="91440" tIns="45720" rIns="91440" bIns="45720" rtlCol="0" anchor="ctr"/>
          <a:lstStyle>
            <a:lvl1pPr algn="r">
              <a:defRPr sz="900">
                <a:solidFill>
                  <a:schemeClr val="tx1">
                    <a:tint val="75000"/>
                  </a:schemeClr>
                </a:solidFill>
              </a:defRPr>
            </a:lvl1pPr>
          </a:lstStyle>
          <a:p>
            <a:fld id="{7D9BB5D0-35E4-459D-AEF3-FE4D7C45CC19}" type="slidenum">
              <a:rPr lang="zh-CN" altLang="en-US" smtClean="0"/>
              <a:t>‹#›</a:t>
            </a:fld>
            <a:endParaRPr lang="zh-CN" altLang="en-US"/>
          </a:p>
        </p:txBody>
      </p:sp>
      <p:sp>
        <p:nvSpPr>
          <p:cNvPr id="13320" name="KSO_BC1"/>
          <p:cNvSpPr>
            <a:spLocks noGrp="1"/>
          </p:cNvSpPr>
          <p:nvPr>
            <p:ph type="subTitle" idx="1"/>
          </p:nvPr>
        </p:nvSpPr>
        <p:spPr>
          <a:xfrm>
            <a:off x="4940300" y="5092700"/>
            <a:ext cx="6692900" cy="812800"/>
          </a:xfrm>
          <a:prstGeom prst="rect">
            <a:avLst/>
          </a:prstGeom>
          <a:noFill/>
          <a:ln w="9525">
            <a:noFill/>
            <a:miter/>
          </a:ln>
        </p:spPr>
        <p:txBody>
          <a:bodyPr anchor="t"/>
          <a:lstStyle>
            <a:lvl1pPr marL="0" lvl="0" indent="0" algn="ctr">
              <a:buNone/>
              <a:defRPr kern="1200"/>
            </a:lvl1pPr>
            <a:lvl2pPr marL="0" lvl="1" indent="0" algn="ctr">
              <a:buNone/>
              <a:defRPr kern="1200"/>
            </a:lvl2pPr>
            <a:lvl3pPr marL="685800" lvl="2" indent="-685800" algn="ctr">
              <a:buNone/>
              <a:defRPr kern="1200"/>
            </a:lvl3pPr>
            <a:lvl4pPr marL="1028700" lvl="3" indent="-1028700" algn="ctr">
              <a:buNone/>
              <a:defRPr kern="1200"/>
            </a:lvl4pPr>
            <a:lvl5pPr marL="1371600" lvl="4" indent="-1371600" algn="ctr">
              <a:buNone/>
              <a:defRPr kern="1200"/>
            </a:lvl5pPr>
          </a:lstStyle>
          <a:p>
            <a:pPr lvl="0"/>
            <a:r>
              <a:rPr lang="zh-CN" altLang="en-US" dirty="0"/>
              <a:t>单击此处编辑母版副标题样式</a:t>
            </a: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idx="1"/>
          </p:nvPr>
        </p:nvSpPr>
        <p:spPr/>
        <p:txBody>
          <a:bodyPr/>
          <a:lstStyle/>
          <a:p>
            <a:pPr lvl="0"/>
            <a:r>
              <a:rPr lang="zh-CN" altLang="en-US" smtClean="0"/>
              <a:t>单击此处编辑母版文本样式</a:t>
            </a:r>
          </a:p>
          <a:p>
            <a:pPr lvl="1"/>
            <a:r>
              <a:rPr lang="zh-CN" altLang="en-US" smtClean="0"/>
              <a:t>第二级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2015/12/21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sz="half" idx="1"/>
          </p:nvPr>
        </p:nvSpPr>
        <p:spPr>
          <a:xfrm>
            <a:off x="2622502" y="1186859"/>
            <a:ext cx="4435870" cy="4932363"/>
          </a:xfrm>
        </p:spPr>
        <p:txBody>
          <a:bodyPr/>
          <a:lstStyle/>
          <a:p>
            <a:pPr lvl="0"/>
            <a:r>
              <a:rPr lang="zh-CN" altLang="en-US" smtClean="0"/>
              <a:t>单击此处编辑母版文本样式</a:t>
            </a:r>
          </a:p>
          <a:p>
            <a:pPr lvl="1"/>
            <a:r>
              <a:rPr lang="zh-CN" altLang="en-US" smtClean="0"/>
              <a:t>第二级</a:t>
            </a:r>
          </a:p>
        </p:txBody>
      </p:sp>
      <p:sp>
        <p:nvSpPr>
          <p:cNvPr id="4" name="KSO_BC2"/>
          <p:cNvSpPr>
            <a:spLocks noGrp="1"/>
          </p:cNvSpPr>
          <p:nvPr>
            <p:ph sz="half" idx="2"/>
          </p:nvPr>
        </p:nvSpPr>
        <p:spPr>
          <a:xfrm>
            <a:off x="7447968" y="1186859"/>
            <a:ext cx="4448196" cy="4932363"/>
          </a:xfrm>
        </p:spPr>
        <p:txBody>
          <a:bodyPr/>
          <a:lstStyle/>
          <a:p>
            <a:pPr lvl="0"/>
            <a:r>
              <a:rPr lang="zh-CN" altLang="en-US" smtClean="0"/>
              <a:t>单击此处编辑母版文本样式</a:t>
            </a:r>
          </a:p>
          <a:p>
            <a:pPr lvl="1"/>
            <a:r>
              <a:rPr lang="zh-CN" altLang="en-US" smtClean="0"/>
              <a:t>第二级</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2015/12/21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KSO_BT1"/>
          <p:cNvSpPr>
            <a:spLocks noGrp="1"/>
          </p:cNvSpPr>
          <p:nvPr>
            <p:ph type="title"/>
          </p:nvPr>
        </p:nvSpPr>
        <p:spPr>
          <a:xfrm>
            <a:off x="2719791" y="247384"/>
            <a:ext cx="9312101" cy="71702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2719791" y="1454107"/>
            <a:ext cx="4568515" cy="823912"/>
          </a:xfrm>
        </p:spPr>
        <p:txBody>
          <a:bodyPr anchor="b">
            <a:normAutofit/>
          </a:bodyPr>
          <a:lstStyle>
            <a:lvl1pPr marL="0" indent="0">
              <a:buNone/>
              <a:defRPr sz="135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KSO_BC1"/>
          <p:cNvSpPr>
            <a:spLocks noGrp="1"/>
          </p:cNvSpPr>
          <p:nvPr>
            <p:ph sz="half" idx="2"/>
          </p:nvPr>
        </p:nvSpPr>
        <p:spPr>
          <a:xfrm>
            <a:off x="2719791" y="2278019"/>
            <a:ext cx="4568515" cy="3684588"/>
          </a:xfrm>
        </p:spPr>
        <p:txBody>
          <a:bodyPr/>
          <a:lstStyle/>
          <a:p>
            <a:pPr lvl="0"/>
            <a:r>
              <a:rPr lang="zh-CN" altLang="en-US" smtClean="0"/>
              <a:t>单击此处编辑母版文本样式</a:t>
            </a:r>
          </a:p>
          <a:p>
            <a:pPr lvl="1"/>
            <a:r>
              <a:rPr lang="zh-CN" altLang="en-US" smtClean="0"/>
              <a:t>第二级</a:t>
            </a:r>
          </a:p>
        </p:txBody>
      </p:sp>
      <p:sp>
        <p:nvSpPr>
          <p:cNvPr id="5" name="Text Placeholder 4"/>
          <p:cNvSpPr>
            <a:spLocks noGrp="1"/>
          </p:cNvSpPr>
          <p:nvPr>
            <p:ph type="body" sz="quarter" idx="3"/>
          </p:nvPr>
        </p:nvSpPr>
        <p:spPr>
          <a:xfrm>
            <a:off x="7542779" y="1454107"/>
            <a:ext cx="4489113" cy="823912"/>
          </a:xfrm>
        </p:spPr>
        <p:txBody>
          <a:bodyPr anchor="b">
            <a:normAutofit/>
          </a:bodyPr>
          <a:lstStyle>
            <a:lvl1pPr marL="0" indent="0">
              <a:buNone/>
              <a:defRPr sz="135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KSO_BC2"/>
          <p:cNvSpPr>
            <a:spLocks noGrp="1"/>
          </p:cNvSpPr>
          <p:nvPr>
            <p:ph sz="quarter" idx="4"/>
          </p:nvPr>
        </p:nvSpPr>
        <p:spPr>
          <a:xfrm>
            <a:off x="7542779" y="2278019"/>
            <a:ext cx="4489113" cy="3684588"/>
          </a:xfrm>
        </p:spPr>
        <p:txBody>
          <a:bodyPr/>
          <a:lstStyle/>
          <a:p>
            <a:pPr lvl="0"/>
            <a:r>
              <a:rPr lang="zh-CN" altLang="en-US" smtClean="0"/>
              <a:t>单击此处编辑母版文本样式</a:t>
            </a:r>
          </a:p>
          <a:p>
            <a:pPr lvl="1"/>
            <a:r>
              <a:rPr lang="zh-CN" altLang="en-US" smtClean="0"/>
              <a:t>第二级</a:t>
            </a:r>
          </a:p>
        </p:txBody>
      </p:sp>
      <p:sp>
        <p:nvSpPr>
          <p:cNvPr id="7" name="日期占位符 6"/>
          <p:cNvSpPr>
            <a:spLocks noGrp="1"/>
          </p:cNvSpPr>
          <p:nvPr>
            <p:ph type="dt" sz="half" idx="10"/>
          </p:nvPr>
        </p:nvSpPr>
        <p:spPr/>
        <p:txBody>
          <a:bodyPr/>
          <a:lstStyle/>
          <a:p>
            <a:fld id="{82F288E0-7875-42C4-84C8-98DBBD3BF4D2}" type="datetimeFigureOut">
              <a:rPr lang="zh-CN" altLang="en-US" smtClean="0"/>
              <a:t>2015/12/21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日期占位符 2"/>
          <p:cNvSpPr>
            <a:spLocks noGrp="1"/>
          </p:cNvSpPr>
          <p:nvPr>
            <p:ph type="dt" sz="half" idx="10"/>
          </p:nvPr>
        </p:nvSpPr>
        <p:spPr/>
        <p:txBody>
          <a:bodyPr/>
          <a:lstStyle/>
          <a:p>
            <a:fld id="{82F288E0-7875-42C4-84C8-98DBBD3BF4D2}" type="datetimeFigureOut">
              <a:rPr lang="zh-CN" altLang="en-US" smtClean="0"/>
              <a:t>2015/12/21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图片 11"/>
          <p:cNvPicPr>
            <a:picLocks noChangeAspect="1"/>
          </p:cNvPicPr>
          <p:nvPr/>
        </p:nvPicPr>
        <p:blipFill>
          <a:blip r:embed="rId9"/>
          <a:srcRect/>
          <a:stretch>
            <a:fillRect/>
          </a:stretch>
        </p:blipFill>
        <p:spPr>
          <a:xfrm>
            <a:off x="-12700" y="-39687"/>
            <a:ext cx="12209463" cy="6937375"/>
          </a:xfrm>
          <a:prstGeom prst="rect">
            <a:avLst/>
          </a:prstGeom>
          <a:noFill/>
          <a:ln w="9525">
            <a:noFill/>
            <a:miter/>
          </a:ln>
        </p:spPr>
      </p:pic>
      <p:sp>
        <p:nvSpPr>
          <p:cNvPr id="9" name="矩形 8"/>
          <p:cNvSpPr/>
          <p:nvPr/>
        </p:nvSpPr>
        <p:spPr>
          <a:xfrm>
            <a:off x="2184400" y="-39687"/>
            <a:ext cx="10007600" cy="6937375"/>
          </a:xfrm>
          <a:prstGeom prst="rect">
            <a:avLst/>
          </a:prstGeom>
          <a:solidFill>
            <a:srgbClr val="FFFFFF">
              <a:alpha val="8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8565" rtl="0" eaLnBrk="1" latinLnBrk="0" hangingPunct="1">
              <a:spcBef>
                <a:spcPts val="0"/>
              </a:spcBef>
              <a:spcAft>
                <a:spcPts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028" name="KSO_BT1"/>
          <p:cNvSpPr>
            <a:spLocks noGrp="1"/>
          </p:cNvSpPr>
          <p:nvPr>
            <p:ph type="title"/>
          </p:nvPr>
        </p:nvSpPr>
        <p:spPr>
          <a:xfrm>
            <a:off x="2463800" y="250825"/>
            <a:ext cx="9271000" cy="698500"/>
          </a:xfrm>
          <a:prstGeom prst="rect">
            <a:avLst/>
          </a:prstGeom>
          <a:noFill/>
          <a:ln w="9525">
            <a:noFill/>
            <a:miter/>
          </a:ln>
        </p:spPr>
        <p:txBody>
          <a:bodyPr anchor="b"/>
          <a:lstStyle/>
          <a:p>
            <a:pPr lvl="0"/>
            <a:r>
              <a:rPr lang="zh-CN" altLang="en-US" dirty="0"/>
              <a:t>单击此处编辑母版标题样式</a:t>
            </a:r>
            <a:endParaRPr lang="en-US" altLang="x-none" dirty="0"/>
          </a:p>
        </p:txBody>
      </p:sp>
      <p:sp>
        <p:nvSpPr>
          <p:cNvPr id="4" name="KSO_FD"/>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2F288E0-7875-42C4-84C8-98DBBD3BF4D2}" type="datetimeFigureOut">
              <a:rPr lang="zh-CN" altLang="en-US" smtClean="0"/>
              <a:t>2015/12/21</a:t>
            </a:fld>
            <a:endParaRPr lang="zh-CN" altLang="en-US"/>
          </a:p>
        </p:txBody>
      </p:sp>
      <p:sp>
        <p:nvSpPr>
          <p:cNvPr id="5" name="KSO_FT"/>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endParaRPr lang="zh-CN" altLang="en-US"/>
          </a:p>
        </p:txBody>
      </p:sp>
      <p:sp>
        <p:nvSpPr>
          <p:cNvPr id="6" name="KSO_FN"/>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9BB5D0-35E4-459D-AEF3-FE4D7C45CC19}" type="slidenum">
              <a:rPr lang="zh-CN" altLang="en-US" smtClean="0"/>
              <a:t>‹#›</a:t>
            </a:fld>
            <a:endParaRPr lang="zh-CN" altLang="en-US"/>
          </a:p>
        </p:txBody>
      </p:sp>
      <p:sp>
        <p:nvSpPr>
          <p:cNvPr id="1032" name="KSO_BC1"/>
          <p:cNvSpPr>
            <a:spLocks noGrp="1"/>
          </p:cNvSpPr>
          <p:nvPr>
            <p:ph type="body" idx="1"/>
          </p:nvPr>
        </p:nvSpPr>
        <p:spPr>
          <a:xfrm>
            <a:off x="2463800" y="1154113"/>
            <a:ext cx="9271000" cy="5116512"/>
          </a:xfrm>
          <a:prstGeom prst="rect">
            <a:avLst/>
          </a:prstGeom>
          <a:noFill/>
          <a:ln w="9525">
            <a:noFill/>
            <a:miter/>
          </a:ln>
        </p:spPr>
        <p:txBody>
          <a:bodyPr/>
          <a:lstStyle/>
          <a:p>
            <a:pPr lvl="0"/>
            <a:r>
              <a:rPr lang="zh-CN" altLang="en-US" dirty="0"/>
              <a:t>单击此处编辑母版文本样式</a:t>
            </a:r>
          </a:p>
          <a:p>
            <a:pPr lvl="1"/>
            <a:r>
              <a:rPr lang="zh-CN" altLang="en-US" dirty="0"/>
              <a:t>第二级</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lvl1pPr algn="l" defTabSz="685800" rtl="0" eaLnBrk="1" latinLnBrk="0" hangingPunct="1">
        <a:lnSpc>
          <a:spcPct val="90000"/>
        </a:lnSpc>
        <a:spcBef>
          <a:spcPct val="0"/>
        </a:spcBef>
        <a:buNone/>
        <a:defRPr sz="3200" b="1" i="0" kern="1200" baseline="0">
          <a:solidFill>
            <a:schemeClr val="accent1"/>
          </a:solidFill>
          <a:effectLst/>
          <a:latin typeface="+mj-ea"/>
          <a:ea typeface="+mj-ea"/>
          <a:cs typeface="+mj-cs"/>
        </a:defRPr>
      </a:lvl1pPr>
    </p:titleStyle>
    <p:bodyStyle>
      <a:lvl1pPr marL="267970" indent="-267970" algn="just" defTabSz="685800" rtl="0" eaLnBrk="1" latinLnBrk="0" hangingPunct="1">
        <a:lnSpc>
          <a:spcPct val="110000"/>
        </a:lnSpc>
        <a:spcBef>
          <a:spcPts val="1350"/>
        </a:spcBef>
        <a:spcAft>
          <a:spcPts val="0"/>
        </a:spcAft>
        <a:buClr>
          <a:schemeClr val="accent1"/>
        </a:buClr>
        <a:buSzPct val="70000"/>
        <a:buFont typeface="Wingdings 2" pitchFamily="18" charset="2"/>
        <a:buChar char=""/>
        <a:defRPr sz="2200" kern="1200" baseline="0">
          <a:solidFill>
            <a:schemeClr val="accent1"/>
          </a:solidFill>
          <a:latin typeface="+mj-ea"/>
          <a:ea typeface="+mj-ea"/>
          <a:cs typeface="+mn-cs"/>
        </a:defRPr>
      </a:lvl1pPr>
      <a:lvl2pPr marL="267970" indent="-267970" algn="just" defTabSz="685800" rtl="0" eaLnBrk="1" latinLnBrk="0" hangingPunct="1">
        <a:lnSpc>
          <a:spcPct val="130000"/>
        </a:lnSpc>
        <a:spcBef>
          <a:spcPts val="0"/>
        </a:spcBef>
        <a:spcAft>
          <a:spcPts val="450"/>
        </a:spcAft>
        <a:buClr>
          <a:schemeClr val="accent2">
            <a:lumMod val="60000"/>
            <a:lumOff val="40000"/>
          </a:schemeClr>
        </a:buClr>
        <a:buFont typeface="幼圆" pitchFamily="49" charset="-122"/>
        <a:buChar char=" "/>
        <a:defRPr sz="1600" kern="1200" baseline="0">
          <a:solidFill>
            <a:schemeClr val="tx1"/>
          </a:solidFill>
          <a:latin typeface="+mn-ea"/>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file:///D:\Program%20Files\Youku%20Files\transcode\&#19971;&#35821;&#19978;-26-&#12298;&#23567;&#22307;&#26045;&#23041;&#38477;&#22823;&#22307;&#12299;-&#35768;&#25305;%20&#26631;&#28165;_&#26631;&#28165;.mp4"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ctrTitle"/>
          </p:nvPr>
        </p:nvSpPr>
        <p:spPr/>
        <p:txBody>
          <a:bodyPr/>
          <a:lstStyle/>
          <a:p>
            <a:r>
              <a:rPr lang="zh-CN" altLang="en-US" dirty="0">
                <a:solidFill>
                  <a:srgbClr val="FF0000"/>
                </a:solidFill>
                <a:latin typeface="Arial" charset="0"/>
                <a:ea typeface="宋体" pitchFamily="2" charset="-122"/>
                <a:sym typeface="+mn-ea"/>
              </a:rPr>
              <a:t>小圣施威降大圣</a:t>
            </a:r>
            <a:endParaRPr lang="zh-CN" altLang="en-US"/>
          </a:p>
        </p:txBody>
      </p:sp>
      <p:sp>
        <p:nvSpPr>
          <p:cNvPr id="7" name="副标题 6"/>
          <p:cNvSpPr>
            <a:spLocks noGrp="1"/>
          </p:cNvSpPr>
          <p:nvPr>
            <p:ph type="subTitle" idx="1"/>
          </p:nvPr>
        </p:nvSpPr>
        <p:spPr/>
        <p:txBody>
          <a:bodyPr/>
          <a:lstStyle/>
          <a:p>
            <a:r>
              <a:rPr lang="zh-CN" altLang="en-US"/>
              <a:t>吴承恩</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标题 16385"/>
          <p:cNvSpPr>
            <a:spLocks noGrp="1" noRot="1"/>
          </p:cNvSpPr>
          <p:nvPr>
            <p:ph type="title"/>
          </p:nvPr>
        </p:nvSpPr>
        <p:spPr>
          <a:xfrm>
            <a:off x="3389630" y="333375"/>
            <a:ext cx="4487545" cy="1143000"/>
          </a:xfrm>
        </p:spPr>
        <p:txBody>
          <a:bodyPr vert="horz" anchor="ctr"/>
          <a:lstStyle/>
          <a:p>
            <a:r>
              <a:rPr lang="zh-CN" altLang="en-US"/>
              <a:t>文学常识了解</a:t>
            </a:r>
            <a:endParaRPr lang="zh-CN" altLang="en-US" sz="4000" b="1" u="sng">
              <a:solidFill>
                <a:schemeClr val="tx1"/>
              </a:solidFill>
              <a:ea typeface="楷体_GB2312" pitchFamily="49" charset="-122"/>
              <a:sym typeface="Arial" charset="0"/>
            </a:endParaRPr>
          </a:p>
        </p:txBody>
      </p:sp>
      <p:pic>
        <p:nvPicPr>
          <p:cNvPr id="16387" name="内容占位符 16386" descr="10263250_981917"/>
          <p:cNvPicPr>
            <a:picLocks noGrp="1" noRot="1" noChangeAspect="1"/>
          </p:cNvPicPr>
          <p:nvPr>
            <p:ph idx="1"/>
          </p:nvPr>
        </p:nvPicPr>
        <p:blipFill>
          <a:blip r:embed="rId2"/>
          <a:srcRect/>
          <a:stretch>
            <a:fillRect/>
          </a:stretch>
        </p:blipFill>
        <p:spPr>
          <a:xfrm>
            <a:off x="8485505" y="0"/>
            <a:ext cx="3594100" cy="2222500"/>
          </a:xfrm>
        </p:spPr>
      </p:pic>
      <p:sp>
        <p:nvSpPr>
          <p:cNvPr id="16388" name="文本框 16387"/>
          <p:cNvSpPr txBox="1"/>
          <p:nvPr/>
        </p:nvSpPr>
        <p:spPr>
          <a:xfrm>
            <a:off x="3403918" y="2349500"/>
            <a:ext cx="7848600" cy="2895600"/>
          </a:xfrm>
          <a:prstGeom prst="rect">
            <a:avLst/>
          </a:prstGeom>
          <a:noFill/>
          <a:ln w="9525">
            <a:noFill/>
            <a:miter/>
          </a:ln>
        </p:spPr>
        <p:txBody>
          <a:bodyPr>
            <a:spAutoFit/>
          </a:bodyPr>
          <a:lstStyle/>
          <a:p>
            <a:pPr lvl="0">
              <a:buNone/>
            </a:pPr>
            <a:r>
              <a:rPr lang="en-US" altLang="zh-CN" sz="4000" dirty="0">
                <a:latin typeface="Arial" charset="0"/>
                <a:ea typeface="宋体" pitchFamily="2" charset="-122"/>
              </a:rPr>
              <a:t>    </a:t>
            </a:r>
            <a:r>
              <a:rPr lang="en-US" altLang="x-none" sz="3600" b="1" dirty="0">
                <a:latin typeface="Arial" charset="0"/>
                <a:ea typeface="楷体_GB2312" pitchFamily="49" charset="-122"/>
              </a:rPr>
              <a:t>《</a:t>
            </a:r>
            <a:r>
              <a:rPr lang="zh-CN" altLang="en-US" sz="3600" b="1" dirty="0">
                <a:latin typeface="Arial" charset="0"/>
                <a:ea typeface="楷体_GB2312" pitchFamily="49" charset="-122"/>
                <a:sym typeface="Arial" charset="0"/>
              </a:rPr>
              <a:t>西游</a:t>
            </a:r>
            <a:r>
              <a:rPr lang="zh-CN" altLang="en-US" sz="3600" b="1" dirty="0">
                <a:latin typeface="Arial" charset="0"/>
                <a:ea typeface="楷体_GB2312" pitchFamily="49" charset="-122"/>
              </a:rPr>
              <a:t>记</a:t>
            </a:r>
            <a:r>
              <a:rPr lang="en-US" altLang="x-none" sz="3600" b="1" dirty="0">
                <a:latin typeface="Arial" charset="0"/>
                <a:ea typeface="楷体_GB2312" pitchFamily="49" charset="-122"/>
              </a:rPr>
              <a:t>》</a:t>
            </a:r>
            <a:r>
              <a:rPr lang="zh-CN" altLang="en-US" sz="3600" b="1" dirty="0">
                <a:latin typeface="Arial" charset="0"/>
                <a:ea typeface="楷体_GB2312" pitchFamily="49" charset="-122"/>
              </a:rPr>
              <a:t>是中国古典四大名著之一，由明代小说家</a:t>
            </a:r>
            <a:r>
              <a:rPr lang="zh-CN" altLang="en-US" sz="3600" b="1" dirty="0">
                <a:latin typeface="Arial" charset="0"/>
                <a:ea typeface="楷体_GB2312" pitchFamily="49" charset="-122"/>
                <a:sym typeface="Arial" charset="0"/>
              </a:rPr>
              <a:t>吴承恩</a:t>
            </a:r>
            <a:r>
              <a:rPr lang="zh-CN" altLang="en-US" sz="3600" b="1" dirty="0">
                <a:latin typeface="Arial" charset="0"/>
                <a:ea typeface="楷体_GB2312" pitchFamily="49" charset="-122"/>
              </a:rPr>
              <a:t>编撰而成。此书描写的是</a:t>
            </a:r>
            <a:r>
              <a:rPr lang="zh-CN" altLang="en-US" sz="3600" b="1" dirty="0">
                <a:latin typeface="Arial" charset="0"/>
                <a:ea typeface="楷体_GB2312" pitchFamily="49" charset="-122"/>
                <a:sym typeface="Arial" charset="0"/>
              </a:rPr>
              <a:t>孙悟空猪八戒沙和尚</a:t>
            </a:r>
            <a:r>
              <a:rPr lang="zh-CN" altLang="en-US" sz="3600" b="1" dirty="0">
                <a:latin typeface="Arial" charset="0"/>
                <a:ea typeface="楷体_GB2312" pitchFamily="49" charset="-122"/>
              </a:rPr>
              <a:t>保护</a:t>
            </a:r>
            <a:r>
              <a:rPr lang="zh-CN" altLang="en-US" sz="3600" b="1" dirty="0">
                <a:latin typeface="Arial" charset="0"/>
                <a:ea typeface="楷体_GB2312" pitchFamily="49" charset="-122"/>
                <a:sym typeface="Arial" charset="0"/>
              </a:rPr>
              <a:t>唐僧</a:t>
            </a:r>
            <a:r>
              <a:rPr lang="zh-CN" altLang="en-US" sz="3600" b="1" dirty="0">
                <a:latin typeface="Arial" charset="0"/>
                <a:ea typeface="楷体_GB2312" pitchFamily="49" charset="-122"/>
              </a:rPr>
              <a:t>西天取经、历经</a:t>
            </a:r>
            <a:r>
              <a:rPr lang="zh-CN" altLang="en-US" sz="3600" b="1" dirty="0">
                <a:latin typeface="Arial" charset="0"/>
                <a:ea typeface="楷体_GB2312" pitchFamily="49" charset="-122"/>
                <a:sym typeface="Arial" charset="0"/>
              </a:rPr>
              <a:t>九九八十一难</a:t>
            </a:r>
            <a:r>
              <a:rPr lang="zh-CN" altLang="en-US" sz="3600" b="1" dirty="0">
                <a:latin typeface="Arial" charset="0"/>
                <a:ea typeface="楷体_GB2312" pitchFamily="49" charset="-122"/>
              </a:rPr>
              <a:t>的传奇历险故事。</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灯片编号占位符 1"/>
          <p:cNvSpPr txBox="1">
            <a:spLocks noGrp="1"/>
          </p:cNvSpPr>
          <p:nvPr>
            <p:ph type="sldNum" sz="quarter"/>
          </p:nvPr>
        </p:nvSpPr>
        <p:spPr>
          <a:xfrm>
            <a:off x="9295484" y="6400342"/>
            <a:ext cx="1018392" cy="324346"/>
          </a:xfrm>
          <a:prstGeom prst="rect">
            <a:avLst/>
          </a:prstGeom>
          <a:noFill/>
          <a:ln w="9525">
            <a:noFill/>
            <a:miter/>
          </a:ln>
        </p:spPr>
        <p:txBody>
          <a:bodyPr/>
          <a:lstStyle/>
          <a:p>
            <a:pPr lvl="0" eaLnBrk="1" hangingPunct="1"/>
            <a:fld id="{9A0DB2DC-4C9A-4742-B13C-FB6460FD3503}" type="slidenum">
              <a:rPr lang="en-US" altLang="zh-CN" sz="780" dirty="0"/>
              <a:t>3</a:t>
            </a:fld>
            <a:endParaRPr lang="en-US" altLang="zh-CN" sz="780" dirty="0"/>
          </a:p>
        </p:txBody>
      </p:sp>
      <p:sp>
        <p:nvSpPr>
          <p:cNvPr id="8195" name="Rectangle 4"/>
          <p:cNvSpPr/>
          <p:nvPr/>
        </p:nvSpPr>
        <p:spPr>
          <a:xfrm>
            <a:off x="5916379" y="2307532"/>
            <a:ext cx="4841830" cy="3771900"/>
          </a:xfrm>
          <a:prstGeom prst="rect">
            <a:avLst/>
          </a:prstGeom>
          <a:noFill/>
          <a:ln w="9525">
            <a:noFill/>
            <a:miter/>
          </a:ln>
        </p:spPr>
        <p:txBody>
          <a:bodyPr>
            <a:spAutoFit/>
          </a:bodyPr>
          <a:lstStyle/>
          <a:p>
            <a:pPr lvl="0" eaLnBrk="1" hangingPunct="1">
              <a:lnSpc>
                <a:spcPct val="150000"/>
              </a:lnSpc>
            </a:pPr>
            <a:r>
              <a:rPr lang="en-US" altLang="zh-CN" sz="2250" b="1" dirty="0">
                <a:latin typeface="宋体" pitchFamily="2" charset="-122"/>
                <a:ea typeface="宋体" pitchFamily="2" charset="-122"/>
              </a:rPr>
              <a:t>    </a:t>
            </a:r>
            <a:r>
              <a:rPr lang="zh-CN" altLang="en-US" sz="2250" b="1" dirty="0">
                <a:solidFill>
                  <a:srgbClr val="0000FF"/>
                </a:solidFill>
                <a:latin typeface="宋体" pitchFamily="2" charset="-122"/>
                <a:ea typeface="宋体" pitchFamily="2" charset="-122"/>
              </a:rPr>
              <a:t>吴承恩（</a:t>
            </a:r>
            <a:r>
              <a:rPr lang="en-US" altLang="zh-CN" sz="2250" b="1" dirty="0">
                <a:solidFill>
                  <a:srgbClr val="0000FF"/>
                </a:solidFill>
                <a:latin typeface="宋体" pitchFamily="2" charset="-122"/>
                <a:ea typeface="宋体" pitchFamily="2" charset="-122"/>
              </a:rPr>
              <a:t>1500—1582</a:t>
            </a:r>
            <a:r>
              <a:rPr lang="zh-CN" altLang="en-US" sz="2250" b="1" dirty="0">
                <a:solidFill>
                  <a:srgbClr val="0000FF"/>
                </a:solidFill>
                <a:latin typeface="宋体" pitchFamily="2" charset="-122"/>
                <a:ea typeface="宋体" pitchFamily="2" charset="-122"/>
              </a:rPr>
              <a:t>），字汝忠，号射阳山人。汉族，淮安府山阳县（今江苏省淮安市楚州区）人</a:t>
            </a:r>
            <a:r>
              <a:rPr lang="zh-CN" altLang="en-US" sz="2250" dirty="0">
                <a:solidFill>
                  <a:srgbClr val="0000FF"/>
                </a:solidFill>
                <a:latin typeface="宋体" pitchFamily="2" charset="-122"/>
                <a:ea typeface="宋体" pitchFamily="2" charset="-122"/>
              </a:rPr>
              <a:t>，</a:t>
            </a:r>
            <a:r>
              <a:rPr lang="zh-CN" altLang="en-US" sz="2250" b="1" dirty="0">
                <a:solidFill>
                  <a:srgbClr val="0000FF"/>
                </a:solidFill>
                <a:latin typeface="宋体" pitchFamily="2" charset="-122"/>
                <a:ea typeface="宋体" pitchFamily="2" charset="-122"/>
              </a:rPr>
              <a:t>明代小说家。</a:t>
            </a:r>
          </a:p>
          <a:p>
            <a:pPr lvl="0" eaLnBrk="1" hangingPunct="1">
              <a:lnSpc>
                <a:spcPct val="150000"/>
              </a:lnSpc>
            </a:pPr>
            <a:r>
              <a:rPr lang="zh-CN" altLang="en-US" sz="2250" b="1" dirty="0">
                <a:solidFill>
                  <a:srgbClr val="0000FF"/>
                </a:solidFill>
                <a:latin typeface="宋体" pitchFamily="2" charset="-122"/>
                <a:ea typeface="宋体" pitchFamily="2" charset="-122"/>
              </a:rPr>
              <a:t>    作品有长篇小说</a:t>
            </a:r>
            <a:r>
              <a:rPr lang="en-US" altLang="zh-CN" sz="2250" b="1" dirty="0">
                <a:solidFill>
                  <a:srgbClr val="0000FF"/>
                </a:solidFill>
                <a:latin typeface="宋体" pitchFamily="2" charset="-122"/>
                <a:ea typeface="宋体" pitchFamily="2" charset="-122"/>
              </a:rPr>
              <a:t>《</a:t>
            </a:r>
            <a:r>
              <a:rPr lang="zh-CN" altLang="en-US" sz="2250" b="1" dirty="0">
                <a:solidFill>
                  <a:srgbClr val="0000FF"/>
                </a:solidFill>
                <a:latin typeface="宋体" pitchFamily="2" charset="-122"/>
                <a:ea typeface="宋体" pitchFamily="2" charset="-122"/>
              </a:rPr>
              <a:t>西游记</a:t>
            </a:r>
            <a:r>
              <a:rPr lang="en-US" altLang="zh-CN" sz="2250" b="1" dirty="0">
                <a:solidFill>
                  <a:srgbClr val="0000FF"/>
                </a:solidFill>
                <a:latin typeface="宋体" pitchFamily="2" charset="-122"/>
                <a:ea typeface="宋体" pitchFamily="2" charset="-122"/>
              </a:rPr>
              <a:t>》</a:t>
            </a:r>
            <a:r>
              <a:rPr lang="zh-CN" altLang="en-US" sz="2250" b="1" dirty="0">
                <a:solidFill>
                  <a:srgbClr val="0000FF"/>
                </a:solidFill>
                <a:latin typeface="宋体" pitchFamily="2" charset="-122"/>
                <a:ea typeface="宋体" pitchFamily="2" charset="-122"/>
              </a:rPr>
              <a:t>，还有后人辑集的</a:t>
            </a:r>
            <a:r>
              <a:rPr lang="en-US" altLang="zh-CN" sz="2250" b="1" dirty="0">
                <a:solidFill>
                  <a:srgbClr val="0000FF"/>
                </a:solidFill>
                <a:latin typeface="宋体" pitchFamily="2" charset="-122"/>
                <a:ea typeface="宋体" pitchFamily="2" charset="-122"/>
              </a:rPr>
              <a:t>《</a:t>
            </a:r>
            <a:r>
              <a:rPr lang="zh-CN" altLang="en-US" sz="2250" b="1" dirty="0">
                <a:solidFill>
                  <a:srgbClr val="0000FF"/>
                </a:solidFill>
                <a:latin typeface="宋体" pitchFamily="2" charset="-122"/>
                <a:ea typeface="宋体" pitchFamily="2" charset="-122"/>
              </a:rPr>
              <a:t>射阳先生存稿</a:t>
            </a:r>
            <a:r>
              <a:rPr lang="en-US" altLang="zh-CN" sz="2250" b="1" dirty="0">
                <a:solidFill>
                  <a:srgbClr val="0000FF"/>
                </a:solidFill>
                <a:latin typeface="宋体" pitchFamily="2" charset="-122"/>
                <a:ea typeface="宋体" pitchFamily="2" charset="-122"/>
              </a:rPr>
              <a:t>》4</a:t>
            </a:r>
            <a:r>
              <a:rPr lang="zh-CN" altLang="en-US" sz="2250" b="1" dirty="0">
                <a:solidFill>
                  <a:srgbClr val="0000FF"/>
                </a:solidFill>
                <a:latin typeface="宋体" pitchFamily="2" charset="-122"/>
                <a:ea typeface="宋体" pitchFamily="2" charset="-122"/>
              </a:rPr>
              <a:t>卷存世。</a:t>
            </a:r>
          </a:p>
        </p:txBody>
      </p:sp>
      <p:pic>
        <p:nvPicPr>
          <p:cNvPr id="8196" name="Picture 3" descr="5113555901903694710"/>
          <p:cNvPicPr>
            <a:picLocks noChangeAspect="1"/>
          </p:cNvPicPr>
          <p:nvPr/>
        </p:nvPicPr>
        <p:blipFill>
          <a:blip r:embed="rId2"/>
          <a:srcRect/>
          <a:stretch>
            <a:fillRect/>
          </a:stretch>
        </p:blipFill>
        <p:spPr>
          <a:xfrm>
            <a:off x="10513695" y="215705"/>
            <a:ext cx="1451312" cy="570355"/>
          </a:xfrm>
          <a:prstGeom prst="rect">
            <a:avLst/>
          </a:prstGeom>
          <a:noFill/>
          <a:ln w="9525">
            <a:noFill/>
            <a:miter/>
          </a:ln>
        </p:spPr>
      </p:pic>
      <p:pic>
        <p:nvPicPr>
          <p:cNvPr id="8198" name="Picture 5" descr="图片1"/>
          <p:cNvPicPr>
            <a:picLocks noChangeAspect="1"/>
          </p:cNvPicPr>
          <p:nvPr/>
        </p:nvPicPr>
        <p:blipFill>
          <a:blip r:embed="rId3"/>
          <a:srcRect/>
          <a:stretch>
            <a:fillRect/>
          </a:stretch>
        </p:blipFill>
        <p:spPr>
          <a:xfrm>
            <a:off x="2799715" y="532765"/>
            <a:ext cx="2920365" cy="878205"/>
          </a:xfrm>
          <a:prstGeom prst="rect">
            <a:avLst/>
          </a:prstGeom>
          <a:noFill/>
          <a:ln w="9525">
            <a:noFill/>
            <a:miter/>
          </a:ln>
        </p:spPr>
      </p:pic>
      <p:pic>
        <p:nvPicPr>
          <p:cNvPr id="8199" name="Picture 6" descr="吴承恩"/>
          <p:cNvPicPr>
            <a:picLocks noChangeAspect="1"/>
          </p:cNvPicPr>
          <p:nvPr/>
        </p:nvPicPr>
        <p:blipFill>
          <a:blip r:embed="rId4"/>
          <a:srcRect/>
          <a:stretch>
            <a:fillRect/>
          </a:stretch>
        </p:blipFill>
        <p:spPr>
          <a:xfrm>
            <a:off x="3749031" y="2850399"/>
            <a:ext cx="2036785" cy="2667611"/>
          </a:xfrm>
          <a:prstGeom prst="rect">
            <a:avLst/>
          </a:prstGeom>
          <a:noFill/>
          <a:ln w="9525">
            <a:noFill/>
            <a:miter/>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12"/>
          <p:cNvSpPr/>
          <p:nvPr/>
        </p:nvSpPr>
        <p:spPr>
          <a:xfrm>
            <a:off x="2822893" y="2419350"/>
            <a:ext cx="8064500" cy="1516380"/>
          </a:xfrm>
          <a:prstGeom prst="rect">
            <a:avLst/>
          </a:prstGeom>
          <a:noFill/>
          <a:ln w="9525">
            <a:noFill/>
            <a:miter/>
          </a:ln>
        </p:spPr>
        <p:txBody>
          <a:bodyPr>
            <a:spAutoFit/>
          </a:bodyPr>
          <a:lstStyle/>
          <a:p>
            <a:pPr lvl="0" eaLnBrk="0" hangingPunct="0">
              <a:lnSpc>
                <a:spcPct val="130000"/>
              </a:lnSpc>
            </a:pPr>
            <a:r>
              <a:rPr lang="en-US" altLang="zh-CN" sz="2400" b="1" dirty="0">
                <a:latin typeface="Times New Roman" pitchFamily="2" charset="0"/>
                <a:ea typeface="Times New Roman" pitchFamily="2" charset="0"/>
              </a:rPr>
              <a:t>     </a:t>
            </a:r>
            <a:r>
              <a:rPr lang="zh-CN" altLang="en-US" sz="2400" b="1" dirty="0">
                <a:latin typeface="Times New Roman" pitchFamily="2" charset="0"/>
                <a:ea typeface="Times New Roman" pitchFamily="2" charset="0"/>
              </a:rPr>
              <a:t>本文题目为“小圣施威降大圣”，“小圣”指</a:t>
            </a:r>
            <a:r>
              <a:rPr lang="en-US" altLang="x-none" sz="2400" b="1" dirty="0">
                <a:latin typeface="Times New Roman" pitchFamily="2" charset="0"/>
                <a:ea typeface="Times New Roman" pitchFamily="2" charset="0"/>
              </a:rPr>
              <a:t>___</a:t>
            </a:r>
            <a:r>
              <a:rPr lang="en-GB" altLang="en-US" sz="2400" b="1" dirty="0">
                <a:latin typeface="Times New Roman" pitchFamily="2" charset="0"/>
                <a:ea typeface="Times New Roman" pitchFamily="2" charset="0"/>
              </a:rPr>
              <a:t>______</a:t>
            </a:r>
            <a:r>
              <a:rPr lang="en-US" altLang="x-none" sz="2400" b="1" dirty="0">
                <a:latin typeface="Times New Roman" pitchFamily="2" charset="0"/>
                <a:ea typeface="Times New Roman" pitchFamily="2" charset="0"/>
              </a:rPr>
              <a:t>_</a:t>
            </a:r>
            <a:r>
              <a:rPr lang="zh-CN" altLang="en-US" sz="2400" b="1" dirty="0">
                <a:latin typeface="Times New Roman" pitchFamily="2" charset="0"/>
                <a:ea typeface="Times New Roman" pitchFamily="2" charset="0"/>
              </a:rPr>
              <a:t>，“大圣”指  </a:t>
            </a:r>
            <a:r>
              <a:rPr lang="en-US" altLang="x-none" sz="2400" b="1" dirty="0">
                <a:latin typeface="Times New Roman" pitchFamily="2" charset="0"/>
                <a:ea typeface="Times New Roman" pitchFamily="2" charset="0"/>
              </a:rPr>
              <a:t>________</a:t>
            </a:r>
            <a:r>
              <a:rPr lang="zh-CN" altLang="en-US" sz="2400" b="1" dirty="0">
                <a:latin typeface="Times New Roman" pitchFamily="2" charset="0"/>
                <a:ea typeface="Times New Roman" pitchFamily="2" charset="0"/>
              </a:rPr>
              <a:t>，“降”是</a:t>
            </a:r>
            <a:r>
              <a:rPr lang="en-US" altLang="x-none" sz="2400" b="1" dirty="0">
                <a:latin typeface="Times New Roman" pitchFamily="2" charset="0"/>
                <a:ea typeface="Times New Roman" pitchFamily="2" charset="0"/>
              </a:rPr>
              <a:t>______</a:t>
            </a:r>
            <a:r>
              <a:rPr lang="zh-CN" altLang="en-US" sz="2400" b="1" dirty="0">
                <a:latin typeface="Times New Roman" pitchFamily="2" charset="0"/>
                <a:ea typeface="Times New Roman" pitchFamily="2" charset="0"/>
              </a:rPr>
              <a:t>的意思。题目可以理解为</a:t>
            </a:r>
            <a:r>
              <a:rPr lang="en-US" altLang="x-none" sz="2400" b="1" dirty="0">
                <a:latin typeface="Times New Roman" pitchFamily="2" charset="0"/>
                <a:ea typeface="Times New Roman" pitchFamily="2" charset="0"/>
              </a:rPr>
              <a:t>_____________________________</a:t>
            </a:r>
            <a:r>
              <a:rPr lang="zh-CN" altLang="en-US" sz="2400" b="1" dirty="0">
                <a:latin typeface="Times New Roman" pitchFamily="2" charset="0"/>
                <a:ea typeface="Times New Roman" pitchFamily="2" charset="0"/>
              </a:rPr>
              <a:t>。</a:t>
            </a:r>
          </a:p>
        </p:txBody>
      </p:sp>
      <p:sp>
        <p:nvSpPr>
          <p:cNvPr id="5123" name="Text Box 2"/>
          <p:cNvSpPr txBox="1"/>
          <p:nvPr/>
        </p:nvSpPr>
        <p:spPr>
          <a:xfrm>
            <a:off x="2895600" y="254000"/>
            <a:ext cx="3705225" cy="426720"/>
          </a:xfrm>
          <a:prstGeom prst="rect">
            <a:avLst/>
          </a:prstGeom>
          <a:noFill/>
          <a:ln w="9525">
            <a:noFill/>
            <a:miter/>
          </a:ln>
        </p:spPr>
        <p:txBody>
          <a:bodyPr>
            <a:spAutoFit/>
          </a:bodyPr>
          <a:lstStyle/>
          <a:p>
            <a:pPr lvl="0" eaLnBrk="1" hangingPunct="1"/>
            <a:r>
              <a:rPr lang="en-US" altLang="x-none" sz="2200" b="1" dirty="0">
                <a:solidFill>
                  <a:schemeClr val="bg1"/>
                </a:solidFill>
                <a:latin typeface="Arial" charset="0"/>
                <a:ea typeface="黑体" pitchFamily="2" charset="-122"/>
              </a:rPr>
              <a:t>26  </a:t>
            </a:r>
            <a:r>
              <a:rPr lang="zh-CN" altLang="en-US" sz="2200" b="1" dirty="0">
                <a:solidFill>
                  <a:schemeClr val="bg1"/>
                </a:solidFill>
                <a:latin typeface="Arial" charset="0"/>
                <a:ea typeface="黑体" pitchFamily="2" charset="-122"/>
              </a:rPr>
              <a:t>小圣施威降大圣</a:t>
            </a:r>
          </a:p>
        </p:txBody>
      </p:sp>
      <p:sp>
        <p:nvSpPr>
          <p:cNvPr id="5124" name="矩形 5123"/>
          <p:cNvSpPr/>
          <p:nvPr/>
        </p:nvSpPr>
        <p:spPr>
          <a:xfrm>
            <a:off x="9088755" y="2492375"/>
            <a:ext cx="1097280" cy="457200"/>
          </a:xfrm>
          <a:prstGeom prst="rect">
            <a:avLst/>
          </a:prstGeom>
          <a:noFill/>
          <a:ln w="9525">
            <a:noFill/>
            <a:miter/>
          </a:ln>
        </p:spPr>
        <p:txBody>
          <a:bodyPr wrap="none" anchor="t">
            <a:spAutoFit/>
          </a:bodyPr>
          <a:lstStyle/>
          <a:p>
            <a:pPr lvl="0" eaLnBrk="1" hangingPunct="1"/>
            <a:r>
              <a:rPr lang="zh-CN" altLang="en-US" sz="2400" b="1" dirty="0">
                <a:solidFill>
                  <a:srgbClr val="FF0000"/>
                </a:solidFill>
                <a:latin typeface="Arial" charset="0"/>
                <a:ea typeface="宋体" charset="-122"/>
              </a:rPr>
              <a:t>二郎神</a:t>
            </a:r>
          </a:p>
        </p:txBody>
      </p:sp>
      <p:sp>
        <p:nvSpPr>
          <p:cNvPr id="5125" name="矩形 5124"/>
          <p:cNvSpPr/>
          <p:nvPr/>
        </p:nvSpPr>
        <p:spPr>
          <a:xfrm>
            <a:off x="4191318" y="2968625"/>
            <a:ext cx="1097280" cy="457200"/>
          </a:xfrm>
          <a:prstGeom prst="rect">
            <a:avLst/>
          </a:prstGeom>
          <a:noFill/>
          <a:ln w="9525">
            <a:noFill/>
            <a:miter/>
          </a:ln>
        </p:spPr>
        <p:txBody>
          <a:bodyPr wrap="none" anchor="t">
            <a:spAutoFit/>
          </a:bodyPr>
          <a:lstStyle/>
          <a:p>
            <a:pPr lvl="0" eaLnBrk="1" hangingPunct="1"/>
            <a:r>
              <a:rPr lang="zh-CN" altLang="en-US" sz="2400" b="1" dirty="0">
                <a:solidFill>
                  <a:srgbClr val="FF0000"/>
                </a:solidFill>
                <a:latin typeface="Arial" charset="0"/>
                <a:ea typeface="宋体" charset="-122"/>
              </a:rPr>
              <a:t>孙悟空</a:t>
            </a:r>
          </a:p>
        </p:txBody>
      </p:sp>
      <p:sp>
        <p:nvSpPr>
          <p:cNvPr id="5126" name="矩形 5125"/>
          <p:cNvSpPr/>
          <p:nvPr/>
        </p:nvSpPr>
        <p:spPr>
          <a:xfrm>
            <a:off x="6639243" y="2965450"/>
            <a:ext cx="792480" cy="457200"/>
          </a:xfrm>
          <a:prstGeom prst="rect">
            <a:avLst/>
          </a:prstGeom>
          <a:noFill/>
          <a:ln w="9525">
            <a:noFill/>
            <a:miter/>
          </a:ln>
        </p:spPr>
        <p:txBody>
          <a:bodyPr wrap="none" anchor="t">
            <a:spAutoFit/>
          </a:bodyPr>
          <a:lstStyle/>
          <a:p>
            <a:pPr lvl="0" eaLnBrk="1" hangingPunct="1"/>
            <a:r>
              <a:rPr lang="zh-CN" altLang="en-US" sz="2400" b="1" dirty="0">
                <a:solidFill>
                  <a:srgbClr val="FF0000"/>
                </a:solidFill>
                <a:latin typeface="Arial" charset="0"/>
                <a:ea typeface="宋体" charset="-122"/>
              </a:rPr>
              <a:t>降服</a:t>
            </a:r>
          </a:p>
        </p:txBody>
      </p:sp>
      <p:sp>
        <p:nvSpPr>
          <p:cNvPr id="5127" name="矩形 5126"/>
          <p:cNvSpPr/>
          <p:nvPr/>
        </p:nvSpPr>
        <p:spPr>
          <a:xfrm>
            <a:off x="3629343" y="3429000"/>
            <a:ext cx="3230880" cy="457200"/>
          </a:xfrm>
          <a:prstGeom prst="rect">
            <a:avLst/>
          </a:prstGeom>
          <a:noFill/>
          <a:ln w="9525">
            <a:noFill/>
            <a:miter/>
          </a:ln>
        </p:spPr>
        <p:txBody>
          <a:bodyPr wrap="none" anchor="t">
            <a:spAutoFit/>
          </a:bodyPr>
          <a:lstStyle/>
          <a:p>
            <a:pPr lvl="0" eaLnBrk="1" hangingPunct="1"/>
            <a:r>
              <a:rPr lang="zh-CN" altLang="en-US" sz="2400" b="1" dirty="0">
                <a:solidFill>
                  <a:srgbClr val="FF0000"/>
                </a:solidFill>
                <a:latin typeface="Arial" charset="0"/>
                <a:ea typeface="宋体" charset="-122"/>
              </a:rPr>
              <a:t>二郎神杨鄑降服孙悟空</a:t>
            </a:r>
          </a:p>
        </p:txBody>
      </p:sp>
      <p:grpSp>
        <p:nvGrpSpPr>
          <p:cNvPr id="5128" name="组合 23"/>
          <p:cNvGrpSpPr/>
          <p:nvPr/>
        </p:nvGrpSpPr>
        <p:grpSpPr>
          <a:xfrm>
            <a:off x="2891790" y="311785"/>
            <a:ext cx="3851274" cy="1048385"/>
            <a:chOff x="0" y="0"/>
            <a:chExt cx="2995658" cy="614637"/>
          </a:xfrm>
        </p:grpSpPr>
        <p:pic>
          <p:nvPicPr>
            <p:cNvPr id="5129" name="Picture 20"/>
            <p:cNvPicPr>
              <a:picLocks noChangeAspect="1"/>
            </p:cNvPicPr>
            <p:nvPr/>
          </p:nvPicPr>
          <p:blipFill>
            <a:blip r:embed="rId2"/>
            <a:srcRect/>
            <a:stretch>
              <a:fillRect/>
            </a:stretch>
          </p:blipFill>
          <p:spPr>
            <a:xfrm>
              <a:off x="0" y="0"/>
              <a:ext cx="2714644" cy="614637"/>
            </a:xfrm>
            <a:prstGeom prst="rect">
              <a:avLst/>
            </a:prstGeom>
            <a:noFill/>
            <a:ln w="9525">
              <a:noFill/>
              <a:miter/>
            </a:ln>
          </p:spPr>
        </p:pic>
        <p:sp>
          <p:nvSpPr>
            <p:cNvPr id="5130" name="TextBox 22"/>
            <p:cNvSpPr txBox="1"/>
            <p:nvPr/>
          </p:nvSpPr>
          <p:spPr>
            <a:xfrm>
              <a:off x="471361" y="109079"/>
              <a:ext cx="2524297" cy="375260"/>
            </a:xfrm>
            <a:prstGeom prst="rect">
              <a:avLst/>
            </a:prstGeom>
            <a:noFill/>
            <a:ln w="9525">
              <a:noFill/>
              <a:miter/>
            </a:ln>
          </p:spPr>
          <p:txBody>
            <a:bodyPr vert="horz" wrap="square" anchor="t">
              <a:spAutoFit/>
            </a:bodyPr>
            <a:lstStyle/>
            <a:p>
              <a:pPr lvl="0" eaLnBrk="1" hangingPunct="1"/>
              <a:r>
                <a:rPr lang="zh-CN" altLang="en-US" sz="3600" dirty="0">
                  <a:solidFill>
                    <a:srgbClr val="FF0000"/>
                  </a:solidFill>
                  <a:latin typeface="黑体" pitchFamily="2" charset="-122"/>
                  <a:ea typeface="黑体" pitchFamily="2" charset="-122"/>
                </a:rPr>
                <a:t>整 体 感 知</a:t>
              </a: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128"/>
                                        </p:tgtEl>
                                        <p:attrNameLst>
                                          <p:attrName>style.visibility</p:attrName>
                                        </p:attrNameLst>
                                      </p:cBhvr>
                                      <p:to>
                                        <p:strVal val="visible"/>
                                      </p:to>
                                    </p:set>
                                    <p:anim calcmode="lin" valueType="num">
                                      <p:cBhvr additive="base">
                                        <p:cTn id="7" dur="500" fill="hold"/>
                                        <p:tgtEl>
                                          <p:spTgt spid="5128"/>
                                        </p:tgtEl>
                                        <p:attrNameLst>
                                          <p:attrName>ppt_x</p:attrName>
                                        </p:attrNameLst>
                                      </p:cBhvr>
                                      <p:tavLst>
                                        <p:tav tm="0">
                                          <p:val>
                                            <p:strVal val="0-#ppt_w/2"/>
                                          </p:val>
                                        </p:tav>
                                        <p:tav tm="100000">
                                          <p:val>
                                            <p:strVal val="#ppt_x"/>
                                          </p:val>
                                        </p:tav>
                                      </p:tavLst>
                                    </p:anim>
                                    <p:anim calcmode="lin" valueType="num">
                                      <p:cBhvr additive="base">
                                        <p:cTn id="8" dur="500" fill="hold"/>
                                        <p:tgtEl>
                                          <p:spTgt spid="512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 presetClass="entr" presetSubtype="10" fill="hold" grpId="0" nodeType="after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checkerboard(across)">
                                      <p:cBhvr>
                                        <p:cTn id="12" dur="500"/>
                                        <p:tgtEl>
                                          <p:spTgt spid="512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124"/>
                                        </p:tgtEl>
                                        <p:attrNameLst>
                                          <p:attrName>style.visibility</p:attrName>
                                        </p:attrNameLst>
                                      </p:cBhvr>
                                      <p:to>
                                        <p:strVal val="visible"/>
                                      </p:to>
                                    </p:set>
                                    <p:animEffect transition="in" filter="blinds(horizontal)">
                                      <p:cBhvr>
                                        <p:cTn id="17" dur="500"/>
                                        <p:tgtEl>
                                          <p:spTgt spid="512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125"/>
                                        </p:tgtEl>
                                        <p:attrNameLst>
                                          <p:attrName>style.visibility</p:attrName>
                                        </p:attrNameLst>
                                      </p:cBhvr>
                                      <p:to>
                                        <p:strVal val="visible"/>
                                      </p:to>
                                    </p:set>
                                    <p:animEffect transition="in" filter="blinds(horizontal)">
                                      <p:cBhvr>
                                        <p:cTn id="22" dur="500"/>
                                        <p:tgtEl>
                                          <p:spTgt spid="512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126"/>
                                        </p:tgtEl>
                                        <p:attrNameLst>
                                          <p:attrName>style.visibility</p:attrName>
                                        </p:attrNameLst>
                                      </p:cBhvr>
                                      <p:to>
                                        <p:strVal val="visible"/>
                                      </p:to>
                                    </p:set>
                                    <p:animEffect transition="in" filter="blinds(horizontal)">
                                      <p:cBhvr>
                                        <p:cTn id="27" dur="500"/>
                                        <p:tgtEl>
                                          <p:spTgt spid="512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127"/>
                                        </p:tgtEl>
                                        <p:attrNameLst>
                                          <p:attrName>style.visibility</p:attrName>
                                        </p:attrNameLst>
                                      </p:cBhvr>
                                      <p:to>
                                        <p:strVal val="visible"/>
                                      </p:to>
                                    </p:set>
                                    <p:animEffect transition="in" filter="blinds(horizontal)">
                                      <p:cBhvr>
                                        <p:cTn id="32" dur="500"/>
                                        <p:tgtEl>
                                          <p:spTgt spid="5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P spid="5125" grpId="0"/>
      <p:bldP spid="5126" grpId="0"/>
      <p:bldP spid="5127" grpId="0"/>
    </p:bld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1746" name="Rectangle 2"/>
          <p:cNvSpPr/>
          <p:nvPr/>
        </p:nvSpPr>
        <p:spPr>
          <a:xfrm>
            <a:off x="2439670" y="462756"/>
            <a:ext cx="8964613" cy="5943600"/>
          </a:xfrm>
          <a:prstGeom prst="rect">
            <a:avLst/>
          </a:prstGeom>
          <a:noFill/>
          <a:ln w="9525">
            <a:noFill/>
            <a:miter/>
          </a:ln>
        </p:spPr>
        <p:txBody>
          <a:bodyPr anchor="ctr">
            <a:spAutoFit/>
          </a:bodyPr>
          <a:lstStyle/>
          <a:p>
            <a:pPr lvl="0" eaLnBrk="0" hangingPunct="0"/>
            <a:r>
              <a:rPr lang="zh-CN" altLang="en-US" sz="4800" dirty="0">
                <a:solidFill>
                  <a:srgbClr val="000000"/>
                </a:solidFill>
                <a:latin typeface="黑体" pitchFamily="49" charset="-122"/>
                <a:ea typeface="黑体" pitchFamily="49" charset="-122"/>
              </a:rPr>
              <a:t>           正音</a:t>
            </a:r>
          </a:p>
          <a:p>
            <a:pPr lvl="0" eaLnBrk="0" hangingPunct="0"/>
            <a:endParaRPr lang="zh-CN" altLang="en-US" sz="4800" dirty="0">
              <a:solidFill>
                <a:srgbClr val="000000"/>
              </a:solidFill>
              <a:latin typeface="黑体" pitchFamily="49" charset="-122"/>
              <a:ea typeface="黑体" pitchFamily="49" charset="-122"/>
            </a:endParaRPr>
          </a:p>
          <a:p>
            <a:pPr lvl="0" eaLnBrk="0" hangingPunct="0"/>
            <a:r>
              <a:rPr lang="zh-CN" altLang="en-US" sz="4800" dirty="0">
                <a:solidFill>
                  <a:srgbClr val="000000"/>
                </a:solidFill>
                <a:latin typeface="黑体" pitchFamily="49" charset="-122"/>
                <a:ea typeface="黑体" pitchFamily="49" charset="-122"/>
              </a:rPr>
              <a:t>掣棒（</a:t>
            </a:r>
            <a:r>
              <a:rPr lang="en-US" altLang="zh-CN" sz="4800" dirty="0">
                <a:solidFill>
                  <a:srgbClr val="000000"/>
                </a:solidFill>
                <a:latin typeface="黑体" pitchFamily="49" charset="-122"/>
                <a:ea typeface="黑体" pitchFamily="49" charset="-122"/>
              </a:rPr>
              <a:t>ch</a:t>
            </a:r>
            <a:r>
              <a:rPr lang="en-US" altLang="zh-CN" sz="4800" dirty="0">
                <a:solidFill>
                  <a:srgbClr val="000000"/>
                </a:solidFill>
                <a:latin typeface="Arial" pitchFamily="34" charset="0"/>
                <a:ea typeface="黑体" pitchFamily="49" charset="-122"/>
              </a:rPr>
              <a:t>è</a:t>
            </a:r>
            <a:r>
              <a:rPr lang="zh-CN" altLang="en-US" sz="4800" dirty="0">
                <a:solidFill>
                  <a:srgbClr val="000000"/>
                </a:solidFill>
                <a:latin typeface="黑体" pitchFamily="49" charset="-122"/>
                <a:ea typeface="黑体" pitchFamily="49" charset="-122"/>
              </a:rPr>
              <a:t>）</a:t>
            </a:r>
            <a:r>
              <a:rPr lang="zh-CN" altLang="en-US" sz="4800" dirty="0">
                <a:solidFill>
                  <a:srgbClr val="000000"/>
                </a:solidFill>
                <a:latin typeface="Arial" pitchFamily="34" charset="0"/>
                <a:ea typeface="黑体" pitchFamily="49" charset="-122"/>
              </a:rPr>
              <a:t> </a:t>
            </a:r>
            <a:r>
              <a:rPr lang="zh-CN" altLang="en-US" sz="4800" dirty="0">
                <a:solidFill>
                  <a:srgbClr val="000000"/>
                </a:solidFill>
                <a:latin typeface="黑体" pitchFamily="49" charset="-122"/>
                <a:ea typeface="黑体" pitchFamily="49" charset="-122"/>
              </a:rPr>
              <a:t>   拽满</a:t>
            </a:r>
            <a:r>
              <a:rPr lang="en-US" altLang="zh-CN" sz="4800" dirty="0">
                <a:solidFill>
                  <a:srgbClr val="000000"/>
                </a:solidFill>
                <a:latin typeface="黑体" pitchFamily="49" charset="-122"/>
                <a:ea typeface="黑体" pitchFamily="49" charset="-122"/>
              </a:rPr>
              <a:t>(zhu</a:t>
            </a:r>
            <a:r>
              <a:rPr lang="en-US" altLang="zh-CN" sz="4800" dirty="0">
                <a:solidFill>
                  <a:srgbClr val="000000"/>
                </a:solidFill>
                <a:latin typeface="Arial" pitchFamily="34" charset="0"/>
                <a:ea typeface="黑体" pitchFamily="49" charset="-122"/>
              </a:rPr>
              <a:t>à</a:t>
            </a:r>
            <a:r>
              <a:rPr lang="zh-CN" altLang="en-US" sz="4800" dirty="0">
                <a:solidFill>
                  <a:srgbClr val="000000"/>
                </a:solidFill>
                <a:latin typeface="黑体" pitchFamily="49" charset="-122"/>
                <a:ea typeface="黑体" pitchFamily="49" charset="-122"/>
              </a:rPr>
              <a:t>i)</a:t>
            </a:r>
            <a:r>
              <a:rPr lang="zh-CN" altLang="en-US" sz="4800" dirty="0">
                <a:solidFill>
                  <a:srgbClr val="000000"/>
                </a:solidFill>
                <a:latin typeface="Arial" pitchFamily="34" charset="0"/>
                <a:ea typeface="黑体" pitchFamily="49" charset="-122"/>
              </a:rPr>
              <a:t> </a:t>
            </a:r>
            <a:endParaRPr lang="zh-CN" altLang="en-US" sz="4800" dirty="0">
              <a:solidFill>
                <a:srgbClr val="000000"/>
              </a:solidFill>
              <a:latin typeface="黑体" pitchFamily="49" charset="-122"/>
              <a:ea typeface="黑体" pitchFamily="49" charset="-122"/>
            </a:endParaRPr>
          </a:p>
          <a:p>
            <a:pPr lvl="0" eaLnBrk="0" hangingPunct="0"/>
            <a:r>
              <a:rPr lang="zh-CN" altLang="en-US" sz="4800" dirty="0">
                <a:solidFill>
                  <a:srgbClr val="000000"/>
                </a:solidFill>
                <a:latin typeface="黑体" pitchFamily="49" charset="-122"/>
                <a:ea typeface="黑体" pitchFamily="49" charset="-122"/>
              </a:rPr>
              <a:t>吆喝（</a:t>
            </a:r>
            <a:r>
              <a:rPr lang="en-US" altLang="zh-CN" sz="4800" dirty="0">
                <a:solidFill>
                  <a:srgbClr val="000000"/>
                </a:solidFill>
                <a:latin typeface="黑体" pitchFamily="49" charset="-122"/>
                <a:ea typeface="黑体" pitchFamily="49" charset="-122"/>
              </a:rPr>
              <a:t>yāohe</a:t>
            </a:r>
            <a:r>
              <a:rPr lang="zh-CN" altLang="en-US" sz="4800" dirty="0">
                <a:solidFill>
                  <a:srgbClr val="000000"/>
                </a:solidFill>
                <a:latin typeface="黑体" pitchFamily="49" charset="-122"/>
                <a:ea typeface="黑体" pitchFamily="49" charset="-122"/>
              </a:rPr>
              <a:t>） 愕然（</a:t>
            </a:r>
            <a:r>
              <a:rPr lang="en-US" altLang="zh-CN" sz="4800" dirty="0">
                <a:solidFill>
                  <a:srgbClr val="000000"/>
                </a:solidFill>
                <a:latin typeface="Arial" pitchFamily="34" charset="0"/>
                <a:ea typeface="黑体" pitchFamily="49" charset="-122"/>
              </a:rPr>
              <a:t>è</a:t>
            </a:r>
            <a:r>
              <a:rPr lang="zh-CN" altLang="en-US" sz="4800" dirty="0">
                <a:solidFill>
                  <a:srgbClr val="000000"/>
                </a:solidFill>
                <a:latin typeface="黑体" pitchFamily="49" charset="-122"/>
                <a:ea typeface="黑体" pitchFamily="49" charset="-122"/>
              </a:rPr>
              <a:t>）</a:t>
            </a:r>
            <a:r>
              <a:rPr lang="zh-CN" altLang="en-US" sz="4800" dirty="0">
                <a:solidFill>
                  <a:srgbClr val="000000"/>
                </a:solidFill>
                <a:latin typeface="Arial" pitchFamily="34" charset="0"/>
                <a:ea typeface="黑体" pitchFamily="49" charset="-122"/>
              </a:rPr>
              <a:t>   </a:t>
            </a:r>
            <a:endParaRPr lang="zh-CN" altLang="en-US" sz="4800" dirty="0">
              <a:solidFill>
                <a:srgbClr val="000000"/>
              </a:solidFill>
              <a:latin typeface="黑体" pitchFamily="49" charset="-122"/>
              <a:ea typeface="黑体" pitchFamily="49" charset="-122"/>
            </a:endParaRPr>
          </a:p>
          <a:p>
            <a:pPr lvl="0" eaLnBrk="0" hangingPunct="0"/>
            <a:r>
              <a:rPr lang="zh-CN" altLang="en-US" sz="4800" dirty="0">
                <a:solidFill>
                  <a:srgbClr val="000000"/>
                </a:solidFill>
                <a:latin typeface="黑体" pitchFamily="49" charset="-122"/>
                <a:ea typeface="黑体" pitchFamily="49" charset="-122"/>
              </a:rPr>
              <a:t>铁钳（qi</a:t>
            </a:r>
            <a:r>
              <a:rPr lang="en-US" altLang="zh-CN" sz="4400" dirty="0">
                <a:solidFill>
                  <a:srgbClr val="000000"/>
                </a:solidFill>
                <a:latin typeface="Arial" pitchFamily="34" charset="0"/>
                <a:ea typeface="黑体" pitchFamily="49" charset="-122"/>
              </a:rPr>
              <a:t>á</a:t>
            </a:r>
            <a:r>
              <a:rPr lang="zh-CN" altLang="en-US" sz="4800" dirty="0">
                <a:solidFill>
                  <a:srgbClr val="000000"/>
                </a:solidFill>
                <a:latin typeface="黑体" pitchFamily="49" charset="-122"/>
                <a:ea typeface="黑体" pitchFamily="49" charset="-122"/>
              </a:rPr>
              <a:t>n)</a:t>
            </a:r>
            <a:r>
              <a:rPr lang="en-US" altLang="zh-CN" sz="4800" dirty="0">
                <a:solidFill>
                  <a:srgbClr val="000000"/>
                </a:solidFill>
                <a:latin typeface="Arial" pitchFamily="34" charset="0"/>
                <a:ea typeface="黑体" pitchFamily="49" charset="-122"/>
              </a:rPr>
              <a:t> </a:t>
            </a:r>
            <a:r>
              <a:rPr lang="en-US" altLang="zh-CN" sz="4800" dirty="0">
                <a:solidFill>
                  <a:srgbClr val="000000"/>
                </a:solidFill>
                <a:latin typeface="黑体" pitchFamily="49" charset="-122"/>
                <a:ea typeface="黑体" pitchFamily="49" charset="-122"/>
              </a:rPr>
              <a:t>  </a:t>
            </a:r>
            <a:r>
              <a:rPr lang="zh-CN" altLang="en-US" sz="4800" dirty="0">
                <a:solidFill>
                  <a:srgbClr val="000000"/>
                </a:solidFill>
                <a:latin typeface="黑体" pitchFamily="49" charset="-122"/>
                <a:ea typeface="黑体" pitchFamily="49" charset="-122"/>
              </a:rPr>
              <a:t>幌一幌（</a:t>
            </a:r>
            <a:r>
              <a:rPr lang="en-US" altLang="zh-CN" sz="4800" dirty="0">
                <a:solidFill>
                  <a:srgbClr val="000000"/>
                </a:solidFill>
                <a:latin typeface="黑体" pitchFamily="49" charset="-122"/>
                <a:ea typeface="黑体" pitchFamily="49" charset="-122"/>
              </a:rPr>
              <a:t>huǎng</a:t>
            </a:r>
            <a:r>
              <a:rPr lang="zh-CN" altLang="en-US" sz="4800" dirty="0">
                <a:solidFill>
                  <a:srgbClr val="000000"/>
                </a:solidFill>
                <a:latin typeface="黑体" pitchFamily="49" charset="-122"/>
                <a:ea typeface="黑体" pitchFamily="49" charset="-122"/>
              </a:rPr>
              <a:t>）</a:t>
            </a:r>
          </a:p>
          <a:p>
            <a:pPr lvl="0" eaLnBrk="0" hangingPunct="0"/>
            <a:r>
              <a:rPr lang="zh-CN" altLang="en-US" sz="4800" dirty="0">
                <a:solidFill>
                  <a:srgbClr val="000000"/>
                </a:solidFill>
                <a:latin typeface="黑体" pitchFamily="49" charset="-122"/>
                <a:ea typeface="黑体" pitchFamily="49" charset="-122"/>
              </a:rPr>
              <a:t>提防</a:t>
            </a:r>
            <a:r>
              <a:rPr lang="en-US" altLang="zh-CN" sz="4800" dirty="0">
                <a:solidFill>
                  <a:srgbClr val="000000"/>
                </a:solidFill>
                <a:latin typeface="黑体" pitchFamily="49" charset="-122"/>
                <a:ea typeface="黑体" pitchFamily="49" charset="-122"/>
              </a:rPr>
              <a:t>(dī)</a:t>
            </a:r>
            <a:r>
              <a:rPr lang="en-US" altLang="zh-CN" sz="4800" dirty="0">
                <a:solidFill>
                  <a:srgbClr val="000000"/>
                </a:solidFill>
                <a:latin typeface="Arial" pitchFamily="34" charset="0"/>
                <a:ea typeface="黑体" pitchFamily="49" charset="-122"/>
              </a:rPr>
              <a:t>  </a:t>
            </a:r>
            <a:r>
              <a:rPr lang="en-US" altLang="zh-CN" sz="4800" dirty="0">
                <a:solidFill>
                  <a:srgbClr val="000000"/>
                </a:solidFill>
                <a:latin typeface="黑体" pitchFamily="49" charset="-122"/>
                <a:ea typeface="黑体" pitchFamily="49" charset="-122"/>
              </a:rPr>
              <a:t>  </a:t>
            </a:r>
            <a:r>
              <a:rPr lang="zh-CN" altLang="en-US" sz="4800" dirty="0">
                <a:solidFill>
                  <a:srgbClr val="000000"/>
                </a:solidFill>
                <a:latin typeface="Arial" pitchFamily="34" charset="0"/>
                <a:ea typeface="黑体" pitchFamily="49" charset="-122"/>
              </a:rPr>
              <a:t> </a:t>
            </a:r>
            <a:r>
              <a:rPr lang="zh-CN" altLang="en-US" sz="4800" dirty="0">
                <a:solidFill>
                  <a:srgbClr val="000000"/>
                </a:solidFill>
                <a:latin typeface="黑体" pitchFamily="49" charset="-122"/>
                <a:ea typeface="黑体" pitchFamily="49" charset="-122"/>
              </a:rPr>
              <a:t>鳜鱼（gu</a:t>
            </a:r>
            <a:r>
              <a:rPr lang="zh-CN" altLang="en-US" sz="4800" dirty="0">
                <a:solidFill>
                  <a:srgbClr val="000000"/>
                </a:solidFill>
                <a:latin typeface="Arial" pitchFamily="34" charset="0"/>
                <a:ea typeface="黑体" pitchFamily="49" charset="-122"/>
                <a:sym typeface="黑体" pitchFamily="49" charset="-122"/>
              </a:rPr>
              <a:t>ì</a:t>
            </a:r>
            <a:r>
              <a:rPr lang="zh-CN" altLang="en-US" sz="4800" dirty="0">
                <a:solidFill>
                  <a:srgbClr val="000000"/>
                </a:solidFill>
                <a:latin typeface="黑体" pitchFamily="49" charset="-122"/>
                <a:ea typeface="黑体" pitchFamily="49" charset="-122"/>
              </a:rPr>
              <a:t>）</a:t>
            </a:r>
            <a:endParaRPr lang="en-US" altLang="zh-CN" sz="4800" dirty="0">
              <a:solidFill>
                <a:srgbClr val="000000"/>
              </a:solidFill>
              <a:latin typeface="黑体" pitchFamily="49" charset="-122"/>
              <a:ea typeface="黑体" pitchFamily="49" charset="-122"/>
            </a:endParaRPr>
          </a:p>
          <a:p>
            <a:pPr lvl="0" eaLnBrk="0" hangingPunct="0"/>
            <a:r>
              <a:rPr lang="zh-CN" altLang="en-US" sz="4800" dirty="0">
                <a:solidFill>
                  <a:srgbClr val="000000"/>
                </a:solidFill>
                <a:latin typeface="黑体" pitchFamily="49" charset="-122"/>
                <a:ea typeface="黑体" pitchFamily="49" charset="-122"/>
              </a:rPr>
              <a:t>擎 </a:t>
            </a:r>
            <a:br>
              <a:rPr lang="zh-CN" altLang="en-US" sz="4800" dirty="0">
                <a:solidFill>
                  <a:srgbClr val="000000"/>
                </a:solidFill>
                <a:latin typeface="黑体" pitchFamily="49" charset="-122"/>
                <a:ea typeface="黑体" pitchFamily="49" charset="-122"/>
              </a:rPr>
            </a:br>
            <a:endParaRPr lang="zh-CN" altLang="en-US" sz="4800" dirty="0">
              <a:solidFill>
                <a:srgbClr val="000000"/>
              </a:solidFill>
              <a:latin typeface="黑体" pitchFamily="49" charset="-122"/>
              <a:ea typeface="黑体" pitchFamily="49" charset="-122"/>
            </a:endParaRPr>
          </a:p>
        </p:txBody>
      </p:sp>
      <p:sp>
        <p:nvSpPr>
          <p:cNvPr id="31747" name="矩形 2"/>
          <p:cNvSpPr/>
          <p:nvPr/>
        </p:nvSpPr>
        <p:spPr>
          <a:xfrm>
            <a:off x="3339783" y="4868863"/>
            <a:ext cx="2621280" cy="822960"/>
          </a:xfrm>
          <a:prstGeom prst="rect">
            <a:avLst/>
          </a:prstGeom>
          <a:noFill/>
          <a:ln w="9525">
            <a:noFill/>
            <a:miter/>
          </a:ln>
        </p:spPr>
        <p:txBody>
          <a:bodyPr wrap="none">
            <a:spAutoFit/>
          </a:bodyPr>
          <a:lstStyle/>
          <a:p>
            <a:pPr lvl="0" eaLnBrk="1" hangingPunct="1"/>
            <a:r>
              <a:rPr lang="zh-CN" altLang="en-US" sz="4800" dirty="0">
                <a:solidFill>
                  <a:srgbClr val="000000"/>
                </a:solidFill>
                <a:latin typeface="黑体" pitchFamily="49" charset="-122"/>
                <a:ea typeface="黑体" pitchFamily="49" charset="-122"/>
              </a:rPr>
              <a:t>（</a:t>
            </a:r>
            <a:r>
              <a:rPr lang="en-US" altLang="zh-CN" sz="4800" dirty="0">
                <a:solidFill>
                  <a:srgbClr val="000000"/>
                </a:solidFill>
                <a:latin typeface="黑体" pitchFamily="49" charset="-122"/>
                <a:ea typeface="黑体" pitchFamily="49" charset="-122"/>
              </a:rPr>
              <a:t>qíng</a:t>
            </a:r>
            <a:r>
              <a:rPr lang="zh-CN" altLang="en-US" sz="4800" dirty="0">
                <a:solidFill>
                  <a:srgbClr val="000000"/>
                </a:solidFill>
                <a:latin typeface="黑体" pitchFamily="49" charset="-122"/>
                <a:ea typeface="黑体" pitchFamily="49" charset="-122"/>
              </a:rPr>
              <a: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9" name="Picture 12" descr="图片3"/>
          <p:cNvPicPr>
            <a:picLocks noGrp="1" noChangeAspect="1"/>
          </p:cNvPicPr>
          <p:nvPr>
            <p:ph idx="4294967295"/>
          </p:nvPr>
        </p:nvPicPr>
        <p:blipFill>
          <a:blip r:embed="rId2"/>
          <a:srcRect/>
          <a:stretch>
            <a:fillRect/>
          </a:stretch>
        </p:blipFill>
        <p:spPr>
          <a:xfrm>
            <a:off x="2757805" y="321310"/>
            <a:ext cx="2468880" cy="743585"/>
          </a:xfrm>
          <a:prstGeom prst="rect">
            <a:avLst/>
          </a:prstGeom>
          <a:noFill/>
          <a:ln w="9525">
            <a:noFill/>
            <a:miter/>
          </a:ln>
        </p:spPr>
      </p:pic>
      <p:sp>
        <p:nvSpPr>
          <p:cNvPr id="9218" name="Text Box 5"/>
          <p:cNvSpPr txBox="1"/>
          <p:nvPr/>
        </p:nvSpPr>
        <p:spPr>
          <a:xfrm>
            <a:off x="3195955" y="1414463"/>
            <a:ext cx="7543800" cy="3078480"/>
          </a:xfrm>
          <a:prstGeom prst="rect">
            <a:avLst/>
          </a:prstGeom>
          <a:noFill/>
          <a:ln w="9525">
            <a:noFill/>
            <a:miter/>
          </a:ln>
        </p:spPr>
        <p:txBody>
          <a:bodyPr>
            <a:spAutoFit/>
          </a:bodyPr>
          <a:lstStyle/>
          <a:p>
            <a:pPr lvl="0" eaLnBrk="1" hangingPunct="1"/>
            <a:r>
              <a:rPr lang="zh-CN" altLang="en-US" sz="2800" b="1" dirty="0">
                <a:solidFill>
                  <a:srgbClr val="FF0000"/>
                </a:solidFill>
                <a:latin typeface="宋体" pitchFamily="2" charset="-122"/>
                <a:ea typeface="宋体" pitchFamily="2" charset="-122"/>
              </a:rPr>
              <a:t> 掣</a:t>
            </a:r>
            <a:r>
              <a:rPr lang="zh-CN" altLang="en-US" sz="2800" b="1" dirty="0">
                <a:solidFill>
                  <a:srgbClr val="0000FF"/>
                </a:solidFill>
                <a:latin typeface="宋体" pitchFamily="2" charset="-122"/>
                <a:ea typeface="宋体" pitchFamily="2" charset="-122"/>
              </a:rPr>
              <a:t>棒</a:t>
            </a:r>
            <a:r>
              <a:rPr lang="zh-CN" altLang="en-US" sz="2800" b="1" dirty="0">
                <a:latin typeface="宋体" pitchFamily="2" charset="-122"/>
                <a:ea typeface="宋体" pitchFamily="2" charset="-122"/>
              </a:rPr>
              <a:t> </a:t>
            </a:r>
            <a:r>
              <a:rPr lang="en-US" altLang="zh-CN" sz="2800" b="1" dirty="0" smtClean="0">
                <a:latin typeface="宋体" pitchFamily="2" charset="-122"/>
                <a:ea typeface="宋体" pitchFamily="2" charset="-122"/>
              </a:rPr>
              <a:t>( </a:t>
            </a:r>
            <a:r>
              <a:rPr lang="en-US" altLang="zh-CN" sz="2800" b="1" dirty="0">
                <a:latin typeface="宋体" pitchFamily="2" charset="-122"/>
                <a:ea typeface="宋体" pitchFamily="2" charset="-122"/>
              </a:rPr>
              <a:t>   )  </a:t>
            </a:r>
            <a:r>
              <a:rPr lang="zh-CN" altLang="en-US" sz="2800" b="1" dirty="0">
                <a:latin typeface="宋体" pitchFamily="2" charset="-122"/>
                <a:ea typeface="宋体" pitchFamily="2" charset="-122"/>
              </a:rPr>
              <a:t>  </a:t>
            </a:r>
            <a:r>
              <a:rPr lang="en-US" altLang="zh-CN" sz="2800" b="1" dirty="0">
                <a:latin typeface="宋体" pitchFamily="2" charset="-122"/>
                <a:ea typeface="宋体" pitchFamily="2" charset="-122"/>
              </a:rPr>
              <a:t> </a:t>
            </a:r>
            <a:r>
              <a:rPr lang="zh-CN" altLang="en-US" sz="2800" b="1" dirty="0">
                <a:latin typeface="宋体" pitchFamily="2" charset="-122"/>
                <a:ea typeface="宋体" pitchFamily="2" charset="-122"/>
              </a:rPr>
              <a:t>    </a:t>
            </a:r>
            <a:r>
              <a:rPr lang="zh-CN" altLang="en-US" sz="2800" b="1" dirty="0">
                <a:solidFill>
                  <a:srgbClr val="FF0000"/>
                </a:solidFill>
                <a:latin typeface="宋体" pitchFamily="2" charset="-122"/>
                <a:ea typeface="宋体" pitchFamily="2" charset="-122"/>
              </a:rPr>
              <a:t>吆喝</a:t>
            </a:r>
            <a:r>
              <a:rPr lang="zh-CN" altLang="en-US" sz="2800" dirty="0">
                <a:solidFill>
                  <a:srgbClr val="0000FF"/>
                </a:solidFill>
                <a:latin typeface="宋体" pitchFamily="2" charset="-122"/>
                <a:ea typeface="宋体" pitchFamily="2" charset="-122"/>
              </a:rPr>
              <a:t> </a:t>
            </a:r>
            <a:r>
              <a:rPr lang="en-US" altLang="zh-CN" sz="2800" b="1" dirty="0">
                <a:latin typeface="宋体" pitchFamily="2" charset="-122"/>
                <a:ea typeface="宋体" pitchFamily="2" charset="-122"/>
              </a:rPr>
              <a:t>(        )</a:t>
            </a:r>
          </a:p>
          <a:p>
            <a:pPr lvl="0" eaLnBrk="1" hangingPunct="1"/>
            <a:endParaRPr lang="en-US" altLang="x-none" sz="2800" b="1" dirty="0">
              <a:latin typeface="宋体" pitchFamily="2" charset="-122"/>
              <a:ea typeface="宋体" pitchFamily="2" charset="-122"/>
            </a:endParaRPr>
          </a:p>
          <a:p>
            <a:pPr lvl="0" eaLnBrk="1" hangingPunct="1"/>
            <a:r>
              <a:rPr lang="zh-CN" altLang="en-US" sz="2800" b="1" dirty="0">
                <a:solidFill>
                  <a:srgbClr val="FF3300"/>
                </a:solidFill>
                <a:latin typeface="宋体" pitchFamily="2" charset="-122"/>
                <a:ea typeface="宋体" pitchFamily="2" charset="-122"/>
              </a:rPr>
              <a:t> 钉</a:t>
            </a:r>
            <a:r>
              <a:rPr lang="zh-CN" altLang="en-US" sz="2800" b="1" dirty="0">
                <a:solidFill>
                  <a:srgbClr val="0000FF"/>
                </a:solidFill>
                <a:latin typeface="宋体" pitchFamily="2" charset="-122"/>
                <a:ea typeface="宋体" pitchFamily="2" charset="-122"/>
              </a:rPr>
              <a:t>住</a:t>
            </a:r>
            <a:r>
              <a:rPr lang="zh-CN" altLang="en-US" sz="2800" b="1" dirty="0">
                <a:latin typeface="宋体" pitchFamily="2" charset="-122"/>
                <a:ea typeface="宋体" pitchFamily="2" charset="-122"/>
              </a:rPr>
              <a:t>（     ）        </a:t>
            </a:r>
            <a:r>
              <a:rPr lang="zh-CN" altLang="en-US" sz="2800" b="1" dirty="0">
                <a:solidFill>
                  <a:srgbClr val="0000FF"/>
                </a:solidFill>
                <a:latin typeface="宋体" pitchFamily="2" charset="-122"/>
                <a:ea typeface="宋体" pitchFamily="2" charset="-122"/>
              </a:rPr>
              <a:t>青</a:t>
            </a:r>
            <a:r>
              <a:rPr lang="zh-CN" altLang="en-US" sz="2800" b="1" dirty="0">
                <a:solidFill>
                  <a:srgbClr val="FF0000"/>
                </a:solidFill>
                <a:latin typeface="宋体" pitchFamily="2" charset="-122"/>
                <a:ea typeface="宋体" pitchFamily="2" charset="-122"/>
              </a:rPr>
              <a:t>鹞</a:t>
            </a:r>
            <a:r>
              <a:rPr lang="zh-CN" altLang="en-US" sz="2800" dirty="0">
                <a:latin typeface="宋体" pitchFamily="2" charset="-122"/>
                <a:ea typeface="宋体" pitchFamily="2" charset="-122"/>
              </a:rPr>
              <a:t> </a:t>
            </a:r>
            <a:r>
              <a:rPr lang="en-US" altLang="zh-CN" sz="2800" b="1" dirty="0">
                <a:latin typeface="宋体" pitchFamily="2" charset="-122"/>
                <a:ea typeface="宋体" pitchFamily="2" charset="-122"/>
              </a:rPr>
              <a:t>(  </a:t>
            </a:r>
            <a:r>
              <a:rPr lang="zh-CN" altLang="en-US" sz="2800" b="1" dirty="0">
                <a:latin typeface="宋体" pitchFamily="2" charset="-122"/>
                <a:ea typeface="宋体" pitchFamily="2" charset="-122"/>
              </a:rPr>
              <a:t>  </a:t>
            </a:r>
            <a:r>
              <a:rPr lang="en-US" altLang="zh-CN" sz="2800" b="1" dirty="0">
                <a:latin typeface="宋体" pitchFamily="2" charset="-122"/>
                <a:ea typeface="宋体" pitchFamily="2" charset="-122"/>
              </a:rPr>
              <a:t> )</a:t>
            </a:r>
          </a:p>
          <a:p>
            <a:pPr lvl="0" eaLnBrk="1" hangingPunct="1"/>
            <a:r>
              <a:rPr lang="en-US" altLang="zh-CN" sz="2800" b="1" dirty="0">
                <a:latin typeface="宋体" pitchFamily="2" charset="-122"/>
                <a:ea typeface="宋体" pitchFamily="2" charset="-122"/>
              </a:rPr>
              <a:t> </a:t>
            </a:r>
          </a:p>
          <a:p>
            <a:pPr lvl="0" eaLnBrk="1" hangingPunct="1"/>
            <a:r>
              <a:rPr lang="zh-CN" altLang="en-US" sz="2800" b="1" dirty="0">
                <a:solidFill>
                  <a:srgbClr val="0000FF"/>
                </a:solidFill>
                <a:latin typeface="宋体" pitchFamily="2" charset="-122"/>
                <a:ea typeface="宋体" pitchFamily="2" charset="-122"/>
              </a:rPr>
              <a:t> 铁</a:t>
            </a:r>
            <a:r>
              <a:rPr lang="zh-CN" altLang="en-US" sz="2800" b="1" dirty="0">
                <a:solidFill>
                  <a:srgbClr val="FF0000"/>
                </a:solidFill>
                <a:latin typeface="宋体" pitchFamily="2" charset="-122"/>
                <a:ea typeface="宋体" pitchFamily="2" charset="-122"/>
              </a:rPr>
              <a:t>钳</a:t>
            </a:r>
            <a:r>
              <a:rPr lang="zh-CN" altLang="en-US" sz="2800" dirty="0">
                <a:latin typeface="宋体" pitchFamily="2" charset="-122"/>
                <a:ea typeface="宋体" pitchFamily="2" charset="-122"/>
              </a:rPr>
              <a:t> </a:t>
            </a:r>
            <a:r>
              <a:rPr lang="en-US" altLang="zh-CN" sz="2800" b="1" dirty="0">
                <a:latin typeface="宋体" pitchFamily="2" charset="-122"/>
                <a:ea typeface="宋体" pitchFamily="2" charset="-122"/>
              </a:rPr>
              <a:t>(</a:t>
            </a:r>
            <a:r>
              <a:rPr lang="zh-CN" altLang="en-US" sz="2800" b="1" dirty="0">
                <a:latin typeface="宋体" pitchFamily="2" charset="-122"/>
                <a:ea typeface="宋体" pitchFamily="2" charset="-122"/>
              </a:rPr>
              <a:t>  </a:t>
            </a:r>
            <a:r>
              <a:rPr lang="en-US" altLang="zh-CN" sz="2800" b="1" dirty="0">
                <a:latin typeface="宋体" pitchFamily="2" charset="-122"/>
                <a:ea typeface="宋体" pitchFamily="2" charset="-122"/>
              </a:rPr>
              <a:t>  )     </a:t>
            </a:r>
            <a:r>
              <a:rPr lang="zh-CN" altLang="en-US" sz="2800" b="1" dirty="0">
                <a:latin typeface="宋体" pitchFamily="2" charset="-122"/>
                <a:ea typeface="宋体" pitchFamily="2" charset="-122"/>
              </a:rPr>
              <a:t>  </a:t>
            </a:r>
            <a:r>
              <a:rPr lang="zh-CN" altLang="en-US" sz="2800" b="1" dirty="0">
                <a:solidFill>
                  <a:srgbClr val="0000FF"/>
                </a:solidFill>
                <a:latin typeface="宋体" pitchFamily="2" charset="-122"/>
                <a:ea typeface="宋体" pitchFamily="2" charset="-122"/>
              </a:rPr>
              <a:t>花</a:t>
            </a:r>
            <a:r>
              <a:rPr lang="zh-CN" altLang="en-US" sz="2800" b="1" dirty="0">
                <a:solidFill>
                  <a:srgbClr val="FF0000"/>
                </a:solidFill>
                <a:latin typeface="宋体" pitchFamily="2" charset="-122"/>
                <a:ea typeface="宋体" pitchFamily="2" charset="-122"/>
              </a:rPr>
              <a:t>鸨 </a:t>
            </a:r>
            <a:r>
              <a:rPr lang="en-US" altLang="zh-CN" sz="2800" b="1" dirty="0">
                <a:latin typeface="宋体" pitchFamily="2" charset="-122"/>
                <a:ea typeface="宋体" pitchFamily="2" charset="-122"/>
              </a:rPr>
              <a:t>(  </a:t>
            </a:r>
            <a:r>
              <a:rPr lang="zh-CN" altLang="en-US" sz="2800" b="1" dirty="0">
                <a:latin typeface="宋体" pitchFamily="2" charset="-122"/>
                <a:ea typeface="宋体" pitchFamily="2" charset="-122"/>
              </a:rPr>
              <a:t>  </a:t>
            </a:r>
            <a:r>
              <a:rPr lang="en-US" altLang="zh-CN" sz="2800" b="1" dirty="0">
                <a:latin typeface="宋体" pitchFamily="2" charset="-122"/>
                <a:ea typeface="宋体" pitchFamily="2" charset="-122"/>
              </a:rPr>
              <a:t> )  </a:t>
            </a:r>
          </a:p>
          <a:p>
            <a:pPr lvl="0" eaLnBrk="1" hangingPunct="1"/>
            <a:r>
              <a:rPr lang="en-US" altLang="zh-CN" sz="2800" b="1" dirty="0">
                <a:latin typeface="宋体" pitchFamily="2" charset="-122"/>
                <a:ea typeface="宋体" pitchFamily="2" charset="-122"/>
              </a:rPr>
              <a:t> </a:t>
            </a:r>
          </a:p>
          <a:p>
            <a:pPr lvl="0" eaLnBrk="1" hangingPunct="1"/>
            <a:r>
              <a:rPr lang="zh-CN" altLang="en-US" sz="2800" b="1" dirty="0">
                <a:solidFill>
                  <a:srgbClr val="FF0000"/>
                </a:solidFill>
                <a:latin typeface="宋体" pitchFamily="2" charset="-122"/>
                <a:ea typeface="宋体" pitchFamily="2" charset="-122"/>
              </a:rPr>
              <a:t> 鲂</a:t>
            </a:r>
            <a:r>
              <a:rPr lang="zh-CN" altLang="en-US" sz="2800" b="1" dirty="0">
                <a:solidFill>
                  <a:srgbClr val="0000FF"/>
                </a:solidFill>
                <a:latin typeface="宋体" pitchFamily="2" charset="-122"/>
                <a:ea typeface="宋体" pitchFamily="2" charset="-122"/>
              </a:rPr>
              <a:t>鱼</a:t>
            </a:r>
            <a:r>
              <a:rPr lang="zh-CN" altLang="en-US" sz="2800" dirty="0">
                <a:latin typeface="宋体" pitchFamily="2" charset="-122"/>
                <a:ea typeface="宋体" pitchFamily="2" charset="-122"/>
              </a:rPr>
              <a:t> </a:t>
            </a:r>
            <a:r>
              <a:rPr lang="en-US" altLang="zh-CN" sz="2800" b="1" dirty="0">
                <a:latin typeface="宋体" pitchFamily="2" charset="-122"/>
                <a:ea typeface="宋体" pitchFamily="2" charset="-122"/>
              </a:rPr>
              <a:t>(     )         </a:t>
            </a:r>
            <a:r>
              <a:rPr lang="zh-CN" altLang="en-US" sz="2800" b="1" dirty="0">
                <a:solidFill>
                  <a:srgbClr val="0000FF"/>
                </a:solidFill>
                <a:latin typeface="宋体" pitchFamily="2" charset="-122"/>
                <a:ea typeface="宋体" pitchFamily="2" charset="-122"/>
              </a:rPr>
              <a:t>高</a:t>
            </a:r>
            <a:r>
              <a:rPr lang="zh-CN" altLang="en-US" sz="2800" b="1" dirty="0">
                <a:solidFill>
                  <a:srgbClr val="FF0000"/>
                </a:solidFill>
                <a:latin typeface="宋体" pitchFamily="2" charset="-122"/>
                <a:ea typeface="宋体" pitchFamily="2" charset="-122"/>
              </a:rPr>
              <a:t>擎</a:t>
            </a:r>
            <a:r>
              <a:rPr lang="zh-CN" altLang="en-US" sz="2800" dirty="0">
                <a:latin typeface="宋体" pitchFamily="2" charset="-122"/>
                <a:ea typeface="宋体" pitchFamily="2" charset="-122"/>
              </a:rPr>
              <a:t> </a:t>
            </a:r>
            <a:r>
              <a:rPr lang="en-US" altLang="zh-CN" sz="2800" b="1" dirty="0">
                <a:latin typeface="宋体" pitchFamily="2" charset="-122"/>
                <a:ea typeface="宋体" pitchFamily="2" charset="-122"/>
              </a:rPr>
              <a:t>(     )</a:t>
            </a:r>
          </a:p>
        </p:txBody>
      </p:sp>
      <p:sp>
        <p:nvSpPr>
          <p:cNvPr id="12291" name="Rectangle 6"/>
          <p:cNvSpPr/>
          <p:nvPr/>
        </p:nvSpPr>
        <p:spPr>
          <a:xfrm>
            <a:off x="8559800" y="3910013"/>
            <a:ext cx="1141413" cy="517525"/>
          </a:xfrm>
          <a:prstGeom prst="rect">
            <a:avLst/>
          </a:prstGeom>
          <a:noFill/>
          <a:ln w="9525">
            <a:noFill/>
            <a:miter/>
          </a:ln>
        </p:spPr>
        <p:txBody>
          <a:bodyPr>
            <a:spAutoFit/>
          </a:bodyPr>
          <a:lstStyle/>
          <a:p>
            <a:pPr lvl="0" eaLnBrk="1" hangingPunct="1">
              <a:spcBef>
                <a:spcPct val="50000"/>
              </a:spcBef>
            </a:pPr>
            <a:r>
              <a:rPr lang="en-US" altLang="zh-CN" sz="2800" b="1" dirty="0">
                <a:solidFill>
                  <a:srgbClr val="FF0000"/>
                </a:solidFill>
                <a:latin typeface="宋体" pitchFamily="2" charset="-122"/>
                <a:ea typeface="宋体" pitchFamily="2" charset="-122"/>
              </a:rPr>
              <a:t>qínɡ</a:t>
            </a:r>
            <a:r>
              <a:rPr lang="en-US" altLang="zh-CN" sz="2800" dirty="0">
                <a:latin typeface="宋体" pitchFamily="2" charset="-122"/>
                <a:ea typeface="宋体" pitchFamily="2" charset="-122"/>
              </a:rPr>
              <a:t> </a:t>
            </a:r>
          </a:p>
        </p:txBody>
      </p:sp>
      <p:sp>
        <p:nvSpPr>
          <p:cNvPr id="12292" name="Text Box 7"/>
          <p:cNvSpPr txBox="1"/>
          <p:nvPr/>
        </p:nvSpPr>
        <p:spPr>
          <a:xfrm>
            <a:off x="4573905" y="1371600"/>
            <a:ext cx="933450" cy="517525"/>
          </a:xfrm>
          <a:prstGeom prst="rect">
            <a:avLst/>
          </a:prstGeom>
          <a:noFill/>
          <a:ln w="9525">
            <a:noFill/>
            <a:miter/>
          </a:ln>
        </p:spPr>
        <p:txBody>
          <a:bodyPr>
            <a:spAutoFit/>
          </a:bodyPr>
          <a:lstStyle/>
          <a:p>
            <a:pPr lvl="0" eaLnBrk="1" hangingPunct="1">
              <a:spcBef>
                <a:spcPct val="50000"/>
              </a:spcBef>
            </a:pPr>
            <a:r>
              <a:rPr lang="en-US" altLang="zh-CN" sz="2800" b="1" dirty="0">
                <a:solidFill>
                  <a:srgbClr val="FF0000"/>
                </a:solidFill>
                <a:latin typeface="宋体" pitchFamily="2" charset="-122"/>
                <a:ea typeface="宋体" pitchFamily="2" charset="-122"/>
              </a:rPr>
              <a:t>chè</a:t>
            </a:r>
            <a:r>
              <a:rPr lang="en-US" altLang="zh-CN" sz="2800" dirty="0">
                <a:latin typeface="宋体" pitchFamily="2" charset="-122"/>
                <a:ea typeface="宋体" pitchFamily="2" charset="-122"/>
              </a:rPr>
              <a:t> </a:t>
            </a:r>
          </a:p>
        </p:txBody>
      </p:sp>
      <p:sp>
        <p:nvSpPr>
          <p:cNvPr id="12293" name="Text Box 8"/>
          <p:cNvSpPr txBox="1"/>
          <p:nvPr/>
        </p:nvSpPr>
        <p:spPr>
          <a:xfrm>
            <a:off x="8366760" y="1363980"/>
            <a:ext cx="1407795" cy="518160"/>
          </a:xfrm>
          <a:prstGeom prst="rect">
            <a:avLst/>
          </a:prstGeom>
          <a:noFill/>
          <a:ln w="9525">
            <a:noFill/>
            <a:miter/>
          </a:ln>
        </p:spPr>
        <p:txBody>
          <a:bodyPr wrap="square">
            <a:spAutoFit/>
          </a:bodyPr>
          <a:lstStyle/>
          <a:p>
            <a:pPr lvl="0" eaLnBrk="1" hangingPunct="1">
              <a:spcBef>
                <a:spcPct val="50000"/>
              </a:spcBef>
            </a:pPr>
            <a:r>
              <a:rPr lang="en-US" altLang="zh-CN" sz="2800" b="1" dirty="0">
                <a:solidFill>
                  <a:srgbClr val="FF0000"/>
                </a:solidFill>
                <a:latin typeface="宋体" pitchFamily="2" charset="-122"/>
                <a:ea typeface="宋体" pitchFamily="2" charset="-122"/>
              </a:rPr>
              <a:t>yāo he</a:t>
            </a:r>
            <a:r>
              <a:rPr lang="en-US" altLang="zh-CN" sz="2800" dirty="0">
                <a:solidFill>
                  <a:srgbClr val="FF0000"/>
                </a:solidFill>
                <a:latin typeface="宋体" pitchFamily="2" charset="-122"/>
                <a:ea typeface="宋体" pitchFamily="2" charset="-122"/>
              </a:rPr>
              <a:t> </a:t>
            </a:r>
          </a:p>
        </p:txBody>
      </p:sp>
      <p:sp>
        <p:nvSpPr>
          <p:cNvPr id="12294" name="Text Box 9"/>
          <p:cNvSpPr txBox="1"/>
          <p:nvPr/>
        </p:nvSpPr>
        <p:spPr>
          <a:xfrm>
            <a:off x="4480243" y="2222500"/>
            <a:ext cx="1027112" cy="519113"/>
          </a:xfrm>
          <a:prstGeom prst="rect">
            <a:avLst/>
          </a:prstGeom>
          <a:noFill/>
          <a:ln w="9525">
            <a:noFill/>
            <a:miter/>
          </a:ln>
        </p:spPr>
        <p:txBody>
          <a:bodyPr>
            <a:spAutoFit/>
          </a:bodyPr>
          <a:lstStyle/>
          <a:p>
            <a:pPr lvl="0" eaLnBrk="1" hangingPunct="1">
              <a:spcBef>
                <a:spcPct val="50000"/>
              </a:spcBef>
            </a:pPr>
            <a:r>
              <a:rPr lang="en-US" altLang="zh-CN" sz="2800" b="1" dirty="0">
                <a:solidFill>
                  <a:srgbClr val="FF0000"/>
                </a:solidFill>
                <a:latin typeface="宋体" pitchFamily="2" charset="-122"/>
                <a:ea typeface="宋体" pitchFamily="2" charset="-122"/>
              </a:rPr>
              <a:t>dìnɡ</a:t>
            </a:r>
            <a:r>
              <a:rPr lang="en-US" altLang="zh-CN" sz="2800" dirty="0">
                <a:solidFill>
                  <a:srgbClr val="FF0000"/>
                </a:solidFill>
                <a:latin typeface="宋体" pitchFamily="2" charset="-122"/>
                <a:ea typeface="宋体" pitchFamily="2" charset="-122"/>
              </a:rPr>
              <a:t> </a:t>
            </a:r>
          </a:p>
        </p:txBody>
      </p:sp>
      <p:sp>
        <p:nvSpPr>
          <p:cNvPr id="12295" name="Text Box 10"/>
          <p:cNvSpPr txBox="1"/>
          <p:nvPr/>
        </p:nvSpPr>
        <p:spPr>
          <a:xfrm>
            <a:off x="8293418" y="2257425"/>
            <a:ext cx="801687" cy="519113"/>
          </a:xfrm>
          <a:prstGeom prst="rect">
            <a:avLst/>
          </a:prstGeom>
          <a:noFill/>
          <a:ln w="9525">
            <a:noFill/>
            <a:miter/>
          </a:ln>
        </p:spPr>
        <p:txBody>
          <a:bodyPr>
            <a:spAutoFit/>
          </a:bodyPr>
          <a:lstStyle/>
          <a:p>
            <a:pPr lvl="0" eaLnBrk="1" hangingPunct="1">
              <a:spcBef>
                <a:spcPct val="50000"/>
              </a:spcBef>
            </a:pPr>
            <a:r>
              <a:rPr lang="en-US" altLang="zh-CN" sz="2800" b="1" dirty="0">
                <a:solidFill>
                  <a:srgbClr val="FF0000"/>
                </a:solidFill>
                <a:latin typeface="宋体" pitchFamily="2" charset="-122"/>
                <a:ea typeface="宋体" pitchFamily="2" charset="-122"/>
              </a:rPr>
              <a:t>yào</a:t>
            </a:r>
            <a:r>
              <a:rPr lang="en-US" altLang="zh-CN" sz="2800" dirty="0">
                <a:solidFill>
                  <a:srgbClr val="FF0000"/>
                </a:solidFill>
                <a:latin typeface="宋体" pitchFamily="2" charset="-122"/>
                <a:ea typeface="宋体" pitchFamily="2" charset="-122"/>
              </a:rPr>
              <a:t> </a:t>
            </a:r>
          </a:p>
        </p:txBody>
      </p:sp>
      <p:sp>
        <p:nvSpPr>
          <p:cNvPr id="12296" name="Text Box 13"/>
          <p:cNvSpPr txBox="1"/>
          <p:nvPr/>
        </p:nvSpPr>
        <p:spPr>
          <a:xfrm>
            <a:off x="4438968" y="3067050"/>
            <a:ext cx="1111250" cy="517525"/>
          </a:xfrm>
          <a:prstGeom prst="rect">
            <a:avLst/>
          </a:prstGeom>
          <a:noFill/>
          <a:ln w="9525">
            <a:noFill/>
            <a:miter/>
          </a:ln>
        </p:spPr>
        <p:txBody>
          <a:bodyPr>
            <a:spAutoFit/>
          </a:bodyPr>
          <a:lstStyle/>
          <a:p>
            <a:pPr lvl="0" eaLnBrk="1" hangingPunct="1">
              <a:spcBef>
                <a:spcPct val="50000"/>
              </a:spcBef>
            </a:pPr>
            <a:r>
              <a:rPr lang="en-US" altLang="zh-CN" sz="2800" b="1" dirty="0">
                <a:solidFill>
                  <a:srgbClr val="FF0000"/>
                </a:solidFill>
                <a:latin typeface="宋体" pitchFamily="2" charset="-122"/>
                <a:ea typeface="宋体" pitchFamily="2" charset="-122"/>
              </a:rPr>
              <a:t>qián</a:t>
            </a:r>
            <a:r>
              <a:rPr lang="en-US" altLang="zh-CN" sz="2800" dirty="0">
                <a:latin typeface="宋体" pitchFamily="2" charset="-122"/>
                <a:ea typeface="宋体" pitchFamily="2" charset="-122"/>
              </a:rPr>
              <a:t> </a:t>
            </a:r>
          </a:p>
        </p:txBody>
      </p:sp>
      <p:sp>
        <p:nvSpPr>
          <p:cNvPr id="12297" name="Text Box 14"/>
          <p:cNvSpPr txBox="1"/>
          <p:nvPr/>
        </p:nvSpPr>
        <p:spPr>
          <a:xfrm>
            <a:off x="7865586" y="3151823"/>
            <a:ext cx="855663" cy="519112"/>
          </a:xfrm>
          <a:prstGeom prst="rect">
            <a:avLst/>
          </a:prstGeom>
          <a:noFill/>
          <a:ln w="9525">
            <a:noFill/>
            <a:miter/>
          </a:ln>
        </p:spPr>
        <p:txBody>
          <a:bodyPr>
            <a:spAutoFit/>
          </a:bodyPr>
          <a:lstStyle/>
          <a:p>
            <a:pPr lvl="0" eaLnBrk="1" hangingPunct="1">
              <a:spcBef>
                <a:spcPct val="50000"/>
              </a:spcBef>
            </a:pPr>
            <a:r>
              <a:rPr lang="en-US" altLang="zh-CN" sz="2800" b="1" dirty="0">
                <a:solidFill>
                  <a:srgbClr val="FF0000"/>
                </a:solidFill>
                <a:latin typeface="宋体" pitchFamily="2" charset="-122"/>
                <a:ea typeface="宋体" pitchFamily="2" charset="-122"/>
              </a:rPr>
              <a:t>b</a:t>
            </a:r>
            <a:r>
              <a:rPr lang="zh-CN" altLang="en-US" sz="2800" b="1" dirty="0">
                <a:solidFill>
                  <a:srgbClr val="FF0000"/>
                </a:solidFill>
                <a:latin typeface="宋体" pitchFamily="2" charset="-122"/>
                <a:ea typeface="宋体" pitchFamily="2" charset="-122"/>
                <a:sym typeface="宋体" pitchFamily="2" charset="-122"/>
              </a:rPr>
              <a:t>ǎ</a:t>
            </a:r>
            <a:r>
              <a:rPr lang="en-US" altLang="zh-CN" sz="2800" b="1" dirty="0">
                <a:solidFill>
                  <a:srgbClr val="FF0000"/>
                </a:solidFill>
                <a:latin typeface="宋体" pitchFamily="2" charset="-122"/>
                <a:ea typeface="宋体" pitchFamily="2" charset="-122"/>
              </a:rPr>
              <a:t>o</a:t>
            </a:r>
            <a:r>
              <a:rPr lang="en-US" altLang="zh-CN" sz="2800" dirty="0">
                <a:solidFill>
                  <a:srgbClr val="FF0000"/>
                </a:solidFill>
                <a:latin typeface="宋体" pitchFamily="2" charset="-122"/>
                <a:ea typeface="宋体" pitchFamily="2" charset="-122"/>
              </a:rPr>
              <a:t> </a:t>
            </a:r>
          </a:p>
        </p:txBody>
      </p:sp>
      <p:sp>
        <p:nvSpPr>
          <p:cNvPr id="12298" name="Text Box 15"/>
          <p:cNvSpPr txBox="1"/>
          <p:nvPr/>
        </p:nvSpPr>
        <p:spPr>
          <a:xfrm>
            <a:off x="4477068" y="3905250"/>
            <a:ext cx="1062037" cy="517525"/>
          </a:xfrm>
          <a:prstGeom prst="rect">
            <a:avLst/>
          </a:prstGeom>
          <a:noFill/>
          <a:ln w="9525">
            <a:noFill/>
            <a:miter/>
          </a:ln>
        </p:spPr>
        <p:txBody>
          <a:bodyPr>
            <a:spAutoFit/>
          </a:bodyPr>
          <a:lstStyle/>
          <a:p>
            <a:pPr lvl="0" eaLnBrk="1" hangingPunct="1">
              <a:spcBef>
                <a:spcPct val="50000"/>
              </a:spcBef>
            </a:pPr>
            <a:r>
              <a:rPr lang="en-US" altLang="zh-CN" sz="2800" b="1" dirty="0">
                <a:solidFill>
                  <a:srgbClr val="FF0000"/>
                </a:solidFill>
                <a:latin typeface="宋体" pitchFamily="2" charset="-122"/>
                <a:ea typeface="宋体" pitchFamily="2" charset="-122"/>
              </a:rPr>
              <a:t>fánɡ</a:t>
            </a:r>
            <a:r>
              <a:rPr lang="en-US" altLang="zh-CN" sz="2800" dirty="0">
                <a:solidFill>
                  <a:srgbClr val="FF0000"/>
                </a:solidFill>
                <a:latin typeface="宋体" pitchFamily="2" charset="-122"/>
                <a:ea typeface="宋体" pitchFamily="2"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29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2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3" grpId="0"/>
      <p:bldP spid="12294" grpId="0"/>
      <p:bldP spid="12295" grpId="0"/>
      <p:bldP spid="12296" grpId="0"/>
      <p:bldP spid="12297" grpId="0"/>
      <p:bldP spid="1229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Text Box 4"/>
          <p:cNvSpPr txBox="1"/>
          <p:nvPr/>
        </p:nvSpPr>
        <p:spPr>
          <a:xfrm>
            <a:off x="5141278" y="307975"/>
            <a:ext cx="5780087" cy="1097280"/>
          </a:xfrm>
          <a:prstGeom prst="rect">
            <a:avLst/>
          </a:prstGeom>
          <a:solidFill>
            <a:srgbClr val="3333FF"/>
          </a:solidFill>
          <a:ln w="9525">
            <a:noFill/>
            <a:miter/>
          </a:ln>
        </p:spPr>
        <p:txBody>
          <a:bodyPr>
            <a:spAutoFit/>
          </a:bodyPr>
          <a:lstStyle/>
          <a:p>
            <a:pPr lvl="0" eaLnBrk="1" hangingPunct="1"/>
            <a:r>
              <a:rPr lang="zh-CN" altLang="en-US" sz="2200" b="1" dirty="0">
                <a:solidFill>
                  <a:srgbClr val="FFFF00"/>
                </a:solidFill>
                <a:latin typeface="Arial" pitchFamily="34" charset="0"/>
                <a:ea typeface="宋体" pitchFamily="2" charset="-122"/>
              </a:rPr>
              <a:t>思考：大圣和小圣斗法过程中，变化了几次？每一次都是怎样变化的？又是在什么情况下变化的？</a:t>
            </a:r>
          </a:p>
        </p:txBody>
      </p:sp>
      <p:sp>
        <p:nvSpPr>
          <p:cNvPr id="10245" name="Rectangle 5"/>
          <p:cNvSpPr>
            <a:spLocks noGrp="1" noRot="1"/>
          </p:cNvSpPr>
          <p:nvPr>
            <p:ph type="title"/>
          </p:nvPr>
        </p:nvSpPr>
        <p:spPr>
          <a:xfrm>
            <a:off x="2676525" y="296545"/>
            <a:ext cx="2003425" cy="727075"/>
          </a:xfrm>
          <a:solidFill>
            <a:srgbClr val="FFFF00">
              <a:alpha val="100000"/>
            </a:srgbClr>
          </a:solidFill>
          <a:ln w="57150" cap="flat" cmpd="thickThin">
            <a:solidFill>
              <a:srgbClr val="CC00FF">
                <a:alpha val="100000"/>
              </a:srgbClr>
            </a:solidFill>
            <a:prstDash val="solid"/>
            <a:headEnd type="none" w="med" len="med"/>
            <a:tailEnd type="none" w="med" len="med"/>
          </a:ln>
        </p:spPr>
        <p:txBody>
          <a:bodyPr vert="horz" wrap="square" lIns="91440" tIns="45720" rIns="91440" bIns="45720" anchor="ctr"/>
          <a:lstStyle/>
          <a:p>
            <a:pPr eaLnBrk="1" hangingPunct="1"/>
            <a:r>
              <a:rPr lang="zh-CN" altLang="en-US" b="1" dirty="0">
                <a:solidFill>
                  <a:srgbClr val="FF3300"/>
                </a:solidFill>
              </a:rPr>
              <a:t>听读课文</a:t>
            </a:r>
            <a:endParaRPr lang="zh-CN" altLang="en-US" b="1" u="sng" dirty="0">
              <a:solidFill>
                <a:srgbClr val="FF3300"/>
              </a:solidFill>
              <a:ea typeface="楷体_GB2312" pitchFamily="49" charset="-122"/>
              <a:sym typeface="Arial" pitchFamily="34" charset="0"/>
            </a:endParaRPr>
          </a:p>
        </p:txBody>
      </p:sp>
      <p:pic>
        <p:nvPicPr>
          <p:cNvPr id="5128" name="图片 5127" descr="b_large_v8zg_1d4c0000d6565c43">
            <a:hlinkClick r:id="rId2" action="ppaction://hlinkfile"/>
          </p:cNvPr>
          <p:cNvPicPr>
            <a:picLocks noChangeAspect="1"/>
          </p:cNvPicPr>
          <p:nvPr/>
        </p:nvPicPr>
        <p:blipFill>
          <a:blip r:embed="rId3"/>
          <a:srcRect/>
          <a:stretch>
            <a:fillRect/>
          </a:stretch>
        </p:blipFill>
        <p:spPr>
          <a:xfrm>
            <a:off x="4221480" y="1764030"/>
            <a:ext cx="5559425" cy="4182110"/>
          </a:xfrm>
          <a:prstGeom prst="rect">
            <a:avLst/>
          </a:prstGeom>
          <a:noFill/>
          <a:ln w="9525">
            <a:noFill/>
            <a:miter/>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p:nvPr/>
        </p:nvSpPr>
        <p:spPr>
          <a:xfrm>
            <a:off x="3458845" y="544513"/>
            <a:ext cx="6870700" cy="579120"/>
          </a:xfrm>
          <a:prstGeom prst="rect">
            <a:avLst/>
          </a:prstGeom>
          <a:solidFill>
            <a:srgbClr val="A6F9AA"/>
          </a:solidFill>
          <a:ln w="9525">
            <a:noFill/>
            <a:miter/>
          </a:ln>
        </p:spPr>
        <p:txBody>
          <a:bodyPr>
            <a:spAutoFit/>
          </a:bodyPr>
          <a:lstStyle/>
          <a:p>
            <a:pPr lvl="0" eaLnBrk="1" hangingPunct="1"/>
            <a:r>
              <a:rPr lang="zh-CN" altLang="en-US" dirty="0">
                <a:latin typeface="Arial" pitchFamily="34" charset="0"/>
                <a:ea typeface="宋体" pitchFamily="2" charset="-122"/>
              </a:rPr>
              <a:t> </a:t>
            </a:r>
            <a:r>
              <a:rPr lang="zh-CN" altLang="en-US" sz="3200" b="1" dirty="0">
                <a:solidFill>
                  <a:srgbClr val="0000FF"/>
                </a:solidFill>
                <a:latin typeface="Arial" pitchFamily="34" charset="0"/>
                <a:ea typeface="宋体" pitchFamily="2" charset="-122"/>
              </a:rPr>
              <a:t>大圣（孙悟空）  </a:t>
            </a:r>
            <a:r>
              <a:rPr lang="zh-CN" altLang="en-US" sz="3200" b="1" dirty="0">
                <a:solidFill>
                  <a:srgbClr val="FF0000"/>
                </a:solidFill>
                <a:latin typeface="Arial" pitchFamily="34" charset="0"/>
                <a:ea typeface="宋体" pitchFamily="2" charset="-122"/>
              </a:rPr>
              <a:t>PK </a:t>
            </a:r>
            <a:r>
              <a:rPr lang="zh-CN" altLang="en-US" sz="3200" b="1" dirty="0">
                <a:solidFill>
                  <a:srgbClr val="0000FF"/>
                </a:solidFill>
                <a:latin typeface="Arial" pitchFamily="34" charset="0"/>
                <a:ea typeface="宋体" pitchFamily="2" charset="-122"/>
              </a:rPr>
              <a:t>  小圣（二郎神）</a:t>
            </a:r>
          </a:p>
        </p:txBody>
      </p:sp>
      <p:pic>
        <p:nvPicPr>
          <p:cNvPr id="11267" name="Picture 3"/>
          <p:cNvPicPr>
            <a:picLocks noChangeAspect="1"/>
          </p:cNvPicPr>
          <p:nvPr/>
        </p:nvPicPr>
        <p:blipFill>
          <a:blip r:embed="rId2"/>
          <a:srcRect/>
          <a:stretch>
            <a:fillRect/>
          </a:stretch>
        </p:blipFill>
        <p:spPr>
          <a:xfrm>
            <a:off x="9208770" y="1482090"/>
            <a:ext cx="2212975" cy="3384550"/>
          </a:xfrm>
          <a:prstGeom prst="rect">
            <a:avLst/>
          </a:prstGeom>
          <a:noFill/>
          <a:ln w="9525">
            <a:noFill/>
            <a:miter/>
          </a:ln>
        </p:spPr>
      </p:pic>
      <p:pic>
        <p:nvPicPr>
          <p:cNvPr id="11268" name="Picture 4"/>
          <p:cNvPicPr>
            <a:picLocks noChangeAspect="1"/>
          </p:cNvPicPr>
          <p:nvPr/>
        </p:nvPicPr>
        <p:blipFill>
          <a:blip r:embed="rId3"/>
          <a:srcRect/>
          <a:stretch>
            <a:fillRect/>
          </a:stretch>
        </p:blipFill>
        <p:spPr>
          <a:xfrm>
            <a:off x="3200083" y="1427163"/>
            <a:ext cx="2117725" cy="2457450"/>
          </a:xfrm>
          <a:prstGeom prst="rect">
            <a:avLst/>
          </a:prstGeom>
          <a:noFill/>
          <a:ln w="9525">
            <a:noFill/>
            <a:miter/>
          </a:ln>
        </p:spPr>
      </p:pic>
      <p:sp>
        <p:nvSpPr>
          <p:cNvPr id="11270" name="AutoShape 104"/>
          <p:cNvSpPr/>
          <p:nvPr/>
        </p:nvSpPr>
        <p:spPr>
          <a:xfrm flipV="1">
            <a:off x="5035233" y="2782888"/>
            <a:ext cx="3138487" cy="1243012"/>
          </a:xfrm>
          <a:prstGeom prst="wedgeEllipseCallout">
            <a:avLst>
              <a:gd name="adj1" fmla="val -43750"/>
              <a:gd name="adj2" fmla="val 70000"/>
            </a:avLst>
          </a:prstGeom>
          <a:solidFill>
            <a:schemeClr val="folHlink"/>
          </a:solidFill>
          <a:ln w="9525" cap="flat" cmpd="sng">
            <a:solidFill>
              <a:schemeClr val="tx1"/>
            </a:solidFill>
            <a:prstDash val="solid"/>
            <a:miter/>
            <a:headEnd type="none" w="med" len="med"/>
            <a:tailEnd type="none" w="med" len="med"/>
          </a:ln>
        </p:spPr>
        <p:txBody>
          <a:bodyPr rot="10800000" wrap="none" anchor="ctr"/>
          <a:lstStyle/>
          <a:p>
            <a:pPr lvl="0" algn="ctr" eaLnBrk="1" hangingPunct="1"/>
            <a:r>
              <a:rPr lang="zh-CN" altLang="en-US" sz="2400" b="1" dirty="0">
                <a:solidFill>
                  <a:srgbClr val="FF3300"/>
                </a:solidFill>
                <a:latin typeface="Arial" pitchFamily="34" charset="0"/>
                <a:ea typeface="宋体" pitchFamily="2" charset="-122"/>
              </a:rPr>
              <a:t>我是孙悟空，我变……</a:t>
            </a:r>
          </a:p>
        </p:txBody>
      </p:sp>
      <p:sp>
        <p:nvSpPr>
          <p:cNvPr id="11271" name="AutoShape 105"/>
          <p:cNvSpPr/>
          <p:nvPr/>
        </p:nvSpPr>
        <p:spPr>
          <a:xfrm flipH="1" flipV="1">
            <a:off x="5944870" y="4725988"/>
            <a:ext cx="3981450" cy="1301750"/>
          </a:xfrm>
          <a:prstGeom prst="wedgeEllipseCallout">
            <a:avLst>
              <a:gd name="adj1" fmla="val -43750"/>
              <a:gd name="adj2" fmla="val 70000"/>
            </a:avLst>
          </a:prstGeom>
          <a:solidFill>
            <a:srgbClr val="FFFF00"/>
          </a:solidFill>
          <a:ln w="9525" cap="flat" cmpd="sng">
            <a:solidFill>
              <a:schemeClr val="tx1"/>
            </a:solidFill>
            <a:prstDash val="solid"/>
            <a:miter/>
            <a:headEnd type="none" w="med" len="med"/>
            <a:tailEnd type="none" w="med" len="med"/>
          </a:ln>
        </p:spPr>
        <p:txBody>
          <a:bodyPr rot="10800000" wrap="none" lIns="90170" tIns="46990" rIns="90170" bIns="46990" anchor="ctr"/>
          <a:lstStyle/>
          <a:p>
            <a:pPr lvl="0" algn="ctr" eaLnBrk="1" hangingPunct="1"/>
            <a:r>
              <a:rPr lang="zh-CN" altLang="en-US" sz="2400" b="1" dirty="0">
                <a:solidFill>
                  <a:srgbClr val="0000FF"/>
                </a:solidFill>
                <a:latin typeface="Arial" pitchFamily="34" charset="0"/>
                <a:ea typeface="宋体" pitchFamily="2" charset="-122"/>
              </a:rPr>
              <a:t>我是二郎神，我变……来降你</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70"/>
                                        </p:tgtEl>
                                        <p:attrNameLst>
                                          <p:attrName>style.visibility</p:attrName>
                                        </p:attrNameLst>
                                      </p:cBhvr>
                                      <p:to>
                                        <p:strVal val="visible"/>
                                      </p:to>
                                    </p:set>
                                    <p:anim calcmode="lin" valueType="num">
                                      <p:cBhvr additive="base">
                                        <p:cTn id="7" dur="1000" fill="hold"/>
                                        <p:tgtEl>
                                          <p:spTgt spid="11270"/>
                                        </p:tgtEl>
                                        <p:attrNameLst>
                                          <p:attrName>ppt_x</p:attrName>
                                        </p:attrNameLst>
                                      </p:cBhvr>
                                      <p:tavLst>
                                        <p:tav tm="0">
                                          <p:val>
                                            <p:strVal val="#ppt_x"/>
                                          </p:val>
                                        </p:tav>
                                        <p:tav tm="100000">
                                          <p:val>
                                            <p:strVal val="#ppt_x"/>
                                          </p:val>
                                        </p:tav>
                                      </p:tavLst>
                                    </p:anim>
                                    <p:anim calcmode="lin" valueType="num">
                                      <p:cBhvr additive="base">
                                        <p:cTn id="8" dur="1000" fill="hold"/>
                                        <p:tgtEl>
                                          <p:spTgt spid="1127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11271"/>
                                        </p:tgtEl>
                                        <p:attrNameLst>
                                          <p:attrName>style.visibility</p:attrName>
                                        </p:attrNameLst>
                                      </p:cBhvr>
                                      <p:to>
                                        <p:strVal val="visible"/>
                                      </p:to>
                                    </p:set>
                                    <p:anim calcmode="lin" valueType="num">
                                      <p:cBhvr>
                                        <p:cTn id="13" dur="1000" fill="hold"/>
                                        <p:tgtEl>
                                          <p:spTgt spid="11271"/>
                                        </p:tgtEl>
                                        <p:attrNameLst>
                                          <p:attrName>ppt_x</p:attrName>
                                        </p:attrNameLst>
                                      </p:cBhvr>
                                      <p:tavLst>
                                        <p:tav tm="0">
                                          <p:val>
                                            <p:strVal val="#ppt_x-.2"/>
                                          </p:val>
                                        </p:tav>
                                        <p:tav tm="100000">
                                          <p:val>
                                            <p:strVal val="#ppt_x"/>
                                          </p:val>
                                        </p:tav>
                                      </p:tavLst>
                                    </p:anim>
                                    <p:anim calcmode="lin" valueType="num">
                                      <p:cBhvr>
                                        <p:cTn id="14" dur="1000" fill="hold"/>
                                        <p:tgtEl>
                                          <p:spTgt spid="11271"/>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12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bldLvl="0" animBg="1"/>
      <p:bldP spid="11271"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p:cNvSpPr>
          <p:nvPr>
            <p:ph type="title"/>
          </p:nvPr>
        </p:nvSpPr>
        <p:spPr>
          <a:xfrm>
            <a:off x="3592513" y="404813"/>
            <a:ext cx="7902575" cy="1143000"/>
          </a:xfrm>
        </p:spPr>
        <p:txBody>
          <a:bodyPr vert="horz" wrap="square" lIns="91440" tIns="45720" rIns="91440" bIns="45720" anchor="ctr"/>
          <a:lstStyle/>
          <a:p>
            <a:r>
              <a:rPr lang="zh-CN" altLang="en-US" sz="5400" b="1" dirty="0">
                <a:solidFill>
                  <a:srgbClr val="000000"/>
                </a:solidFill>
                <a:latin typeface="楷体_GB2312" pitchFamily="49" charset="-122"/>
                <a:ea typeface="楷体_GB2312" pitchFamily="49" charset="-122"/>
              </a:rPr>
              <a:t>大圣         小圣 </a:t>
            </a:r>
          </a:p>
        </p:txBody>
      </p:sp>
      <p:sp>
        <p:nvSpPr>
          <p:cNvPr id="36867" name="Rectangle 3"/>
          <p:cNvSpPr>
            <a:spLocks noGrp="1" noRot="1"/>
          </p:cNvSpPr>
          <p:nvPr>
            <p:ph sz="half" idx="1"/>
          </p:nvPr>
        </p:nvSpPr>
        <p:spPr>
          <a:xfrm>
            <a:off x="2952750" y="1905000"/>
            <a:ext cx="4025900" cy="4194175"/>
          </a:xfrm>
        </p:spPr>
        <p:txBody>
          <a:bodyPr vert="horz" wrap="square" lIns="91440" tIns="45720" rIns="91440" bIns="45720" anchor="t"/>
          <a:lstStyle/>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p:txBody>
      </p:sp>
      <p:sp>
        <p:nvSpPr>
          <p:cNvPr id="36868" name="Rectangle 4"/>
          <p:cNvSpPr>
            <a:spLocks noGrp="1" noRot="1"/>
          </p:cNvSpPr>
          <p:nvPr>
            <p:ph sz="half" idx="2"/>
          </p:nvPr>
        </p:nvSpPr>
        <p:spPr>
          <a:xfrm>
            <a:off x="7302500" y="1905000"/>
            <a:ext cx="4025900" cy="4194175"/>
          </a:xfrm>
        </p:spPr>
        <p:txBody>
          <a:bodyPr vert="horz" wrap="square" lIns="91440" tIns="45720" rIns="91440" bIns="45720" anchor="t"/>
          <a:lstStyle/>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p:txBody>
      </p:sp>
      <p:sp>
        <p:nvSpPr>
          <p:cNvPr id="36869" name="Rectangle 5"/>
          <p:cNvSpPr/>
          <p:nvPr/>
        </p:nvSpPr>
        <p:spPr>
          <a:xfrm>
            <a:off x="4529138" y="1484313"/>
            <a:ext cx="1820862" cy="640080"/>
          </a:xfrm>
          <a:prstGeom prst="rect">
            <a:avLst/>
          </a:prstGeom>
          <a:noFill/>
          <a:ln w="9525">
            <a:noFill/>
            <a:miter/>
          </a:ln>
        </p:spPr>
        <p:txBody>
          <a:bodyPr>
            <a:spAutoFit/>
          </a:bodyPr>
          <a:lstStyle/>
          <a:p>
            <a:pPr lvl="0" algn="ctr" eaLnBrk="1" hangingPunct="1"/>
            <a:r>
              <a:rPr lang="zh-CN" altLang="en-US" sz="3600" dirty="0">
                <a:solidFill>
                  <a:srgbClr val="000000"/>
                </a:solidFill>
                <a:latin typeface="楷体_GB2312" pitchFamily="49" charset="-122"/>
                <a:ea typeface="楷体_GB2312" pitchFamily="49" charset="-122"/>
              </a:rPr>
              <a:t>麻雀</a:t>
            </a:r>
          </a:p>
        </p:txBody>
      </p:sp>
      <p:sp>
        <p:nvSpPr>
          <p:cNvPr id="36870" name="Rectangle 6"/>
          <p:cNvSpPr/>
          <p:nvPr/>
        </p:nvSpPr>
        <p:spPr>
          <a:xfrm>
            <a:off x="8993188" y="1484313"/>
            <a:ext cx="1822450" cy="640080"/>
          </a:xfrm>
          <a:prstGeom prst="rect">
            <a:avLst/>
          </a:prstGeom>
          <a:noFill/>
          <a:ln w="9525">
            <a:noFill/>
            <a:miter/>
          </a:ln>
        </p:spPr>
        <p:txBody>
          <a:bodyPr>
            <a:spAutoFit/>
          </a:bodyPr>
          <a:lstStyle/>
          <a:p>
            <a:pPr lvl="0" algn="ctr" eaLnBrk="1" hangingPunct="1"/>
            <a:r>
              <a:rPr lang="zh-CN" altLang="en-US" sz="3600" dirty="0">
                <a:solidFill>
                  <a:srgbClr val="230773"/>
                </a:solidFill>
                <a:latin typeface="楷体_GB2312" pitchFamily="49" charset="-122"/>
                <a:ea typeface="楷体_GB2312" pitchFamily="49" charset="-122"/>
              </a:rPr>
              <a:t>饿鹰</a:t>
            </a:r>
          </a:p>
        </p:txBody>
      </p:sp>
      <p:sp>
        <p:nvSpPr>
          <p:cNvPr id="36871" name="Rectangle 7"/>
          <p:cNvSpPr/>
          <p:nvPr/>
        </p:nvSpPr>
        <p:spPr>
          <a:xfrm>
            <a:off x="4384675" y="2205038"/>
            <a:ext cx="2209800" cy="640080"/>
          </a:xfrm>
          <a:prstGeom prst="rect">
            <a:avLst/>
          </a:prstGeom>
          <a:noFill/>
          <a:ln w="9525">
            <a:noFill/>
            <a:miter/>
          </a:ln>
        </p:spPr>
        <p:txBody>
          <a:bodyPr>
            <a:spAutoFit/>
          </a:bodyPr>
          <a:lstStyle/>
          <a:p>
            <a:pPr lvl="0" algn="ctr" eaLnBrk="1" hangingPunct="1"/>
            <a:r>
              <a:rPr lang="zh-CN" altLang="en-US" sz="3600" dirty="0">
                <a:solidFill>
                  <a:srgbClr val="000000"/>
                </a:solidFill>
                <a:latin typeface="楷体_GB2312" pitchFamily="49" charset="-122"/>
                <a:ea typeface="楷体_GB2312" pitchFamily="49" charset="-122"/>
              </a:rPr>
              <a:t>大鹚老</a:t>
            </a:r>
          </a:p>
        </p:txBody>
      </p:sp>
      <p:sp>
        <p:nvSpPr>
          <p:cNvPr id="36872" name="Rectangle 8"/>
          <p:cNvSpPr/>
          <p:nvPr/>
        </p:nvSpPr>
        <p:spPr>
          <a:xfrm>
            <a:off x="8850313" y="2133600"/>
            <a:ext cx="2190750" cy="640080"/>
          </a:xfrm>
          <a:prstGeom prst="rect">
            <a:avLst/>
          </a:prstGeom>
          <a:noFill/>
          <a:ln w="9525">
            <a:noFill/>
            <a:miter/>
          </a:ln>
        </p:spPr>
        <p:txBody>
          <a:bodyPr>
            <a:spAutoFit/>
          </a:bodyPr>
          <a:lstStyle/>
          <a:p>
            <a:pPr lvl="0" algn="ctr" eaLnBrk="1" hangingPunct="1"/>
            <a:r>
              <a:rPr lang="zh-CN" altLang="en-US" sz="3600" dirty="0">
                <a:solidFill>
                  <a:srgbClr val="230773"/>
                </a:solidFill>
                <a:latin typeface="楷体_GB2312" pitchFamily="49" charset="-122"/>
                <a:ea typeface="楷体_GB2312" pitchFamily="49" charset="-122"/>
              </a:rPr>
              <a:t>大海鹤</a:t>
            </a:r>
          </a:p>
        </p:txBody>
      </p:sp>
      <p:sp>
        <p:nvSpPr>
          <p:cNvPr id="36873" name="Rectangle 9"/>
          <p:cNvSpPr/>
          <p:nvPr/>
        </p:nvSpPr>
        <p:spPr>
          <a:xfrm>
            <a:off x="4529138" y="2852738"/>
            <a:ext cx="1728787" cy="640080"/>
          </a:xfrm>
          <a:prstGeom prst="rect">
            <a:avLst/>
          </a:prstGeom>
          <a:noFill/>
          <a:ln w="9525">
            <a:noFill/>
            <a:miter/>
          </a:ln>
        </p:spPr>
        <p:txBody>
          <a:bodyPr>
            <a:spAutoFit/>
          </a:bodyPr>
          <a:lstStyle/>
          <a:p>
            <a:pPr lvl="0" algn="ctr" eaLnBrk="1" hangingPunct="1"/>
            <a:r>
              <a:rPr lang="zh-CN" altLang="en-US" sz="3600" dirty="0">
                <a:solidFill>
                  <a:srgbClr val="000000"/>
                </a:solidFill>
                <a:latin typeface="楷体_GB2312" pitchFamily="49" charset="-122"/>
                <a:ea typeface="楷体_GB2312" pitchFamily="49" charset="-122"/>
              </a:rPr>
              <a:t>鱼儿</a:t>
            </a:r>
          </a:p>
        </p:txBody>
      </p:sp>
      <p:sp>
        <p:nvSpPr>
          <p:cNvPr id="36874" name="Rectangle 10"/>
          <p:cNvSpPr/>
          <p:nvPr/>
        </p:nvSpPr>
        <p:spPr>
          <a:xfrm>
            <a:off x="8561388" y="2781300"/>
            <a:ext cx="2397125" cy="640080"/>
          </a:xfrm>
          <a:prstGeom prst="rect">
            <a:avLst/>
          </a:prstGeom>
          <a:noFill/>
          <a:ln w="9525">
            <a:noFill/>
            <a:miter/>
          </a:ln>
        </p:spPr>
        <p:txBody>
          <a:bodyPr>
            <a:spAutoFit/>
          </a:bodyPr>
          <a:lstStyle/>
          <a:p>
            <a:pPr lvl="0" algn="ctr" eaLnBrk="1" hangingPunct="1"/>
            <a:r>
              <a:rPr lang="zh-CN" altLang="en-US" sz="3600" dirty="0">
                <a:solidFill>
                  <a:srgbClr val="230773"/>
                </a:solidFill>
                <a:latin typeface="楷体_GB2312" pitchFamily="49" charset="-122"/>
                <a:ea typeface="楷体_GB2312" pitchFamily="49" charset="-122"/>
              </a:rPr>
              <a:t>鱼鹰</a:t>
            </a:r>
          </a:p>
        </p:txBody>
      </p:sp>
      <p:sp>
        <p:nvSpPr>
          <p:cNvPr id="36875" name="Rectangle 11"/>
          <p:cNvSpPr/>
          <p:nvPr/>
        </p:nvSpPr>
        <p:spPr>
          <a:xfrm>
            <a:off x="4529138" y="3500438"/>
            <a:ext cx="1800225" cy="640080"/>
          </a:xfrm>
          <a:prstGeom prst="rect">
            <a:avLst/>
          </a:prstGeom>
          <a:noFill/>
          <a:ln w="9525">
            <a:noFill/>
            <a:miter/>
          </a:ln>
        </p:spPr>
        <p:txBody>
          <a:bodyPr>
            <a:spAutoFit/>
          </a:bodyPr>
          <a:lstStyle/>
          <a:p>
            <a:pPr lvl="0" algn="ctr" eaLnBrk="1" hangingPunct="1"/>
            <a:r>
              <a:rPr lang="zh-CN" altLang="en-US" sz="3600" dirty="0">
                <a:solidFill>
                  <a:srgbClr val="000000"/>
                </a:solidFill>
                <a:latin typeface="楷体_GB2312" pitchFamily="49" charset="-122"/>
                <a:ea typeface="楷体_GB2312" pitchFamily="49" charset="-122"/>
              </a:rPr>
              <a:t>水蛇</a:t>
            </a:r>
          </a:p>
        </p:txBody>
      </p:sp>
      <p:sp>
        <p:nvSpPr>
          <p:cNvPr id="36876" name="Rectangle 12"/>
          <p:cNvSpPr/>
          <p:nvPr/>
        </p:nvSpPr>
        <p:spPr>
          <a:xfrm>
            <a:off x="8489950" y="3500438"/>
            <a:ext cx="2632075" cy="640080"/>
          </a:xfrm>
          <a:prstGeom prst="rect">
            <a:avLst/>
          </a:prstGeom>
          <a:noFill/>
          <a:ln w="9525">
            <a:noFill/>
            <a:miter/>
          </a:ln>
        </p:spPr>
        <p:txBody>
          <a:bodyPr>
            <a:spAutoFit/>
          </a:bodyPr>
          <a:lstStyle/>
          <a:p>
            <a:pPr lvl="0" algn="ctr" eaLnBrk="1" hangingPunct="1"/>
            <a:r>
              <a:rPr lang="zh-CN" altLang="en-US" sz="3600" dirty="0">
                <a:solidFill>
                  <a:srgbClr val="230773"/>
                </a:solidFill>
                <a:latin typeface="楷体_GB2312" pitchFamily="49" charset="-122"/>
                <a:ea typeface="楷体_GB2312" pitchFamily="49" charset="-122"/>
              </a:rPr>
              <a:t>灰鹤</a:t>
            </a:r>
          </a:p>
        </p:txBody>
      </p:sp>
      <p:sp>
        <p:nvSpPr>
          <p:cNvPr id="36877" name="Rectangle 13"/>
          <p:cNvSpPr/>
          <p:nvPr/>
        </p:nvSpPr>
        <p:spPr>
          <a:xfrm>
            <a:off x="4384675" y="4365625"/>
            <a:ext cx="2038350" cy="640080"/>
          </a:xfrm>
          <a:prstGeom prst="rect">
            <a:avLst/>
          </a:prstGeom>
          <a:noFill/>
          <a:ln w="9525">
            <a:noFill/>
            <a:miter/>
          </a:ln>
        </p:spPr>
        <p:txBody>
          <a:bodyPr>
            <a:spAutoFit/>
          </a:bodyPr>
          <a:lstStyle/>
          <a:p>
            <a:pPr lvl="0" algn="ctr" eaLnBrk="1" hangingPunct="1"/>
            <a:r>
              <a:rPr lang="zh-CN" altLang="en-US" sz="3600" dirty="0">
                <a:solidFill>
                  <a:srgbClr val="000000"/>
                </a:solidFill>
                <a:latin typeface="楷体_GB2312" pitchFamily="49" charset="-122"/>
                <a:ea typeface="楷体_GB2312" pitchFamily="49" charset="-122"/>
              </a:rPr>
              <a:t>花鸨</a:t>
            </a:r>
          </a:p>
        </p:txBody>
      </p:sp>
      <p:sp>
        <p:nvSpPr>
          <p:cNvPr id="36878" name="Rectangle 14"/>
          <p:cNvSpPr/>
          <p:nvPr/>
        </p:nvSpPr>
        <p:spPr>
          <a:xfrm>
            <a:off x="8777288" y="4365625"/>
            <a:ext cx="2449512" cy="640080"/>
          </a:xfrm>
          <a:prstGeom prst="rect">
            <a:avLst/>
          </a:prstGeom>
          <a:noFill/>
          <a:ln w="9525">
            <a:noFill/>
            <a:miter/>
          </a:ln>
        </p:spPr>
        <p:txBody>
          <a:bodyPr>
            <a:spAutoFit/>
          </a:bodyPr>
          <a:lstStyle/>
          <a:p>
            <a:pPr lvl="0" algn="ctr" eaLnBrk="1" hangingPunct="1"/>
            <a:r>
              <a:rPr lang="zh-CN" altLang="en-US" sz="3600" dirty="0">
                <a:solidFill>
                  <a:srgbClr val="230773"/>
                </a:solidFill>
                <a:latin typeface="楷体_GB2312" pitchFamily="49" charset="-122"/>
                <a:ea typeface="楷体_GB2312" pitchFamily="49" charset="-122"/>
              </a:rPr>
              <a:t>现原身</a:t>
            </a:r>
          </a:p>
        </p:txBody>
      </p:sp>
      <p:sp>
        <p:nvSpPr>
          <p:cNvPr id="36879" name="Rectangle 15"/>
          <p:cNvSpPr/>
          <p:nvPr/>
        </p:nvSpPr>
        <p:spPr>
          <a:xfrm>
            <a:off x="4097338" y="4941888"/>
            <a:ext cx="2765425" cy="640080"/>
          </a:xfrm>
          <a:prstGeom prst="rect">
            <a:avLst/>
          </a:prstGeom>
          <a:noFill/>
          <a:ln w="9525">
            <a:noFill/>
            <a:miter/>
          </a:ln>
        </p:spPr>
        <p:txBody>
          <a:bodyPr>
            <a:spAutoFit/>
          </a:bodyPr>
          <a:lstStyle/>
          <a:p>
            <a:pPr lvl="0" algn="ctr" eaLnBrk="1" hangingPunct="1"/>
            <a:r>
              <a:rPr lang="zh-CN" altLang="en-US" sz="3600" dirty="0">
                <a:solidFill>
                  <a:srgbClr val="000000"/>
                </a:solidFill>
                <a:latin typeface="楷体_GB2312" pitchFamily="49" charset="-122"/>
                <a:ea typeface="楷体_GB2312" pitchFamily="49" charset="-122"/>
              </a:rPr>
              <a:t>土地庙</a:t>
            </a:r>
          </a:p>
        </p:txBody>
      </p:sp>
      <p:sp>
        <p:nvSpPr>
          <p:cNvPr id="36880" name="Rectangle 16"/>
          <p:cNvSpPr/>
          <p:nvPr/>
        </p:nvSpPr>
        <p:spPr>
          <a:xfrm>
            <a:off x="8993188" y="4941888"/>
            <a:ext cx="1657350" cy="640080"/>
          </a:xfrm>
          <a:prstGeom prst="rect">
            <a:avLst/>
          </a:prstGeom>
          <a:noFill/>
          <a:ln w="9525">
            <a:noFill/>
            <a:miter/>
          </a:ln>
        </p:spPr>
        <p:txBody>
          <a:bodyPr>
            <a:spAutoFit/>
          </a:bodyPr>
          <a:lstStyle/>
          <a:p>
            <a:pPr lvl="0" algn="ctr" eaLnBrk="1" hangingPunct="1"/>
            <a:r>
              <a:rPr lang="zh-CN" altLang="en-US" sz="3600" dirty="0">
                <a:solidFill>
                  <a:srgbClr val="230773"/>
                </a:solidFill>
                <a:latin typeface="楷体_GB2312" pitchFamily="49" charset="-122"/>
                <a:ea typeface="楷体_GB2312" pitchFamily="49" charset="-122"/>
              </a:rPr>
              <a:t>原身</a:t>
            </a:r>
          </a:p>
        </p:txBody>
      </p:sp>
      <p:sp>
        <p:nvSpPr>
          <p:cNvPr id="36881" name="Rectangle 17"/>
          <p:cNvSpPr/>
          <p:nvPr/>
        </p:nvSpPr>
        <p:spPr>
          <a:xfrm>
            <a:off x="4168775" y="5589588"/>
            <a:ext cx="2693988" cy="640080"/>
          </a:xfrm>
          <a:prstGeom prst="rect">
            <a:avLst/>
          </a:prstGeom>
          <a:noFill/>
          <a:ln w="9525">
            <a:noFill/>
            <a:miter/>
          </a:ln>
        </p:spPr>
        <p:txBody>
          <a:bodyPr>
            <a:spAutoFit/>
          </a:bodyPr>
          <a:lstStyle/>
          <a:p>
            <a:pPr lvl="0" algn="ctr" eaLnBrk="1" hangingPunct="1"/>
            <a:r>
              <a:rPr lang="zh-CN" altLang="en-US" sz="3600" dirty="0">
                <a:solidFill>
                  <a:srgbClr val="000000"/>
                </a:solidFill>
                <a:latin typeface="楷体_GB2312" pitchFamily="49" charset="-122"/>
                <a:ea typeface="楷体_GB2312" pitchFamily="49" charset="-122"/>
              </a:rPr>
              <a:t>二郎神</a:t>
            </a:r>
          </a:p>
        </p:txBody>
      </p:sp>
      <p:sp>
        <p:nvSpPr>
          <p:cNvPr id="36882" name="Rectangle 18"/>
          <p:cNvSpPr/>
          <p:nvPr/>
        </p:nvSpPr>
        <p:spPr>
          <a:xfrm>
            <a:off x="8993188" y="5445125"/>
            <a:ext cx="1677987" cy="640080"/>
          </a:xfrm>
          <a:prstGeom prst="rect">
            <a:avLst/>
          </a:prstGeom>
          <a:noFill/>
          <a:ln w="9525">
            <a:noFill/>
            <a:miter/>
          </a:ln>
        </p:spPr>
        <p:txBody>
          <a:bodyPr>
            <a:spAutoFit/>
          </a:bodyPr>
          <a:lstStyle/>
          <a:p>
            <a:pPr lvl="0" algn="ctr" eaLnBrk="1" hangingPunct="1"/>
            <a:r>
              <a:rPr lang="zh-CN" altLang="en-US" sz="3600" dirty="0">
                <a:solidFill>
                  <a:srgbClr val="230773"/>
                </a:solidFill>
                <a:latin typeface="楷体_GB2312" pitchFamily="49" charset="-122"/>
                <a:ea typeface="楷体_GB2312" pitchFamily="49" charset="-122"/>
              </a:rPr>
              <a:t>原身</a:t>
            </a:r>
          </a:p>
        </p:txBody>
      </p:sp>
      <p:sp>
        <p:nvSpPr>
          <p:cNvPr id="11283" name="Text Box 19"/>
          <p:cNvSpPr txBox="1"/>
          <p:nvPr/>
        </p:nvSpPr>
        <p:spPr>
          <a:xfrm>
            <a:off x="2800350" y="1628775"/>
            <a:ext cx="1368425" cy="518160"/>
          </a:xfrm>
          <a:prstGeom prst="rect">
            <a:avLst/>
          </a:prstGeom>
          <a:noFill/>
          <a:ln w="9525">
            <a:noFill/>
            <a:miter/>
          </a:ln>
        </p:spPr>
        <p:txBody>
          <a:bodyPr>
            <a:spAutoFit/>
          </a:bodyPr>
          <a:lstStyle/>
          <a:p>
            <a:pPr lvl="0" eaLnBrk="1" hangingPunct="1">
              <a:spcBef>
                <a:spcPct val="50000"/>
              </a:spcBef>
            </a:pPr>
            <a:r>
              <a:rPr lang="zh-CN" altLang="en-US" sz="2800" dirty="0">
                <a:solidFill>
                  <a:srgbClr val="EE1231"/>
                </a:solidFill>
                <a:latin typeface="Arial" pitchFamily="34" charset="0"/>
                <a:ea typeface="黑体" pitchFamily="49" charset="-122"/>
              </a:rPr>
              <a:t>树梢头</a:t>
            </a:r>
          </a:p>
        </p:txBody>
      </p:sp>
      <p:sp>
        <p:nvSpPr>
          <p:cNvPr id="11284" name="Text Box 20"/>
          <p:cNvSpPr txBox="1"/>
          <p:nvPr/>
        </p:nvSpPr>
        <p:spPr>
          <a:xfrm>
            <a:off x="2873375" y="2997200"/>
            <a:ext cx="1368425" cy="518160"/>
          </a:xfrm>
          <a:prstGeom prst="rect">
            <a:avLst/>
          </a:prstGeom>
          <a:noFill/>
          <a:ln w="9525">
            <a:noFill/>
            <a:miter/>
          </a:ln>
        </p:spPr>
        <p:txBody>
          <a:bodyPr>
            <a:spAutoFit/>
          </a:bodyPr>
          <a:lstStyle/>
          <a:p>
            <a:pPr lvl="0" eaLnBrk="1" hangingPunct="1">
              <a:spcBef>
                <a:spcPct val="50000"/>
              </a:spcBef>
            </a:pPr>
            <a:r>
              <a:rPr lang="zh-CN" altLang="en-US" sz="2800" dirty="0">
                <a:solidFill>
                  <a:srgbClr val="EE1231"/>
                </a:solidFill>
                <a:latin typeface="Arial" pitchFamily="34" charset="0"/>
                <a:ea typeface="黑体" pitchFamily="49" charset="-122"/>
              </a:rPr>
              <a:t>入涧中</a:t>
            </a:r>
          </a:p>
        </p:txBody>
      </p:sp>
      <p:sp>
        <p:nvSpPr>
          <p:cNvPr id="11285" name="Text Box 21"/>
          <p:cNvSpPr txBox="1"/>
          <p:nvPr/>
        </p:nvSpPr>
        <p:spPr>
          <a:xfrm>
            <a:off x="2728913" y="2276475"/>
            <a:ext cx="1871662" cy="518160"/>
          </a:xfrm>
          <a:prstGeom prst="rect">
            <a:avLst/>
          </a:prstGeom>
          <a:noFill/>
          <a:ln w="9525">
            <a:noFill/>
            <a:miter/>
          </a:ln>
        </p:spPr>
        <p:txBody>
          <a:bodyPr>
            <a:spAutoFit/>
          </a:bodyPr>
          <a:lstStyle/>
          <a:p>
            <a:pPr lvl="0" eaLnBrk="1" hangingPunct="1">
              <a:spcBef>
                <a:spcPct val="50000"/>
              </a:spcBef>
            </a:pPr>
            <a:r>
              <a:rPr lang="zh-CN" altLang="en-US" sz="2800" dirty="0">
                <a:solidFill>
                  <a:srgbClr val="EE1231"/>
                </a:solidFill>
                <a:latin typeface="Arial" pitchFamily="34" charset="0"/>
                <a:ea typeface="黑体" pitchFamily="49" charset="-122"/>
              </a:rPr>
              <a:t>冲天而去</a:t>
            </a:r>
          </a:p>
        </p:txBody>
      </p:sp>
      <p:sp>
        <p:nvSpPr>
          <p:cNvPr id="11286" name="Text Box 22"/>
          <p:cNvSpPr txBox="1"/>
          <p:nvPr/>
        </p:nvSpPr>
        <p:spPr>
          <a:xfrm>
            <a:off x="2549525" y="3573463"/>
            <a:ext cx="2592388" cy="944880"/>
          </a:xfrm>
          <a:prstGeom prst="rect">
            <a:avLst/>
          </a:prstGeom>
          <a:noFill/>
          <a:ln w="9525">
            <a:noFill/>
            <a:miter/>
          </a:ln>
        </p:spPr>
        <p:txBody>
          <a:bodyPr>
            <a:spAutoFit/>
          </a:bodyPr>
          <a:lstStyle/>
          <a:p>
            <a:pPr lvl="0" eaLnBrk="1" hangingPunct="1">
              <a:spcBef>
                <a:spcPct val="50000"/>
              </a:spcBef>
            </a:pPr>
            <a:r>
              <a:rPr lang="zh-CN" altLang="en-US" sz="2800" dirty="0">
                <a:solidFill>
                  <a:srgbClr val="EE1231"/>
                </a:solidFill>
                <a:latin typeface="Arial" pitchFamily="34" charset="0"/>
                <a:ea typeface="黑体" pitchFamily="49" charset="-122"/>
              </a:rPr>
              <a:t>游近岸，钻入草中</a:t>
            </a:r>
          </a:p>
        </p:txBody>
      </p:sp>
      <p:sp>
        <p:nvSpPr>
          <p:cNvPr id="11287" name="Rectangle 23"/>
          <p:cNvSpPr/>
          <p:nvPr/>
        </p:nvSpPr>
        <p:spPr>
          <a:xfrm>
            <a:off x="2549525" y="4508500"/>
            <a:ext cx="2316480" cy="518160"/>
          </a:xfrm>
          <a:prstGeom prst="rect">
            <a:avLst/>
          </a:prstGeom>
          <a:noFill/>
          <a:ln w="9525">
            <a:noFill/>
            <a:miter/>
          </a:ln>
        </p:spPr>
        <p:txBody>
          <a:bodyPr wrap="none">
            <a:spAutoFit/>
          </a:bodyPr>
          <a:lstStyle/>
          <a:p>
            <a:pPr lvl="0" eaLnBrk="1" hangingPunct="1"/>
            <a:r>
              <a:rPr lang="zh-CN" altLang="en-US" sz="2800" dirty="0">
                <a:solidFill>
                  <a:srgbClr val="EE1231"/>
                </a:solidFill>
                <a:latin typeface="Arial" pitchFamily="34" charset="0"/>
                <a:ea typeface="黑体" pitchFamily="49" charset="-122"/>
              </a:rPr>
              <a:t>立在蓼汀之上</a:t>
            </a:r>
          </a:p>
        </p:txBody>
      </p:sp>
      <p:sp>
        <p:nvSpPr>
          <p:cNvPr id="11288" name="Rectangle 24"/>
          <p:cNvSpPr/>
          <p:nvPr/>
        </p:nvSpPr>
        <p:spPr>
          <a:xfrm>
            <a:off x="2549525" y="5013325"/>
            <a:ext cx="1800225" cy="518160"/>
          </a:xfrm>
          <a:prstGeom prst="rect">
            <a:avLst/>
          </a:prstGeom>
          <a:noFill/>
          <a:ln w="9525">
            <a:noFill/>
            <a:miter/>
          </a:ln>
        </p:spPr>
        <p:txBody>
          <a:bodyPr>
            <a:spAutoFit/>
          </a:bodyPr>
          <a:lstStyle/>
          <a:p>
            <a:pPr lvl="0" eaLnBrk="1" hangingPunct="1"/>
            <a:r>
              <a:rPr lang="zh-CN" altLang="en-US" sz="2800" dirty="0">
                <a:solidFill>
                  <a:srgbClr val="EE1231"/>
                </a:solidFill>
                <a:latin typeface="Arial" pitchFamily="34" charset="0"/>
                <a:ea typeface="黑体" pitchFamily="49" charset="-122"/>
              </a:rPr>
              <a:t>滚下山崖</a:t>
            </a:r>
          </a:p>
        </p:txBody>
      </p:sp>
      <p:sp>
        <p:nvSpPr>
          <p:cNvPr id="11289" name="Rectangle 25"/>
          <p:cNvSpPr/>
          <p:nvPr/>
        </p:nvSpPr>
        <p:spPr>
          <a:xfrm>
            <a:off x="2549525" y="5589588"/>
            <a:ext cx="1960880" cy="518160"/>
          </a:xfrm>
          <a:prstGeom prst="rect">
            <a:avLst/>
          </a:prstGeom>
          <a:noFill/>
          <a:ln w="9525">
            <a:noFill/>
            <a:miter/>
          </a:ln>
        </p:spPr>
        <p:txBody>
          <a:bodyPr wrap="none">
            <a:spAutoFit/>
          </a:bodyPr>
          <a:lstStyle/>
          <a:p>
            <a:pPr lvl="0" eaLnBrk="1" hangingPunct="1"/>
            <a:r>
              <a:rPr lang="zh-CN" altLang="en-US" sz="2800" dirty="0">
                <a:solidFill>
                  <a:srgbClr val="EE1231"/>
                </a:solidFill>
                <a:latin typeface="Arial" pitchFamily="34" charset="0"/>
                <a:ea typeface="黑体" pitchFamily="49" charset="-122"/>
              </a:rPr>
              <a:t>已至灌江口</a:t>
            </a:r>
          </a:p>
        </p:txBody>
      </p:sp>
      <p:sp>
        <p:nvSpPr>
          <p:cNvPr id="11290" name="Line 26"/>
          <p:cNvSpPr/>
          <p:nvPr/>
        </p:nvSpPr>
        <p:spPr>
          <a:xfrm flipH="1">
            <a:off x="6257925" y="1844675"/>
            <a:ext cx="2879725" cy="0"/>
          </a:xfrm>
          <a:prstGeom prst="line">
            <a:avLst/>
          </a:prstGeom>
          <a:ln w="76200" cap="flat" cmpd="sng">
            <a:solidFill>
              <a:srgbClr val="FF00FF"/>
            </a:solidFill>
            <a:prstDash val="solid"/>
            <a:headEnd type="none" w="med" len="med"/>
            <a:tailEnd type="triangle" w="med" len="med"/>
          </a:ln>
        </p:spPr>
        <p:txBody>
          <a:bodyPr/>
          <a:lstStyle/>
          <a:p>
            <a:endParaRPr lang="zh-CN" altLang="en-US"/>
          </a:p>
        </p:txBody>
      </p:sp>
      <p:sp>
        <p:nvSpPr>
          <p:cNvPr id="11291" name="Line 27"/>
          <p:cNvSpPr/>
          <p:nvPr/>
        </p:nvSpPr>
        <p:spPr>
          <a:xfrm flipH="1">
            <a:off x="6257925" y="2565400"/>
            <a:ext cx="2879725" cy="0"/>
          </a:xfrm>
          <a:prstGeom prst="line">
            <a:avLst/>
          </a:prstGeom>
          <a:ln w="76200" cap="flat" cmpd="sng">
            <a:solidFill>
              <a:srgbClr val="FF00FF"/>
            </a:solidFill>
            <a:prstDash val="solid"/>
            <a:headEnd type="none" w="med" len="med"/>
            <a:tailEnd type="triangle" w="med" len="med"/>
          </a:ln>
        </p:spPr>
        <p:txBody>
          <a:bodyPr/>
          <a:lstStyle/>
          <a:p>
            <a:endParaRPr lang="zh-CN" altLang="en-US"/>
          </a:p>
        </p:txBody>
      </p:sp>
      <p:sp>
        <p:nvSpPr>
          <p:cNvPr id="11292" name="Line 28"/>
          <p:cNvSpPr/>
          <p:nvPr/>
        </p:nvSpPr>
        <p:spPr>
          <a:xfrm flipH="1">
            <a:off x="6257925" y="3213100"/>
            <a:ext cx="2879725" cy="0"/>
          </a:xfrm>
          <a:prstGeom prst="line">
            <a:avLst/>
          </a:prstGeom>
          <a:ln w="76200" cap="flat" cmpd="sng">
            <a:solidFill>
              <a:srgbClr val="FF00FF"/>
            </a:solidFill>
            <a:prstDash val="solid"/>
            <a:headEnd type="none" w="med" len="med"/>
            <a:tailEnd type="triangle" w="med" len="med"/>
          </a:ln>
        </p:spPr>
        <p:txBody>
          <a:bodyPr/>
          <a:lstStyle/>
          <a:p>
            <a:endParaRPr lang="zh-CN" altLang="en-US"/>
          </a:p>
        </p:txBody>
      </p:sp>
      <p:sp>
        <p:nvSpPr>
          <p:cNvPr id="11293" name="Line 29"/>
          <p:cNvSpPr/>
          <p:nvPr/>
        </p:nvSpPr>
        <p:spPr>
          <a:xfrm flipH="1">
            <a:off x="6257925" y="3860800"/>
            <a:ext cx="2879725" cy="0"/>
          </a:xfrm>
          <a:prstGeom prst="line">
            <a:avLst/>
          </a:prstGeom>
          <a:ln w="76200" cap="flat" cmpd="sng">
            <a:solidFill>
              <a:srgbClr val="FF00FF"/>
            </a:solidFill>
            <a:prstDash val="solid"/>
            <a:headEnd type="none" w="med" len="med"/>
            <a:tailEnd type="triangle" w="med" len="med"/>
          </a:ln>
        </p:spPr>
        <p:txBody>
          <a:bodyPr/>
          <a:lstStyle/>
          <a:p>
            <a:endParaRPr lang="zh-CN" altLang="en-US"/>
          </a:p>
        </p:txBody>
      </p:sp>
      <p:sp>
        <p:nvSpPr>
          <p:cNvPr id="11294" name="Line 30"/>
          <p:cNvSpPr/>
          <p:nvPr/>
        </p:nvSpPr>
        <p:spPr>
          <a:xfrm flipH="1">
            <a:off x="6257925" y="4724400"/>
            <a:ext cx="2879725" cy="0"/>
          </a:xfrm>
          <a:prstGeom prst="line">
            <a:avLst/>
          </a:prstGeom>
          <a:ln w="76200" cap="flat" cmpd="sng">
            <a:solidFill>
              <a:srgbClr val="FF00FF"/>
            </a:solidFill>
            <a:prstDash val="solid"/>
            <a:headEnd type="none" w="med" len="med"/>
            <a:tailEnd type="triangle" w="med" len="med"/>
          </a:ln>
        </p:spPr>
        <p:txBody>
          <a:bodyPr/>
          <a:lstStyle/>
          <a:p>
            <a:endParaRPr lang="zh-CN" altLang="en-US"/>
          </a:p>
        </p:txBody>
      </p:sp>
      <p:sp>
        <p:nvSpPr>
          <p:cNvPr id="11295" name="Line 31"/>
          <p:cNvSpPr/>
          <p:nvPr/>
        </p:nvSpPr>
        <p:spPr>
          <a:xfrm flipH="1">
            <a:off x="6257925" y="5300663"/>
            <a:ext cx="2879725" cy="0"/>
          </a:xfrm>
          <a:prstGeom prst="line">
            <a:avLst/>
          </a:prstGeom>
          <a:ln w="76200" cap="flat" cmpd="sng">
            <a:solidFill>
              <a:srgbClr val="FF00FF"/>
            </a:solidFill>
            <a:prstDash val="solid"/>
            <a:headEnd type="none" w="med" len="med"/>
            <a:tailEnd type="triangle" w="med" len="med"/>
          </a:ln>
        </p:spPr>
        <p:txBody>
          <a:bodyPr/>
          <a:lstStyle/>
          <a:p>
            <a:endParaRPr lang="zh-CN" altLang="en-US"/>
          </a:p>
        </p:txBody>
      </p:sp>
      <p:sp>
        <p:nvSpPr>
          <p:cNvPr id="11296" name="Text Box 32"/>
          <p:cNvSpPr txBox="1"/>
          <p:nvPr/>
        </p:nvSpPr>
        <p:spPr>
          <a:xfrm>
            <a:off x="7121525" y="1196975"/>
            <a:ext cx="2016125" cy="518160"/>
          </a:xfrm>
          <a:prstGeom prst="rect">
            <a:avLst/>
          </a:prstGeom>
          <a:noFill/>
          <a:ln w="9525">
            <a:noFill/>
            <a:miter/>
          </a:ln>
        </p:spPr>
        <p:txBody>
          <a:bodyPr>
            <a:spAutoFit/>
          </a:bodyPr>
          <a:lstStyle/>
          <a:p>
            <a:pPr lvl="0" eaLnBrk="1" hangingPunct="1">
              <a:spcBef>
                <a:spcPct val="50000"/>
              </a:spcBef>
            </a:pPr>
            <a:r>
              <a:rPr lang="zh-CN" altLang="en-US" sz="2800" dirty="0">
                <a:solidFill>
                  <a:srgbClr val="78020D"/>
                </a:solidFill>
                <a:latin typeface="Arial" pitchFamily="34" charset="0"/>
                <a:ea typeface="黑体" pitchFamily="49" charset="-122"/>
              </a:rPr>
              <a:t>扑打</a:t>
            </a:r>
          </a:p>
        </p:txBody>
      </p:sp>
      <p:sp>
        <p:nvSpPr>
          <p:cNvPr id="11297" name="Text Box 33"/>
          <p:cNvSpPr txBox="1"/>
          <p:nvPr/>
        </p:nvSpPr>
        <p:spPr>
          <a:xfrm>
            <a:off x="6977063" y="1989138"/>
            <a:ext cx="2016125" cy="518160"/>
          </a:xfrm>
          <a:prstGeom prst="rect">
            <a:avLst/>
          </a:prstGeom>
          <a:noFill/>
          <a:ln w="9525">
            <a:noFill/>
            <a:miter/>
          </a:ln>
        </p:spPr>
        <p:txBody>
          <a:bodyPr>
            <a:spAutoFit/>
          </a:bodyPr>
          <a:lstStyle/>
          <a:p>
            <a:pPr lvl="0" eaLnBrk="1" hangingPunct="1">
              <a:spcBef>
                <a:spcPct val="50000"/>
              </a:spcBef>
            </a:pPr>
            <a:r>
              <a:rPr lang="zh-CN" altLang="en-US" sz="2800" dirty="0">
                <a:solidFill>
                  <a:srgbClr val="78020D"/>
                </a:solidFill>
                <a:latin typeface="Arial" pitchFamily="34" charset="0"/>
                <a:ea typeface="黑体" pitchFamily="49" charset="-122"/>
              </a:rPr>
              <a:t>钻、嗛</a:t>
            </a:r>
          </a:p>
        </p:txBody>
      </p:sp>
      <p:sp>
        <p:nvSpPr>
          <p:cNvPr id="11298" name="Rectangle 34"/>
          <p:cNvSpPr/>
          <p:nvPr/>
        </p:nvSpPr>
        <p:spPr>
          <a:xfrm>
            <a:off x="7337425" y="2636838"/>
            <a:ext cx="538480" cy="518160"/>
          </a:xfrm>
          <a:prstGeom prst="rect">
            <a:avLst/>
          </a:prstGeom>
          <a:noFill/>
          <a:ln w="9525">
            <a:noFill/>
            <a:miter/>
          </a:ln>
        </p:spPr>
        <p:txBody>
          <a:bodyPr wrap="none">
            <a:spAutoFit/>
          </a:bodyPr>
          <a:lstStyle/>
          <a:p>
            <a:pPr lvl="0" eaLnBrk="1" hangingPunct="1"/>
            <a:r>
              <a:rPr lang="zh-CN" altLang="en-US" sz="2800" dirty="0">
                <a:solidFill>
                  <a:srgbClr val="78020D"/>
                </a:solidFill>
                <a:latin typeface="Arial" pitchFamily="34" charset="0"/>
                <a:ea typeface="黑体" pitchFamily="49" charset="-122"/>
              </a:rPr>
              <a:t>啄</a:t>
            </a:r>
          </a:p>
        </p:txBody>
      </p:sp>
      <p:sp>
        <p:nvSpPr>
          <p:cNvPr id="11299" name="Rectangle 35"/>
          <p:cNvSpPr/>
          <p:nvPr/>
        </p:nvSpPr>
        <p:spPr>
          <a:xfrm>
            <a:off x="6977063" y="3213100"/>
            <a:ext cx="1249680" cy="518160"/>
          </a:xfrm>
          <a:prstGeom prst="rect">
            <a:avLst/>
          </a:prstGeom>
          <a:noFill/>
          <a:ln w="9525">
            <a:noFill/>
            <a:miter/>
          </a:ln>
        </p:spPr>
        <p:txBody>
          <a:bodyPr wrap="none">
            <a:spAutoFit/>
          </a:bodyPr>
          <a:lstStyle/>
          <a:p>
            <a:pPr lvl="0" eaLnBrk="1" hangingPunct="1"/>
            <a:r>
              <a:rPr lang="zh-CN" altLang="en-US" sz="2800" dirty="0">
                <a:solidFill>
                  <a:srgbClr val="78020D"/>
                </a:solidFill>
                <a:latin typeface="Arial" pitchFamily="34" charset="0"/>
                <a:ea typeface="黑体" pitchFamily="49" charset="-122"/>
              </a:rPr>
              <a:t>径来吃</a:t>
            </a:r>
          </a:p>
        </p:txBody>
      </p:sp>
      <p:sp>
        <p:nvSpPr>
          <p:cNvPr id="11300" name="Rectangle 36"/>
          <p:cNvSpPr/>
          <p:nvPr/>
        </p:nvSpPr>
        <p:spPr>
          <a:xfrm>
            <a:off x="6761163" y="3946525"/>
            <a:ext cx="1960880" cy="944880"/>
          </a:xfrm>
          <a:prstGeom prst="rect">
            <a:avLst/>
          </a:prstGeom>
          <a:noFill/>
          <a:ln w="9525">
            <a:noFill/>
            <a:miter/>
          </a:ln>
        </p:spPr>
        <p:txBody>
          <a:bodyPr wrap="none">
            <a:spAutoFit/>
          </a:bodyPr>
          <a:lstStyle/>
          <a:p>
            <a:pPr lvl="0" eaLnBrk="1" hangingPunct="1"/>
            <a:r>
              <a:rPr lang="zh-CN" altLang="en-US" sz="2800" dirty="0">
                <a:solidFill>
                  <a:srgbClr val="78020D"/>
                </a:solidFill>
                <a:latin typeface="Arial" pitchFamily="34" charset="0"/>
                <a:ea typeface="黑体" pitchFamily="49" charset="-122"/>
              </a:rPr>
              <a:t>取、拽、打</a:t>
            </a:r>
          </a:p>
          <a:p>
            <a:pPr lvl="0" eaLnBrk="1" hangingPunct="1"/>
            <a:endParaRPr lang="zh-CN" altLang="en-US" sz="2800" dirty="0">
              <a:solidFill>
                <a:srgbClr val="78020D"/>
              </a:solidFill>
              <a:latin typeface="Arial" pitchFamily="34" charset="0"/>
              <a:ea typeface="黑体" pitchFamily="49" charset="-122"/>
            </a:endParaRPr>
          </a:p>
        </p:txBody>
      </p:sp>
      <p:sp>
        <p:nvSpPr>
          <p:cNvPr id="11301" name="Rectangle 37"/>
          <p:cNvSpPr/>
          <p:nvPr/>
        </p:nvSpPr>
        <p:spPr>
          <a:xfrm>
            <a:off x="7265988" y="4724400"/>
            <a:ext cx="894080" cy="518160"/>
          </a:xfrm>
          <a:prstGeom prst="rect">
            <a:avLst/>
          </a:prstGeom>
          <a:noFill/>
          <a:ln w="9525">
            <a:noFill/>
            <a:miter/>
          </a:ln>
        </p:spPr>
        <p:txBody>
          <a:bodyPr wrap="none">
            <a:spAutoFit/>
          </a:bodyPr>
          <a:lstStyle/>
          <a:p>
            <a:pPr lvl="0" eaLnBrk="1" hangingPunct="1"/>
            <a:r>
              <a:rPr lang="zh-CN" altLang="en-US" sz="2800" dirty="0">
                <a:solidFill>
                  <a:srgbClr val="78020D"/>
                </a:solidFill>
                <a:latin typeface="Arial" pitchFamily="34" charset="0"/>
                <a:ea typeface="黑体" pitchFamily="49" charset="-122"/>
              </a:rPr>
              <a:t>赶到</a:t>
            </a:r>
          </a:p>
        </p:txBody>
      </p:sp>
      <p:sp>
        <p:nvSpPr>
          <p:cNvPr id="11302" name="Text Box 38"/>
          <p:cNvSpPr txBox="1"/>
          <p:nvPr/>
        </p:nvSpPr>
        <p:spPr>
          <a:xfrm>
            <a:off x="7050088" y="5589588"/>
            <a:ext cx="1944687" cy="914400"/>
          </a:xfrm>
          <a:prstGeom prst="rect">
            <a:avLst/>
          </a:prstGeom>
          <a:noFill/>
          <a:ln w="9525">
            <a:noFill/>
            <a:miter/>
          </a:ln>
        </p:spPr>
        <p:txBody>
          <a:bodyPr>
            <a:spAutoFit/>
          </a:bodyPr>
          <a:lstStyle/>
          <a:p>
            <a:pPr lvl="0" eaLnBrk="1" hangingPunct="1">
              <a:spcBef>
                <a:spcPct val="50000"/>
              </a:spcBef>
            </a:pPr>
            <a:r>
              <a:rPr lang="zh-CN" altLang="en-US" sz="5400" b="0" dirty="0">
                <a:solidFill>
                  <a:srgbClr val="760435"/>
                </a:solidFill>
                <a:latin typeface="Arial" pitchFamily="34" charset="0"/>
                <a:ea typeface="黑体" pitchFamily="49" charset="-122"/>
              </a:rPr>
              <a:t>想象</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83"/>
                                        </p:tgtEl>
                                        <p:attrNameLst>
                                          <p:attrName>style.visibility</p:attrName>
                                        </p:attrNameLst>
                                      </p:cBhvr>
                                      <p:to>
                                        <p:strVal val="visible"/>
                                      </p:to>
                                    </p:set>
                                    <p:anim calcmode="lin" valueType="num">
                                      <p:cBhvr additive="base">
                                        <p:cTn id="7" dur="500" fill="hold"/>
                                        <p:tgtEl>
                                          <p:spTgt spid="11283"/>
                                        </p:tgtEl>
                                        <p:attrNameLst>
                                          <p:attrName>ppt_x</p:attrName>
                                        </p:attrNameLst>
                                      </p:cBhvr>
                                      <p:tavLst>
                                        <p:tav tm="0">
                                          <p:val>
                                            <p:strVal val="#ppt_x"/>
                                          </p:val>
                                        </p:tav>
                                        <p:tav tm="100000">
                                          <p:val>
                                            <p:strVal val="#ppt_x"/>
                                          </p:val>
                                        </p:tav>
                                      </p:tavLst>
                                    </p:anim>
                                    <p:anim calcmode="lin" valueType="num">
                                      <p:cBhvr additive="base">
                                        <p:cTn id="8" dur="500" fill="hold"/>
                                        <p:tgtEl>
                                          <p:spTgt spid="1128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11290"/>
                                        </p:tgtEl>
                                        <p:attrNameLst>
                                          <p:attrName>style.visibility</p:attrName>
                                        </p:attrNameLst>
                                      </p:cBhvr>
                                      <p:to>
                                        <p:strVal val="visible"/>
                                      </p:to>
                                    </p:set>
                                    <p:animEffect transition="in" filter="diamond(in)">
                                      <p:cBhvr>
                                        <p:cTn id="13" dur="2000"/>
                                        <p:tgtEl>
                                          <p:spTgt spid="11290"/>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296"/>
                                        </p:tgtEl>
                                        <p:attrNameLst>
                                          <p:attrName>style.visibility</p:attrName>
                                        </p:attrNameLst>
                                      </p:cBhvr>
                                      <p:to>
                                        <p:strVal val="visible"/>
                                      </p:to>
                                    </p:set>
                                    <p:animEffect transition="in" filter="blinds(horizontal)">
                                      <p:cBhvr>
                                        <p:cTn id="18" dur="500"/>
                                        <p:tgtEl>
                                          <p:spTgt spid="1129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285"/>
                                        </p:tgtEl>
                                        <p:attrNameLst>
                                          <p:attrName>style.visibility</p:attrName>
                                        </p:attrNameLst>
                                      </p:cBhvr>
                                      <p:to>
                                        <p:strVal val="visible"/>
                                      </p:to>
                                    </p:set>
                                    <p:anim calcmode="lin" valueType="num">
                                      <p:cBhvr additive="base">
                                        <p:cTn id="23" dur="500" fill="hold"/>
                                        <p:tgtEl>
                                          <p:spTgt spid="11285"/>
                                        </p:tgtEl>
                                        <p:attrNameLst>
                                          <p:attrName>ppt_x</p:attrName>
                                        </p:attrNameLst>
                                      </p:cBhvr>
                                      <p:tavLst>
                                        <p:tav tm="0">
                                          <p:val>
                                            <p:strVal val="#ppt_x"/>
                                          </p:val>
                                        </p:tav>
                                        <p:tav tm="100000">
                                          <p:val>
                                            <p:strVal val="#ppt_x"/>
                                          </p:val>
                                        </p:tav>
                                      </p:tavLst>
                                    </p:anim>
                                    <p:anim calcmode="lin" valueType="num">
                                      <p:cBhvr additive="base">
                                        <p:cTn id="24" dur="500" fill="hold"/>
                                        <p:tgtEl>
                                          <p:spTgt spid="1128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11291"/>
                                        </p:tgtEl>
                                        <p:attrNameLst>
                                          <p:attrName>style.visibility</p:attrName>
                                        </p:attrNameLst>
                                      </p:cBhvr>
                                      <p:to>
                                        <p:strVal val="visible"/>
                                      </p:to>
                                    </p:set>
                                    <p:animEffect transition="in" filter="diamond(in)">
                                      <p:cBhvr>
                                        <p:cTn id="29" dur="2000"/>
                                        <p:tgtEl>
                                          <p:spTgt spid="11291"/>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1297"/>
                                        </p:tgtEl>
                                        <p:attrNameLst>
                                          <p:attrName>style.visibility</p:attrName>
                                        </p:attrNameLst>
                                      </p:cBhvr>
                                      <p:to>
                                        <p:strVal val="visible"/>
                                      </p:to>
                                    </p:set>
                                    <p:animEffect transition="in" filter="blinds(horizontal)">
                                      <p:cBhvr>
                                        <p:cTn id="34" dur="500"/>
                                        <p:tgtEl>
                                          <p:spTgt spid="11297"/>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1284"/>
                                        </p:tgtEl>
                                        <p:attrNameLst>
                                          <p:attrName>style.visibility</p:attrName>
                                        </p:attrNameLst>
                                      </p:cBhvr>
                                      <p:to>
                                        <p:strVal val="visible"/>
                                      </p:to>
                                    </p:set>
                                    <p:anim calcmode="lin" valueType="num">
                                      <p:cBhvr additive="base">
                                        <p:cTn id="39" dur="500" fill="hold"/>
                                        <p:tgtEl>
                                          <p:spTgt spid="11284"/>
                                        </p:tgtEl>
                                        <p:attrNameLst>
                                          <p:attrName>ppt_x</p:attrName>
                                        </p:attrNameLst>
                                      </p:cBhvr>
                                      <p:tavLst>
                                        <p:tav tm="0">
                                          <p:val>
                                            <p:strVal val="#ppt_x"/>
                                          </p:val>
                                        </p:tav>
                                        <p:tav tm="100000">
                                          <p:val>
                                            <p:strVal val="#ppt_x"/>
                                          </p:val>
                                        </p:tav>
                                      </p:tavLst>
                                    </p:anim>
                                    <p:anim calcmode="lin" valueType="num">
                                      <p:cBhvr additive="base">
                                        <p:cTn id="40" dur="500" fill="hold"/>
                                        <p:tgtEl>
                                          <p:spTgt spid="11284"/>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8" presetClass="entr" presetSubtype="16" fill="hold" nodeType="clickEffect">
                                  <p:stCondLst>
                                    <p:cond delay="0"/>
                                  </p:stCondLst>
                                  <p:childTnLst>
                                    <p:set>
                                      <p:cBhvr>
                                        <p:cTn id="44" dur="1" fill="hold">
                                          <p:stCondLst>
                                            <p:cond delay="0"/>
                                          </p:stCondLst>
                                        </p:cTn>
                                        <p:tgtEl>
                                          <p:spTgt spid="11292"/>
                                        </p:tgtEl>
                                        <p:attrNameLst>
                                          <p:attrName>style.visibility</p:attrName>
                                        </p:attrNameLst>
                                      </p:cBhvr>
                                      <p:to>
                                        <p:strVal val="visible"/>
                                      </p:to>
                                    </p:set>
                                    <p:animEffect transition="in" filter="diamond(in)">
                                      <p:cBhvr>
                                        <p:cTn id="45" dur="2000"/>
                                        <p:tgtEl>
                                          <p:spTgt spid="11292"/>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1298"/>
                                        </p:tgtEl>
                                        <p:attrNameLst>
                                          <p:attrName>style.visibility</p:attrName>
                                        </p:attrNameLst>
                                      </p:cBhvr>
                                      <p:to>
                                        <p:strVal val="visible"/>
                                      </p:to>
                                    </p:set>
                                    <p:animEffect transition="in" filter="blinds(horizontal)">
                                      <p:cBhvr>
                                        <p:cTn id="50" dur="500"/>
                                        <p:tgtEl>
                                          <p:spTgt spid="11298"/>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286"/>
                                        </p:tgtEl>
                                        <p:attrNameLst>
                                          <p:attrName>style.visibility</p:attrName>
                                        </p:attrNameLst>
                                      </p:cBhvr>
                                      <p:to>
                                        <p:strVal val="visible"/>
                                      </p:to>
                                    </p:set>
                                    <p:anim calcmode="lin" valueType="num">
                                      <p:cBhvr additive="base">
                                        <p:cTn id="55" dur="500" fill="hold"/>
                                        <p:tgtEl>
                                          <p:spTgt spid="11286"/>
                                        </p:tgtEl>
                                        <p:attrNameLst>
                                          <p:attrName>ppt_x</p:attrName>
                                        </p:attrNameLst>
                                      </p:cBhvr>
                                      <p:tavLst>
                                        <p:tav tm="0">
                                          <p:val>
                                            <p:strVal val="#ppt_x"/>
                                          </p:val>
                                        </p:tav>
                                        <p:tav tm="100000">
                                          <p:val>
                                            <p:strVal val="#ppt_x"/>
                                          </p:val>
                                        </p:tav>
                                      </p:tavLst>
                                    </p:anim>
                                    <p:anim calcmode="lin" valueType="num">
                                      <p:cBhvr additive="base">
                                        <p:cTn id="56" dur="500" fill="hold"/>
                                        <p:tgtEl>
                                          <p:spTgt spid="1128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8" presetClass="entr" presetSubtype="16" fill="hold" nodeType="clickEffect">
                                  <p:stCondLst>
                                    <p:cond delay="0"/>
                                  </p:stCondLst>
                                  <p:childTnLst>
                                    <p:set>
                                      <p:cBhvr>
                                        <p:cTn id="60" dur="1" fill="hold">
                                          <p:stCondLst>
                                            <p:cond delay="0"/>
                                          </p:stCondLst>
                                        </p:cTn>
                                        <p:tgtEl>
                                          <p:spTgt spid="11293"/>
                                        </p:tgtEl>
                                        <p:attrNameLst>
                                          <p:attrName>style.visibility</p:attrName>
                                        </p:attrNameLst>
                                      </p:cBhvr>
                                      <p:to>
                                        <p:strVal val="visible"/>
                                      </p:to>
                                    </p:set>
                                    <p:animEffect transition="in" filter="diamond(in)">
                                      <p:cBhvr>
                                        <p:cTn id="61" dur="2000"/>
                                        <p:tgtEl>
                                          <p:spTgt spid="11293"/>
                                        </p:tgtEl>
                                      </p:cBhvr>
                                    </p:animEffect>
                                  </p:childTnLst>
                                </p:cTn>
                              </p:par>
                            </p:childTnLst>
                          </p:cTn>
                        </p:par>
                      </p:childTnLst>
                    </p:cTn>
                  </p:par>
                  <p:par>
                    <p:cTn id="62" fill="hold">
                      <p:stCondLst>
                        <p:cond delay="indefinite"/>
                      </p:stCondLst>
                      <p:childTnLst>
                        <p:par>
                          <p:cTn id="63" fill="hold">
                            <p:stCondLst>
                              <p:cond delay="0"/>
                            </p:stCondLst>
                            <p:childTnLst>
                              <p:par>
                                <p:cTn id="64" presetID="3" presetClass="entr" presetSubtype="10" fill="hold" grpId="0" nodeType="clickEffect">
                                  <p:stCondLst>
                                    <p:cond delay="0"/>
                                  </p:stCondLst>
                                  <p:childTnLst>
                                    <p:set>
                                      <p:cBhvr>
                                        <p:cTn id="65" dur="1" fill="hold">
                                          <p:stCondLst>
                                            <p:cond delay="0"/>
                                          </p:stCondLst>
                                        </p:cTn>
                                        <p:tgtEl>
                                          <p:spTgt spid="11299"/>
                                        </p:tgtEl>
                                        <p:attrNameLst>
                                          <p:attrName>style.visibility</p:attrName>
                                        </p:attrNameLst>
                                      </p:cBhvr>
                                      <p:to>
                                        <p:strVal val="visible"/>
                                      </p:to>
                                    </p:set>
                                    <p:animEffect transition="in" filter="blinds(horizontal)">
                                      <p:cBhvr>
                                        <p:cTn id="66" dur="500"/>
                                        <p:tgtEl>
                                          <p:spTgt spid="11299"/>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11287"/>
                                        </p:tgtEl>
                                        <p:attrNameLst>
                                          <p:attrName>style.visibility</p:attrName>
                                        </p:attrNameLst>
                                      </p:cBhvr>
                                      <p:to>
                                        <p:strVal val="visible"/>
                                      </p:to>
                                    </p:set>
                                    <p:anim calcmode="lin" valueType="num">
                                      <p:cBhvr additive="base">
                                        <p:cTn id="71" dur="500" fill="hold"/>
                                        <p:tgtEl>
                                          <p:spTgt spid="11287"/>
                                        </p:tgtEl>
                                        <p:attrNameLst>
                                          <p:attrName>ppt_x</p:attrName>
                                        </p:attrNameLst>
                                      </p:cBhvr>
                                      <p:tavLst>
                                        <p:tav tm="0">
                                          <p:val>
                                            <p:strVal val="#ppt_x"/>
                                          </p:val>
                                        </p:tav>
                                        <p:tav tm="100000">
                                          <p:val>
                                            <p:strVal val="#ppt_x"/>
                                          </p:val>
                                        </p:tav>
                                      </p:tavLst>
                                    </p:anim>
                                    <p:anim calcmode="lin" valueType="num">
                                      <p:cBhvr additive="base">
                                        <p:cTn id="72" dur="500" fill="hold"/>
                                        <p:tgtEl>
                                          <p:spTgt spid="11287"/>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8" presetClass="entr" presetSubtype="16" fill="hold" nodeType="clickEffect">
                                  <p:stCondLst>
                                    <p:cond delay="0"/>
                                  </p:stCondLst>
                                  <p:childTnLst>
                                    <p:set>
                                      <p:cBhvr>
                                        <p:cTn id="76" dur="1" fill="hold">
                                          <p:stCondLst>
                                            <p:cond delay="0"/>
                                          </p:stCondLst>
                                        </p:cTn>
                                        <p:tgtEl>
                                          <p:spTgt spid="11294"/>
                                        </p:tgtEl>
                                        <p:attrNameLst>
                                          <p:attrName>style.visibility</p:attrName>
                                        </p:attrNameLst>
                                      </p:cBhvr>
                                      <p:to>
                                        <p:strVal val="visible"/>
                                      </p:to>
                                    </p:set>
                                    <p:animEffect transition="in" filter="diamond(in)">
                                      <p:cBhvr>
                                        <p:cTn id="77" dur="2000"/>
                                        <p:tgtEl>
                                          <p:spTgt spid="11294"/>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11300"/>
                                        </p:tgtEl>
                                        <p:attrNameLst>
                                          <p:attrName>style.visibility</p:attrName>
                                        </p:attrNameLst>
                                      </p:cBhvr>
                                      <p:to>
                                        <p:strVal val="visible"/>
                                      </p:to>
                                    </p:set>
                                    <p:animEffect transition="in" filter="blinds(horizontal)">
                                      <p:cBhvr>
                                        <p:cTn id="82" dur="500"/>
                                        <p:tgtEl>
                                          <p:spTgt spid="11300"/>
                                        </p:tgtEl>
                                      </p:cBhvr>
                                    </p:animEffect>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11288"/>
                                        </p:tgtEl>
                                        <p:attrNameLst>
                                          <p:attrName>style.visibility</p:attrName>
                                        </p:attrNameLst>
                                      </p:cBhvr>
                                      <p:to>
                                        <p:strVal val="visible"/>
                                      </p:to>
                                    </p:set>
                                    <p:anim calcmode="lin" valueType="num">
                                      <p:cBhvr additive="base">
                                        <p:cTn id="87" dur="500" fill="hold"/>
                                        <p:tgtEl>
                                          <p:spTgt spid="11288"/>
                                        </p:tgtEl>
                                        <p:attrNameLst>
                                          <p:attrName>ppt_x</p:attrName>
                                        </p:attrNameLst>
                                      </p:cBhvr>
                                      <p:tavLst>
                                        <p:tav tm="0">
                                          <p:val>
                                            <p:strVal val="#ppt_x"/>
                                          </p:val>
                                        </p:tav>
                                        <p:tav tm="100000">
                                          <p:val>
                                            <p:strVal val="#ppt_x"/>
                                          </p:val>
                                        </p:tav>
                                      </p:tavLst>
                                    </p:anim>
                                    <p:anim calcmode="lin" valueType="num">
                                      <p:cBhvr additive="base">
                                        <p:cTn id="88" dur="500" fill="hold"/>
                                        <p:tgtEl>
                                          <p:spTgt spid="11288"/>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8" presetClass="entr" presetSubtype="16" fill="hold" nodeType="clickEffect">
                                  <p:stCondLst>
                                    <p:cond delay="0"/>
                                  </p:stCondLst>
                                  <p:childTnLst>
                                    <p:set>
                                      <p:cBhvr>
                                        <p:cTn id="92" dur="1" fill="hold">
                                          <p:stCondLst>
                                            <p:cond delay="0"/>
                                          </p:stCondLst>
                                        </p:cTn>
                                        <p:tgtEl>
                                          <p:spTgt spid="11295"/>
                                        </p:tgtEl>
                                        <p:attrNameLst>
                                          <p:attrName>style.visibility</p:attrName>
                                        </p:attrNameLst>
                                      </p:cBhvr>
                                      <p:to>
                                        <p:strVal val="visible"/>
                                      </p:to>
                                    </p:set>
                                    <p:animEffect transition="in" filter="diamond(in)">
                                      <p:cBhvr>
                                        <p:cTn id="93" dur="2000"/>
                                        <p:tgtEl>
                                          <p:spTgt spid="11295"/>
                                        </p:tgtEl>
                                      </p:cBhvr>
                                    </p:animEffect>
                                  </p:childTnLst>
                                </p:cTn>
                              </p:par>
                            </p:childTnLst>
                          </p:cTn>
                        </p:par>
                      </p:childTnLst>
                    </p:cTn>
                  </p:par>
                  <p:par>
                    <p:cTn id="94" fill="hold">
                      <p:stCondLst>
                        <p:cond delay="indefinite"/>
                      </p:stCondLst>
                      <p:childTnLst>
                        <p:par>
                          <p:cTn id="95" fill="hold">
                            <p:stCondLst>
                              <p:cond delay="0"/>
                            </p:stCondLst>
                            <p:childTnLst>
                              <p:par>
                                <p:cTn id="96" presetID="3" presetClass="entr" presetSubtype="10" fill="hold" grpId="0" nodeType="clickEffect">
                                  <p:stCondLst>
                                    <p:cond delay="0"/>
                                  </p:stCondLst>
                                  <p:childTnLst>
                                    <p:set>
                                      <p:cBhvr>
                                        <p:cTn id="97" dur="1" fill="hold">
                                          <p:stCondLst>
                                            <p:cond delay="0"/>
                                          </p:stCondLst>
                                        </p:cTn>
                                        <p:tgtEl>
                                          <p:spTgt spid="11301"/>
                                        </p:tgtEl>
                                        <p:attrNameLst>
                                          <p:attrName>style.visibility</p:attrName>
                                        </p:attrNameLst>
                                      </p:cBhvr>
                                      <p:to>
                                        <p:strVal val="visible"/>
                                      </p:to>
                                    </p:set>
                                    <p:animEffect transition="in" filter="blinds(horizontal)">
                                      <p:cBhvr>
                                        <p:cTn id="98" dur="500"/>
                                        <p:tgtEl>
                                          <p:spTgt spid="11301"/>
                                        </p:tgtEl>
                                      </p:cBhvr>
                                    </p:animEffect>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11289"/>
                                        </p:tgtEl>
                                        <p:attrNameLst>
                                          <p:attrName>style.visibility</p:attrName>
                                        </p:attrNameLst>
                                      </p:cBhvr>
                                      <p:to>
                                        <p:strVal val="visible"/>
                                      </p:to>
                                    </p:set>
                                    <p:anim calcmode="lin" valueType="num">
                                      <p:cBhvr additive="base">
                                        <p:cTn id="103" dur="500" fill="hold"/>
                                        <p:tgtEl>
                                          <p:spTgt spid="11289"/>
                                        </p:tgtEl>
                                        <p:attrNameLst>
                                          <p:attrName>ppt_x</p:attrName>
                                        </p:attrNameLst>
                                      </p:cBhvr>
                                      <p:tavLst>
                                        <p:tav tm="0">
                                          <p:val>
                                            <p:strVal val="#ppt_x"/>
                                          </p:val>
                                        </p:tav>
                                        <p:tav tm="100000">
                                          <p:val>
                                            <p:strVal val="#ppt_x"/>
                                          </p:val>
                                        </p:tav>
                                      </p:tavLst>
                                    </p:anim>
                                    <p:anim calcmode="lin" valueType="num">
                                      <p:cBhvr additive="base">
                                        <p:cTn id="104" dur="500" fill="hold"/>
                                        <p:tgtEl>
                                          <p:spTgt spid="11289"/>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11302"/>
                                        </p:tgtEl>
                                        <p:attrNameLst>
                                          <p:attrName>style.visibility</p:attrName>
                                        </p:attrNameLst>
                                      </p:cBhvr>
                                      <p:to>
                                        <p:strVal val="visible"/>
                                      </p:to>
                                    </p:set>
                                    <p:anim calcmode="lin" valueType="num">
                                      <p:cBhvr additive="base">
                                        <p:cTn id="109" dur="500" fill="hold"/>
                                        <p:tgtEl>
                                          <p:spTgt spid="11302"/>
                                        </p:tgtEl>
                                        <p:attrNameLst>
                                          <p:attrName>ppt_x</p:attrName>
                                        </p:attrNameLst>
                                      </p:cBhvr>
                                      <p:tavLst>
                                        <p:tav tm="0">
                                          <p:val>
                                            <p:strVal val="#ppt_x"/>
                                          </p:val>
                                        </p:tav>
                                        <p:tav tm="100000">
                                          <p:val>
                                            <p:strVal val="#ppt_x"/>
                                          </p:val>
                                        </p:tav>
                                      </p:tavLst>
                                    </p:anim>
                                    <p:anim calcmode="lin" valueType="num">
                                      <p:cBhvr additive="base">
                                        <p:cTn id="110" dur="500" fill="hold"/>
                                        <p:tgtEl>
                                          <p:spTgt spid="113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3" grpId="0"/>
      <p:bldP spid="11284" grpId="0"/>
      <p:bldP spid="11285" grpId="0"/>
      <p:bldP spid="11286" grpId="0"/>
      <p:bldP spid="11287" grpId="0"/>
      <p:bldP spid="11288" grpId="0"/>
      <p:bldP spid="11289" grpId="0"/>
      <p:bldP spid="11296" grpId="0"/>
      <p:bldP spid="11297" grpId="0"/>
      <p:bldP spid="11298" grpId="0"/>
      <p:bldP spid="11299" grpId="0"/>
      <p:bldP spid="11300" grpId="0"/>
      <p:bldP spid="11301" grpId="0"/>
      <p:bldP spid="1130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p:cNvSpPr>
          <p:nvPr>
            <p:ph idx="1"/>
          </p:nvPr>
        </p:nvSpPr>
        <p:spPr>
          <a:xfrm>
            <a:off x="2764155" y="247015"/>
            <a:ext cx="8229600" cy="1173480"/>
          </a:xfrm>
        </p:spPr>
        <p:txBody>
          <a:bodyPr vert="horz" wrap="square" lIns="91440" tIns="45720" rIns="91440" bIns="45720" anchor="t"/>
          <a:lstStyle/>
          <a:p>
            <a:pPr eaLnBrk="1" hangingPunct="1"/>
            <a:r>
              <a:rPr lang="zh-CN" altLang="en-US" sz="2800" dirty="0">
                <a:ea typeface="幼圆" pitchFamily="49" charset="-122"/>
              </a:rPr>
              <a:t>为什么课文不写大小二圣一下子就拿出最高强的法术一两个回合便分出胜负？</a:t>
            </a:r>
          </a:p>
        </p:txBody>
      </p:sp>
      <p:pic>
        <p:nvPicPr>
          <p:cNvPr id="13316" name="Picture 4" descr="01300000053621122258621845831_s"/>
          <p:cNvPicPr>
            <a:picLocks noChangeAspect="1"/>
          </p:cNvPicPr>
          <p:nvPr/>
        </p:nvPicPr>
        <p:blipFill>
          <a:blip r:embed="rId2"/>
          <a:srcRect/>
          <a:stretch>
            <a:fillRect/>
          </a:stretch>
        </p:blipFill>
        <p:spPr>
          <a:xfrm>
            <a:off x="8495665" y="3995738"/>
            <a:ext cx="3633788" cy="2865437"/>
          </a:xfrm>
          <a:prstGeom prst="rect">
            <a:avLst/>
          </a:prstGeom>
          <a:noFill/>
          <a:ln w="9525">
            <a:noFill/>
            <a:miter/>
          </a:ln>
        </p:spPr>
      </p:pic>
      <p:sp>
        <p:nvSpPr>
          <p:cNvPr id="13317" name="WordArt 5"/>
          <p:cNvSpPr/>
          <p:nvPr/>
        </p:nvSpPr>
        <p:spPr>
          <a:xfrm>
            <a:off x="3186113" y="4152900"/>
            <a:ext cx="4122737" cy="1884363"/>
          </a:xfrm>
          <a:prstGeom prst="rect">
            <a:avLst/>
          </a:prstGeom>
        </p:spPr>
        <p:txBody>
          <a:bodyPr wrap="none" fromWordArt="1">
            <a:prstTxWarp prst="textCurveUp">
              <a:avLst>
                <a:gd name="adj" fmla="val 45977"/>
              </a:avLst>
            </a:prstTxWarp>
            <a:normAutofit/>
            <a:scene3d>
              <a:camera prst="orthographicFront"/>
              <a:lightRig rig="threePt" dir="t"/>
            </a:scene3d>
          </a:bodyPr>
          <a:lstStyle/>
          <a:p>
            <a:pPr algn="ctr" eaLnBrk="0" hangingPunct="0"/>
            <a:r>
              <a:rPr lang="zh-CN" altLang="en-US" sz="3600" b="1">
                <a:ln/>
                <a:solidFill>
                  <a:schemeClr val="accent1"/>
                </a:solidFill>
                <a:effectLst>
                  <a:outerShdw blurRad="38100" dist="25400" dir="5400000" algn="ctr" rotWithShape="0">
                    <a:srgbClr val="6E747A">
                      <a:alpha val="43000"/>
                    </a:srgbClr>
                  </a:outerShdw>
                </a:effectLst>
                <a:latin typeface="宋体" charset="0"/>
                <a:ea typeface="宋体" charset="0"/>
              </a:rPr>
              <a:t>文似看山不喜平</a:t>
            </a:r>
          </a:p>
        </p:txBody>
      </p:sp>
      <p:sp>
        <p:nvSpPr>
          <p:cNvPr id="2" name="文本框 1"/>
          <p:cNvSpPr txBox="1"/>
          <p:nvPr/>
        </p:nvSpPr>
        <p:spPr>
          <a:xfrm>
            <a:off x="3001645" y="1419860"/>
            <a:ext cx="7592060" cy="2138680"/>
          </a:xfrm>
          <a:prstGeom prst="rect">
            <a:avLst/>
          </a:prstGeom>
          <a:noFill/>
        </p:spPr>
        <p:txBody>
          <a:bodyPr wrap="square" rtlCol="0" anchor="t">
            <a:spAutoFit/>
          </a:bodyPr>
          <a:lstStyle/>
          <a:p>
            <a:pPr lvl="0" eaLnBrk="1" hangingPunct="1">
              <a:lnSpc>
                <a:spcPct val="140000"/>
              </a:lnSpc>
            </a:pPr>
            <a:r>
              <a:rPr lang="zh-CN" altLang="en-US" sz="2400" b="1" dirty="0">
                <a:solidFill>
                  <a:schemeClr val="tx1"/>
                </a:solidFill>
                <a:latin typeface="Arial" charset="0"/>
                <a:ea typeface="楷体_GB2312" pitchFamily="49" charset="-122"/>
                <a:sym typeface="+mn-ea"/>
              </a:rPr>
              <a:t>在和二郎神的争斗中，孙悟空的每一次变化，二郎神都马上找到制服他的办法，但如果写孙悟空直接变成一个最厉害的，就</a:t>
            </a:r>
            <a:r>
              <a:rPr lang="zh-CN" altLang="en-US" sz="2400" b="1" dirty="0">
                <a:solidFill>
                  <a:srgbClr val="FF0000"/>
                </a:solidFill>
                <a:latin typeface="Arial" charset="0"/>
                <a:ea typeface="楷体_GB2312" pitchFamily="49" charset="-122"/>
                <a:sym typeface="+mn-ea"/>
              </a:rPr>
              <a:t>显得平铺直叙，缺少了吸引力，很难吸引读者</a:t>
            </a:r>
            <a:r>
              <a:rPr lang="zh-CN" altLang="en-US" sz="2400" b="1" dirty="0">
                <a:solidFill>
                  <a:schemeClr val="tx1"/>
                </a:solidFill>
                <a:latin typeface="Arial" charset="0"/>
                <a:ea typeface="楷体_GB2312" pitchFamily="49" charset="-122"/>
                <a:sym typeface="+mn-ea"/>
              </a:rPr>
              <a:t>。</a:t>
            </a:r>
            <a:endParaRPr lang="zh-CN" altLang="en-US" sz="2400" b="1" dirty="0" smtClean="0">
              <a:solidFill>
                <a:schemeClr val="tx1"/>
              </a:solidFill>
              <a:latin typeface="Arial" charset="0"/>
              <a:ea typeface="楷体_GB2312" pitchFamily="49"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13317"/>
                                        </p:tgtEl>
                                        <p:attrNameLst>
                                          <p:attrName>style.visibility</p:attrName>
                                        </p:attrNameLst>
                                      </p:cBhvr>
                                      <p:to>
                                        <p:strVal val="visible"/>
                                      </p:to>
                                    </p:set>
                                    <p:animEffect transition="in" filter="wipe(down)">
                                      <p:cBhvr>
                                        <p:cTn id="13" dur="290">
                                          <p:stCondLst>
                                            <p:cond delay="0"/>
                                          </p:stCondLst>
                                        </p:cTn>
                                        <p:tgtEl>
                                          <p:spTgt spid="13317"/>
                                        </p:tgtEl>
                                      </p:cBhvr>
                                    </p:animEffect>
                                    <p:anim calcmode="lin" valueType="num">
                                      <p:cBhvr>
                                        <p:cTn id="14" dur="911">
                                          <p:stCondLst>
                                            <p:cond delay="0"/>
                                          </p:stCondLst>
                                        </p:cTn>
                                        <p:tgtEl>
                                          <p:spTgt spid="13317"/>
                                        </p:tgtEl>
                                        <p:attrNameLst>
                                          <p:attrName>ppt_x</p:attrName>
                                        </p:attrNameLst>
                                      </p:cBhvr>
                                      <p:tavLst>
                                        <p:tav tm="0">
                                          <p:val>
                                            <p:strVal val="#ppt_x-0.25"/>
                                          </p:val>
                                        </p:tav>
                                        <p:tav tm="100000">
                                          <p:val>
                                            <p:strVal val="#ppt_x"/>
                                          </p:val>
                                        </p:tav>
                                      </p:tavLst>
                                    </p:anim>
                                    <p:anim calcmode="lin" valueType="num">
                                      <p:cBhvr>
                                        <p:cTn id="15" dur="332">
                                          <p:stCondLst>
                                            <p:cond delay="0"/>
                                          </p:stCondLst>
                                        </p:cTn>
                                        <p:tgtEl>
                                          <p:spTgt spid="13317"/>
                                        </p:tgtEl>
                                        <p:attrNameLst>
                                          <p:attrName>ppt_y</p:attrName>
                                        </p:attrNameLst>
                                      </p:cBhvr>
                                      <p:tavLst>
                                        <p:tav tm="0" fmla="#ppt_y-sin(pi*$)/3">
                                          <p:val>
                                            <p:fltVal val="0.5"/>
                                          </p:val>
                                        </p:tav>
                                        <p:tav tm="100000">
                                          <p:val>
                                            <p:fltVal val="1"/>
                                          </p:val>
                                        </p:tav>
                                      </p:tavLst>
                                    </p:anim>
                                    <p:anim calcmode="lin" valueType="num">
                                      <p:cBhvr>
                                        <p:cTn id="16" dur="332">
                                          <p:stCondLst>
                                            <p:cond delay="332"/>
                                          </p:stCondLst>
                                        </p:cTn>
                                        <p:tgtEl>
                                          <p:spTgt spid="13317"/>
                                        </p:tgtEl>
                                        <p:attrNameLst>
                                          <p:attrName>ppt_y</p:attrName>
                                        </p:attrNameLst>
                                      </p:cBhvr>
                                      <p:tavLst>
                                        <p:tav tm="0" fmla="#ppt_y-sin(pi*$)/9">
                                          <p:val>
                                            <p:fltVal val="0"/>
                                          </p:val>
                                        </p:tav>
                                        <p:tav tm="100000">
                                          <p:val>
                                            <p:fltVal val="1"/>
                                          </p:val>
                                        </p:tav>
                                      </p:tavLst>
                                    </p:anim>
                                    <p:anim calcmode="lin" valueType="num">
                                      <p:cBhvr>
                                        <p:cTn id="17" dur="166">
                                          <p:stCondLst>
                                            <p:cond delay="662"/>
                                          </p:stCondLst>
                                        </p:cTn>
                                        <p:tgtEl>
                                          <p:spTgt spid="13317"/>
                                        </p:tgtEl>
                                        <p:attrNameLst>
                                          <p:attrName>ppt_y</p:attrName>
                                        </p:attrNameLst>
                                      </p:cBhvr>
                                      <p:tavLst>
                                        <p:tav tm="0" fmla="#ppt_y-sin(pi*$)/27">
                                          <p:val>
                                            <p:fltVal val="0"/>
                                          </p:val>
                                        </p:tav>
                                        <p:tav tm="100000">
                                          <p:val>
                                            <p:fltVal val="1"/>
                                          </p:val>
                                        </p:tav>
                                      </p:tavLst>
                                    </p:anim>
                                    <p:anim calcmode="lin" valueType="num">
                                      <p:cBhvr>
                                        <p:cTn id="18" dur="82">
                                          <p:stCondLst>
                                            <p:cond delay="828"/>
                                          </p:stCondLst>
                                        </p:cTn>
                                        <p:tgtEl>
                                          <p:spTgt spid="13317"/>
                                        </p:tgtEl>
                                        <p:attrNameLst>
                                          <p:attrName>ppt_y</p:attrName>
                                        </p:attrNameLst>
                                      </p:cBhvr>
                                      <p:tavLst>
                                        <p:tav tm="0" fmla="#ppt_y-sin(pi*$)/81">
                                          <p:val>
                                            <p:fltVal val="0"/>
                                          </p:val>
                                        </p:tav>
                                        <p:tav tm="100000">
                                          <p:val>
                                            <p:fltVal val="1"/>
                                          </p:val>
                                        </p:tav>
                                      </p:tavLst>
                                    </p:anim>
                                    <p:animScale>
                                      <p:cBhvr>
                                        <p:cTn id="19" dur="13">
                                          <p:stCondLst>
                                            <p:cond delay="325"/>
                                          </p:stCondLst>
                                        </p:cTn>
                                        <p:tgtEl>
                                          <p:spTgt spid="13317"/>
                                        </p:tgtEl>
                                      </p:cBhvr>
                                      <p:to x="100000" y="60000"/>
                                    </p:animScale>
                                    <p:animScale>
                                      <p:cBhvr>
                                        <p:cTn id="20" dur="83" decel="50000">
                                          <p:stCondLst>
                                            <p:cond delay="338"/>
                                          </p:stCondLst>
                                        </p:cTn>
                                        <p:tgtEl>
                                          <p:spTgt spid="13317"/>
                                        </p:tgtEl>
                                      </p:cBhvr>
                                      <p:to x="100000" y="100000"/>
                                    </p:animScale>
                                    <p:animScale>
                                      <p:cBhvr>
                                        <p:cTn id="21" dur="13">
                                          <p:stCondLst>
                                            <p:cond delay="656"/>
                                          </p:stCondLst>
                                        </p:cTn>
                                        <p:tgtEl>
                                          <p:spTgt spid="13317"/>
                                        </p:tgtEl>
                                      </p:cBhvr>
                                      <p:to x="100000" y="80000"/>
                                    </p:animScale>
                                    <p:animScale>
                                      <p:cBhvr>
                                        <p:cTn id="22" dur="83" decel="50000">
                                          <p:stCondLst>
                                            <p:cond delay="669"/>
                                          </p:stCondLst>
                                        </p:cTn>
                                        <p:tgtEl>
                                          <p:spTgt spid="13317"/>
                                        </p:tgtEl>
                                      </p:cBhvr>
                                      <p:to x="100000" y="100000"/>
                                    </p:animScale>
                                    <p:animScale>
                                      <p:cBhvr>
                                        <p:cTn id="23" dur="13">
                                          <p:stCondLst>
                                            <p:cond delay="821"/>
                                          </p:stCondLst>
                                        </p:cTn>
                                        <p:tgtEl>
                                          <p:spTgt spid="13317"/>
                                        </p:tgtEl>
                                      </p:cBhvr>
                                      <p:to x="100000" y="90000"/>
                                    </p:animScale>
                                    <p:animScale>
                                      <p:cBhvr>
                                        <p:cTn id="24" dur="83" decel="50000">
                                          <p:stCondLst>
                                            <p:cond delay="834"/>
                                          </p:stCondLst>
                                        </p:cTn>
                                        <p:tgtEl>
                                          <p:spTgt spid="13317"/>
                                        </p:tgtEl>
                                      </p:cBhvr>
                                      <p:to x="100000" y="100000"/>
                                    </p:animScale>
                                    <p:animScale>
                                      <p:cBhvr>
                                        <p:cTn id="25" dur="13">
                                          <p:stCondLst>
                                            <p:cond delay="904"/>
                                          </p:stCondLst>
                                        </p:cTn>
                                        <p:tgtEl>
                                          <p:spTgt spid="13317"/>
                                        </p:tgtEl>
                                      </p:cBhvr>
                                      <p:to x="100000" y="95000"/>
                                    </p:animScale>
                                    <p:animScale>
                                      <p:cBhvr>
                                        <p:cTn id="26" dur="83" decel="50000">
                                          <p:stCondLst>
                                            <p:cond delay="917"/>
                                          </p:stCondLst>
                                        </p:cTn>
                                        <p:tgtEl>
                                          <p:spTgt spid="133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p:cNvSpPr>
          <p:nvPr>
            <p:ph idx="1"/>
          </p:nvPr>
        </p:nvSpPr>
        <p:spPr>
          <a:xfrm>
            <a:off x="3419475" y="1174115"/>
            <a:ext cx="8540750" cy="4194175"/>
          </a:xfrm>
        </p:spPr>
        <p:txBody>
          <a:bodyPr vert="horz" wrap="square" lIns="91440" tIns="45720" rIns="91440" bIns="45720" anchor="t"/>
          <a:lstStyle/>
          <a:p>
            <a:pPr>
              <a:buNone/>
            </a:pPr>
            <a:r>
              <a:rPr lang="zh-CN" altLang="en-US" sz="7200" dirty="0">
                <a:solidFill>
                  <a:srgbClr val="000000"/>
                </a:solidFill>
                <a:ea typeface="黑体" pitchFamily="49" charset="-122"/>
              </a:rPr>
              <a:t>想象要符合故事情节发展的需要。</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p:cNvSpPr>
          <p:nvPr>
            <p:ph type="title"/>
          </p:nvPr>
        </p:nvSpPr>
        <p:spPr>
          <a:xfrm>
            <a:off x="2135188" y="333375"/>
            <a:ext cx="7902575" cy="1143000"/>
          </a:xfrm>
        </p:spPr>
        <p:txBody>
          <a:bodyPr vert="horz" wrap="square" lIns="91440" tIns="45720" rIns="91440" bIns="45720" anchor="ctr"/>
          <a:lstStyle/>
          <a:p>
            <a:r>
              <a:rPr lang="zh-CN" altLang="en-US" sz="5400" b="1" dirty="0">
                <a:solidFill>
                  <a:srgbClr val="000000"/>
                </a:solidFill>
                <a:latin typeface="楷体_GB2312" pitchFamily="49" charset="-122"/>
                <a:ea typeface="楷体_GB2312" pitchFamily="49" charset="-122"/>
              </a:rPr>
              <a:t>大圣         小圣 </a:t>
            </a:r>
          </a:p>
        </p:txBody>
      </p:sp>
      <p:sp>
        <p:nvSpPr>
          <p:cNvPr id="38915" name="Rectangle 3"/>
          <p:cNvSpPr>
            <a:spLocks noGrp="1" noRot="1"/>
          </p:cNvSpPr>
          <p:nvPr>
            <p:ph sz="half" idx="1"/>
          </p:nvPr>
        </p:nvSpPr>
        <p:spPr>
          <a:xfrm>
            <a:off x="1927225" y="1905000"/>
            <a:ext cx="4025900" cy="4194175"/>
          </a:xfrm>
        </p:spPr>
        <p:txBody>
          <a:bodyPr vert="horz" wrap="square" lIns="91440" tIns="45720" rIns="91440" bIns="45720" anchor="t"/>
          <a:lstStyle/>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p:txBody>
      </p:sp>
      <p:sp>
        <p:nvSpPr>
          <p:cNvPr id="38916" name="Rectangle 4"/>
          <p:cNvSpPr>
            <a:spLocks noGrp="1" noRot="1"/>
          </p:cNvSpPr>
          <p:nvPr>
            <p:ph sz="half" idx="2"/>
          </p:nvPr>
        </p:nvSpPr>
        <p:spPr>
          <a:xfrm>
            <a:off x="6276975" y="1905000"/>
            <a:ext cx="4025900" cy="4194175"/>
          </a:xfrm>
        </p:spPr>
        <p:txBody>
          <a:bodyPr vert="horz" wrap="square" lIns="91440" tIns="45720" rIns="91440" bIns="45720" anchor="t"/>
          <a:lstStyle/>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a:p>
            <a:pPr algn="ctr">
              <a:buSzPct val="75000"/>
              <a:buFont typeface="Wingdings" pitchFamily="2" charset="2"/>
            </a:pPr>
            <a:endParaRPr lang="zh-CN" altLang="en-US" sz="3600" b="1" kern="1200" dirty="0">
              <a:latin typeface="楷体_GB2312" pitchFamily="49" charset="-122"/>
              <a:ea typeface="楷体_GB2312" pitchFamily="49" charset="-122"/>
              <a:cs typeface="+mn-cs"/>
            </a:endParaRPr>
          </a:p>
        </p:txBody>
      </p:sp>
      <p:sp>
        <p:nvSpPr>
          <p:cNvPr id="38917" name="Rectangle 5"/>
          <p:cNvSpPr/>
          <p:nvPr/>
        </p:nvSpPr>
        <p:spPr>
          <a:xfrm>
            <a:off x="3071813" y="1412875"/>
            <a:ext cx="1820862" cy="701040"/>
          </a:xfrm>
          <a:prstGeom prst="rect">
            <a:avLst/>
          </a:prstGeom>
          <a:noFill/>
          <a:ln w="9525">
            <a:noFill/>
            <a:miter/>
          </a:ln>
        </p:spPr>
        <p:txBody>
          <a:bodyPr>
            <a:spAutoFit/>
          </a:bodyPr>
          <a:lstStyle/>
          <a:p>
            <a:pPr lvl="0" algn="ctr" eaLnBrk="1" hangingPunct="1"/>
            <a:r>
              <a:rPr lang="zh-CN" altLang="en-US" sz="4000" dirty="0">
                <a:solidFill>
                  <a:srgbClr val="000000"/>
                </a:solidFill>
                <a:latin typeface="楷体_GB2312" pitchFamily="49" charset="-122"/>
                <a:ea typeface="楷体_GB2312" pitchFamily="49" charset="-122"/>
              </a:rPr>
              <a:t>麻雀</a:t>
            </a:r>
          </a:p>
        </p:txBody>
      </p:sp>
      <p:sp>
        <p:nvSpPr>
          <p:cNvPr id="38918" name="Rectangle 6"/>
          <p:cNvSpPr/>
          <p:nvPr/>
        </p:nvSpPr>
        <p:spPr>
          <a:xfrm>
            <a:off x="7010400" y="1484313"/>
            <a:ext cx="1822450" cy="701040"/>
          </a:xfrm>
          <a:prstGeom prst="rect">
            <a:avLst/>
          </a:prstGeom>
          <a:noFill/>
          <a:ln w="9525">
            <a:noFill/>
            <a:miter/>
          </a:ln>
        </p:spPr>
        <p:txBody>
          <a:bodyPr>
            <a:spAutoFit/>
          </a:bodyPr>
          <a:lstStyle/>
          <a:p>
            <a:pPr lvl="0" algn="ctr" eaLnBrk="1" hangingPunct="1"/>
            <a:r>
              <a:rPr lang="zh-CN" altLang="en-US" sz="4000" dirty="0">
                <a:latin typeface="楷体_GB2312" pitchFamily="49" charset="-122"/>
                <a:ea typeface="楷体_GB2312" pitchFamily="49" charset="-122"/>
              </a:rPr>
              <a:t>饿鹰</a:t>
            </a:r>
          </a:p>
        </p:txBody>
      </p:sp>
      <p:sp>
        <p:nvSpPr>
          <p:cNvPr id="38919" name="Rectangle 7"/>
          <p:cNvSpPr/>
          <p:nvPr/>
        </p:nvSpPr>
        <p:spPr>
          <a:xfrm>
            <a:off x="2927350" y="2205038"/>
            <a:ext cx="2209800" cy="701040"/>
          </a:xfrm>
          <a:prstGeom prst="rect">
            <a:avLst/>
          </a:prstGeom>
          <a:noFill/>
          <a:ln w="9525">
            <a:noFill/>
            <a:miter/>
          </a:ln>
        </p:spPr>
        <p:txBody>
          <a:bodyPr>
            <a:spAutoFit/>
          </a:bodyPr>
          <a:lstStyle/>
          <a:p>
            <a:pPr lvl="0" algn="ctr" eaLnBrk="1" hangingPunct="1"/>
            <a:r>
              <a:rPr lang="zh-CN" altLang="en-US" sz="4000" dirty="0">
                <a:solidFill>
                  <a:srgbClr val="000000"/>
                </a:solidFill>
                <a:latin typeface="楷体_GB2312" pitchFamily="49" charset="-122"/>
                <a:ea typeface="楷体_GB2312" pitchFamily="49" charset="-122"/>
              </a:rPr>
              <a:t>大鹚老</a:t>
            </a:r>
          </a:p>
        </p:txBody>
      </p:sp>
      <p:sp>
        <p:nvSpPr>
          <p:cNvPr id="38920" name="Rectangle 8"/>
          <p:cNvSpPr/>
          <p:nvPr/>
        </p:nvSpPr>
        <p:spPr>
          <a:xfrm>
            <a:off x="6929438" y="2133600"/>
            <a:ext cx="2190750" cy="701040"/>
          </a:xfrm>
          <a:prstGeom prst="rect">
            <a:avLst/>
          </a:prstGeom>
          <a:noFill/>
          <a:ln w="9525">
            <a:noFill/>
            <a:miter/>
          </a:ln>
        </p:spPr>
        <p:txBody>
          <a:bodyPr>
            <a:spAutoFit/>
          </a:bodyPr>
          <a:lstStyle/>
          <a:p>
            <a:pPr lvl="0" algn="ctr" eaLnBrk="1" hangingPunct="1"/>
            <a:r>
              <a:rPr lang="zh-CN" altLang="en-US" sz="4000" dirty="0">
                <a:latin typeface="楷体_GB2312" pitchFamily="49" charset="-122"/>
                <a:ea typeface="楷体_GB2312" pitchFamily="49" charset="-122"/>
              </a:rPr>
              <a:t>大海鹤</a:t>
            </a:r>
          </a:p>
        </p:txBody>
      </p:sp>
      <p:sp>
        <p:nvSpPr>
          <p:cNvPr id="38921" name="Rectangle 9"/>
          <p:cNvSpPr/>
          <p:nvPr/>
        </p:nvSpPr>
        <p:spPr>
          <a:xfrm>
            <a:off x="3071813" y="2852738"/>
            <a:ext cx="1728787" cy="701040"/>
          </a:xfrm>
          <a:prstGeom prst="rect">
            <a:avLst/>
          </a:prstGeom>
          <a:noFill/>
          <a:ln w="9525">
            <a:noFill/>
            <a:miter/>
          </a:ln>
        </p:spPr>
        <p:txBody>
          <a:bodyPr>
            <a:spAutoFit/>
          </a:bodyPr>
          <a:lstStyle/>
          <a:p>
            <a:pPr lvl="0" algn="ctr" eaLnBrk="1" hangingPunct="1"/>
            <a:r>
              <a:rPr lang="zh-CN" altLang="en-US" sz="4000" dirty="0">
                <a:solidFill>
                  <a:srgbClr val="000000"/>
                </a:solidFill>
                <a:latin typeface="楷体_GB2312" pitchFamily="49" charset="-122"/>
                <a:ea typeface="楷体_GB2312" pitchFamily="49" charset="-122"/>
              </a:rPr>
              <a:t>鱼儿</a:t>
            </a:r>
          </a:p>
        </p:txBody>
      </p:sp>
      <p:sp>
        <p:nvSpPr>
          <p:cNvPr id="38922" name="Rectangle 10"/>
          <p:cNvSpPr/>
          <p:nvPr/>
        </p:nvSpPr>
        <p:spPr>
          <a:xfrm>
            <a:off x="6600825" y="2852738"/>
            <a:ext cx="2397125" cy="701040"/>
          </a:xfrm>
          <a:prstGeom prst="rect">
            <a:avLst/>
          </a:prstGeom>
          <a:noFill/>
          <a:ln w="9525">
            <a:noFill/>
            <a:miter/>
          </a:ln>
        </p:spPr>
        <p:txBody>
          <a:bodyPr>
            <a:spAutoFit/>
          </a:bodyPr>
          <a:lstStyle/>
          <a:p>
            <a:pPr lvl="0" algn="ctr" eaLnBrk="1" hangingPunct="1"/>
            <a:r>
              <a:rPr lang="zh-CN" altLang="en-US" sz="4000" dirty="0">
                <a:latin typeface="楷体_GB2312" pitchFamily="49" charset="-122"/>
                <a:ea typeface="楷体_GB2312" pitchFamily="49" charset="-122"/>
              </a:rPr>
              <a:t>鱼鹰</a:t>
            </a:r>
          </a:p>
        </p:txBody>
      </p:sp>
      <p:sp>
        <p:nvSpPr>
          <p:cNvPr id="38923" name="Rectangle 11"/>
          <p:cNvSpPr/>
          <p:nvPr/>
        </p:nvSpPr>
        <p:spPr>
          <a:xfrm>
            <a:off x="3071813" y="3500438"/>
            <a:ext cx="1800225" cy="701040"/>
          </a:xfrm>
          <a:prstGeom prst="rect">
            <a:avLst/>
          </a:prstGeom>
          <a:noFill/>
          <a:ln w="9525">
            <a:noFill/>
            <a:miter/>
          </a:ln>
        </p:spPr>
        <p:txBody>
          <a:bodyPr>
            <a:spAutoFit/>
          </a:bodyPr>
          <a:lstStyle/>
          <a:p>
            <a:pPr lvl="0" algn="ctr" eaLnBrk="1" hangingPunct="1"/>
            <a:r>
              <a:rPr lang="zh-CN" altLang="en-US" sz="4000" dirty="0">
                <a:solidFill>
                  <a:srgbClr val="000000"/>
                </a:solidFill>
                <a:latin typeface="楷体_GB2312" pitchFamily="49" charset="-122"/>
                <a:ea typeface="楷体_GB2312" pitchFamily="49" charset="-122"/>
              </a:rPr>
              <a:t>水蛇</a:t>
            </a:r>
          </a:p>
        </p:txBody>
      </p:sp>
      <p:sp>
        <p:nvSpPr>
          <p:cNvPr id="38924" name="Rectangle 12"/>
          <p:cNvSpPr/>
          <p:nvPr/>
        </p:nvSpPr>
        <p:spPr>
          <a:xfrm>
            <a:off x="6456363" y="3500438"/>
            <a:ext cx="2632075" cy="701040"/>
          </a:xfrm>
          <a:prstGeom prst="rect">
            <a:avLst/>
          </a:prstGeom>
          <a:noFill/>
          <a:ln w="9525">
            <a:noFill/>
            <a:miter/>
          </a:ln>
        </p:spPr>
        <p:txBody>
          <a:bodyPr>
            <a:spAutoFit/>
          </a:bodyPr>
          <a:lstStyle/>
          <a:p>
            <a:pPr lvl="0" algn="ctr" eaLnBrk="1" hangingPunct="1"/>
            <a:r>
              <a:rPr lang="zh-CN" altLang="en-US" sz="4000" dirty="0">
                <a:latin typeface="楷体_GB2312" pitchFamily="49" charset="-122"/>
                <a:ea typeface="楷体_GB2312" pitchFamily="49" charset="-122"/>
              </a:rPr>
              <a:t>灰鹤</a:t>
            </a:r>
          </a:p>
        </p:txBody>
      </p:sp>
      <p:sp>
        <p:nvSpPr>
          <p:cNvPr id="38925" name="Rectangle 13"/>
          <p:cNvSpPr/>
          <p:nvPr/>
        </p:nvSpPr>
        <p:spPr>
          <a:xfrm>
            <a:off x="2927350" y="4149725"/>
            <a:ext cx="2038350" cy="701040"/>
          </a:xfrm>
          <a:prstGeom prst="rect">
            <a:avLst/>
          </a:prstGeom>
          <a:noFill/>
          <a:ln w="9525">
            <a:noFill/>
            <a:miter/>
          </a:ln>
        </p:spPr>
        <p:txBody>
          <a:bodyPr>
            <a:spAutoFit/>
          </a:bodyPr>
          <a:lstStyle/>
          <a:p>
            <a:pPr lvl="0" algn="ctr" eaLnBrk="1" hangingPunct="1"/>
            <a:r>
              <a:rPr lang="zh-CN" altLang="en-US" sz="4000" dirty="0">
                <a:solidFill>
                  <a:srgbClr val="000000"/>
                </a:solidFill>
                <a:latin typeface="楷体_GB2312" pitchFamily="49" charset="-122"/>
                <a:ea typeface="楷体_GB2312" pitchFamily="49" charset="-122"/>
              </a:rPr>
              <a:t>花鸨</a:t>
            </a:r>
          </a:p>
        </p:txBody>
      </p:sp>
      <p:sp>
        <p:nvSpPr>
          <p:cNvPr id="38926" name="Rectangle 14"/>
          <p:cNvSpPr/>
          <p:nvPr/>
        </p:nvSpPr>
        <p:spPr>
          <a:xfrm>
            <a:off x="6816725" y="4149725"/>
            <a:ext cx="2449513" cy="701040"/>
          </a:xfrm>
          <a:prstGeom prst="rect">
            <a:avLst/>
          </a:prstGeom>
          <a:noFill/>
          <a:ln w="9525">
            <a:noFill/>
            <a:miter/>
          </a:ln>
        </p:spPr>
        <p:txBody>
          <a:bodyPr>
            <a:spAutoFit/>
          </a:bodyPr>
          <a:lstStyle/>
          <a:p>
            <a:pPr lvl="0" algn="ctr" eaLnBrk="1" hangingPunct="1"/>
            <a:r>
              <a:rPr lang="zh-CN" altLang="en-US" sz="4000" dirty="0">
                <a:latin typeface="楷体_GB2312" pitchFamily="49" charset="-122"/>
                <a:ea typeface="楷体_GB2312" pitchFamily="49" charset="-122"/>
              </a:rPr>
              <a:t>现原身</a:t>
            </a:r>
            <a:endParaRPr lang="en-US" altLang="x-none" sz="4000" dirty="0">
              <a:latin typeface="楷体_GB2312" pitchFamily="49" charset="-122"/>
              <a:ea typeface="楷体_GB2312" pitchFamily="49" charset="-122"/>
            </a:endParaRPr>
          </a:p>
        </p:txBody>
      </p:sp>
      <p:sp>
        <p:nvSpPr>
          <p:cNvPr id="38927" name="Rectangle 15"/>
          <p:cNvSpPr/>
          <p:nvPr/>
        </p:nvSpPr>
        <p:spPr>
          <a:xfrm>
            <a:off x="2640013" y="4797425"/>
            <a:ext cx="2765425" cy="701040"/>
          </a:xfrm>
          <a:prstGeom prst="rect">
            <a:avLst/>
          </a:prstGeom>
          <a:noFill/>
          <a:ln w="9525">
            <a:noFill/>
            <a:miter/>
          </a:ln>
        </p:spPr>
        <p:txBody>
          <a:bodyPr>
            <a:spAutoFit/>
          </a:bodyPr>
          <a:lstStyle/>
          <a:p>
            <a:pPr lvl="0" algn="ctr" eaLnBrk="1" hangingPunct="1"/>
            <a:r>
              <a:rPr lang="zh-CN" altLang="en-US" sz="4000" dirty="0">
                <a:solidFill>
                  <a:srgbClr val="000000"/>
                </a:solidFill>
                <a:latin typeface="楷体_GB2312" pitchFamily="49" charset="-122"/>
                <a:ea typeface="楷体_GB2312" pitchFamily="49" charset="-122"/>
              </a:rPr>
              <a:t>土地庙</a:t>
            </a:r>
          </a:p>
        </p:txBody>
      </p:sp>
      <p:sp>
        <p:nvSpPr>
          <p:cNvPr id="38928" name="Rectangle 16"/>
          <p:cNvSpPr/>
          <p:nvPr/>
        </p:nvSpPr>
        <p:spPr>
          <a:xfrm>
            <a:off x="6959600" y="4868863"/>
            <a:ext cx="1657350" cy="701040"/>
          </a:xfrm>
          <a:prstGeom prst="rect">
            <a:avLst/>
          </a:prstGeom>
          <a:noFill/>
          <a:ln w="9525">
            <a:noFill/>
            <a:miter/>
          </a:ln>
        </p:spPr>
        <p:txBody>
          <a:bodyPr>
            <a:spAutoFit/>
          </a:bodyPr>
          <a:lstStyle/>
          <a:p>
            <a:pPr lvl="0" algn="ctr" eaLnBrk="1" hangingPunct="1"/>
            <a:r>
              <a:rPr lang="zh-CN" altLang="en-US" sz="4000" dirty="0">
                <a:latin typeface="楷体_GB2312" pitchFamily="49" charset="-122"/>
                <a:ea typeface="楷体_GB2312" pitchFamily="49" charset="-122"/>
              </a:rPr>
              <a:t>原身</a:t>
            </a:r>
          </a:p>
        </p:txBody>
      </p:sp>
      <p:sp>
        <p:nvSpPr>
          <p:cNvPr id="38929" name="Rectangle 17"/>
          <p:cNvSpPr/>
          <p:nvPr/>
        </p:nvSpPr>
        <p:spPr>
          <a:xfrm>
            <a:off x="2640013" y="5445125"/>
            <a:ext cx="2951162" cy="701040"/>
          </a:xfrm>
          <a:prstGeom prst="rect">
            <a:avLst/>
          </a:prstGeom>
          <a:noFill/>
          <a:ln w="9525">
            <a:noFill/>
            <a:miter/>
          </a:ln>
        </p:spPr>
        <p:txBody>
          <a:bodyPr>
            <a:spAutoFit/>
          </a:bodyPr>
          <a:lstStyle/>
          <a:p>
            <a:pPr lvl="0" algn="ctr" eaLnBrk="1" hangingPunct="1"/>
            <a:r>
              <a:rPr lang="zh-CN" altLang="en-US" sz="4000" dirty="0">
                <a:solidFill>
                  <a:srgbClr val="000000"/>
                </a:solidFill>
                <a:latin typeface="楷体_GB2312" pitchFamily="49" charset="-122"/>
                <a:ea typeface="楷体_GB2312" pitchFamily="49" charset="-122"/>
              </a:rPr>
              <a:t>二郎神</a:t>
            </a:r>
          </a:p>
        </p:txBody>
      </p:sp>
      <p:sp>
        <p:nvSpPr>
          <p:cNvPr id="38930" name="Rectangle 18"/>
          <p:cNvSpPr/>
          <p:nvPr/>
        </p:nvSpPr>
        <p:spPr>
          <a:xfrm>
            <a:off x="6959600" y="5516563"/>
            <a:ext cx="1677988" cy="701040"/>
          </a:xfrm>
          <a:prstGeom prst="rect">
            <a:avLst/>
          </a:prstGeom>
          <a:noFill/>
          <a:ln w="9525">
            <a:noFill/>
            <a:miter/>
          </a:ln>
        </p:spPr>
        <p:txBody>
          <a:bodyPr>
            <a:spAutoFit/>
          </a:bodyPr>
          <a:lstStyle/>
          <a:p>
            <a:pPr lvl="0" algn="ctr" eaLnBrk="1" hangingPunct="1"/>
            <a:r>
              <a:rPr lang="zh-CN" altLang="en-US" sz="4000" dirty="0">
                <a:latin typeface="楷体_GB2312" pitchFamily="49" charset="-122"/>
                <a:ea typeface="楷体_GB2312" pitchFamily="49" charset="-122"/>
              </a:rPr>
              <a:t>原身</a:t>
            </a:r>
          </a:p>
        </p:txBody>
      </p:sp>
      <p:sp>
        <p:nvSpPr>
          <p:cNvPr id="13331" name="Rectangle 19"/>
          <p:cNvSpPr/>
          <p:nvPr/>
        </p:nvSpPr>
        <p:spPr>
          <a:xfrm>
            <a:off x="6816725" y="4149725"/>
            <a:ext cx="2519363" cy="792163"/>
          </a:xfrm>
          <a:prstGeom prst="rect">
            <a:avLst/>
          </a:prstGeom>
          <a:noFill/>
          <a:ln w="76200" cap="flat" cmpd="sng">
            <a:solidFill>
              <a:srgbClr val="FF0000"/>
            </a:solidFill>
            <a:prstDash val="solid"/>
            <a:miter/>
            <a:headEnd type="none" w="med" len="med"/>
            <a:tailEnd type="none" w="med" len="med"/>
          </a:ln>
        </p:spPr>
        <p:txBody>
          <a:bodyPr wrap="none" anchor="ctr"/>
          <a:lstStyle/>
          <a:p>
            <a:pPr lvl="0" eaLnBrk="1" hangingPunct="1"/>
            <a:endParaRPr lang="zh-CN" altLang="en-US" dirty="0">
              <a:latin typeface="Arial" pitchFamily="34" charset="0"/>
              <a:ea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331"/>
                                        </p:tgtEl>
                                        <p:attrNameLst>
                                          <p:attrName>style.visibility</p:attrName>
                                        </p:attrNameLst>
                                      </p:cBhvr>
                                      <p:to>
                                        <p:strVal val="visible"/>
                                      </p:to>
                                    </p:set>
                                    <p:animEffect transition="in" filter="checkerboard(across)">
                                      <p:cBhvr>
                                        <p:cTn id="7" dur="500"/>
                                        <p:tgtEl>
                                          <p:spTgt spid="13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31"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p:cNvSpPr>
          <p:nvPr>
            <p:ph idx="1"/>
          </p:nvPr>
        </p:nvSpPr>
        <p:spPr>
          <a:xfrm>
            <a:off x="3277870" y="1343025"/>
            <a:ext cx="8513445" cy="4194175"/>
          </a:xfrm>
        </p:spPr>
        <p:txBody>
          <a:bodyPr vert="horz" wrap="square" lIns="91440" tIns="45720" rIns="91440" bIns="45720" anchor="t"/>
          <a:lstStyle/>
          <a:p>
            <a:pPr>
              <a:buNone/>
            </a:pPr>
            <a:r>
              <a:rPr lang="zh-CN" altLang="en-US" sz="7200" dirty="0">
                <a:solidFill>
                  <a:srgbClr val="000000"/>
                </a:solidFill>
                <a:ea typeface="黑体" pitchFamily="49" charset="-122"/>
              </a:rPr>
              <a:t>想象要体现人物的性格特征。</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p:cNvSpPr>
          <p:nvPr/>
        </p:nvSpPr>
        <p:spPr>
          <a:xfrm>
            <a:off x="2740978" y="1833563"/>
            <a:ext cx="8229600" cy="4527550"/>
          </a:xfrm>
          <a:prstGeom prst="rect">
            <a:avLst/>
          </a:prstGeom>
          <a:noFill/>
          <a:ln w="9525">
            <a:noFill/>
            <a:miter/>
          </a:ln>
        </p:spPr>
        <p:txBody>
          <a:bodyPr/>
          <a:lstStyle/>
          <a:p>
            <a:pPr marL="342900" lvl="0" indent="-342900" eaLnBrk="1" hangingPunct="1">
              <a:spcBef>
                <a:spcPct val="20000"/>
              </a:spcBef>
            </a:pPr>
            <a:endParaRPr lang="zh-CN" altLang="en-US" sz="2000" dirty="0">
              <a:latin typeface="Arial" pitchFamily="34" charset="0"/>
              <a:ea typeface="微软雅黑" pitchFamily="34" charset="-122"/>
            </a:endParaRPr>
          </a:p>
          <a:p>
            <a:pPr marL="342900" lvl="0" indent="-342900" eaLnBrk="1" hangingPunct="1">
              <a:spcBef>
                <a:spcPct val="20000"/>
              </a:spcBef>
            </a:pPr>
            <a:r>
              <a:rPr lang="zh-CN" altLang="en-US" sz="2000" dirty="0">
                <a:latin typeface="Arial" pitchFamily="34" charset="0"/>
                <a:ea typeface="微软雅黑" pitchFamily="34" charset="-122"/>
              </a:rPr>
              <a:t>         </a:t>
            </a:r>
            <a:r>
              <a:rPr lang="zh-CN" altLang="en-US" sz="2800" dirty="0">
                <a:latin typeface="Arial" pitchFamily="34" charset="0"/>
                <a:ea typeface="微软雅黑" pitchFamily="34" charset="-122"/>
              </a:rPr>
              <a:t>    </a:t>
            </a:r>
            <a:r>
              <a:rPr lang="zh-CN" altLang="en-US" sz="2800" dirty="0">
                <a:latin typeface="华文新魏" charset="-122"/>
                <a:ea typeface="华文新魏" charset="-122"/>
              </a:rPr>
              <a:t>认真阅读课文，小组讨论交流，试结合相关情节分析孙悟空、二郎神的性格特点。</a:t>
            </a:r>
          </a:p>
          <a:p>
            <a:pPr marL="342900" lvl="0" indent="-342900" eaLnBrk="1" hangingPunct="1">
              <a:spcBef>
                <a:spcPct val="20000"/>
              </a:spcBef>
            </a:pPr>
            <a:r>
              <a:rPr lang="zh-CN" altLang="en-US" sz="2800" dirty="0">
                <a:latin typeface="华文新魏" charset="-122"/>
                <a:ea typeface="华文新魏" charset="-122"/>
              </a:rPr>
              <a:t>    </a:t>
            </a:r>
          </a:p>
          <a:p>
            <a:pPr marL="342900" lvl="0" indent="-342900" eaLnBrk="1" hangingPunct="1">
              <a:spcBef>
                <a:spcPct val="20000"/>
              </a:spcBef>
            </a:pPr>
            <a:r>
              <a:rPr lang="zh-CN" altLang="en-US" sz="2800" dirty="0">
                <a:latin typeface="华文新魏" charset="-122"/>
                <a:ea typeface="华文新魏" charset="-122"/>
              </a:rPr>
              <a:t>      以</a:t>
            </a:r>
            <a:r>
              <a:rPr lang="zh-CN" altLang="en-US" sz="2800" dirty="0">
                <a:latin typeface="Arial" pitchFamily="34" charset="0"/>
                <a:ea typeface="华文新魏" charset="-122"/>
              </a:rPr>
              <a:t>“</a:t>
            </a:r>
            <a:r>
              <a:rPr lang="zh-CN" altLang="en-US" sz="2800" dirty="0">
                <a:latin typeface="华文新魏" charset="-122"/>
                <a:ea typeface="华文新魏" charset="-122"/>
              </a:rPr>
              <a:t>我认为孙悟空/二郎神</a:t>
            </a:r>
            <a:r>
              <a:rPr lang="zh-CN" altLang="en-US" sz="2800" dirty="0">
                <a:latin typeface="Arial" pitchFamily="34" charset="0"/>
                <a:ea typeface="华文新魏" charset="-122"/>
              </a:rPr>
              <a:t>……</a:t>
            </a:r>
            <a:r>
              <a:rPr lang="zh-CN" altLang="en-US" sz="2800" dirty="0">
                <a:latin typeface="华文新魏" charset="-122"/>
                <a:ea typeface="华文新魏" charset="-122"/>
              </a:rPr>
              <a:t>（性格特点），我是从文中</a:t>
            </a:r>
            <a:r>
              <a:rPr lang="zh-CN" altLang="en-US" sz="2800" dirty="0">
                <a:latin typeface="Arial" pitchFamily="34" charset="0"/>
                <a:ea typeface="华文新魏" charset="-122"/>
              </a:rPr>
              <a:t>……</a:t>
            </a:r>
            <a:r>
              <a:rPr lang="zh-CN" altLang="en-US" sz="2800" dirty="0">
                <a:latin typeface="华文新魏" charset="-122"/>
                <a:ea typeface="华文新魏" charset="-122"/>
              </a:rPr>
              <a:t>看出的</a:t>
            </a:r>
            <a:r>
              <a:rPr lang="zh-CN" altLang="en-US" sz="2800" dirty="0">
                <a:latin typeface="Arial" pitchFamily="34" charset="0"/>
                <a:ea typeface="华文新魏" charset="-122"/>
              </a:rPr>
              <a:t>”</a:t>
            </a:r>
            <a:r>
              <a:rPr lang="zh-CN" altLang="en-US" sz="2800" dirty="0">
                <a:latin typeface="华文新魏" charset="-122"/>
                <a:ea typeface="华文新魏" charset="-122"/>
              </a:rPr>
              <a:t>，交流你的观点。</a:t>
            </a:r>
          </a:p>
        </p:txBody>
      </p:sp>
      <p:sp>
        <p:nvSpPr>
          <p:cNvPr id="15364" name="WordArt 102"/>
          <p:cNvSpPr/>
          <p:nvPr/>
        </p:nvSpPr>
        <p:spPr>
          <a:xfrm>
            <a:off x="3014028" y="476250"/>
            <a:ext cx="3808412" cy="1039813"/>
          </a:xfrm>
          <a:prstGeom prst="rect">
            <a:avLst/>
          </a:prstGeom>
        </p:spPr>
        <p:txBody>
          <a:bodyPr wrap="none" fromWordArt="1">
            <a:prstTxWarp prst="textPlain">
              <a:avLst>
                <a:gd name="adj" fmla="val 50000"/>
              </a:avLst>
            </a:prstTxWarp>
            <a:normAutofit/>
          </a:bodyPr>
          <a:lstStyle/>
          <a:p>
            <a:pPr algn="ctr" eaLnBrk="0" hangingPunct="0"/>
            <a:r>
              <a:rPr lang="zh-CN" altLang="en-US" sz="2800">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prstShdw prst="shdw11" dir="16200000">
                    <a:srgbClr val="C0C0C0">
                      <a:alpha val="75000"/>
                    </a:srgbClr>
                  </a:prstShdw>
                </a:effectLst>
                <a:latin typeface="宋体" charset="0"/>
                <a:ea typeface="宋体" charset="0"/>
              </a:rPr>
              <a:t>人物形象</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wipe(down)">
                                      <p:cBhvr>
                                        <p:cTn id="7" dur="580">
                                          <p:stCondLst>
                                            <p:cond delay="0"/>
                                          </p:stCondLst>
                                        </p:cTn>
                                        <p:tgtEl>
                                          <p:spTgt spid="15364"/>
                                        </p:tgtEl>
                                      </p:cBhvr>
                                    </p:animEffect>
                                    <p:anim calcmode="lin" valueType="num">
                                      <p:cBhvr>
                                        <p:cTn id="8" dur="1822">
                                          <p:stCondLst>
                                            <p:cond delay="0"/>
                                          </p:stCondLst>
                                        </p:cTn>
                                        <p:tgtEl>
                                          <p:spTgt spid="15364"/>
                                        </p:tgtEl>
                                        <p:attrNameLst>
                                          <p:attrName>ppt_x</p:attrName>
                                        </p:attrNameLst>
                                      </p:cBhvr>
                                      <p:tavLst>
                                        <p:tav tm="0">
                                          <p:val>
                                            <p:strVal val="#ppt_x-0.25"/>
                                          </p:val>
                                        </p:tav>
                                        <p:tav tm="100000">
                                          <p:val>
                                            <p:strVal val="#ppt_x"/>
                                          </p:val>
                                        </p:tav>
                                      </p:tavLst>
                                    </p:anim>
                                    <p:anim calcmode="lin" valueType="num">
                                      <p:cBhvr>
                                        <p:cTn id="9" dur="664">
                                          <p:stCondLst>
                                            <p:cond delay="0"/>
                                          </p:stCondLst>
                                        </p:cTn>
                                        <p:tgtEl>
                                          <p:spTgt spid="15364"/>
                                        </p:tgtEl>
                                        <p:attrNameLst>
                                          <p:attrName>ppt_y</p:attrName>
                                        </p:attrNameLst>
                                      </p:cBhvr>
                                      <p:tavLst>
                                        <p:tav tm="0" fmla="#ppt_y-sin(pi*$)/3">
                                          <p:val>
                                            <p:fltVal val="0.5"/>
                                          </p:val>
                                        </p:tav>
                                        <p:tav tm="100000">
                                          <p:val>
                                            <p:fltVal val="1"/>
                                          </p:val>
                                        </p:tav>
                                      </p:tavLst>
                                    </p:anim>
                                    <p:anim calcmode="lin" valueType="num">
                                      <p:cBhvr>
                                        <p:cTn id="10" dur="664">
                                          <p:stCondLst>
                                            <p:cond delay="664"/>
                                          </p:stCondLst>
                                        </p:cTn>
                                        <p:tgtEl>
                                          <p:spTgt spid="15364"/>
                                        </p:tgtEl>
                                        <p:attrNameLst>
                                          <p:attrName>ppt_y</p:attrName>
                                        </p:attrNameLst>
                                      </p:cBhvr>
                                      <p:tavLst>
                                        <p:tav tm="0" fmla="#ppt_y-sin(pi*$)/9">
                                          <p:val>
                                            <p:fltVal val="0"/>
                                          </p:val>
                                        </p:tav>
                                        <p:tav tm="100000">
                                          <p:val>
                                            <p:fltVal val="1"/>
                                          </p:val>
                                        </p:tav>
                                      </p:tavLst>
                                    </p:anim>
                                    <p:anim calcmode="lin" valueType="num">
                                      <p:cBhvr>
                                        <p:cTn id="11" dur="332">
                                          <p:stCondLst>
                                            <p:cond delay="1324"/>
                                          </p:stCondLst>
                                        </p:cTn>
                                        <p:tgtEl>
                                          <p:spTgt spid="15364"/>
                                        </p:tgtEl>
                                        <p:attrNameLst>
                                          <p:attrName>ppt_y</p:attrName>
                                        </p:attrNameLst>
                                      </p:cBhvr>
                                      <p:tavLst>
                                        <p:tav tm="0" fmla="#ppt_y-sin(pi*$)/27">
                                          <p:val>
                                            <p:fltVal val="0"/>
                                          </p:val>
                                        </p:tav>
                                        <p:tav tm="100000">
                                          <p:val>
                                            <p:fltVal val="1"/>
                                          </p:val>
                                        </p:tav>
                                      </p:tavLst>
                                    </p:anim>
                                    <p:anim calcmode="lin" valueType="num">
                                      <p:cBhvr>
                                        <p:cTn id="12" dur="164">
                                          <p:stCondLst>
                                            <p:cond delay="1656"/>
                                          </p:stCondLst>
                                        </p:cTn>
                                        <p:tgtEl>
                                          <p:spTgt spid="15364"/>
                                        </p:tgtEl>
                                        <p:attrNameLst>
                                          <p:attrName>ppt_y</p:attrName>
                                        </p:attrNameLst>
                                      </p:cBhvr>
                                      <p:tavLst>
                                        <p:tav tm="0" fmla="#ppt_y-sin(pi*$)/81">
                                          <p:val>
                                            <p:fltVal val="0"/>
                                          </p:val>
                                        </p:tav>
                                        <p:tav tm="100000">
                                          <p:val>
                                            <p:fltVal val="1"/>
                                          </p:val>
                                        </p:tav>
                                      </p:tavLst>
                                    </p:anim>
                                    <p:animScale>
                                      <p:cBhvr>
                                        <p:cTn id="13" dur="26">
                                          <p:stCondLst>
                                            <p:cond delay="650"/>
                                          </p:stCondLst>
                                        </p:cTn>
                                        <p:tgtEl>
                                          <p:spTgt spid="15364"/>
                                        </p:tgtEl>
                                      </p:cBhvr>
                                      <p:to x="100000" y="60000"/>
                                    </p:animScale>
                                    <p:animScale>
                                      <p:cBhvr>
                                        <p:cTn id="14" dur="166" decel="50000">
                                          <p:stCondLst>
                                            <p:cond delay="676"/>
                                          </p:stCondLst>
                                        </p:cTn>
                                        <p:tgtEl>
                                          <p:spTgt spid="15364"/>
                                        </p:tgtEl>
                                      </p:cBhvr>
                                      <p:to x="100000" y="100000"/>
                                    </p:animScale>
                                    <p:animScale>
                                      <p:cBhvr>
                                        <p:cTn id="15" dur="26">
                                          <p:stCondLst>
                                            <p:cond delay="1312"/>
                                          </p:stCondLst>
                                        </p:cTn>
                                        <p:tgtEl>
                                          <p:spTgt spid="15364"/>
                                        </p:tgtEl>
                                      </p:cBhvr>
                                      <p:to x="100000" y="80000"/>
                                    </p:animScale>
                                    <p:animScale>
                                      <p:cBhvr>
                                        <p:cTn id="16" dur="166" decel="50000">
                                          <p:stCondLst>
                                            <p:cond delay="1338"/>
                                          </p:stCondLst>
                                        </p:cTn>
                                        <p:tgtEl>
                                          <p:spTgt spid="15364"/>
                                        </p:tgtEl>
                                      </p:cBhvr>
                                      <p:to x="100000" y="100000"/>
                                    </p:animScale>
                                    <p:animScale>
                                      <p:cBhvr>
                                        <p:cTn id="17" dur="26">
                                          <p:stCondLst>
                                            <p:cond delay="1642"/>
                                          </p:stCondLst>
                                        </p:cTn>
                                        <p:tgtEl>
                                          <p:spTgt spid="15364"/>
                                        </p:tgtEl>
                                      </p:cBhvr>
                                      <p:to x="100000" y="90000"/>
                                    </p:animScale>
                                    <p:animScale>
                                      <p:cBhvr>
                                        <p:cTn id="18" dur="166" decel="50000">
                                          <p:stCondLst>
                                            <p:cond delay="1668"/>
                                          </p:stCondLst>
                                        </p:cTn>
                                        <p:tgtEl>
                                          <p:spTgt spid="15364"/>
                                        </p:tgtEl>
                                      </p:cBhvr>
                                      <p:to x="100000" y="100000"/>
                                    </p:animScale>
                                    <p:animScale>
                                      <p:cBhvr>
                                        <p:cTn id="19" dur="26">
                                          <p:stCondLst>
                                            <p:cond delay="1808"/>
                                          </p:stCondLst>
                                        </p:cTn>
                                        <p:tgtEl>
                                          <p:spTgt spid="15364"/>
                                        </p:tgtEl>
                                      </p:cBhvr>
                                      <p:to x="100000" y="95000"/>
                                    </p:animScale>
                                    <p:animScale>
                                      <p:cBhvr>
                                        <p:cTn id="20" dur="166" decel="50000">
                                          <p:stCondLst>
                                            <p:cond delay="1834"/>
                                          </p:stCondLst>
                                        </p:cTn>
                                        <p:tgtEl>
                                          <p:spTgt spid="1536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grpId="0" nodeType="clickEffect">
                                  <p:stCondLst>
                                    <p:cond delay="0"/>
                                  </p:stCondLst>
                                  <p:childTnLst>
                                    <p:set>
                                      <p:cBhvr>
                                        <p:cTn id="24" dur="1" fill="hold">
                                          <p:stCondLst>
                                            <p:cond delay="0"/>
                                          </p:stCondLst>
                                        </p:cTn>
                                        <p:tgtEl>
                                          <p:spTgt spid="18434"/>
                                        </p:tgtEl>
                                        <p:attrNameLst>
                                          <p:attrName>style.visibility</p:attrName>
                                        </p:attrNameLst>
                                      </p:cBhvr>
                                      <p:to>
                                        <p:strVal val="visible"/>
                                      </p:to>
                                    </p:set>
                                    <p:animEffect transition="in" filter="diamond(in)">
                                      <p:cBhvr>
                                        <p:cTn id="25" dur="1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文本占位符 13314"/>
          <p:cNvSpPr>
            <a:spLocks noGrp="1"/>
          </p:cNvSpPr>
          <p:nvPr>
            <p:ph type="body" idx="4294967295"/>
          </p:nvPr>
        </p:nvSpPr>
        <p:spPr>
          <a:xfrm>
            <a:off x="3505200" y="333375"/>
            <a:ext cx="8686800" cy="5793105"/>
          </a:xfrm>
        </p:spPr>
        <p:txBody>
          <a:bodyPr/>
          <a:lstStyle/>
          <a:p>
            <a:r>
              <a:rPr lang="zh-CN" altLang="en-US" b="1" dirty="0" smtClean="0"/>
              <a:t>本文</a:t>
            </a:r>
            <a:r>
              <a:rPr lang="zh-CN" altLang="en-US" b="1" dirty="0"/>
              <a:t>主要刻画了“大圣”和“真君”两个人物形象</a:t>
            </a:r>
            <a:r>
              <a:rPr lang="zh-CN" altLang="en-US" b="1" dirty="0" smtClean="0"/>
              <a:t>，</a:t>
            </a:r>
            <a:r>
              <a:rPr lang="zh-CN" altLang="en-US" b="1" dirty="0" smtClean="0"/>
              <a:t>他们分别具有如下特点：</a:t>
            </a:r>
            <a:endParaRPr lang="zh-CN" altLang="en-US" b="1" dirty="0"/>
          </a:p>
          <a:p>
            <a:endParaRPr lang="zh-CN" altLang="en-US" dirty="0"/>
          </a:p>
        </p:txBody>
      </p:sp>
      <p:pic>
        <p:nvPicPr>
          <p:cNvPr id="13316" name="图片 13315" descr="c9d4cf43c123ba4073f05d98"/>
          <p:cNvPicPr>
            <a:picLocks noChangeAspect="1"/>
          </p:cNvPicPr>
          <p:nvPr/>
        </p:nvPicPr>
        <p:blipFill>
          <a:blip r:embed="rId2"/>
          <a:srcRect/>
          <a:stretch>
            <a:fillRect/>
          </a:stretch>
        </p:blipFill>
        <p:spPr>
          <a:xfrm>
            <a:off x="2468880" y="1831975"/>
            <a:ext cx="2952750" cy="2090738"/>
          </a:xfrm>
          <a:prstGeom prst="rect">
            <a:avLst/>
          </a:prstGeom>
          <a:noFill/>
          <a:ln w="9525">
            <a:noFill/>
            <a:miter/>
          </a:ln>
        </p:spPr>
      </p:pic>
      <p:sp>
        <p:nvSpPr>
          <p:cNvPr id="13317" name="文本框 13316"/>
          <p:cNvSpPr txBox="1"/>
          <p:nvPr/>
        </p:nvSpPr>
        <p:spPr>
          <a:xfrm>
            <a:off x="5985510" y="1826578"/>
            <a:ext cx="4810125" cy="2236470"/>
          </a:xfrm>
          <a:prstGeom prst="rect">
            <a:avLst/>
          </a:prstGeom>
          <a:noFill/>
          <a:ln w="9525">
            <a:noFill/>
            <a:miter/>
          </a:ln>
        </p:spPr>
        <p:txBody>
          <a:bodyPr>
            <a:spAutoFit/>
          </a:bodyPr>
          <a:lstStyle/>
          <a:p>
            <a:pPr lvl="0">
              <a:spcBef>
                <a:spcPct val="20000"/>
              </a:spcBef>
              <a:buClr>
                <a:schemeClr val="hlink"/>
              </a:buClr>
              <a:buSzPct val="70000"/>
              <a:buFont typeface="Wingdings" pitchFamily="2" charset="2"/>
              <a:buNone/>
            </a:pPr>
            <a:r>
              <a:rPr lang="zh-CN" altLang="en-US" sz="3200" b="1" dirty="0">
                <a:solidFill>
                  <a:srgbClr val="FF0000"/>
                </a:solidFill>
                <a:latin typeface="Arial" charset="0"/>
                <a:ea typeface="宋体" pitchFamily="2" charset="-122"/>
              </a:rPr>
              <a:t>神通广大、敢于反抗    </a:t>
            </a:r>
          </a:p>
          <a:p>
            <a:pPr lvl="0">
              <a:spcBef>
                <a:spcPct val="20000"/>
              </a:spcBef>
              <a:buClr>
                <a:schemeClr val="hlink"/>
              </a:buClr>
              <a:buSzPct val="70000"/>
              <a:buFont typeface="Wingdings" pitchFamily="2" charset="2"/>
              <a:buNone/>
            </a:pPr>
            <a:r>
              <a:rPr lang="zh-CN" altLang="en-US" sz="3200" b="1" dirty="0">
                <a:solidFill>
                  <a:srgbClr val="FF0000"/>
                </a:solidFill>
                <a:latin typeface="Arial" charset="0"/>
                <a:ea typeface="宋体" pitchFamily="2" charset="-122"/>
              </a:rPr>
              <a:t>机敏、坚毅、</a:t>
            </a:r>
          </a:p>
          <a:p>
            <a:pPr lvl="0">
              <a:spcBef>
                <a:spcPct val="20000"/>
              </a:spcBef>
              <a:buClr>
                <a:schemeClr val="hlink"/>
              </a:buClr>
              <a:buSzPct val="70000"/>
              <a:buFont typeface="Wingdings" pitchFamily="2" charset="2"/>
              <a:buNone/>
            </a:pPr>
            <a:r>
              <a:rPr lang="zh-CN" altLang="en-US" sz="3200" b="1" dirty="0">
                <a:solidFill>
                  <a:srgbClr val="FF0000"/>
                </a:solidFill>
                <a:latin typeface="Arial" charset="0"/>
                <a:ea typeface="宋体" pitchFamily="2" charset="-122"/>
              </a:rPr>
              <a:t>勇敢、无畏</a:t>
            </a:r>
          </a:p>
          <a:p>
            <a:pPr lvl="0"/>
            <a:endParaRPr lang="zh-CN" altLang="en-US" sz="3200" b="1" dirty="0">
              <a:solidFill>
                <a:srgbClr val="FF0000"/>
              </a:solidFill>
              <a:latin typeface="Arial" charset="0"/>
              <a:ea typeface="宋体" pitchFamily="2" charset="-122"/>
            </a:endParaRPr>
          </a:p>
        </p:txBody>
      </p:sp>
      <p:pic>
        <p:nvPicPr>
          <p:cNvPr id="13318" name="图片 13317" descr="z9l4gv9y22r9"/>
          <p:cNvPicPr>
            <a:picLocks noChangeAspect="1"/>
          </p:cNvPicPr>
          <p:nvPr/>
        </p:nvPicPr>
        <p:blipFill>
          <a:blip r:embed="rId3"/>
          <a:srcRect/>
          <a:stretch>
            <a:fillRect/>
          </a:stretch>
        </p:blipFill>
        <p:spPr>
          <a:xfrm>
            <a:off x="2456815" y="4286568"/>
            <a:ext cx="2952750" cy="2287587"/>
          </a:xfrm>
          <a:prstGeom prst="rect">
            <a:avLst/>
          </a:prstGeom>
          <a:noFill/>
          <a:ln w="9525">
            <a:noFill/>
            <a:miter/>
          </a:ln>
        </p:spPr>
      </p:pic>
      <p:sp>
        <p:nvSpPr>
          <p:cNvPr id="13319" name="文本框 13318"/>
          <p:cNvSpPr txBox="1"/>
          <p:nvPr/>
        </p:nvSpPr>
        <p:spPr>
          <a:xfrm>
            <a:off x="6047740" y="4312285"/>
            <a:ext cx="5472113" cy="1554480"/>
          </a:xfrm>
          <a:prstGeom prst="rect">
            <a:avLst/>
          </a:prstGeom>
          <a:noFill/>
          <a:ln w="9525">
            <a:noFill/>
            <a:miter/>
          </a:ln>
        </p:spPr>
        <p:txBody>
          <a:bodyPr>
            <a:spAutoFit/>
          </a:bodyPr>
          <a:lstStyle/>
          <a:p>
            <a:pPr lvl="0"/>
            <a:r>
              <a:rPr lang="zh-CN" altLang="en-US" sz="3200" b="1" dirty="0">
                <a:solidFill>
                  <a:srgbClr val="FF0000"/>
                </a:solidFill>
                <a:latin typeface="Arial" charset="0"/>
                <a:ea typeface="宋体" pitchFamily="2" charset="-122"/>
              </a:rPr>
              <a:t>本领高强，神通广大</a:t>
            </a:r>
          </a:p>
          <a:p>
            <a:pPr lvl="0"/>
            <a:r>
              <a:rPr lang="zh-CN" altLang="en-US" sz="3200" b="1" dirty="0">
                <a:solidFill>
                  <a:srgbClr val="FF0000"/>
                </a:solidFill>
                <a:latin typeface="Arial" charset="0"/>
                <a:ea typeface="宋体" pitchFamily="2" charset="-122"/>
              </a:rPr>
              <a:t> （总能识破大圣的各种变化）</a:t>
            </a:r>
          </a:p>
          <a:p>
            <a:pPr lvl="0"/>
            <a:r>
              <a:rPr lang="zh-CN" altLang="en-US" sz="3200" b="1" dirty="0">
                <a:solidFill>
                  <a:srgbClr val="FF0000"/>
                </a:solidFill>
                <a:latin typeface="Arial" charset="0"/>
                <a:ea typeface="宋体" charset="-122"/>
                <a:sym typeface="+mn-ea"/>
              </a:rPr>
              <a:t>随机应变</a:t>
            </a:r>
            <a:endParaRPr lang="zh-CN" altLang="en-US" sz="3200" b="1" dirty="0">
              <a:solidFill>
                <a:srgbClr val="FF0000"/>
              </a:solidFill>
              <a:latin typeface="Arial" charset="0"/>
              <a:ea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blinds(horizontal)">
                                      <p:cBhvr>
                                        <p:cTn id="7" dur="500"/>
                                        <p:tgtEl>
                                          <p:spTgt spid="133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319"/>
                                        </p:tgtEl>
                                        <p:attrNameLst>
                                          <p:attrName>style.visibility</p:attrName>
                                        </p:attrNameLst>
                                      </p:cBhvr>
                                      <p:to>
                                        <p:strVal val="visible"/>
                                      </p:to>
                                    </p:set>
                                    <p:animEffect transition="in" filter="blinds(horizontal)">
                                      <p:cBhvr>
                                        <p:cTn id="12" dur="500"/>
                                        <p:tgtEl>
                                          <p:spTgt spid="133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P spid="133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p:cNvSpPr>
          <p:nvPr>
            <p:ph idx="1"/>
          </p:nvPr>
        </p:nvSpPr>
        <p:spPr>
          <a:xfrm>
            <a:off x="2597785" y="1916113"/>
            <a:ext cx="8540750" cy="1223962"/>
          </a:xfrm>
        </p:spPr>
        <p:txBody>
          <a:bodyPr vert="horz" wrap="square" lIns="91440" tIns="45720" rIns="91440" bIns="45720" anchor="t"/>
          <a:lstStyle/>
          <a:p>
            <a:pPr>
              <a:buNone/>
            </a:pPr>
            <a:r>
              <a:rPr lang="zh-CN" altLang="en-US" sz="5400" dirty="0">
                <a:solidFill>
                  <a:srgbClr val="000000"/>
                </a:solidFill>
                <a:ea typeface="楷体_GB2312" pitchFamily="49" charset="-122"/>
              </a:rPr>
              <a:t>想象要符合故事情节发展。</a:t>
            </a:r>
          </a:p>
          <a:p>
            <a:pPr>
              <a:buNone/>
            </a:pPr>
            <a:endParaRPr lang="zh-CN" altLang="en-US" sz="5400" dirty="0">
              <a:solidFill>
                <a:srgbClr val="000000"/>
              </a:solidFill>
              <a:ea typeface="楷体_GB2312" pitchFamily="49" charset="-122"/>
            </a:endParaRPr>
          </a:p>
        </p:txBody>
      </p:sp>
      <p:sp>
        <p:nvSpPr>
          <p:cNvPr id="19459" name="Text Box 3"/>
          <p:cNvSpPr txBox="1"/>
          <p:nvPr/>
        </p:nvSpPr>
        <p:spPr>
          <a:xfrm>
            <a:off x="2534285" y="3644900"/>
            <a:ext cx="8604250" cy="914400"/>
          </a:xfrm>
          <a:prstGeom prst="rect">
            <a:avLst/>
          </a:prstGeom>
          <a:noFill/>
          <a:ln w="9525">
            <a:noFill/>
            <a:miter/>
          </a:ln>
        </p:spPr>
        <p:txBody>
          <a:bodyPr>
            <a:spAutoFit/>
          </a:bodyPr>
          <a:lstStyle/>
          <a:p>
            <a:pPr lvl="0" eaLnBrk="1" hangingPunct="1">
              <a:spcBef>
                <a:spcPct val="50000"/>
              </a:spcBef>
            </a:pPr>
            <a:r>
              <a:rPr lang="zh-CN" altLang="en-US" sz="5400" b="0" dirty="0">
                <a:solidFill>
                  <a:srgbClr val="000000"/>
                </a:solidFill>
                <a:latin typeface="Arial" pitchFamily="34" charset="0"/>
                <a:ea typeface="楷体_GB2312" pitchFamily="49" charset="-122"/>
              </a:rPr>
              <a:t>想象要体现人物性格特征。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58">
                                            <p:txEl>
                                              <p:pRg st="0" end="0"/>
                                            </p:txEl>
                                          </p:spTgt>
                                        </p:tgtEl>
                                        <p:attrNameLst>
                                          <p:attrName>style.visibility</p:attrName>
                                        </p:attrNameLst>
                                      </p:cBhvr>
                                      <p:to>
                                        <p:strVal val="visible"/>
                                      </p:to>
                                    </p:set>
                                    <p:anim calcmode="lin" valueType="num">
                                      <p:cBhvr additive="base">
                                        <p:cTn id="7" dur="500" fill="hold"/>
                                        <p:tgtEl>
                                          <p:spTgt spid="1945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459"/>
                                        </p:tgtEl>
                                        <p:attrNameLst>
                                          <p:attrName>style.visibility</p:attrName>
                                        </p:attrNameLst>
                                      </p:cBhvr>
                                      <p:to>
                                        <p:strVal val="visible"/>
                                      </p:to>
                                    </p:set>
                                    <p:anim calcmode="lin" valueType="num">
                                      <p:cBhvr additive="base">
                                        <p:cTn id="13" dur="500" fill="hold"/>
                                        <p:tgtEl>
                                          <p:spTgt spid="19459"/>
                                        </p:tgtEl>
                                        <p:attrNameLst>
                                          <p:attrName>ppt_x</p:attrName>
                                        </p:attrNameLst>
                                      </p:cBhvr>
                                      <p:tavLst>
                                        <p:tav tm="0">
                                          <p:val>
                                            <p:strVal val="#ppt_x"/>
                                          </p:val>
                                        </p:tav>
                                        <p:tav tm="100000">
                                          <p:val>
                                            <p:strVal val="#ppt_x"/>
                                          </p:val>
                                        </p:tav>
                                      </p:tavLst>
                                    </p:anim>
                                    <p:anim calcmode="lin" valueType="num">
                                      <p:cBhvr additive="base">
                                        <p:cTn id="14" dur="500" fill="hold"/>
                                        <p:tgtEl>
                                          <p:spTgt spid="194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build="p"/>
      <p:bldP spid="1945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6"/>
          <p:cNvSpPr txBox="1"/>
          <p:nvPr/>
        </p:nvSpPr>
        <p:spPr>
          <a:xfrm>
            <a:off x="2837498" y="2349500"/>
            <a:ext cx="548640" cy="3024188"/>
          </a:xfrm>
          <a:prstGeom prst="rect">
            <a:avLst/>
          </a:prstGeom>
          <a:noFill/>
          <a:ln w="9525">
            <a:noFill/>
            <a:miter/>
          </a:ln>
        </p:spPr>
        <p:txBody>
          <a:bodyPr vert="eaVert">
            <a:spAutoFit/>
          </a:bodyPr>
          <a:lstStyle/>
          <a:p>
            <a:pPr lvl="0" eaLnBrk="1" hangingPunct="1"/>
            <a:r>
              <a:rPr lang="zh-CN" altLang="en-US" sz="2400" b="1" dirty="0">
                <a:solidFill>
                  <a:srgbClr val="000000"/>
                </a:solidFill>
                <a:latin typeface="Times New Roman" pitchFamily="2" charset="0"/>
                <a:ea typeface="Times New Roman" pitchFamily="2" charset="0"/>
              </a:rPr>
              <a:t>小 圣 施 威 降 大 圣</a:t>
            </a:r>
          </a:p>
        </p:txBody>
      </p:sp>
      <p:sp>
        <p:nvSpPr>
          <p:cNvPr id="12291" name="矩形 12290"/>
          <p:cNvSpPr/>
          <p:nvPr/>
        </p:nvSpPr>
        <p:spPr>
          <a:xfrm>
            <a:off x="4205288" y="1196975"/>
            <a:ext cx="3319462" cy="457200"/>
          </a:xfrm>
          <a:prstGeom prst="rect">
            <a:avLst/>
          </a:prstGeom>
          <a:noFill/>
          <a:ln w="9525">
            <a:noFill/>
            <a:miter/>
          </a:ln>
        </p:spPr>
        <p:txBody>
          <a:bodyPr>
            <a:spAutoFit/>
          </a:bodyPr>
          <a:lstStyle/>
          <a:p>
            <a:pPr lvl="0" eaLnBrk="1" hangingPunct="1"/>
            <a:r>
              <a:rPr lang="zh-CN" altLang="en-US" sz="2400" b="1" dirty="0">
                <a:latin typeface="Times New Roman" pitchFamily="2" charset="0"/>
                <a:ea typeface="宋体" charset="-122"/>
              </a:rPr>
              <a:t>开端：大圣慌走</a:t>
            </a:r>
            <a:endParaRPr lang="en-US" altLang="x-none" sz="2400" b="1" dirty="0">
              <a:latin typeface="Times New Roman" pitchFamily="2" charset="0"/>
              <a:ea typeface="宋体" charset="-122"/>
            </a:endParaRPr>
          </a:p>
        </p:txBody>
      </p:sp>
      <p:sp>
        <p:nvSpPr>
          <p:cNvPr id="12292" name="矩形 12291"/>
          <p:cNvSpPr/>
          <p:nvPr/>
        </p:nvSpPr>
        <p:spPr>
          <a:xfrm>
            <a:off x="4224338" y="4797425"/>
            <a:ext cx="3398837" cy="457200"/>
          </a:xfrm>
          <a:prstGeom prst="rect">
            <a:avLst/>
          </a:prstGeom>
          <a:noFill/>
          <a:ln w="9525">
            <a:noFill/>
            <a:miter/>
          </a:ln>
        </p:spPr>
        <p:txBody>
          <a:bodyPr>
            <a:spAutoFit/>
          </a:bodyPr>
          <a:lstStyle/>
          <a:p>
            <a:pPr lvl="0" eaLnBrk="1" hangingPunct="1"/>
            <a:r>
              <a:rPr lang="zh-CN" altLang="en-US" sz="2400" b="1" dirty="0">
                <a:latin typeface="Times New Roman" pitchFamily="2" charset="0"/>
                <a:ea typeface="宋体" charset="-122"/>
              </a:rPr>
              <a:t>高潮：土地庙大战</a:t>
            </a:r>
            <a:endParaRPr lang="en-US" altLang="x-none" sz="2400" b="1" dirty="0">
              <a:latin typeface="Times New Roman" pitchFamily="2" charset="0"/>
              <a:ea typeface="宋体" charset="-122"/>
            </a:endParaRPr>
          </a:p>
        </p:txBody>
      </p:sp>
      <p:sp>
        <p:nvSpPr>
          <p:cNvPr id="12293" name="矩形 12292"/>
          <p:cNvSpPr/>
          <p:nvPr/>
        </p:nvSpPr>
        <p:spPr>
          <a:xfrm>
            <a:off x="4276725" y="5589588"/>
            <a:ext cx="1454150" cy="457200"/>
          </a:xfrm>
          <a:prstGeom prst="rect">
            <a:avLst/>
          </a:prstGeom>
          <a:noFill/>
          <a:ln w="9525">
            <a:noFill/>
            <a:miter/>
          </a:ln>
        </p:spPr>
        <p:txBody>
          <a:bodyPr>
            <a:spAutoFit/>
          </a:bodyPr>
          <a:lstStyle/>
          <a:p>
            <a:pPr lvl="0" eaLnBrk="1" hangingPunct="1"/>
            <a:r>
              <a:rPr lang="zh-CN" altLang="en-US" sz="2400" b="1" dirty="0">
                <a:latin typeface="Arial" charset="0"/>
                <a:ea typeface="宋体" charset="-122"/>
              </a:rPr>
              <a:t>结局</a:t>
            </a:r>
            <a:endParaRPr lang="en-US" altLang="x-none" sz="2400" dirty="0">
              <a:latin typeface="Arial" charset="0"/>
              <a:ea typeface="宋体" charset="-122"/>
            </a:endParaRPr>
          </a:p>
        </p:txBody>
      </p:sp>
      <p:sp>
        <p:nvSpPr>
          <p:cNvPr id="12294" name="Text Box 2"/>
          <p:cNvSpPr txBox="1"/>
          <p:nvPr/>
        </p:nvSpPr>
        <p:spPr>
          <a:xfrm>
            <a:off x="2895600" y="254000"/>
            <a:ext cx="3705225" cy="426720"/>
          </a:xfrm>
          <a:prstGeom prst="rect">
            <a:avLst/>
          </a:prstGeom>
          <a:noFill/>
          <a:ln w="9525">
            <a:noFill/>
            <a:miter/>
          </a:ln>
        </p:spPr>
        <p:txBody>
          <a:bodyPr>
            <a:spAutoFit/>
          </a:bodyPr>
          <a:lstStyle/>
          <a:p>
            <a:pPr lvl="0" eaLnBrk="1" hangingPunct="1"/>
            <a:r>
              <a:rPr lang="en-US" altLang="x-none" sz="2200" b="1" dirty="0">
                <a:solidFill>
                  <a:schemeClr val="bg1"/>
                </a:solidFill>
                <a:latin typeface="Arial" charset="0"/>
                <a:ea typeface="黑体" pitchFamily="2" charset="-122"/>
              </a:rPr>
              <a:t>26  </a:t>
            </a:r>
            <a:r>
              <a:rPr lang="zh-CN" altLang="en-US" sz="2200" b="1" dirty="0">
                <a:solidFill>
                  <a:schemeClr val="bg1"/>
                </a:solidFill>
                <a:latin typeface="Arial" charset="0"/>
                <a:ea typeface="黑体" pitchFamily="2" charset="-122"/>
              </a:rPr>
              <a:t>小圣施威降大圣</a:t>
            </a:r>
          </a:p>
        </p:txBody>
      </p:sp>
      <p:grpSp>
        <p:nvGrpSpPr>
          <p:cNvPr id="12295" name="组合 12294"/>
          <p:cNvGrpSpPr/>
          <p:nvPr/>
        </p:nvGrpSpPr>
        <p:grpSpPr>
          <a:xfrm>
            <a:off x="3557588" y="1484313"/>
            <a:ext cx="576262" cy="4392612"/>
            <a:chOff x="0" y="0"/>
            <a:chExt cx="363" cy="2640"/>
          </a:xfrm>
        </p:grpSpPr>
        <p:sp>
          <p:nvSpPr>
            <p:cNvPr id="12296" name="直接连接符 12295"/>
            <p:cNvSpPr/>
            <p:nvPr/>
          </p:nvSpPr>
          <p:spPr>
            <a:xfrm>
              <a:off x="0" y="0"/>
              <a:ext cx="363" cy="0"/>
            </a:xfrm>
            <a:prstGeom prst="line">
              <a:avLst/>
            </a:prstGeom>
            <a:ln w="9525" cap="flat" cmpd="sng">
              <a:solidFill>
                <a:schemeClr val="tx1"/>
              </a:solidFill>
              <a:prstDash val="solid"/>
              <a:headEnd type="none" w="med" len="med"/>
              <a:tailEnd type="none" w="med" len="med"/>
            </a:ln>
          </p:spPr>
          <p:txBody>
            <a:bodyPr/>
            <a:lstStyle/>
            <a:p>
              <a:endParaRPr lang="zh-CN" altLang="en-US"/>
            </a:p>
          </p:txBody>
        </p:sp>
        <p:sp>
          <p:nvSpPr>
            <p:cNvPr id="12297" name="直接连接符 12296"/>
            <p:cNvSpPr/>
            <p:nvPr/>
          </p:nvSpPr>
          <p:spPr>
            <a:xfrm>
              <a:off x="0" y="2640"/>
              <a:ext cx="363" cy="0"/>
            </a:xfrm>
            <a:prstGeom prst="line">
              <a:avLst/>
            </a:prstGeom>
            <a:ln w="9525" cap="flat" cmpd="sng">
              <a:solidFill>
                <a:schemeClr val="tx1"/>
              </a:solidFill>
              <a:prstDash val="solid"/>
              <a:headEnd type="none" w="med" len="med"/>
              <a:tailEnd type="none" w="med" len="med"/>
            </a:ln>
          </p:spPr>
          <p:txBody>
            <a:bodyPr/>
            <a:lstStyle/>
            <a:p>
              <a:endParaRPr lang="zh-CN" altLang="en-US"/>
            </a:p>
          </p:txBody>
        </p:sp>
        <p:sp>
          <p:nvSpPr>
            <p:cNvPr id="12298" name="直接连接符 12297"/>
            <p:cNvSpPr/>
            <p:nvPr/>
          </p:nvSpPr>
          <p:spPr>
            <a:xfrm>
              <a:off x="0" y="0"/>
              <a:ext cx="0" cy="2631"/>
            </a:xfrm>
            <a:prstGeom prst="line">
              <a:avLst/>
            </a:prstGeom>
            <a:ln w="9525" cap="flat" cmpd="sng">
              <a:solidFill>
                <a:schemeClr val="tx1"/>
              </a:solidFill>
              <a:prstDash val="solid"/>
              <a:headEnd type="none" w="med" len="med"/>
              <a:tailEnd type="none" w="med" len="med"/>
            </a:ln>
          </p:spPr>
          <p:txBody>
            <a:bodyPr/>
            <a:lstStyle/>
            <a:p>
              <a:endParaRPr lang="zh-CN" altLang="en-US"/>
            </a:p>
          </p:txBody>
        </p:sp>
      </p:grpSp>
      <p:sp>
        <p:nvSpPr>
          <p:cNvPr id="12299" name="矩形 12298"/>
          <p:cNvSpPr/>
          <p:nvPr/>
        </p:nvSpPr>
        <p:spPr>
          <a:xfrm>
            <a:off x="4205288" y="2997200"/>
            <a:ext cx="3319462" cy="457200"/>
          </a:xfrm>
          <a:prstGeom prst="rect">
            <a:avLst/>
          </a:prstGeom>
          <a:noFill/>
          <a:ln w="9525">
            <a:noFill/>
            <a:miter/>
          </a:ln>
        </p:spPr>
        <p:txBody>
          <a:bodyPr>
            <a:spAutoFit/>
          </a:bodyPr>
          <a:lstStyle/>
          <a:p>
            <a:pPr lvl="0" eaLnBrk="1" hangingPunct="1"/>
            <a:r>
              <a:rPr lang="zh-CN" altLang="en-US" sz="2400" b="1" dirty="0">
                <a:latin typeface="Times New Roman" pitchFamily="2" charset="0"/>
                <a:ea typeface="宋体" charset="-122"/>
              </a:rPr>
              <a:t>发展</a:t>
            </a:r>
            <a:endParaRPr lang="en-US" altLang="x-none" sz="2400" b="1" dirty="0">
              <a:latin typeface="Times New Roman" pitchFamily="2" charset="0"/>
              <a:ea typeface="宋体" charset="-122"/>
            </a:endParaRPr>
          </a:p>
        </p:txBody>
      </p:sp>
      <p:grpSp>
        <p:nvGrpSpPr>
          <p:cNvPr id="12300" name="组合 12299"/>
          <p:cNvGrpSpPr/>
          <p:nvPr/>
        </p:nvGrpSpPr>
        <p:grpSpPr>
          <a:xfrm>
            <a:off x="5141913" y="1844675"/>
            <a:ext cx="358775" cy="2736850"/>
            <a:chOff x="0" y="0"/>
            <a:chExt cx="363" cy="2640"/>
          </a:xfrm>
        </p:grpSpPr>
        <p:sp>
          <p:nvSpPr>
            <p:cNvPr id="12301" name="直接连接符 12300"/>
            <p:cNvSpPr/>
            <p:nvPr/>
          </p:nvSpPr>
          <p:spPr>
            <a:xfrm>
              <a:off x="0" y="0"/>
              <a:ext cx="363" cy="0"/>
            </a:xfrm>
            <a:prstGeom prst="line">
              <a:avLst/>
            </a:prstGeom>
            <a:ln w="9525" cap="flat" cmpd="sng">
              <a:solidFill>
                <a:schemeClr val="tx1"/>
              </a:solidFill>
              <a:prstDash val="solid"/>
              <a:headEnd type="none" w="med" len="med"/>
              <a:tailEnd type="none" w="med" len="med"/>
            </a:ln>
          </p:spPr>
          <p:txBody>
            <a:bodyPr/>
            <a:lstStyle/>
            <a:p>
              <a:endParaRPr lang="zh-CN" altLang="en-US"/>
            </a:p>
          </p:txBody>
        </p:sp>
        <p:sp>
          <p:nvSpPr>
            <p:cNvPr id="12302" name="直接连接符 12301"/>
            <p:cNvSpPr/>
            <p:nvPr/>
          </p:nvSpPr>
          <p:spPr>
            <a:xfrm>
              <a:off x="0" y="2640"/>
              <a:ext cx="363" cy="0"/>
            </a:xfrm>
            <a:prstGeom prst="line">
              <a:avLst/>
            </a:prstGeom>
            <a:ln w="9525" cap="flat" cmpd="sng">
              <a:solidFill>
                <a:schemeClr val="tx1"/>
              </a:solidFill>
              <a:prstDash val="solid"/>
              <a:headEnd type="none" w="med" len="med"/>
              <a:tailEnd type="none" w="med" len="med"/>
            </a:ln>
          </p:spPr>
          <p:txBody>
            <a:bodyPr/>
            <a:lstStyle/>
            <a:p>
              <a:endParaRPr lang="zh-CN" altLang="en-US"/>
            </a:p>
          </p:txBody>
        </p:sp>
        <p:sp>
          <p:nvSpPr>
            <p:cNvPr id="12303" name="直接连接符 12302"/>
            <p:cNvSpPr/>
            <p:nvPr/>
          </p:nvSpPr>
          <p:spPr>
            <a:xfrm>
              <a:off x="0" y="0"/>
              <a:ext cx="0" cy="2631"/>
            </a:xfrm>
            <a:prstGeom prst="line">
              <a:avLst/>
            </a:prstGeom>
            <a:ln w="9525" cap="flat" cmpd="sng">
              <a:solidFill>
                <a:schemeClr val="tx1"/>
              </a:solidFill>
              <a:prstDash val="solid"/>
              <a:headEnd type="none" w="med" len="med"/>
              <a:tailEnd type="none" w="med" len="med"/>
            </a:ln>
          </p:spPr>
          <p:txBody>
            <a:bodyPr/>
            <a:lstStyle/>
            <a:p>
              <a:endParaRPr lang="zh-CN" altLang="en-US"/>
            </a:p>
          </p:txBody>
        </p:sp>
      </p:grpSp>
      <p:sp>
        <p:nvSpPr>
          <p:cNvPr id="12304" name="矩形 12303"/>
          <p:cNvSpPr/>
          <p:nvPr/>
        </p:nvSpPr>
        <p:spPr>
          <a:xfrm>
            <a:off x="5500688" y="1628775"/>
            <a:ext cx="2665412" cy="457200"/>
          </a:xfrm>
          <a:prstGeom prst="rect">
            <a:avLst/>
          </a:prstGeom>
          <a:noFill/>
          <a:ln w="9525">
            <a:noFill/>
            <a:miter/>
          </a:ln>
        </p:spPr>
        <p:txBody>
          <a:bodyPr>
            <a:spAutoFit/>
          </a:bodyPr>
          <a:lstStyle/>
          <a:p>
            <a:pPr lvl="0" eaLnBrk="1" hangingPunct="1"/>
            <a:r>
              <a:rPr lang="zh-CN" altLang="en-US" sz="2400" b="1" dirty="0">
                <a:latin typeface="Times New Roman" pitchFamily="2" charset="0"/>
                <a:ea typeface="宋体" charset="-122"/>
              </a:rPr>
              <a:t>大圣              真君</a:t>
            </a:r>
            <a:endParaRPr lang="en-US" altLang="x-none" sz="2400" b="1" dirty="0">
              <a:latin typeface="Times New Roman" pitchFamily="2" charset="0"/>
              <a:ea typeface="宋体" charset="-122"/>
            </a:endParaRPr>
          </a:p>
        </p:txBody>
      </p:sp>
      <p:sp>
        <p:nvSpPr>
          <p:cNvPr id="12305" name="矩形 12304"/>
          <p:cNvSpPr/>
          <p:nvPr/>
        </p:nvSpPr>
        <p:spPr>
          <a:xfrm>
            <a:off x="5500688" y="2133600"/>
            <a:ext cx="3168650" cy="457200"/>
          </a:xfrm>
          <a:prstGeom prst="rect">
            <a:avLst/>
          </a:prstGeom>
          <a:noFill/>
          <a:ln w="9525">
            <a:noFill/>
            <a:miter/>
          </a:ln>
        </p:spPr>
        <p:txBody>
          <a:bodyPr>
            <a:spAutoFit/>
          </a:bodyPr>
          <a:lstStyle/>
          <a:p>
            <a:pPr lvl="0" eaLnBrk="1" hangingPunct="1"/>
            <a:r>
              <a:rPr lang="zh-CN" altLang="en-US" sz="2400" b="1" dirty="0">
                <a:latin typeface="Times New Roman" pitchFamily="2" charset="0"/>
                <a:ea typeface="宋体" charset="-122"/>
              </a:rPr>
              <a:t>麻雀儿          饿鹰儿</a:t>
            </a:r>
          </a:p>
        </p:txBody>
      </p:sp>
      <p:sp>
        <p:nvSpPr>
          <p:cNvPr id="12306" name="矩形 12305"/>
          <p:cNvSpPr/>
          <p:nvPr/>
        </p:nvSpPr>
        <p:spPr>
          <a:xfrm>
            <a:off x="5500688" y="2686050"/>
            <a:ext cx="3097212" cy="457200"/>
          </a:xfrm>
          <a:prstGeom prst="rect">
            <a:avLst/>
          </a:prstGeom>
          <a:noFill/>
          <a:ln w="9525">
            <a:noFill/>
            <a:miter/>
          </a:ln>
        </p:spPr>
        <p:txBody>
          <a:bodyPr>
            <a:spAutoFit/>
          </a:bodyPr>
          <a:lstStyle/>
          <a:p>
            <a:pPr lvl="0" eaLnBrk="1" hangingPunct="1"/>
            <a:r>
              <a:rPr lang="zh-CN" altLang="en-US" sz="2400" b="1" dirty="0">
                <a:latin typeface="Times New Roman" pitchFamily="2" charset="0"/>
                <a:ea typeface="宋体" charset="-122"/>
              </a:rPr>
              <a:t>大鹚老          大海</a:t>
            </a:r>
            <a:r>
              <a:rPr lang="zh-CN" altLang="en-US" sz="2400" b="1" dirty="0">
                <a:latin typeface="Arial" charset="0"/>
                <a:ea typeface="宋体" charset="-122"/>
              </a:rPr>
              <a:t>鹤</a:t>
            </a:r>
          </a:p>
        </p:txBody>
      </p:sp>
      <p:sp>
        <p:nvSpPr>
          <p:cNvPr id="12307" name="矩形 12306"/>
          <p:cNvSpPr/>
          <p:nvPr/>
        </p:nvSpPr>
        <p:spPr>
          <a:xfrm>
            <a:off x="5500688" y="3295650"/>
            <a:ext cx="3097212" cy="457200"/>
          </a:xfrm>
          <a:prstGeom prst="rect">
            <a:avLst/>
          </a:prstGeom>
          <a:noFill/>
          <a:ln w="9525">
            <a:noFill/>
            <a:miter/>
          </a:ln>
        </p:spPr>
        <p:txBody>
          <a:bodyPr>
            <a:spAutoFit/>
          </a:bodyPr>
          <a:lstStyle/>
          <a:p>
            <a:pPr lvl="0" eaLnBrk="1" hangingPunct="1"/>
            <a:r>
              <a:rPr lang="zh-CN" altLang="en-US" sz="2400" b="1" dirty="0">
                <a:latin typeface="Times New Roman" pitchFamily="2" charset="0"/>
                <a:ea typeface="宋体" charset="-122"/>
              </a:rPr>
              <a:t>鱼儿              鱼鹰儿</a:t>
            </a:r>
          </a:p>
        </p:txBody>
      </p:sp>
      <p:sp>
        <p:nvSpPr>
          <p:cNvPr id="12308" name="矩形 12307"/>
          <p:cNvSpPr/>
          <p:nvPr/>
        </p:nvSpPr>
        <p:spPr>
          <a:xfrm>
            <a:off x="5500688" y="3835400"/>
            <a:ext cx="3097212" cy="457200"/>
          </a:xfrm>
          <a:prstGeom prst="rect">
            <a:avLst/>
          </a:prstGeom>
          <a:noFill/>
          <a:ln w="9525">
            <a:noFill/>
            <a:miter/>
          </a:ln>
        </p:spPr>
        <p:txBody>
          <a:bodyPr>
            <a:spAutoFit/>
          </a:bodyPr>
          <a:lstStyle/>
          <a:p>
            <a:pPr lvl="0" eaLnBrk="1" hangingPunct="1"/>
            <a:r>
              <a:rPr lang="zh-CN" altLang="en-US" sz="2400" b="1" dirty="0">
                <a:latin typeface="Times New Roman" pitchFamily="2" charset="0"/>
                <a:ea typeface="宋体" charset="-122"/>
              </a:rPr>
              <a:t>水蛇              灰</a:t>
            </a:r>
            <a:r>
              <a:rPr lang="zh-CN" altLang="en-US" sz="2400" b="1" dirty="0">
                <a:latin typeface="Arial" charset="0"/>
                <a:ea typeface="宋体" charset="-122"/>
              </a:rPr>
              <a:t>鹤</a:t>
            </a:r>
          </a:p>
        </p:txBody>
      </p:sp>
      <p:sp>
        <p:nvSpPr>
          <p:cNvPr id="12309" name="矩形 12308"/>
          <p:cNvSpPr/>
          <p:nvPr/>
        </p:nvSpPr>
        <p:spPr>
          <a:xfrm>
            <a:off x="5500688" y="4311650"/>
            <a:ext cx="3097212" cy="457200"/>
          </a:xfrm>
          <a:prstGeom prst="rect">
            <a:avLst/>
          </a:prstGeom>
          <a:noFill/>
          <a:ln w="9525">
            <a:noFill/>
            <a:miter/>
          </a:ln>
        </p:spPr>
        <p:txBody>
          <a:bodyPr>
            <a:spAutoFit/>
          </a:bodyPr>
          <a:lstStyle/>
          <a:p>
            <a:pPr lvl="0" eaLnBrk="1" hangingPunct="1"/>
            <a:r>
              <a:rPr lang="zh-CN" altLang="en-US" sz="2400" b="1" dirty="0">
                <a:latin typeface="Times New Roman" pitchFamily="2" charset="0"/>
                <a:ea typeface="宋体" charset="-122"/>
              </a:rPr>
              <a:t>花鸨              现原身</a:t>
            </a:r>
            <a:endParaRPr lang="zh-CN" altLang="en-US" sz="2400" b="1" dirty="0">
              <a:latin typeface="Arial" charset="0"/>
              <a:ea typeface="宋体" charset="-122"/>
            </a:endParaRPr>
          </a:p>
        </p:txBody>
      </p:sp>
      <p:grpSp>
        <p:nvGrpSpPr>
          <p:cNvPr id="12310" name="组合 12309"/>
          <p:cNvGrpSpPr/>
          <p:nvPr/>
        </p:nvGrpSpPr>
        <p:grpSpPr>
          <a:xfrm>
            <a:off x="5141913" y="5445125"/>
            <a:ext cx="358775" cy="946150"/>
            <a:chOff x="0" y="0"/>
            <a:chExt cx="363" cy="2640"/>
          </a:xfrm>
        </p:grpSpPr>
        <p:sp>
          <p:nvSpPr>
            <p:cNvPr id="12311" name="直接连接符 12310"/>
            <p:cNvSpPr/>
            <p:nvPr/>
          </p:nvSpPr>
          <p:spPr>
            <a:xfrm>
              <a:off x="0" y="0"/>
              <a:ext cx="363" cy="0"/>
            </a:xfrm>
            <a:prstGeom prst="line">
              <a:avLst/>
            </a:prstGeom>
            <a:ln w="9525" cap="flat" cmpd="sng">
              <a:solidFill>
                <a:schemeClr val="tx1"/>
              </a:solidFill>
              <a:prstDash val="solid"/>
              <a:headEnd type="none" w="med" len="med"/>
              <a:tailEnd type="none" w="med" len="med"/>
            </a:ln>
          </p:spPr>
          <p:txBody>
            <a:bodyPr/>
            <a:lstStyle/>
            <a:p>
              <a:endParaRPr lang="zh-CN" altLang="en-US"/>
            </a:p>
          </p:txBody>
        </p:sp>
        <p:sp>
          <p:nvSpPr>
            <p:cNvPr id="12312" name="直接连接符 12311"/>
            <p:cNvSpPr/>
            <p:nvPr/>
          </p:nvSpPr>
          <p:spPr>
            <a:xfrm>
              <a:off x="0" y="2640"/>
              <a:ext cx="363" cy="0"/>
            </a:xfrm>
            <a:prstGeom prst="line">
              <a:avLst/>
            </a:prstGeom>
            <a:ln w="9525" cap="flat" cmpd="sng">
              <a:solidFill>
                <a:schemeClr val="tx1"/>
              </a:solidFill>
              <a:prstDash val="solid"/>
              <a:headEnd type="none" w="med" len="med"/>
              <a:tailEnd type="none" w="med" len="med"/>
            </a:ln>
          </p:spPr>
          <p:txBody>
            <a:bodyPr/>
            <a:lstStyle/>
            <a:p>
              <a:endParaRPr lang="zh-CN" altLang="en-US"/>
            </a:p>
          </p:txBody>
        </p:sp>
        <p:sp>
          <p:nvSpPr>
            <p:cNvPr id="12313" name="直接连接符 12312"/>
            <p:cNvSpPr/>
            <p:nvPr/>
          </p:nvSpPr>
          <p:spPr>
            <a:xfrm>
              <a:off x="0" y="0"/>
              <a:ext cx="0" cy="2631"/>
            </a:xfrm>
            <a:prstGeom prst="line">
              <a:avLst/>
            </a:prstGeom>
            <a:ln w="9525" cap="flat" cmpd="sng">
              <a:solidFill>
                <a:schemeClr val="tx1"/>
              </a:solidFill>
              <a:prstDash val="solid"/>
              <a:headEnd type="none" w="med" len="med"/>
              <a:tailEnd type="none" w="med" len="med"/>
            </a:ln>
          </p:spPr>
          <p:txBody>
            <a:bodyPr/>
            <a:lstStyle/>
            <a:p>
              <a:endParaRPr lang="zh-CN" altLang="en-US"/>
            </a:p>
          </p:txBody>
        </p:sp>
      </p:grpSp>
      <p:sp>
        <p:nvSpPr>
          <p:cNvPr id="12314" name="矩形 12313"/>
          <p:cNvSpPr/>
          <p:nvPr/>
        </p:nvSpPr>
        <p:spPr>
          <a:xfrm>
            <a:off x="5576888" y="5292725"/>
            <a:ext cx="3398837" cy="457200"/>
          </a:xfrm>
          <a:prstGeom prst="rect">
            <a:avLst/>
          </a:prstGeom>
          <a:noFill/>
          <a:ln w="9525">
            <a:noFill/>
            <a:miter/>
          </a:ln>
        </p:spPr>
        <p:txBody>
          <a:bodyPr>
            <a:spAutoFit/>
          </a:bodyPr>
          <a:lstStyle/>
          <a:p>
            <a:pPr lvl="0" eaLnBrk="1" hangingPunct="1"/>
            <a:r>
              <a:rPr lang="zh-CN" altLang="en-US" sz="2400" b="1" dirty="0">
                <a:latin typeface="Times New Roman" pitchFamily="2" charset="0"/>
                <a:ea typeface="宋体" charset="-122"/>
              </a:rPr>
              <a:t>大圣变身二郎神</a:t>
            </a:r>
            <a:endParaRPr lang="en-US" altLang="x-none" sz="2400" b="1" dirty="0">
              <a:latin typeface="Times New Roman" pitchFamily="2" charset="0"/>
              <a:ea typeface="宋体" charset="-122"/>
            </a:endParaRPr>
          </a:p>
        </p:txBody>
      </p:sp>
      <p:sp>
        <p:nvSpPr>
          <p:cNvPr id="12315" name="矩形 12314"/>
          <p:cNvSpPr/>
          <p:nvPr/>
        </p:nvSpPr>
        <p:spPr>
          <a:xfrm>
            <a:off x="5576888" y="6092825"/>
            <a:ext cx="3398837" cy="457200"/>
          </a:xfrm>
          <a:prstGeom prst="rect">
            <a:avLst/>
          </a:prstGeom>
          <a:noFill/>
          <a:ln w="9525">
            <a:noFill/>
            <a:miter/>
          </a:ln>
        </p:spPr>
        <p:txBody>
          <a:bodyPr>
            <a:spAutoFit/>
          </a:bodyPr>
          <a:lstStyle/>
          <a:p>
            <a:pPr lvl="0" eaLnBrk="1" hangingPunct="1"/>
            <a:r>
              <a:rPr lang="zh-CN" altLang="en-US" sz="2400" b="1" dirty="0">
                <a:latin typeface="Times New Roman" pitchFamily="2" charset="0"/>
                <a:ea typeface="宋体" charset="-122"/>
              </a:rPr>
              <a:t>复打到花果山</a:t>
            </a:r>
            <a:endParaRPr lang="en-US" altLang="x-none" sz="2400" b="1" dirty="0">
              <a:latin typeface="Times New Roman" pitchFamily="2" charset="0"/>
              <a:ea typeface="宋体" charset="-122"/>
            </a:endParaRPr>
          </a:p>
        </p:txBody>
      </p:sp>
      <p:sp>
        <p:nvSpPr>
          <p:cNvPr id="12316" name="直接连接符 12315"/>
          <p:cNvSpPr/>
          <p:nvPr/>
        </p:nvSpPr>
        <p:spPr>
          <a:xfrm>
            <a:off x="6437313" y="1858963"/>
            <a:ext cx="647700" cy="0"/>
          </a:xfrm>
          <a:prstGeom prst="line">
            <a:avLst/>
          </a:prstGeom>
          <a:ln w="9525" cap="flat" cmpd="sng">
            <a:solidFill>
              <a:schemeClr val="tx1"/>
            </a:solidFill>
            <a:prstDash val="solid"/>
            <a:headEnd type="triangle" w="med" len="med"/>
            <a:tailEnd type="triangle" w="med" len="med"/>
          </a:ln>
        </p:spPr>
        <p:txBody>
          <a:bodyPr/>
          <a:lstStyle/>
          <a:p>
            <a:endParaRPr lang="zh-CN" alt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2291"/>
                                        </p:tgtEl>
                                        <p:attrNameLst>
                                          <p:attrName>style.visibility</p:attrName>
                                        </p:attrNameLst>
                                      </p:cBhvr>
                                      <p:to>
                                        <p:strVal val="visible"/>
                                      </p:to>
                                    </p:set>
                                    <p:anim calcmode="discrete" valueType="clr">
                                      <p:cBhvr override="childStyle">
                                        <p:cTn id="7" dur="80"/>
                                        <p:tgtEl>
                                          <p:spTgt spid="1229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291"/>
                                        </p:tgtEl>
                                        <p:attrNameLst>
                                          <p:attrName>fillcolor</p:attrName>
                                        </p:attrNameLst>
                                      </p:cBhvr>
                                      <p:tavLst>
                                        <p:tav tm="0">
                                          <p:val>
                                            <p:clrVal>
                                              <a:schemeClr val="accent2"/>
                                            </p:clrVal>
                                          </p:val>
                                        </p:tav>
                                        <p:tav tm="50000">
                                          <p:val>
                                            <p:clrVal>
                                              <a:schemeClr val="hlink"/>
                                            </p:clrVal>
                                          </p:val>
                                        </p:tav>
                                      </p:tavLst>
                                    </p:anim>
                                    <p:set>
                                      <p:cBhvr>
                                        <p:cTn id="9" dur="80"/>
                                        <p:tgtEl>
                                          <p:spTgt spid="12291"/>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2299"/>
                                        </p:tgtEl>
                                        <p:attrNameLst>
                                          <p:attrName>style.visibility</p:attrName>
                                        </p:attrNameLst>
                                      </p:cBhvr>
                                      <p:to>
                                        <p:strVal val="visible"/>
                                      </p:to>
                                    </p:set>
                                    <p:anim calcmode="discrete" valueType="clr">
                                      <p:cBhvr override="childStyle">
                                        <p:cTn id="14" dur="80"/>
                                        <p:tgtEl>
                                          <p:spTgt spid="12299"/>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2299"/>
                                        </p:tgtEl>
                                        <p:attrNameLst>
                                          <p:attrName>fillcolor</p:attrName>
                                        </p:attrNameLst>
                                      </p:cBhvr>
                                      <p:tavLst>
                                        <p:tav tm="0">
                                          <p:val>
                                            <p:clrVal>
                                              <a:schemeClr val="accent2"/>
                                            </p:clrVal>
                                          </p:val>
                                        </p:tav>
                                        <p:tav tm="50000">
                                          <p:val>
                                            <p:clrVal>
                                              <a:schemeClr val="hlink"/>
                                            </p:clrVal>
                                          </p:val>
                                        </p:tav>
                                      </p:tavLst>
                                    </p:anim>
                                    <p:set>
                                      <p:cBhvr>
                                        <p:cTn id="16" dur="80"/>
                                        <p:tgtEl>
                                          <p:spTgt spid="12299"/>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12292"/>
                                        </p:tgtEl>
                                        <p:attrNameLst>
                                          <p:attrName>style.visibility</p:attrName>
                                        </p:attrNameLst>
                                      </p:cBhvr>
                                      <p:to>
                                        <p:strVal val="visible"/>
                                      </p:to>
                                    </p:set>
                                    <p:anim calcmode="discrete" valueType="clr">
                                      <p:cBhvr override="childStyle">
                                        <p:cTn id="21" dur="80"/>
                                        <p:tgtEl>
                                          <p:spTgt spid="12292"/>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12292"/>
                                        </p:tgtEl>
                                        <p:attrNameLst>
                                          <p:attrName>fillcolor</p:attrName>
                                        </p:attrNameLst>
                                      </p:cBhvr>
                                      <p:tavLst>
                                        <p:tav tm="0">
                                          <p:val>
                                            <p:clrVal>
                                              <a:schemeClr val="accent2"/>
                                            </p:clrVal>
                                          </p:val>
                                        </p:tav>
                                        <p:tav tm="50000">
                                          <p:val>
                                            <p:clrVal>
                                              <a:schemeClr val="hlink"/>
                                            </p:clrVal>
                                          </p:val>
                                        </p:tav>
                                      </p:tavLst>
                                    </p:anim>
                                    <p:set>
                                      <p:cBhvr>
                                        <p:cTn id="23" dur="80"/>
                                        <p:tgtEl>
                                          <p:spTgt spid="12292"/>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grpId="0" nodeType="clickEffect">
                                  <p:stCondLst>
                                    <p:cond delay="0"/>
                                  </p:stCondLst>
                                  <p:iterate type="lt">
                                    <p:tmPct val="50000"/>
                                  </p:iterate>
                                  <p:childTnLst>
                                    <p:set>
                                      <p:cBhvr>
                                        <p:cTn id="27" dur="1" fill="hold">
                                          <p:stCondLst>
                                            <p:cond delay="0"/>
                                          </p:stCondLst>
                                        </p:cTn>
                                        <p:tgtEl>
                                          <p:spTgt spid="12293"/>
                                        </p:tgtEl>
                                        <p:attrNameLst>
                                          <p:attrName>style.visibility</p:attrName>
                                        </p:attrNameLst>
                                      </p:cBhvr>
                                      <p:to>
                                        <p:strVal val="visible"/>
                                      </p:to>
                                    </p:set>
                                    <p:anim calcmode="discrete" valueType="clr">
                                      <p:cBhvr override="childStyle">
                                        <p:cTn id="28" dur="80"/>
                                        <p:tgtEl>
                                          <p:spTgt spid="12293"/>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12293"/>
                                        </p:tgtEl>
                                        <p:attrNameLst>
                                          <p:attrName>fillcolor</p:attrName>
                                        </p:attrNameLst>
                                      </p:cBhvr>
                                      <p:tavLst>
                                        <p:tav tm="0">
                                          <p:val>
                                            <p:clrVal>
                                              <a:schemeClr val="accent2"/>
                                            </p:clrVal>
                                          </p:val>
                                        </p:tav>
                                        <p:tav tm="50000">
                                          <p:val>
                                            <p:clrVal>
                                              <a:schemeClr val="hlink"/>
                                            </p:clrVal>
                                          </p:val>
                                        </p:tav>
                                      </p:tavLst>
                                    </p:anim>
                                    <p:set>
                                      <p:cBhvr>
                                        <p:cTn id="30" dur="80"/>
                                        <p:tgtEl>
                                          <p:spTgt spid="12293"/>
                                        </p:tgtEl>
                                        <p:attrNameLst>
                                          <p:attrName>fill.type</p:attrName>
                                        </p:attrNameLst>
                                      </p:cBhvr>
                                      <p:to>
                                        <p:strVal val="solid"/>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2300"/>
                                        </p:tgtEl>
                                        <p:attrNameLst>
                                          <p:attrName>style.visibility</p:attrName>
                                        </p:attrNameLst>
                                      </p:cBhvr>
                                      <p:to>
                                        <p:strVal val="visible"/>
                                      </p:to>
                                    </p:set>
                                    <p:anim calcmode="lin" valueType="num">
                                      <p:cBhvr additive="base">
                                        <p:cTn id="35" dur="500" fill="hold"/>
                                        <p:tgtEl>
                                          <p:spTgt spid="12300"/>
                                        </p:tgtEl>
                                        <p:attrNameLst>
                                          <p:attrName>ppt_x</p:attrName>
                                        </p:attrNameLst>
                                      </p:cBhvr>
                                      <p:tavLst>
                                        <p:tav tm="0">
                                          <p:val>
                                            <p:strVal val="#ppt_x"/>
                                          </p:val>
                                        </p:tav>
                                        <p:tav tm="100000">
                                          <p:val>
                                            <p:strVal val="#ppt_x"/>
                                          </p:val>
                                        </p:tav>
                                      </p:tavLst>
                                    </p:anim>
                                    <p:anim calcmode="lin" valueType="num">
                                      <p:cBhvr additive="base">
                                        <p:cTn id="36" dur="500" fill="hold"/>
                                        <p:tgtEl>
                                          <p:spTgt spid="1230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7" presetClass="entr" presetSubtype="0" fill="hold" nodeType="clickEffect">
                                  <p:stCondLst>
                                    <p:cond delay="0"/>
                                  </p:stCondLst>
                                  <p:iterate type="lt">
                                    <p:tmPct val="50000"/>
                                  </p:iterate>
                                  <p:childTnLst>
                                    <p:set>
                                      <p:cBhvr>
                                        <p:cTn id="40" dur="1" fill="hold">
                                          <p:stCondLst>
                                            <p:cond delay="0"/>
                                          </p:stCondLst>
                                        </p:cTn>
                                        <p:tgtEl>
                                          <p:spTgt spid="12304">
                                            <p:txEl>
                                              <p:pRg st="0" end="0"/>
                                            </p:txEl>
                                          </p:spTgt>
                                        </p:tgtEl>
                                        <p:attrNameLst>
                                          <p:attrName>style.visibility</p:attrName>
                                        </p:attrNameLst>
                                      </p:cBhvr>
                                      <p:to>
                                        <p:strVal val="visible"/>
                                      </p:to>
                                    </p:set>
                                    <p:anim calcmode="discrete" valueType="clr">
                                      <p:cBhvr override="childStyle">
                                        <p:cTn id="41" dur="80"/>
                                        <p:tgtEl>
                                          <p:spTgt spid="1230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2" dur="80"/>
                                        <p:tgtEl>
                                          <p:spTgt spid="12304">
                                            <p:txEl>
                                              <p:pRg st="0" end="0"/>
                                            </p:txEl>
                                          </p:spTgt>
                                        </p:tgtEl>
                                        <p:attrNameLst>
                                          <p:attrName>fillcolor</p:attrName>
                                        </p:attrNameLst>
                                      </p:cBhvr>
                                      <p:tavLst>
                                        <p:tav tm="0">
                                          <p:val>
                                            <p:clrVal>
                                              <a:schemeClr val="accent2"/>
                                            </p:clrVal>
                                          </p:val>
                                        </p:tav>
                                        <p:tav tm="50000">
                                          <p:val>
                                            <p:clrVal>
                                              <a:schemeClr val="hlink"/>
                                            </p:clrVal>
                                          </p:val>
                                        </p:tav>
                                      </p:tavLst>
                                    </p:anim>
                                    <p:set>
                                      <p:cBhvr>
                                        <p:cTn id="43" dur="80"/>
                                        <p:tgtEl>
                                          <p:spTgt spid="12304">
                                            <p:txEl>
                                              <p:pRg st="0" end="0"/>
                                            </p:txEl>
                                          </p:spTgt>
                                        </p:tgtEl>
                                        <p:attrNameLst>
                                          <p:attrName>fill.type</p:attrName>
                                        </p:attrNameLst>
                                      </p:cBhvr>
                                      <p:to>
                                        <p:strVal val="solid"/>
                                      </p:to>
                                    </p:se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nodeType="clickEffect">
                                  <p:stCondLst>
                                    <p:cond delay="0"/>
                                  </p:stCondLst>
                                  <p:childTnLst>
                                    <p:set>
                                      <p:cBhvr>
                                        <p:cTn id="47" dur="1" fill="hold">
                                          <p:stCondLst>
                                            <p:cond delay="0"/>
                                          </p:stCondLst>
                                        </p:cTn>
                                        <p:tgtEl>
                                          <p:spTgt spid="12316"/>
                                        </p:tgtEl>
                                        <p:attrNameLst>
                                          <p:attrName>style.visibility</p:attrName>
                                        </p:attrNameLst>
                                      </p:cBhvr>
                                      <p:to>
                                        <p:strVal val="visible"/>
                                      </p:to>
                                    </p:set>
                                    <p:animEffect transition="in" filter="blinds(horizontal)">
                                      <p:cBhvr>
                                        <p:cTn id="48" dur="500"/>
                                        <p:tgtEl>
                                          <p:spTgt spid="12316"/>
                                        </p:tgtEl>
                                      </p:cBhvr>
                                    </p:animEffect>
                                  </p:childTnLst>
                                </p:cTn>
                              </p:par>
                            </p:childTnLst>
                          </p:cTn>
                        </p:par>
                      </p:childTnLst>
                    </p:cTn>
                  </p:par>
                  <p:par>
                    <p:cTn id="49" fill="hold">
                      <p:stCondLst>
                        <p:cond delay="indefinite"/>
                      </p:stCondLst>
                      <p:childTnLst>
                        <p:par>
                          <p:cTn id="50" fill="hold">
                            <p:stCondLst>
                              <p:cond delay="0"/>
                            </p:stCondLst>
                            <p:childTnLst>
                              <p:par>
                                <p:cTn id="51" presetID="27" presetClass="entr" presetSubtype="0" fill="hold" nodeType="clickEffect">
                                  <p:stCondLst>
                                    <p:cond delay="0"/>
                                  </p:stCondLst>
                                  <p:iterate type="lt">
                                    <p:tmPct val="50000"/>
                                  </p:iterate>
                                  <p:childTnLst>
                                    <p:set>
                                      <p:cBhvr>
                                        <p:cTn id="52" dur="1" fill="hold">
                                          <p:stCondLst>
                                            <p:cond delay="0"/>
                                          </p:stCondLst>
                                        </p:cTn>
                                        <p:tgtEl>
                                          <p:spTgt spid="12304">
                                            <p:txEl>
                                              <p:pRg st="0" end="0"/>
                                            </p:txEl>
                                          </p:spTgt>
                                        </p:tgtEl>
                                        <p:attrNameLst>
                                          <p:attrName>style.visibility</p:attrName>
                                        </p:attrNameLst>
                                      </p:cBhvr>
                                      <p:to>
                                        <p:strVal val="visible"/>
                                      </p:to>
                                    </p:set>
                                    <p:anim calcmode="discrete" valueType="clr">
                                      <p:cBhvr override="childStyle">
                                        <p:cTn id="53" dur="80"/>
                                        <p:tgtEl>
                                          <p:spTgt spid="1230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4" dur="80"/>
                                        <p:tgtEl>
                                          <p:spTgt spid="12304">
                                            <p:txEl>
                                              <p:pRg st="0" end="0"/>
                                            </p:txEl>
                                          </p:spTgt>
                                        </p:tgtEl>
                                        <p:attrNameLst>
                                          <p:attrName>fillcolor</p:attrName>
                                        </p:attrNameLst>
                                      </p:cBhvr>
                                      <p:tavLst>
                                        <p:tav tm="0">
                                          <p:val>
                                            <p:clrVal>
                                              <a:schemeClr val="accent2"/>
                                            </p:clrVal>
                                          </p:val>
                                        </p:tav>
                                        <p:tav tm="50000">
                                          <p:val>
                                            <p:clrVal>
                                              <a:schemeClr val="hlink"/>
                                            </p:clrVal>
                                          </p:val>
                                        </p:tav>
                                      </p:tavLst>
                                    </p:anim>
                                    <p:set>
                                      <p:cBhvr>
                                        <p:cTn id="55" dur="80"/>
                                        <p:tgtEl>
                                          <p:spTgt spid="12304">
                                            <p:txEl>
                                              <p:pRg st="0" end="0"/>
                                            </p:txEl>
                                          </p:spTgt>
                                        </p:tgtEl>
                                        <p:attrNameLst>
                                          <p:attrName>fill.type</p:attrName>
                                        </p:attrNameLst>
                                      </p:cBhvr>
                                      <p:to>
                                        <p:strVal val="solid"/>
                                      </p:to>
                                    </p:set>
                                  </p:childTnLst>
                                </p:cTn>
                              </p:par>
                            </p:childTnLst>
                          </p:cTn>
                        </p:par>
                      </p:childTnLst>
                    </p:cTn>
                  </p:par>
                  <p:par>
                    <p:cTn id="56" fill="hold">
                      <p:stCondLst>
                        <p:cond delay="indefinite"/>
                      </p:stCondLst>
                      <p:childTnLst>
                        <p:par>
                          <p:cTn id="57" fill="hold">
                            <p:stCondLst>
                              <p:cond delay="0"/>
                            </p:stCondLst>
                            <p:childTnLst>
                              <p:par>
                                <p:cTn id="58" presetID="27" presetClass="entr" presetSubtype="0" fill="hold" grpId="0" nodeType="clickEffect">
                                  <p:stCondLst>
                                    <p:cond delay="0"/>
                                  </p:stCondLst>
                                  <p:iterate type="lt">
                                    <p:tmPct val="50000"/>
                                  </p:iterate>
                                  <p:childTnLst>
                                    <p:set>
                                      <p:cBhvr>
                                        <p:cTn id="59" dur="1" fill="hold">
                                          <p:stCondLst>
                                            <p:cond delay="0"/>
                                          </p:stCondLst>
                                        </p:cTn>
                                        <p:tgtEl>
                                          <p:spTgt spid="12305"/>
                                        </p:tgtEl>
                                        <p:attrNameLst>
                                          <p:attrName>style.visibility</p:attrName>
                                        </p:attrNameLst>
                                      </p:cBhvr>
                                      <p:to>
                                        <p:strVal val="visible"/>
                                      </p:to>
                                    </p:set>
                                    <p:anim calcmode="discrete" valueType="clr">
                                      <p:cBhvr override="childStyle">
                                        <p:cTn id="60" dur="80"/>
                                        <p:tgtEl>
                                          <p:spTgt spid="12305"/>
                                        </p:tgtEl>
                                        <p:attrNameLst>
                                          <p:attrName>style.color</p:attrName>
                                        </p:attrNameLst>
                                      </p:cBhvr>
                                      <p:tavLst>
                                        <p:tav tm="0">
                                          <p:val>
                                            <p:clrVal>
                                              <a:schemeClr val="accent2"/>
                                            </p:clrVal>
                                          </p:val>
                                        </p:tav>
                                        <p:tav tm="50000">
                                          <p:val>
                                            <p:clrVal>
                                              <a:schemeClr val="hlink"/>
                                            </p:clrVal>
                                          </p:val>
                                        </p:tav>
                                      </p:tavLst>
                                    </p:anim>
                                    <p:anim calcmode="discrete" valueType="clr">
                                      <p:cBhvr>
                                        <p:cTn id="61" dur="80"/>
                                        <p:tgtEl>
                                          <p:spTgt spid="12305"/>
                                        </p:tgtEl>
                                        <p:attrNameLst>
                                          <p:attrName>fillcolor</p:attrName>
                                        </p:attrNameLst>
                                      </p:cBhvr>
                                      <p:tavLst>
                                        <p:tav tm="0">
                                          <p:val>
                                            <p:clrVal>
                                              <a:schemeClr val="accent2"/>
                                            </p:clrVal>
                                          </p:val>
                                        </p:tav>
                                        <p:tav tm="50000">
                                          <p:val>
                                            <p:clrVal>
                                              <a:schemeClr val="hlink"/>
                                            </p:clrVal>
                                          </p:val>
                                        </p:tav>
                                      </p:tavLst>
                                    </p:anim>
                                    <p:set>
                                      <p:cBhvr>
                                        <p:cTn id="62" dur="80"/>
                                        <p:tgtEl>
                                          <p:spTgt spid="12305"/>
                                        </p:tgtEl>
                                        <p:attrNameLst>
                                          <p:attrName>fill.type</p:attrName>
                                        </p:attrNameLst>
                                      </p:cBhvr>
                                      <p:to>
                                        <p:strVal val="solid"/>
                                      </p:to>
                                    </p:set>
                                  </p:childTnLst>
                                </p:cTn>
                              </p:par>
                            </p:childTnLst>
                          </p:cTn>
                        </p:par>
                      </p:childTnLst>
                    </p:cTn>
                  </p:par>
                  <p:par>
                    <p:cTn id="63" fill="hold">
                      <p:stCondLst>
                        <p:cond delay="indefinite"/>
                      </p:stCondLst>
                      <p:childTnLst>
                        <p:par>
                          <p:cTn id="64" fill="hold">
                            <p:stCondLst>
                              <p:cond delay="0"/>
                            </p:stCondLst>
                            <p:childTnLst>
                              <p:par>
                                <p:cTn id="65" presetID="27" presetClass="entr" presetSubtype="0" fill="hold" grpId="0" nodeType="clickEffect">
                                  <p:stCondLst>
                                    <p:cond delay="0"/>
                                  </p:stCondLst>
                                  <p:iterate type="lt">
                                    <p:tmPct val="50000"/>
                                  </p:iterate>
                                  <p:childTnLst>
                                    <p:set>
                                      <p:cBhvr>
                                        <p:cTn id="66" dur="1" fill="hold">
                                          <p:stCondLst>
                                            <p:cond delay="0"/>
                                          </p:stCondLst>
                                        </p:cTn>
                                        <p:tgtEl>
                                          <p:spTgt spid="12306"/>
                                        </p:tgtEl>
                                        <p:attrNameLst>
                                          <p:attrName>style.visibility</p:attrName>
                                        </p:attrNameLst>
                                      </p:cBhvr>
                                      <p:to>
                                        <p:strVal val="visible"/>
                                      </p:to>
                                    </p:set>
                                    <p:anim calcmode="discrete" valueType="clr">
                                      <p:cBhvr override="childStyle">
                                        <p:cTn id="67" dur="80"/>
                                        <p:tgtEl>
                                          <p:spTgt spid="12306"/>
                                        </p:tgtEl>
                                        <p:attrNameLst>
                                          <p:attrName>style.color</p:attrName>
                                        </p:attrNameLst>
                                      </p:cBhvr>
                                      <p:tavLst>
                                        <p:tav tm="0">
                                          <p:val>
                                            <p:clrVal>
                                              <a:schemeClr val="accent2"/>
                                            </p:clrVal>
                                          </p:val>
                                        </p:tav>
                                        <p:tav tm="50000">
                                          <p:val>
                                            <p:clrVal>
                                              <a:schemeClr val="hlink"/>
                                            </p:clrVal>
                                          </p:val>
                                        </p:tav>
                                      </p:tavLst>
                                    </p:anim>
                                    <p:anim calcmode="discrete" valueType="clr">
                                      <p:cBhvr>
                                        <p:cTn id="68" dur="80"/>
                                        <p:tgtEl>
                                          <p:spTgt spid="12306"/>
                                        </p:tgtEl>
                                        <p:attrNameLst>
                                          <p:attrName>fillcolor</p:attrName>
                                        </p:attrNameLst>
                                      </p:cBhvr>
                                      <p:tavLst>
                                        <p:tav tm="0">
                                          <p:val>
                                            <p:clrVal>
                                              <a:schemeClr val="accent2"/>
                                            </p:clrVal>
                                          </p:val>
                                        </p:tav>
                                        <p:tav tm="50000">
                                          <p:val>
                                            <p:clrVal>
                                              <a:schemeClr val="hlink"/>
                                            </p:clrVal>
                                          </p:val>
                                        </p:tav>
                                      </p:tavLst>
                                    </p:anim>
                                    <p:set>
                                      <p:cBhvr>
                                        <p:cTn id="69" dur="80"/>
                                        <p:tgtEl>
                                          <p:spTgt spid="12306"/>
                                        </p:tgtEl>
                                        <p:attrNameLst>
                                          <p:attrName>fill.type</p:attrName>
                                        </p:attrNameLst>
                                      </p:cBhvr>
                                      <p:to>
                                        <p:strVal val="solid"/>
                                      </p:to>
                                    </p:set>
                                  </p:childTnLst>
                                </p:cTn>
                              </p:par>
                            </p:childTnLst>
                          </p:cTn>
                        </p:par>
                      </p:childTnLst>
                    </p:cTn>
                  </p:par>
                  <p:par>
                    <p:cTn id="70" fill="hold">
                      <p:stCondLst>
                        <p:cond delay="indefinite"/>
                      </p:stCondLst>
                      <p:childTnLst>
                        <p:par>
                          <p:cTn id="71" fill="hold">
                            <p:stCondLst>
                              <p:cond delay="0"/>
                            </p:stCondLst>
                            <p:childTnLst>
                              <p:par>
                                <p:cTn id="72" presetID="27" presetClass="entr" presetSubtype="0" fill="hold" grpId="0" nodeType="clickEffect">
                                  <p:stCondLst>
                                    <p:cond delay="0"/>
                                  </p:stCondLst>
                                  <p:iterate type="lt">
                                    <p:tmPct val="50000"/>
                                  </p:iterate>
                                  <p:childTnLst>
                                    <p:set>
                                      <p:cBhvr>
                                        <p:cTn id="73" dur="1" fill="hold">
                                          <p:stCondLst>
                                            <p:cond delay="0"/>
                                          </p:stCondLst>
                                        </p:cTn>
                                        <p:tgtEl>
                                          <p:spTgt spid="12307"/>
                                        </p:tgtEl>
                                        <p:attrNameLst>
                                          <p:attrName>style.visibility</p:attrName>
                                        </p:attrNameLst>
                                      </p:cBhvr>
                                      <p:to>
                                        <p:strVal val="visible"/>
                                      </p:to>
                                    </p:set>
                                    <p:anim calcmode="discrete" valueType="clr">
                                      <p:cBhvr override="childStyle">
                                        <p:cTn id="74" dur="80"/>
                                        <p:tgtEl>
                                          <p:spTgt spid="12307"/>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12307"/>
                                        </p:tgtEl>
                                        <p:attrNameLst>
                                          <p:attrName>fillcolor</p:attrName>
                                        </p:attrNameLst>
                                      </p:cBhvr>
                                      <p:tavLst>
                                        <p:tav tm="0">
                                          <p:val>
                                            <p:clrVal>
                                              <a:schemeClr val="accent2"/>
                                            </p:clrVal>
                                          </p:val>
                                        </p:tav>
                                        <p:tav tm="50000">
                                          <p:val>
                                            <p:clrVal>
                                              <a:schemeClr val="hlink"/>
                                            </p:clrVal>
                                          </p:val>
                                        </p:tav>
                                      </p:tavLst>
                                    </p:anim>
                                    <p:set>
                                      <p:cBhvr>
                                        <p:cTn id="76" dur="80"/>
                                        <p:tgtEl>
                                          <p:spTgt spid="12307"/>
                                        </p:tgtEl>
                                        <p:attrNameLst>
                                          <p:attrName>fill.type</p:attrName>
                                        </p:attrNameLst>
                                      </p:cBhvr>
                                      <p:to>
                                        <p:strVal val="solid"/>
                                      </p:to>
                                    </p:set>
                                  </p:childTnLst>
                                </p:cTn>
                              </p:par>
                            </p:childTnLst>
                          </p:cTn>
                        </p:par>
                      </p:childTnLst>
                    </p:cTn>
                  </p:par>
                  <p:par>
                    <p:cTn id="77" fill="hold">
                      <p:stCondLst>
                        <p:cond delay="indefinite"/>
                      </p:stCondLst>
                      <p:childTnLst>
                        <p:par>
                          <p:cTn id="78" fill="hold">
                            <p:stCondLst>
                              <p:cond delay="0"/>
                            </p:stCondLst>
                            <p:childTnLst>
                              <p:par>
                                <p:cTn id="79" presetID="27" presetClass="entr" presetSubtype="0" fill="hold" grpId="0" nodeType="clickEffect">
                                  <p:stCondLst>
                                    <p:cond delay="0"/>
                                  </p:stCondLst>
                                  <p:iterate type="lt">
                                    <p:tmPct val="50000"/>
                                  </p:iterate>
                                  <p:childTnLst>
                                    <p:set>
                                      <p:cBhvr>
                                        <p:cTn id="80" dur="1" fill="hold">
                                          <p:stCondLst>
                                            <p:cond delay="0"/>
                                          </p:stCondLst>
                                        </p:cTn>
                                        <p:tgtEl>
                                          <p:spTgt spid="12308"/>
                                        </p:tgtEl>
                                        <p:attrNameLst>
                                          <p:attrName>style.visibility</p:attrName>
                                        </p:attrNameLst>
                                      </p:cBhvr>
                                      <p:to>
                                        <p:strVal val="visible"/>
                                      </p:to>
                                    </p:set>
                                    <p:anim calcmode="discrete" valueType="clr">
                                      <p:cBhvr override="childStyle">
                                        <p:cTn id="81" dur="80"/>
                                        <p:tgtEl>
                                          <p:spTgt spid="12308"/>
                                        </p:tgtEl>
                                        <p:attrNameLst>
                                          <p:attrName>style.color</p:attrName>
                                        </p:attrNameLst>
                                      </p:cBhvr>
                                      <p:tavLst>
                                        <p:tav tm="0">
                                          <p:val>
                                            <p:clrVal>
                                              <a:schemeClr val="accent2"/>
                                            </p:clrVal>
                                          </p:val>
                                        </p:tav>
                                        <p:tav tm="50000">
                                          <p:val>
                                            <p:clrVal>
                                              <a:schemeClr val="hlink"/>
                                            </p:clrVal>
                                          </p:val>
                                        </p:tav>
                                      </p:tavLst>
                                    </p:anim>
                                    <p:anim calcmode="discrete" valueType="clr">
                                      <p:cBhvr>
                                        <p:cTn id="82" dur="80"/>
                                        <p:tgtEl>
                                          <p:spTgt spid="12308"/>
                                        </p:tgtEl>
                                        <p:attrNameLst>
                                          <p:attrName>fillcolor</p:attrName>
                                        </p:attrNameLst>
                                      </p:cBhvr>
                                      <p:tavLst>
                                        <p:tav tm="0">
                                          <p:val>
                                            <p:clrVal>
                                              <a:schemeClr val="accent2"/>
                                            </p:clrVal>
                                          </p:val>
                                        </p:tav>
                                        <p:tav tm="50000">
                                          <p:val>
                                            <p:clrVal>
                                              <a:schemeClr val="hlink"/>
                                            </p:clrVal>
                                          </p:val>
                                        </p:tav>
                                      </p:tavLst>
                                    </p:anim>
                                    <p:set>
                                      <p:cBhvr>
                                        <p:cTn id="83" dur="80"/>
                                        <p:tgtEl>
                                          <p:spTgt spid="12308"/>
                                        </p:tgtEl>
                                        <p:attrNameLst>
                                          <p:attrName>fill.type</p:attrName>
                                        </p:attrNameLst>
                                      </p:cBhvr>
                                      <p:to>
                                        <p:strVal val="solid"/>
                                      </p:to>
                                    </p:set>
                                  </p:childTnLst>
                                </p:cTn>
                              </p:par>
                            </p:childTnLst>
                          </p:cTn>
                        </p:par>
                      </p:childTnLst>
                    </p:cTn>
                  </p:par>
                  <p:par>
                    <p:cTn id="84" fill="hold">
                      <p:stCondLst>
                        <p:cond delay="indefinite"/>
                      </p:stCondLst>
                      <p:childTnLst>
                        <p:par>
                          <p:cTn id="85" fill="hold">
                            <p:stCondLst>
                              <p:cond delay="0"/>
                            </p:stCondLst>
                            <p:childTnLst>
                              <p:par>
                                <p:cTn id="86" presetID="27" presetClass="entr" presetSubtype="0" fill="hold" grpId="0" nodeType="clickEffect">
                                  <p:stCondLst>
                                    <p:cond delay="0"/>
                                  </p:stCondLst>
                                  <p:iterate type="lt">
                                    <p:tmPct val="50000"/>
                                  </p:iterate>
                                  <p:childTnLst>
                                    <p:set>
                                      <p:cBhvr>
                                        <p:cTn id="87" dur="1" fill="hold">
                                          <p:stCondLst>
                                            <p:cond delay="0"/>
                                          </p:stCondLst>
                                        </p:cTn>
                                        <p:tgtEl>
                                          <p:spTgt spid="12309"/>
                                        </p:tgtEl>
                                        <p:attrNameLst>
                                          <p:attrName>style.visibility</p:attrName>
                                        </p:attrNameLst>
                                      </p:cBhvr>
                                      <p:to>
                                        <p:strVal val="visible"/>
                                      </p:to>
                                    </p:set>
                                    <p:anim calcmode="discrete" valueType="clr">
                                      <p:cBhvr override="childStyle">
                                        <p:cTn id="88" dur="80"/>
                                        <p:tgtEl>
                                          <p:spTgt spid="12309"/>
                                        </p:tgtEl>
                                        <p:attrNameLst>
                                          <p:attrName>style.color</p:attrName>
                                        </p:attrNameLst>
                                      </p:cBhvr>
                                      <p:tavLst>
                                        <p:tav tm="0">
                                          <p:val>
                                            <p:clrVal>
                                              <a:schemeClr val="accent2"/>
                                            </p:clrVal>
                                          </p:val>
                                        </p:tav>
                                        <p:tav tm="50000">
                                          <p:val>
                                            <p:clrVal>
                                              <a:schemeClr val="hlink"/>
                                            </p:clrVal>
                                          </p:val>
                                        </p:tav>
                                      </p:tavLst>
                                    </p:anim>
                                    <p:anim calcmode="discrete" valueType="clr">
                                      <p:cBhvr>
                                        <p:cTn id="89" dur="80"/>
                                        <p:tgtEl>
                                          <p:spTgt spid="12309"/>
                                        </p:tgtEl>
                                        <p:attrNameLst>
                                          <p:attrName>fillcolor</p:attrName>
                                        </p:attrNameLst>
                                      </p:cBhvr>
                                      <p:tavLst>
                                        <p:tav tm="0">
                                          <p:val>
                                            <p:clrVal>
                                              <a:schemeClr val="accent2"/>
                                            </p:clrVal>
                                          </p:val>
                                        </p:tav>
                                        <p:tav tm="50000">
                                          <p:val>
                                            <p:clrVal>
                                              <a:schemeClr val="hlink"/>
                                            </p:clrVal>
                                          </p:val>
                                        </p:tav>
                                      </p:tavLst>
                                    </p:anim>
                                    <p:set>
                                      <p:cBhvr>
                                        <p:cTn id="90" dur="80"/>
                                        <p:tgtEl>
                                          <p:spTgt spid="12309"/>
                                        </p:tgtEl>
                                        <p:attrNameLst>
                                          <p:attrName>fill.type</p:attrName>
                                        </p:attrNameLst>
                                      </p:cBhvr>
                                      <p:to>
                                        <p:strVal val="solid"/>
                                      </p:to>
                                    </p:set>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nodeType="clickEffect">
                                  <p:stCondLst>
                                    <p:cond delay="0"/>
                                  </p:stCondLst>
                                  <p:childTnLst>
                                    <p:set>
                                      <p:cBhvr>
                                        <p:cTn id="94" dur="1" fill="hold">
                                          <p:stCondLst>
                                            <p:cond delay="0"/>
                                          </p:stCondLst>
                                        </p:cTn>
                                        <p:tgtEl>
                                          <p:spTgt spid="12310"/>
                                        </p:tgtEl>
                                        <p:attrNameLst>
                                          <p:attrName>style.visibility</p:attrName>
                                        </p:attrNameLst>
                                      </p:cBhvr>
                                      <p:to>
                                        <p:strVal val="visible"/>
                                      </p:to>
                                    </p:set>
                                    <p:anim calcmode="lin" valueType="num">
                                      <p:cBhvr additive="base">
                                        <p:cTn id="95" dur="500" fill="hold"/>
                                        <p:tgtEl>
                                          <p:spTgt spid="12310"/>
                                        </p:tgtEl>
                                        <p:attrNameLst>
                                          <p:attrName>ppt_x</p:attrName>
                                        </p:attrNameLst>
                                      </p:cBhvr>
                                      <p:tavLst>
                                        <p:tav tm="0">
                                          <p:val>
                                            <p:strVal val="#ppt_x"/>
                                          </p:val>
                                        </p:tav>
                                        <p:tav tm="100000">
                                          <p:val>
                                            <p:strVal val="#ppt_x"/>
                                          </p:val>
                                        </p:tav>
                                      </p:tavLst>
                                    </p:anim>
                                    <p:anim calcmode="lin" valueType="num">
                                      <p:cBhvr additive="base">
                                        <p:cTn id="96" dur="500" fill="hold"/>
                                        <p:tgtEl>
                                          <p:spTgt spid="12310"/>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7" presetClass="entr" presetSubtype="0" fill="hold" grpId="0" nodeType="clickEffect">
                                  <p:stCondLst>
                                    <p:cond delay="0"/>
                                  </p:stCondLst>
                                  <p:iterate type="lt">
                                    <p:tmPct val="50000"/>
                                  </p:iterate>
                                  <p:childTnLst>
                                    <p:set>
                                      <p:cBhvr>
                                        <p:cTn id="100" dur="1" fill="hold">
                                          <p:stCondLst>
                                            <p:cond delay="0"/>
                                          </p:stCondLst>
                                        </p:cTn>
                                        <p:tgtEl>
                                          <p:spTgt spid="12314"/>
                                        </p:tgtEl>
                                        <p:attrNameLst>
                                          <p:attrName>style.visibility</p:attrName>
                                        </p:attrNameLst>
                                      </p:cBhvr>
                                      <p:to>
                                        <p:strVal val="visible"/>
                                      </p:to>
                                    </p:set>
                                    <p:anim calcmode="discrete" valueType="clr">
                                      <p:cBhvr override="childStyle">
                                        <p:cTn id="101" dur="80"/>
                                        <p:tgtEl>
                                          <p:spTgt spid="12314"/>
                                        </p:tgtEl>
                                        <p:attrNameLst>
                                          <p:attrName>style.color</p:attrName>
                                        </p:attrNameLst>
                                      </p:cBhvr>
                                      <p:tavLst>
                                        <p:tav tm="0">
                                          <p:val>
                                            <p:clrVal>
                                              <a:schemeClr val="accent2"/>
                                            </p:clrVal>
                                          </p:val>
                                        </p:tav>
                                        <p:tav tm="50000">
                                          <p:val>
                                            <p:clrVal>
                                              <a:schemeClr val="hlink"/>
                                            </p:clrVal>
                                          </p:val>
                                        </p:tav>
                                      </p:tavLst>
                                    </p:anim>
                                    <p:anim calcmode="discrete" valueType="clr">
                                      <p:cBhvr>
                                        <p:cTn id="102" dur="80"/>
                                        <p:tgtEl>
                                          <p:spTgt spid="12314"/>
                                        </p:tgtEl>
                                        <p:attrNameLst>
                                          <p:attrName>fillcolor</p:attrName>
                                        </p:attrNameLst>
                                      </p:cBhvr>
                                      <p:tavLst>
                                        <p:tav tm="0">
                                          <p:val>
                                            <p:clrVal>
                                              <a:schemeClr val="accent2"/>
                                            </p:clrVal>
                                          </p:val>
                                        </p:tav>
                                        <p:tav tm="50000">
                                          <p:val>
                                            <p:clrVal>
                                              <a:schemeClr val="hlink"/>
                                            </p:clrVal>
                                          </p:val>
                                        </p:tav>
                                      </p:tavLst>
                                    </p:anim>
                                    <p:set>
                                      <p:cBhvr>
                                        <p:cTn id="103" dur="80"/>
                                        <p:tgtEl>
                                          <p:spTgt spid="12314"/>
                                        </p:tgtEl>
                                        <p:attrNameLst>
                                          <p:attrName>fill.type</p:attrName>
                                        </p:attrNameLst>
                                      </p:cBhvr>
                                      <p:to>
                                        <p:strVal val="solid"/>
                                      </p:to>
                                    </p:set>
                                  </p:childTnLst>
                                </p:cTn>
                              </p:par>
                            </p:childTnLst>
                          </p:cTn>
                        </p:par>
                      </p:childTnLst>
                    </p:cTn>
                  </p:par>
                  <p:par>
                    <p:cTn id="104" fill="hold">
                      <p:stCondLst>
                        <p:cond delay="indefinite"/>
                      </p:stCondLst>
                      <p:childTnLst>
                        <p:par>
                          <p:cTn id="105" fill="hold">
                            <p:stCondLst>
                              <p:cond delay="0"/>
                            </p:stCondLst>
                            <p:childTnLst>
                              <p:par>
                                <p:cTn id="106" presetID="27" presetClass="entr" presetSubtype="0" fill="hold" grpId="0" nodeType="clickEffect">
                                  <p:stCondLst>
                                    <p:cond delay="0"/>
                                  </p:stCondLst>
                                  <p:iterate type="lt">
                                    <p:tmPct val="50000"/>
                                  </p:iterate>
                                  <p:childTnLst>
                                    <p:set>
                                      <p:cBhvr>
                                        <p:cTn id="107" dur="1" fill="hold">
                                          <p:stCondLst>
                                            <p:cond delay="0"/>
                                          </p:stCondLst>
                                        </p:cTn>
                                        <p:tgtEl>
                                          <p:spTgt spid="12315"/>
                                        </p:tgtEl>
                                        <p:attrNameLst>
                                          <p:attrName>style.visibility</p:attrName>
                                        </p:attrNameLst>
                                      </p:cBhvr>
                                      <p:to>
                                        <p:strVal val="visible"/>
                                      </p:to>
                                    </p:set>
                                    <p:anim calcmode="discrete" valueType="clr">
                                      <p:cBhvr override="childStyle">
                                        <p:cTn id="108" dur="80"/>
                                        <p:tgtEl>
                                          <p:spTgt spid="12315"/>
                                        </p:tgtEl>
                                        <p:attrNameLst>
                                          <p:attrName>style.color</p:attrName>
                                        </p:attrNameLst>
                                      </p:cBhvr>
                                      <p:tavLst>
                                        <p:tav tm="0">
                                          <p:val>
                                            <p:clrVal>
                                              <a:schemeClr val="accent2"/>
                                            </p:clrVal>
                                          </p:val>
                                        </p:tav>
                                        <p:tav tm="50000">
                                          <p:val>
                                            <p:clrVal>
                                              <a:schemeClr val="hlink"/>
                                            </p:clrVal>
                                          </p:val>
                                        </p:tav>
                                      </p:tavLst>
                                    </p:anim>
                                    <p:anim calcmode="discrete" valueType="clr">
                                      <p:cBhvr>
                                        <p:cTn id="109" dur="80"/>
                                        <p:tgtEl>
                                          <p:spTgt spid="12315"/>
                                        </p:tgtEl>
                                        <p:attrNameLst>
                                          <p:attrName>fillcolor</p:attrName>
                                        </p:attrNameLst>
                                      </p:cBhvr>
                                      <p:tavLst>
                                        <p:tav tm="0">
                                          <p:val>
                                            <p:clrVal>
                                              <a:schemeClr val="accent2"/>
                                            </p:clrVal>
                                          </p:val>
                                        </p:tav>
                                        <p:tav tm="50000">
                                          <p:val>
                                            <p:clrVal>
                                              <a:schemeClr val="hlink"/>
                                            </p:clrVal>
                                          </p:val>
                                        </p:tav>
                                      </p:tavLst>
                                    </p:anim>
                                    <p:set>
                                      <p:cBhvr>
                                        <p:cTn id="110" dur="80"/>
                                        <p:tgtEl>
                                          <p:spTgt spid="1231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3" grpId="0"/>
      <p:bldP spid="12299" grpId="0"/>
      <p:bldP spid="12305" grpId="0"/>
      <p:bldP spid="12306" grpId="0"/>
      <p:bldP spid="12307" grpId="0"/>
      <p:bldP spid="12308" grpId="0"/>
      <p:bldP spid="12309" grpId="0"/>
      <p:bldP spid="12314" grpId="0"/>
      <p:bldP spid="123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1_A000120140530A99PPBG">
  <a:themeElements>
    <a:clrScheme name="自定义 711">
      <a:dk1>
        <a:srgbClr val="2F2F2F"/>
      </a:dk1>
      <a:lt1>
        <a:srgbClr val="FFFFFF"/>
      </a:lt1>
      <a:dk2>
        <a:srgbClr val="FFFFFF"/>
      </a:dk2>
      <a:lt2>
        <a:srgbClr val="5F5F5F"/>
      </a:lt2>
      <a:accent1>
        <a:srgbClr val="960F06"/>
      </a:accent1>
      <a:accent2>
        <a:srgbClr val="C72505"/>
      </a:accent2>
      <a:accent3>
        <a:srgbClr val="E06E18"/>
      </a:accent3>
      <a:accent4>
        <a:srgbClr val="E8A318"/>
      </a:accent4>
      <a:accent5>
        <a:srgbClr val="2E5D69"/>
      </a:accent5>
      <a:accent6>
        <a:srgbClr val="00B0F0"/>
      </a:accent6>
      <a:hlink>
        <a:srgbClr val="002060"/>
      </a:hlink>
      <a:folHlink>
        <a:srgbClr val="AFB2B4"/>
      </a:folHlink>
    </a:clrScheme>
    <a:fontScheme name="自定义 2">
      <a:majorFont>
        <a:latin typeface="Baskerville Old Face"/>
        <a:ea typeface="微软雅黑"/>
        <a:cs typeface=""/>
      </a:majorFont>
      <a:minorFont>
        <a:latin typeface="Calibri"/>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nSpc>
            <a:spcPct val="130000"/>
          </a:lnSpc>
          <a:defRPr sz="1400" dirty="0" smtClean="0">
            <a:latin typeface="Arial" pitchFamily="34" charset="0"/>
            <a:ea typeface="微软雅黑"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408</TotalTime>
  <Words>608</Words>
  <Application>Microsoft Office PowerPoint</Application>
  <PresentationFormat>宽屏</PresentationFormat>
  <Paragraphs>141</Paragraphs>
  <Slides>18</Slides>
  <Notes>0</Notes>
  <HiddenSlides>1</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18</vt:i4>
      </vt:variant>
    </vt:vector>
  </HeadingPairs>
  <TitlesOfParts>
    <vt:vector size="30" baseType="lpstr">
      <vt:lpstr>黑体</vt:lpstr>
      <vt:lpstr>华文新魏</vt:lpstr>
      <vt:lpstr>楷体_GB2312</vt:lpstr>
      <vt:lpstr>宋体</vt:lpstr>
      <vt:lpstr>微软雅黑</vt:lpstr>
      <vt:lpstr>幼圆</vt:lpstr>
      <vt:lpstr>Arial</vt:lpstr>
      <vt:lpstr>Calibri</vt:lpstr>
      <vt:lpstr>Times New Roman</vt:lpstr>
      <vt:lpstr>Wingdings</vt:lpstr>
      <vt:lpstr>Wingdings 2</vt:lpstr>
      <vt:lpstr>1_A000120140530A99PPBG</vt:lpstr>
      <vt:lpstr>小圣施威降大圣</vt:lpstr>
      <vt:lpstr>文学常识了解</vt:lpstr>
      <vt:lpstr>PowerPoint 演示文稿</vt:lpstr>
      <vt:lpstr>PowerPoint 演示文稿</vt:lpstr>
      <vt:lpstr>PowerPoint 演示文稿</vt:lpstr>
      <vt:lpstr>PowerPoint 演示文稿</vt:lpstr>
      <vt:lpstr>听读课文</vt:lpstr>
      <vt:lpstr>PowerPoint 演示文稿</vt:lpstr>
      <vt:lpstr>大圣         小圣 </vt:lpstr>
      <vt:lpstr>PowerPoint 演示文稿</vt:lpstr>
      <vt:lpstr>PowerPoint 演示文稿</vt:lpstr>
      <vt:lpstr>大圣         小圣 </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tt y</cp:lastModifiedBy>
  <cp:revision>6</cp:revision>
  <dcterms:created xsi:type="dcterms:W3CDTF">2015-12-17T12:13:13Z</dcterms:created>
  <dcterms:modified xsi:type="dcterms:W3CDTF">2015-12-21T04:21:52Z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2052-10.1.0.5400</vt:lpwstr>
  </property>
</Properties>
</file>