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11"/>
  </p:handoutMasterIdLst>
  <p:sldIdLst>
    <p:sldId id="265" r:id="rId3"/>
    <p:sldId id="573" r:id="rId4"/>
    <p:sldId id="574" r:id="rId6"/>
    <p:sldId id="599" r:id="rId7"/>
    <p:sldId id="564" r:id="rId8"/>
    <p:sldId id="586" r:id="rId9"/>
    <p:sldId id="582" r:id="rId10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15D8"/>
    <a:srgbClr val="F85208"/>
    <a:srgbClr val="FF6363"/>
    <a:srgbClr val="970943"/>
    <a:srgbClr val="F1F4BD"/>
    <a:srgbClr val="F6F5C5"/>
    <a:srgbClr val="F3F0C5"/>
    <a:srgbClr val="DCDCDC"/>
    <a:srgbClr val="F0F0F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44" y="61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gs" Target="tags/tag219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1D011-EC35-498F-ADE3-3197FF1A64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1D011-EC35-498F-ADE3-3197FF1A64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tags" Target="../tags/tag5.xml"/><Relationship Id="rId7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tags" Target="../tags/tag3.xml"/><Relationship Id="rId4" Type="http://schemas.openxmlformats.org/officeDocument/2006/relationships/image" Target="../media/image1.png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5" Type="http://schemas.openxmlformats.org/officeDocument/2006/relationships/tags" Target="../tags/tag12.xml"/><Relationship Id="rId14" Type="http://schemas.openxmlformats.org/officeDocument/2006/relationships/tags" Target="../tags/tag11.xml"/><Relationship Id="rId13" Type="http://schemas.openxmlformats.org/officeDocument/2006/relationships/tags" Target="../tags/tag10.xml"/><Relationship Id="rId12" Type="http://schemas.openxmlformats.org/officeDocument/2006/relationships/tags" Target="../tags/tag9.xml"/><Relationship Id="rId11" Type="http://schemas.openxmlformats.org/officeDocument/2006/relationships/tags" Target="../tags/tag8.xml"/><Relationship Id="rId10" Type="http://schemas.openxmlformats.org/officeDocument/2006/relationships/tags" Target="../tags/tag7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18.xml"/><Relationship Id="rId8" Type="http://schemas.openxmlformats.org/officeDocument/2006/relationships/tags" Target="../tags/tag17.xml"/><Relationship Id="rId7" Type="http://schemas.openxmlformats.org/officeDocument/2006/relationships/tags" Target="../tags/tag16.xml"/><Relationship Id="rId6" Type="http://schemas.openxmlformats.org/officeDocument/2006/relationships/tags" Target="../tags/tag15.xml"/><Relationship Id="rId5" Type="http://schemas.openxmlformats.org/officeDocument/2006/relationships/image" Target="../media/image4.png"/><Relationship Id="rId4" Type="http://schemas.openxmlformats.org/officeDocument/2006/relationships/tags" Target="../tags/tag14.xml"/><Relationship Id="rId3" Type="http://schemas.openxmlformats.org/officeDocument/2006/relationships/image" Target="../media/image3.png"/><Relationship Id="rId2" Type="http://schemas.openxmlformats.org/officeDocument/2006/relationships/tags" Target="../tags/tag13.xml"/><Relationship Id="rId13" Type="http://schemas.openxmlformats.org/officeDocument/2006/relationships/tags" Target="../tags/tag22.xml"/><Relationship Id="rId12" Type="http://schemas.openxmlformats.org/officeDocument/2006/relationships/tags" Target="../tags/tag21.xml"/><Relationship Id="rId11" Type="http://schemas.openxmlformats.org/officeDocument/2006/relationships/tags" Target="../tags/tag20.xml"/><Relationship Id="rId10" Type="http://schemas.openxmlformats.org/officeDocument/2006/relationships/tags" Target="../tags/tag19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tags" Target="../tags/tag28.xml"/><Relationship Id="rId8" Type="http://schemas.openxmlformats.org/officeDocument/2006/relationships/tags" Target="../tags/tag27.xml"/><Relationship Id="rId7" Type="http://schemas.openxmlformats.org/officeDocument/2006/relationships/tags" Target="../tags/tag26.xml"/><Relationship Id="rId6" Type="http://schemas.openxmlformats.org/officeDocument/2006/relationships/image" Target="../media/image6.png"/><Relationship Id="rId5" Type="http://schemas.openxmlformats.org/officeDocument/2006/relationships/tags" Target="../tags/tag25.xml"/><Relationship Id="rId4" Type="http://schemas.openxmlformats.org/officeDocument/2006/relationships/image" Target="../media/image5.png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4" Type="http://schemas.openxmlformats.org/officeDocument/2006/relationships/tags" Target="../tags/tag33.xml"/><Relationship Id="rId13" Type="http://schemas.openxmlformats.org/officeDocument/2006/relationships/tags" Target="../tags/tag32.xml"/><Relationship Id="rId12" Type="http://schemas.openxmlformats.org/officeDocument/2006/relationships/tags" Target="../tags/tag31.xml"/><Relationship Id="rId11" Type="http://schemas.openxmlformats.org/officeDocument/2006/relationships/tags" Target="../tags/tag30.xml"/><Relationship Id="rId10" Type="http://schemas.openxmlformats.org/officeDocument/2006/relationships/tags" Target="../tags/tag29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39.xml"/><Relationship Id="rId8" Type="http://schemas.openxmlformats.org/officeDocument/2006/relationships/tags" Target="../tags/tag38.xml"/><Relationship Id="rId7" Type="http://schemas.openxmlformats.org/officeDocument/2006/relationships/image" Target="../media/image4.png"/><Relationship Id="rId6" Type="http://schemas.openxmlformats.org/officeDocument/2006/relationships/tags" Target="../tags/tag37.xml"/><Relationship Id="rId5" Type="http://schemas.openxmlformats.org/officeDocument/2006/relationships/tags" Target="../tags/tag36.xml"/><Relationship Id="rId4" Type="http://schemas.openxmlformats.org/officeDocument/2006/relationships/image" Target="../media/image3.png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5" Type="http://schemas.openxmlformats.org/officeDocument/2006/relationships/tags" Target="../tags/tag45.xml"/><Relationship Id="rId14" Type="http://schemas.openxmlformats.org/officeDocument/2006/relationships/tags" Target="../tags/tag44.xml"/><Relationship Id="rId13" Type="http://schemas.openxmlformats.org/officeDocument/2006/relationships/tags" Target="../tags/tag43.xml"/><Relationship Id="rId12" Type="http://schemas.openxmlformats.org/officeDocument/2006/relationships/tags" Target="../tags/tag42.xml"/><Relationship Id="rId11" Type="http://schemas.openxmlformats.org/officeDocument/2006/relationships/tags" Target="../tags/tag41.xml"/><Relationship Id="rId10" Type="http://schemas.openxmlformats.org/officeDocument/2006/relationships/tags" Target="../tags/tag40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51.xml"/><Relationship Id="rId8" Type="http://schemas.openxmlformats.org/officeDocument/2006/relationships/tags" Target="../tags/tag50.xml"/><Relationship Id="rId7" Type="http://schemas.openxmlformats.org/officeDocument/2006/relationships/image" Target="../media/image4.png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image" Target="../media/image3.png"/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7" Type="http://schemas.openxmlformats.org/officeDocument/2006/relationships/tags" Target="../tags/tag59.xml"/><Relationship Id="rId16" Type="http://schemas.openxmlformats.org/officeDocument/2006/relationships/tags" Target="../tags/tag58.xml"/><Relationship Id="rId15" Type="http://schemas.openxmlformats.org/officeDocument/2006/relationships/tags" Target="../tags/tag57.xml"/><Relationship Id="rId14" Type="http://schemas.openxmlformats.org/officeDocument/2006/relationships/tags" Target="../tags/tag56.xml"/><Relationship Id="rId13" Type="http://schemas.openxmlformats.org/officeDocument/2006/relationships/tags" Target="../tags/tag55.xml"/><Relationship Id="rId12" Type="http://schemas.openxmlformats.org/officeDocument/2006/relationships/tags" Target="../tags/tag54.xml"/><Relationship Id="rId11" Type="http://schemas.openxmlformats.org/officeDocument/2006/relationships/tags" Target="../tags/tag53.xml"/><Relationship Id="rId10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tags" Target="../tags/tag65.xml"/><Relationship Id="rId8" Type="http://schemas.openxmlformats.org/officeDocument/2006/relationships/tags" Target="../tags/tag64.xml"/><Relationship Id="rId7" Type="http://schemas.openxmlformats.org/officeDocument/2006/relationships/image" Target="../media/image4.png"/><Relationship Id="rId6" Type="http://schemas.openxmlformats.org/officeDocument/2006/relationships/tags" Target="../tags/tag63.xml"/><Relationship Id="rId5" Type="http://schemas.openxmlformats.org/officeDocument/2006/relationships/tags" Target="../tags/tag62.xml"/><Relationship Id="rId4" Type="http://schemas.openxmlformats.org/officeDocument/2006/relationships/image" Target="../media/image3.png"/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3" Type="http://schemas.openxmlformats.org/officeDocument/2006/relationships/tags" Target="../tags/tag69.xml"/><Relationship Id="rId12" Type="http://schemas.openxmlformats.org/officeDocument/2006/relationships/tags" Target="../tags/tag68.xml"/><Relationship Id="rId11" Type="http://schemas.openxmlformats.org/officeDocument/2006/relationships/tags" Target="../tags/tag67.xml"/><Relationship Id="rId10" Type="http://schemas.openxmlformats.org/officeDocument/2006/relationships/tags" Target="../tags/tag66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72.xml"/><Relationship Id="rId3" Type="http://schemas.openxmlformats.org/officeDocument/2006/relationships/tags" Target="../tags/tag71.xml"/><Relationship Id="rId2" Type="http://schemas.openxmlformats.org/officeDocument/2006/relationships/tags" Target="../tags/tag70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78.xml"/><Relationship Id="rId8" Type="http://schemas.openxmlformats.org/officeDocument/2006/relationships/tags" Target="../tags/tag77.xml"/><Relationship Id="rId7" Type="http://schemas.openxmlformats.org/officeDocument/2006/relationships/image" Target="../media/image4.png"/><Relationship Id="rId6" Type="http://schemas.openxmlformats.org/officeDocument/2006/relationships/tags" Target="../tags/tag76.xml"/><Relationship Id="rId5" Type="http://schemas.openxmlformats.org/officeDocument/2006/relationships/tags" Target="../tags/tag75.xml"/><Relationship Id="rId4" Type="http://schemas.openxmlformats.org/officeDocument/2006/relationships/image" Target="../media/image3.png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5" Type="http://schemas.openxmlformats.org/officeDocument/2006/relationships/tags" Target="../tags/tag84.xml"/><Relationship Id="rId14" Type="http://schemas.openxmlformats.org/officeDocument/2006/relationships/tags" Target="../tags/tag83.xml"/><Relationship Id="rId13" Type="http://schemas.openxmlformats.org/officeDocument/2006/relationships/tags" Target="../tags/tag82.xml"/><Relationship Id="rId12" Type="http://schemas.openxmlformats.org/officeDocument/2006/relationships/tags" Target="../tags/tag81.xml"/><Relationship Id="rId11" Type="http://schemas.openxmlformats.org/officeDocument/2006/relationships/tags" Target="../tags/tag80.xml"/><Relationship Id="rId10" Type="http://schemas.openxmlformats.org/officeDocument/2006/relationships/tags" Target="../tags/tag79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90.xml"/><Relationship Id="rId8" Type="http://schemas.openxmlformats.org/officeDocument/2006/relationships/tags" Target="../tags/tag89.xml"/><Relationship Id="rId7" Type="http://schemas.openxmlformats.org/officeDocument/2006/relationships/image" Target="../media/image4.png"/><Relationship Id="rId6" Type="http://schemas.openxmlformats.org/officeDocument/2006/relationships/tags" Target="../tags/tag88.xml"/><Relationship Id="rId5" Type="http://schemas.openxmlformats.org/officeDocument/2006/relationships/tags" Target="../tags/tag87.xml"/><Relationship Id="rId4" Type="http://schemas.openxmlformats.org/officeDocument/2006/relationships/image" Target="../media/image3.png"/><Relationship Id="rId3" Type="http://schemas.openxmlformats.org/officeDocument/2006/relationships/tags" Target="../tags/tag86.xml"/><Relationship Id="rId2" Type="http://schemas.openxmlformats.org/officeDocument/2006/relationships/tags" Target="../tags/tag85.xml"/><Relationship Id="rId14" Type="http://schemas.openxmlformats.org/officeDocument/2006/relationships/tags" Target="../tags/tag95.xml"/><Relationship Id="rId13" Type="http://schemas.openxmlformats.org/officeDocument/2006/relationships/tags" Target="../tags/tag94.xml"/><Relationship Id="rId12" Type="http://schemas.openxmlformats.org/officeDocument/2006/relationships/tags" Target="../tags/tag93.xml"/><Relationship Id="rId11" Type="http://schemas.openxmlformats.org/officeDocument/2006/relationships/tags" Target="../tags/tag92.xml"/><Relationship Id="rId10" Type="http://schemas.openxmlformats.org/officeDocument/2006/relationships/tags" Target="../tags/tag91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101.xml"/><Relationship Id="rId8" Type="http://schemas.openxmlformats.org/officeDocument/2006/relationships/tags" Target="../tags/tag100.xml"/><Relationship Id="rId7" Type="http://schemas.openxmlformats.org/officeDocument/2006/relationships/image" Target="../media/image4.png"/><Relationship Id="rId6" Type="http://schemas.openxmlformats.org/officeDocument/2006/relationships/tags" Target="../tags/tag99.xml"/><Relationship Id="rId5" Type="http://schemas.openxmlformats.org/officeDocument/2006/relationships/tags" Target="../tags/tag98.xml"/><Relationship Id="rId4" Type="http://schemas.openxmlformats.org/officeDocument/2006/relationships/image" Target="../media/image3.png"/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3" Type="http://schemas.openxmlformats.org/officeDocument/2006/relationships/tags" Target="../tags/tag105.xml"/><Relationship Id="rId12" Type="http://schemas.openxmlformats.org/officeDocument/2006/relationships/tags" Target="../tags/tag104.xml"/><Relationship Id="rId11" Type="http://schemas.openxmlformats.org/officeDocument/2006/relationships/tags" Target="../tags/tag103.xml"/><Relationship Id="rId10" Type="http://schemas.openxmlformats.org/officeDocument/2006/relationships/tags" Target="../tags/tag102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111.xml"/><Relationship Id="rId8" Type="http://schemas.openxmlformats.org/officeDocument/2006/relationships/tags" Target="../tags/tag110.xml"/><Relationship Id="rId7" Type="http://schemas.openxmlformats.org/officeDocument/2006/relationships/tags" Target="../tags/tag109.xml"/><Relationship Id="rId6" Type="http://schemas.openxmlformats.org/officeDocument/2006/relationships/image" Target="../media/image2.png"/><Relationship Id="rId5" Type="http://schemas.openxmlformats.org/officeDocument/2006/relationships/tags" Target="../tags/tag108.xml"/><Relationship Id="rId4" Type="http://schemas.openxmlformats.org/officeDocument/2006/relationships/image" Target="../media/image1.png"/><Relationship Id="rId3" Type="http://schemas.openxmlformats.org/officeDocument/2006/relationships/tags" Target="../tags/tag107.xml"/><Relationship Id="rId2" Type="http://schemas.openxmlformats.org/officeDocument/2006/relationships/tags" Target="../tags/tag106.xml"/><Relationship Id="rId12" Type="http://schemas.openxmlformats.org/officeDocument/2006/relationships/tags" Target="../tags/tag114.xml"/><Relationship Id="rId11" Type="http://schemas.openxmlformats.org/officeDocument/2006/relationships/tags" Target="../tags/tag113.xml"/><Relationship Id="rId10" Type="http://schemas.openxmlformats.org/officeDocument/2006/relationships/tags" Target="../tags/tag11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120.xml"/><Relationship Id="rId8" Type="http://schemas.openxmlformats.org/officeDocument/2006/relationships/tags" Target="../tags/tag119.xml"/><Relationship Id="rId7" Type="http://schemas.openxmlformats.org/officeDocument/2006/relationships/tags" Target="../tags/tag118.xml"/><Relationship Id="rId6" Type="http://schemas.openxmlformats.org/officeDocument/2006/relationships/tags" Target="../tags/tag117.xml"/><Relationship Id="rId5" Type="http://schemas.openxmlformats.org/officeDocument/2006/relationships/image" Target="../media/image4.png"/><Relationship Id="rId4" Type="http://schemas.openxmlformats.org/officeDocument/2006/relationships/tags" Target="../tags/tag116.xml"/><Relationship Id="rId3" Type="http://schemas.openxmlformats.org/officeDocument/2006/relationships/image" Target="../media/image7.png"/><Relationship Id="rId2" Type="http://schemas.openxmlformats.org/officeDocument/2006/relationships/tags" Target="../tags/tag115.xml"/><Relationship Id="rId10" Type="http://schemas.openxmlformats.org/officeDocument/2006/relationships/tags" Target="../tags/tag121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127.xml"/><Relationship Id="rId8" Type="http://schemas.openxmlformats.org/officeDocument/2006/relationships/tags" Target="../tags/tag126.xml"/><Relationship Id="rId7" Type="http://schemas.openxmlformats.org/officeDocument/2006/relationships/tags" Target="../tags/tag125.xml"/><Relationship Id="rId6" Type="http://schemas.openxmlformats.org/officeDocument/2006/relationships/image" Target="../media/image4.png"/><Relationship Id="rId5" Type="http://schemas.openxmlformats.org/officeDocument/2006/relationships/tags" Target="../tags/tag124.xml"/><Relationship Id="rId4" Type="http://schemas.openxmlformats.org/officeDocument/2006/relationships/tags" Target="../tags/tag123.xml"/><Relationship Id="rId33" Type="http://schemas.openxmlformats.org/officeDocument/2006/relationships/tags" Target="../tags/tag151.xml"/><Relationship Id="rId32" Type="http://schemas.openxmlformats.org/officeDocument/2006/relationships/tags" Target="../tags/tag150.xml"/><Relationship Id="rId31" Type="http://schemas.openxmlformats.org/officeDocument/2006/relationships/tags" Target="../tags/tag149.xml"/><Relationship Id="rId30" Type="http://schemas.openxmlformats.org/officeDocument/2006/relationships/tags" Target="../tags/tag148.xml"/><Relationship Id="rId3" Type="http://schemas.openxmlformats.org/officeDocument/2006/relationships/image" Target="../media/image3.png"/><Relationship Id="rId29" Type="http://schemas.openxmlformats.org/officeDocument/2006/relationships/tags" Target="../tags/tag147.xml"/><Relationship Id="rId28" Type="http://schemas.openxmlformats.org/officeDocument/2006/relationships/tags" Target="../tags/tag146.xml"/><Relationship Id="rId27" Type="http://schemas.openxmlformats.org/officeDocument/2006/relationships/tags" Target="../tags/tag145.xml"/><Relationship Id="rId26" Type="http://schemas.openxmlformats.org/officeDocument/2006/relationships/tags" Target="../tags/tag144.xml"/><Relationship Id="rId25" Type="http://schemas.openxmlformats.org/officeDocument/2006/relationships/tags" Target="../tags/tag143.xml"/><Relationship Id="rId24" Type="http://schemas.openxmlformats.org/officeDocument/2006/relationships/tags" Target="../tags/tag142.xml"/><Relationship Id="rId23" Type="http://schemas.openxmlformats.org/officeDocument/2006/relationships/tags" Target="../tags/tag141.xml"/><Relationship Id="rId22" Type="http://schemas.openxmlformats.org/officeDocument/2006/relationships/tags" Target="../tags/tag140.xml"/><Relationship Id="rId21" Type="http://schemas.openxmlformats.org/officeDocument/2006/relationships/tags" Target="../tags/tag139.xml"/><Relationship Id="rId20" Type="http://schemas.openxmlformats.org/officeDocument/2006/relationships/tags" Target="../tags/tag138.xml"/><Relationship Id="rId2" Type="http://schemas.openxmlformats.org/officeDocument/2006/relationships/tags" Target="../tags/tag122.xml"/><Relationship Id="rId19" Type="http://schemas.openxmlformats.org/officeDocument/2006/relationships/tags" Target="../tags/tag137.xml"/><Relationship Id="rId18" Type="http://schemas.openxmlformats.org/officeDocument/2006/relationships/tags" Target="../tags/tag136.xml"/><Relationship Id="rId17" Type="http://schemas.openxmlformats.org/officeDocument/2006/relationships/tags" Target="../tags/tag135.xml"/><Relationship Id="rId16" Type="http://schemas.openxmlformats.org/officeDocument/2006/relationships/tags" Target="../tags/tag134.xml"/><Relationship Id="rId15" Type="http://schemas.openxmlformats.org/officeDocument/2006/relationships/tags" Target="../tags/tag133.xml"/><Relationship Id="rId14" Type="http://schemas.openxmlformats.org/officeDocument/2006/relationships/tags" Target="../tags/tag132.xml"/><Relationship Id="rId13" Type="http://schemas.openxmlformats.org/officeDocument/2006/relationships/tags" Target="../tags/tag131.xml"/><Relationship Id="rId12" Type="http://schemas.openxmlformats.org/officeDocument/2006/relationships/tags" Target="../tags/tag130.xml"/><Relationship Id="rId11" Type="http://schemas.openxmlformats.org/officeDocument/2006/relationships/tags" Target="../tags/tag129.xml"/><Relationship Id="rId10" Type="http://schemas.openxmlformats.org/officeDocument/2006/relationships/tags" Target="../tags/tag128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159.xml"/><Relationship Id="rId8" Type="http://schemas.openxmlformats.org/officeDocument/2006/relationships/tags" Target="../tags/tag158.xml"/><Relationship Id="rId7" Type="http://schemas.openxmlformats.org/officeDocument/2006/relationships/tags" Target="../tags/tag157.xml"/><Relationship Id="rId6" Type="http://schemas.openxmlformats.org/officeDocument/2006/relationships/tags" Target="../tags/tag156.xml"/><Relationship Id="rId5" Type="http://schemas.openxmlformats.org/officeDocument/2006/relationships/tags" Target="../tags/tag155.xml"/><Relationship Id="rId4" Type="http://schemas.openxmlformats.org/officeDocument/2006/relationships/tags" Target="../tags/tag154.xml"/><Relationship Id="rId3" Type="http://schemas.openxmlformats.org/officeDocument/2006/relationships/tags" Target="../tags/tag153.xml"/><Relationship Id="rId2" Type="http://schemas.openxmlformats.org/officeDocument/2006/relationships/tags" Target="../tags/tag152.xml"/><Relationship Id="rId13" Type="http://schemas.openxmlformats.org/officeDocument/2006/relationships/tags" Target="../tags/tag161.xml"/><Relationship Id="rId12" Type="http://schemas.openxmlformats.org/officeDocument/2006/relationships/image" Target="../media/image4.png"/><Relationship Id="rId11" Type="http://schemas.openxmlformats.org/officeDocument/2006/relationships/tags" Target="../tags/tag160.xml"/><Relationship Id="rId10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67.xml"/><Relationship Id="rId8" Type="http://schemas.openxmlformats.org/officeDocument/2006/relationships/tags" Target="../tags/tag166.xml"/><Relationship Id="rId7" Type="http://schemas.openxmlformats.org/officeDocument/2006/relationships/tags" Target="../tags/tag165.xml"/><Relationship Id="rId6" Type="http://schemas.openxmlformats.org/officeDocument/2006/relationships/image" Target="../media/image4.png"/><Relationship Id="rId5" Type="http://schemas.openxmlformats.org/officeDocument/2006/relationships/tags" Target="../tags/tag164.xml"/><Relationship Id="rId4" Type="http://schemas.openxmlformats.org/officeDocument/2006/relationships/tags" Target="../tags/tag163.xml"/><Relationship Id="rId3" Type="http://schemas.openxmlformats.org/officeDocument/2006/relationships/image" Target="../media/image3.png"/><Relationship Id="rId2" Type="http://schemas.openxmlformats.org/officeDocument/2006/relationships/tags" Target="../tags/tag162.xml"/><Relationship Id="rId15" Type="http://schemas.openxmlformats.org/officeDocument/2006/relationships/tags" Target="../tags/tag173.xml"/><Relationship Id="rId14" Type="http://schemas.openxmlformats.org/officeDocument/2006/relationships/tags" Target="../tags/tag172.xml"/><Relationship Id="rId13" Type="http://schemas.openxmlformats.org/officeDocument/2006/relationships/tags" Target="../tags/tag171.xml"/><Relationship Id="rId12" Type="http://schemas.openxmlformats.org/officeDocument/2006/relationships/tags" Target="../tags/tag170.xml"/><Relationship Id="rId11" Type="http://schemas.openxmlformats.org/officeDocument/2006/relationships/tags" Target="../tags/tag169.xml"/><Relationship Id="rId10" Type="http://schemas.openxmlformats.org/officeDocument/2006/relationships/tags" Target="../tags/tag168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79.xml"/><Relationship Id="rId8" Type="http://schemas.openxmlformats.org/officeDocument/2006/relationships/tags" Target="../tags/tag178.xml"/><Relationship Id="rId7" Type="http://schemas.openxmlformats.org/officeDocument/2006/relationships/tags" Target="../tags/tag177.xml"/><Relationship Id="rId6" Type="http://schemas.openxmlformats.org/officeDocument/2006/relationships/image" Target="../media/image4.png"/><Relationship Id="rId5" Type="http://schemas.openxmlformats.org/officeDocument/2006/relationships/tags" Target="../tags/tag176.xml"/><Relationship Id="rId4" Type="http://schemas.openxmlformats.org/officeDocument/2006/relationships/tags" Target="../tags/tag175.xml"/><Relationship Id="rId3" Type="http://schemas.openxmlformats.org/officeDocument/2006/relationships/image" Target="../media/image3.png"/><Relationship Id="rId2" Type="http://schemas.openxmlformats.org/officeDocument/2006/relationships/tags" Target="../tags/tag174.xml"/><Relationship Id="rId15" Type="http://schemas.openxmlformats.org/officeDocument/2006/relationships/tags" Target="../tags/tag185.xml"/><Relationship Id="rId14" Type="http://schemas.openxmlformats.org/officeDocument/2006/relationships/tags" Target="../tags/tag184.xml"/><Relationship Id="rId13" Type="http://schemas.openxmlformats.org/officeDocument/2006/relationships/tags" Target="../tags/tag183.xml"/><Relationship Id="rId12" Type="http://schemas.openxmlformats.org/officeDocument/2006/relationships/tags" Target="../tags/tag182.xml"/><Relationship Id="rId11" Type="http://schemas.openxmlformats.org/officeDocument/2006/relationships/tags" Target="../tags/tag181.xml"/><Relationship Id="rId10" Type="http://schemas.openxmlformats.org/officeDocument/2006/relationships/tags" Target="../tags/tag180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93.xml"/><Relationship Id="rId8" Type="http://schemas.openxmlformats.org/officeDocument/2006/relationships/tags" Target="../tags/tag192.xml"/><Relationship Id="rId7" Type="http://schemas.openxmlformats.org/officeDocument/2006/relationships/tags" Target="../tags/tag191.xml"/><Relationship Id="rId6" Type="http://schemas.openxmlformats.org/officeDocument/2006/relationships/tags" Target="../tags/tag190.xml"/><Relationship Id="rId5" Type="http://schemas.openxmlformats.org/officeDocument/2006/relationships/tags" Target="../tags/tag189.xml"/><Relationship Id="rId4" Type="http://schemas.openxmlformats.org/officeDocument/2006/relationships/tags" Target="../tags/tag188.xml"/><Relationship Id="rId3" Type="http://schemas.openxmlformats.org/officeDocument/2006/relationships/tags" Target="../tags/tag187.xml"/><Relationship Id="rId2" Type="http://schemas.openxmlformats.org/officeDocument/2006/relationships/tags" Target="../tags/tag186.xml"/><Relationship Id="rId10" Type="http://schemas.openxmlformats.org/officeDocument/2006/relationships/tags" Target="../tags/tag194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99.xml"/><Relationship Id="rId8" Type="http://schemas.openxmlformats.org/officeDocument/2006/relationships/image" Target="../media/image3.png"/><Relationship Id="rId7" Type="http://schemas.openxmlformats.org/officeDocument/2006/relationships/tags" Target="../tags/tag198.xml"/><Relationship Id="rId6" Type="http://schemas.openxmlformats.org/officeDocument/2006/relationships/tags" Target="../tags/tag197.xml"/><Relationship Id="rId5" Type="http://schemas.openxmlformats.org/officeDocument/2006/relationships/image" Target="../media/image2.png"/><Relationship Id="rId4" Type="http://schemas.openxmlformats.org/officeDocument/2006/relationships/tags" Target="../tags/tag196.xml"/><Relationship Id="rId3" Type="http://schemas.openxmlformats.org/officeDocument/2006/relationships/image" Target="../media/image1.png"/><Relationship Id="rId2" Type="http://schemas.openxmlformats.org/officeDocument/2006/relationships/tags" Target="../tags/tag195.xml"/><Relationship Id="rId13" Type="http://schemas.openxmlformats.org/officeDocument/2006/relationships/tags" Target="../tags/tag203.xml"/><Relationship Id="rId12" Type="http://schemas.openxmlformats.org/officeDocument/2006/relationships/tags" Target="../tags/tag202.xml"/><Relationship Id="rId11" Type="http://schemas.openxmlformats.org/officeDocument/2006/relationships/tags" Target="../tags/tag201.xml"/><Relationship Id="rId10" Type="http://schemas.openxmlformats.org/officeDocument/2006/relationships/tags" Target="../tags/tag200.xm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2191999" cy="6858000"/>
            <a:chOff x="0" y="0"/>
            <a:chExt cx="12191999" cy="6858000"/>
          </a:xfrm>
        </p:grpSpPr>
        <p:pic>
          <p:nvPicPr>
            <p:cNvPr id="7" name="图片 6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0"/>
              <a:ext cx="6096000" cy="6858000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 rotWithShape="1">
            <a:blip r:embed="rId6" cstate="email"/>
            <a:srcRect/>
            <a:stretch>
              <a:fillRect/>
            </a:stretch>
          </p:blipFill>
          <p:spPr>
            <a:xfrm>
              <a:off x="4689230" y="0"/>
              <a:ext cx="7502769" cy="6858000"/>
            </a:xfrm>
            <a:prstGeom prst="rect">
              <a:avLst/>
            </a:prstGeom>
          </p:spPr>
        </p:pic>
      </p:grpSp>
      <p:sp>
        <p:nvSpPr>
          <p:cNvPr id="11" name="任意多边形: 形状 10"/>
          <p:cNvSpPr/>
          <p:nvPr>
            <p:custDataLst>
              <p:tags r:id="rId7"/>
            </p:custDataLst>
          </p:nvPr>
        </p:nvSpPr>
        <p:spPr>
          <a:xfrm>
            <a:off x="1910811" y="1507602"/>
            <a:ext cx="8470380" cy="3334630"/>
          </a:xfrm>
          <a:custGeom>
            <a:avLst/>
            <a:gdLst>
              <a:gd name="connsiteX0" fmla="*/ 205118 w 8991942"/>
              <a:gd name="connsiteY0" fmla="*/ 686554 h 3588181"/>
              <a:gd name="connsiteX1" fmla="*/ 1024268 w 8991942"/>
              <a:gd name="connsiteY1" fmla="*/ 2810629 h 3588181"/>
              <a:gd name="connsiteX2" fmla="*/ 2633993 w 8991942"/>
              <a:gd name="connsiteY2" fmla="*/ 3515479 h 3588181"/>
              <a:gd name="connsiteX3" fmla="*/ 7729868 w 8991942"/>
              <a:gd name="connsiteY3" fmla="*/ 3477379 h 3588181"/>
              <a:gd name="connsiteX4" fmla="*/ 8853818 w 8991942"/>
              <a:gd name="connsiteY4" fmla="*/ 2734429 h 3588181"/>
              <a:gd name="connsiteX5" fmla="*/ 8891918 w 8991942"/>
              <a:gd name="connsiteY5" fmla="*/ 1105654 h 3588181"/>
              <a:gd name="connsiteX6" fmla="*/ 8110868 w 8991942"/>
              <a:gd name="connsiteY6" fmla="*/ 572254 h 3588181"/>
              <a:gd name="connsiteX7" fmla="*/ 814718 w 8991942"/>
              <a:gd name="connsiteY7" fmla="*/ 754 h 3588181"/>
              <a:gd name="connsiteX8" fmla="*/ 205118 w 8991942"/>
              <a:gd name="connsiteY8" fmla="*/ 686554 h 3588181"/>
              <a:gd name="connsiteX0-1" fmla="*/ 181089 w 8967913"/>
              <a:gd name="connsiteY0-2" fmla="*/ 686554 h 3588181"/>
              <a:gd name="connsiteX1-3" fmla="*/ 1000239 w 8967913"/>
              <a:gd name="connsiteY1-4" fmla="*/ 2810629 h 3588181"/>
              <a:gd name="connsiteX2-5" fmla="*/ 2609964 w 8967913"/>
              <a:gd name="connsiteY2-6" fmla="*/ 3515479 h 3588181"/>
              <a:gd name="connsiteX3-7" fmla="*/ 7705839 w 8967913"/>
              <a:gd name="connsiteY3-8" fmla="*/ 3477379 h 3588181"/>
              <a:gd name="connsiteX4-9" fmla="*/ 8829789 w 8967913"/>
              <a:gd name="connsiteY4-10" fmla="*/ 2734429 h 3588181"/>
              <a:gd name="connsiteX5-11" fmla="*/ 8867889 w 8967913"/>
              <a:gd name="connsiteY5-12" fmla="*/ 1105654 h 3588181"/>
              <a:gd name="connsiteX6-13" fmla="*/ 8086839 w 8967913"/>
              <a:gd name="connsiteY6-14" fmla="*/ 572254 h 3588181"/>
              <a:gd name="connsiteX7-15" fmla="*/ 790689 w 8967913"/>
              <a:gd name="connsiteY7-16" fmla="*/ 754 h 3588181"/>
              <a:gd name="connsiteX8-17" fmla="*/ 181089 w 8967913"/>
              <a:gd name="connsiteY8-18" fmla="*/ 686554 h 3588181"/>
              <a:gd name="connsiteX0-19" fmla="*/ 1602 w 8788426"/>
              <a:gd name="connsiteY0-20" fmla="*/ 686778 h 3588405"/>
              <a:gd name="connsiteX1-21" fmla="*/ 820752 w 8788426"/>
              <a:gd name="connsiteY1-22" fmla="*/ 2810853 h 3588405"/>
              <a:gd name="connsiteX2-23" fmla="*/ 2430477 w 8788426"/>
              <a:gd name="connsiteY2-24" fmla="*/ 3515703 h 3588405"/>
              <a:gd name="connsiteX3-25" fmla="*/ 7526352 w 8788426"/>
              <a:gd name="connsiteY3-26" fmla="*/ 3477603 h 3588405"/>
              <a:gd name="connsiteX4-27" fmla="*/ 8650302 w 8788426"/>
              <a:gd name="connsiteY4-28" fmla="*/ 2734653 h 3588405"/>
              <a:gd name="connsiteX5-29" fmla="*/ 8688402 w 8788426"/>
              <a:gd name="connsiteY5-30" fmla="*/ 1105878 h 3588405"/>
              <a:gd name="connsiteX6-31" fmla="*/ 7907352 w 8788426"/>
              <a:gd name="connsiteY6-32" fmla="*/ 572478 h 3588405"/>
              <a:gd name="connsiteX7-33" fmla="*/ 611202 w 8788426"/>
              <a:gd name="connsiteY7-34" fmla="*/ 978 h 3588405"/>
              <a:gd name="connsiteX8-35" fmla="*/ 1602 w 8788426"/>
              <a:gd name="connsiteY8-36" fmla="*/ 686778 h 3588405"/>
              <a:gd name="connsiteX0-37" fmla="*/ 6593 w 8793417"/>
              <a:gd name="connsiteY0-38" fmla="*/ 686591 h 3588218"/>
              <a:gd name="connsiteX1-39" fmla="*/ 825743 w 8793417"/>
              <a:gd name="connsiteY1-40" fmla="*/ 2810666 h 3588218"/>
              <a:gd name="connsiteX2-41" fmla="*/ 2435468 w 8793417"/>
              <a:gd name="connsiteY2-42" fmla="*/ 3515516 h 3588218"/>
              <a:gd name="connsiteX3-43" fmla="*/ 7531343 w 8793417"/>
              <a:gd name="connsiteY3-44" fmla="*/ 3477416 h 3588218"/>
              <a:gd name="connsiteX4-45" fmla="*/ 8655293 w 8793417"/>
              <a:gd name="connsiteY4-46" fmla="*/ 2734466 h 3588218"/>
              <a:gd name="connsiteX5-47" fmla="*/ 8693393 w 8793417"/>
              <a:gd name="connsiteY5-48" fmla="*/ 1105691 h 3588218"/>
              <a:gd name="connsiteX6-49" fmla="*/ 7912343 w 8793417"/>
              <a:gd name="connsiteY6-50" fmla="*/ 572291 h 3588218"/>
              <a:gd name="connsiteX7-51" fmla="*/ 616193 w 8793417"/>
              <a:gd name="connsiteY7-52" fmla="*/ 791 h 3588218"/>
              <a:gd name="connsiteX8-53" fmla="*/ 6593 w 8793417"/>
              <a:gd name="connsiteY8-54" fmla="*/ 686591 h 3588218"/>
              <a:gd name="connsiteX0-55" fmla="*/ 7740 w 8794564"/>
              <a:gd name="connsiteY0-56" fmla="*/ 686555 h 3588182"/>
              <a:gd name="connsiteX1-57" fmla="*/ 826890 w 8794564"/>
              <a:gd name="connsiteY1-58" fmla="*/ 2810630 h 3588182"/>
              <a:gd name="connsiteX2-59" fmla="*/ 2436615 w 8794564"/>
              <a:gd name="connsiteY2-60" fmla="*/ 3515480 h 3588182"/>
              <a:gd name="connsiteX3-61" fmla="*/ 7532490 w 8794564"/>
              <a:gd name="connsiteY3-62" fmla="*/ 3477380 h 3588182"/>
              <a:gd name="connsiteX4-63" fmla="*/ 8656440 w 8794564"/>
              <a:gd name="connsiteY4-64" fmla="*/ 2734430 h 3588182"/>
              <a:gd name="connsiteX5-65" fmla="*/ 8694540 w 8794564"/>
              <a:gd name="connsiteY5-66" fmla="*/ 1105655 h 3588182"/>
              <a:gd name="connsiteX6-67" fmla="*/ 7913490 w 8794564"/>
              <a:gd name="connsiteY6-68" fmla="*/ 572255 h 3588182"/>
              <a:gd name="connsiteX7-69" fmla="*/ 617340 w 8794564"/>
              <a:gd name="connsiteY7-70" fmla="*/ 755 h 3588182"/>
              <a:gd name="connsiteX8-71" fmla="*/ 7740 w 8794564"/>
              <a:gd name="connsiteY8-72" fmla="*/ 686555 h 3588182"/>
              <a:gd name="connsiteX0-73" fmla="*/ 12757 w 8799581"/>
              <a:gd name="connsiteY0-74" fmla="*/ 686555 h 3595456"/>
              <a:gd name="connsiteX1-75" fmla="*/ 993832 w 8799581"/>
              <a:gd name="connsiteY1-76" fmla="*/ 2705855 h 3595456"/>
              <a:gd name="connsiteX2-77" fmla="*/ 2441632 w 8799581"/>
              <a:gd name="connsiteY2-78" fmla="*/ 3515480 h 3595456"/>
              <a:gd name="connsiteX3-79" fmla="*/ 7537507 w 8799581"/>
              <a:gd name="connsiteY3-80" fmla="*/ 3477380 h 3595456"/>
              <a:gd name="connsiteX4-81" fmla="*/ 8661457 w 8799581"/>
              <a:gd name="connsiteY4-82" fmla="*/ 2734430 h 3595456"/>
              <a:gd name="connsiteX5-83" fmla="*/ 8699557 w 8799581"/>
              <a:gd name="connsiteY5-84" fmla="*/ 1105655 h 3595456"/>
              <a:gd name="connsiteX6-85" fmla="*/ 7918507 w 8799581"/>
              <a:gd name="connsiteY6-86" fmla="*/ 572255 h 3595456"/>
              <a:gd name="connsiteX7-87" fmla="*/ 622357 w 8799581"/>
              <a:gd name="connsiteY7-88" fmla="*/ 755 h 3595456"/>
              <a:gd name="connsiteX8-89" fmla="*/ 12757 w 8799581"/>
              <a:gd name="connsiteY8-90" fmla="*/ 686555 h 3595456"/>
              <a:gd name="connsiteX0-91" fmla="*/ 12757 w 8799581"/>
              <a:gd name="connsiteY0-92" fmla="*/ 686555 h 3595456"/>
              <a:gd name="connsiteX1-93" fmla="*/ 993832 w 8799581"/>
              <a:gd name="connsiteY1-94" fmla="*/ 2705855 h 3595456"/>
              <a:gd name="connsiteX2-95" fmla="*/ 2441632 w 8799581"/>
              <a:gd name="connsiteY2-96" fmla="*/ 3515480 h 3595456"/>
              <a:gd name="connsiteX3-97" fmla="*/ 7537507 w 8799581"/>
              <a:gd name="connsiteY3-98" fmla="*/ 3477380 h 3595456"/>
              <a:gd name="connsiteX4-99" fmla="*/ 8661457 w 8799581"/>
              <a:gd name="connsiteY4-100" fmla="*/ 2734430 h 3595456"/>
              <a:gd name="connsiteX5-101" fmla="*/ 8699557 w 8799581"/>
              <a:gd name="connsiteY5-102" fmla="*/ 1105655 h 3595456"/>
              <a:gd name="connsiteX6-103" fmla="*/ 7918507 w 8799581"/>
              <a:gd name="connsiteY6-104" fmla="*/ 572255 h 3595456"/>
              <a:gd name="connsiteX7-105" fmla="*/ 622357 w 8799581"/>
              <a:gd name="connsiteY7-106" fmla="*/ 755 h 3595456"/>
              <a:gd name="connsiteX8-107" fmla="*/ 12757 w 8799581"/>
              <a:gd name="connsiteY8-108" fmla="*/ 686555 h 3595456"/>
              <a:gd name="connsiteX0-109" fmla="*/ 12757 w 8799581"/>
              <a:gd name="connsiteY0-110" fmla="*/ 686555 h 3505349"/>
              <a:gd name="connsiteX1-111" fmla="*/ 993832 w 8799581"/>
              <a:gd name="connsiteY1-112" fmla="*/ 2705855 h 3505349"/>
              <a:gd name="connsiteX2-113" fmla="*/ 2860732 w 8799581"/>
              <a:gd name="connsiteY2-114" fmla="*/ 3286880 h 3505349"/>
              <a:gd name="connsiteX3-115" fmla="*/ 7537507 w 8799581"/>
              <a:gd name="connsiteY3-116" fmla="*/ 3477380 h 3505349"/>
              <a:gd name="connsiteX4-117" fmla="*/ 8661457 w 8799581"/>
              <a:gd name="connsiteY4-118" fmla="*/ 2734430 h 3505349"/>
              <a:gd name="connsiteX5-119" fmla="*/ 8699557 w 8799581"/>
              <a:gd name="connsiteY5-120" fmla="*/ 1105655 h 3505349"/>
              <a:gd name="connsiteX6-121" fmla="*/ 7918507 w 8799581"/>
              <a:gd name="connsiteY6-122" fmla="*/ 572255 h 3505349"/>
              <a:gd name="connsiteX7-123" fmla="*/ 622357 w 8799581"/>
              <a:gd name="connsiteY7-124" fmla="*/ 755 h 3505349"/>
              <a:gd name="connsiteX8-125" fmla="*/ 12757 w 8799581"/>
              <a:gd name="connsiteY8-126" fmla="*/ 686555 h 3505349"/>
              <a:gd name="connsiteX0-127" fmla="*/ 12757 w 8799581"/>
              <a:gd name="connsiteY0-128" fmla="*/ 686555 h 3501747"/>
              <a:gd name="connsiteX1-129" fmla="*/ 993832 w 8799581"/>
              <a:gd name="connsiteY1-130" fmla="*/ 2705855 h 3501747"/>
              <a:gd name="connsiteX2-131" fmla="*/ 2860732 w 8799581"/>
              <a:gd name="connsiteY2-132" fmla="*/ 3286880 h 3501747"/>
              <a:gd name="connsiteX3-133" fmla="*/ 7537507 w 8799581"/>
              <a:gd name="connsiteY3-134" fmla="*/ 3477380 h 3501747"/>
              <a:gd name="connsiteX4-135" fmla="*/ 8661457 w 8799581"/>
              <a:gd name="connsiteY4-136" fmla="*/ 2734430 h 3501747"/>
              <a:gd name="connsiteX5-137" fmla="*/ 8699557 w 8799581"/>
              <a:gd name="connsiteY5-138" fmla="*/ 1105655 h 3501747"/>
              <a:gd name="connsiteX6-139" fmla="*/ 7918507 w 8799581"/>
              <a:gd name="connsiteY6-140" fmla="*/ 572255 h 3501747"/>
              <a:gd name="connsiteX7-141" fmla="*/ 622357 w 8799581"/>
              <a:gd name="connsiteY7-142" fmla="*/ 755 h 3501747"/>
              <a:gd name="connsiteX8-143" fmla="*/ 12757 w 8799581"/>
              <a:gd name="connsiteY8-144" fmla="*/ 686555 h 3501747"/>
              <a:gd name="connsiteX0-145" fmla="*/ 12757 w 8794918"/>
              <a:gd name="connsiteY0-146" fmla="*/ 686555 h 3401446"/>
              <a:gd name="connsiteX1-147" fmla="*/ 993832 w 8794918"/>
              <a:gd name="connsiteY1-148" fmla="*/ 2705855 h 3401446"/>
              <a:gd name="connsiteX2-149" fmla="*/ 2860732 w 8794918"/>
              <a:gd name="connsiteY2-150" fmla="*/ 3286880 h 3401446"/>
              <a:gd name="connsiteX3-151" fmla="*/ 7613707 w 8794918"/>
              <a:gd name="connsiteY3-152" fmla="*/ 3353555 h 3401446"/>
              <a:gd name="connsiteX4-153" fmla="*/ 8661457 w 8794918"/>
              <a:gd name="connsiteY4-154" fmla="*/ 2734430 h 3401446"/>
              <a:gd name="connsiteX5-155" fmla="*/ 8699557 w 8794918"/>
              <a:gd name="connsiteY5-156" fmla="*/ 1105655 h 3401446"/>
              <a:gd name="connsiteX6-157" fmla="*/ 7918507 w 8794918"/>
              <a:gd name="connsiteY6-158" fmla="*/ 572255 h 3401446"/>
              <a:gd name="connsiteX7-159" fmla="*/ 622357 w 8794918"/>
              <a:gd name="connsiteY7-160" fmla="*/ 755 h 3401446"/>
              <a:gd name="connsiteX8-161" fmla="*/ 12757 w 8794918"/>
              <a:gd name="connsiteY8-162" fmla="*/ 686555 h 3401446"/>
              <a:gd name="connsiteX0-163" fmla="*/ 14718 w 8796879"/>
              <a:gd name="connsiteY0-164" fmla="*/ 686555 h 3401446"/>
              <a:gd name="connsiteX1-165" fmla="*/ 1033893 w 8796879"/>
              <a:gd name="connsiteY1-166" fmla="*/ 2705855 h 3401446"/>
              <a:gd name="connsiteX2-167" fmla="*/ 2862693 w 8796879"/>
              <a:gd name="connsiteY2-168" fmla="*/ 3286880 h 3401446"/>
              <a:gd name="connsiteX3-169" fmla="*/ 7615668 w 8796879"/>
              <a:gd name="connsiteY3-170" fmla="*/ 3353555 h 3401446"/>
              <a:gd name="connsiteX4-171" fmla="*/ 8663418 w 8796879"/>
              <a:gd name="connsiteY4-172" fmla="*/ 2734430 h 3401446"/>
              <a:gd name="connsiteX5-173" fmla="*/ 8701518 w 8796879"/>
              <a:gd name="connsiteY5-174" fmla="*/ 1105655 h 3401446"/>
              <a:gd name="connsiteX6-175" fmla="*/ 7920468 w 8796879"/>
              <a:gd name="connsiteY6-176" fmla="*/ 572255 h 3401446"/>
              <a:gd name="connsiteX7-177" fmla="*/ 624318 w 8796879"/>
              <a:gd name="connsiteY7-178" fmla="*/ 755 h 3401446"/>
              <a:gd name="connsiteX8-179" fmla="*/ 14718 w 8796879"/>
              <a:gd name="connsiteY8-180" fmla="*/ 686555 h 3401446"/>
              <a:gd name="connsiteX0-181" fmla="*/ 14718 w 8796879"/>
              <a:gd name="connsiteY0-182" fmla="*/ 686555 h 3401446"/>
              <a:gd name="connsiteX1-183" fmla="*/ 1033893 w 8796879"/>
              <a:gd name="connsiteY1-184" fmla="*/ 2705855 h 3401446"/>
              <a:gd name="connsiteX2-185" fmla="*/ 2862693 w 8796879"/>
              <a:gd name="connsiteY2-186" fmla="*/ 3286880 h 3401446"/>
              <a:gd name="connsiteX3-187" fmla="*/ 7615668 w 8796879"/>
              <a:gd name="connsiteY3-188" fmla="*/ 3353555 h 3401446"/>
              <a:gd name="connsiteX4-189" fmla="*/ 8663418 w 8796879"/>
              <a:gd name="connsiteY4-190" fmla="*/ 2734430 h 3401446"/>
              <a:gd name="connsiteX5-191" fmla="*/ 8701518 w 8796879"/>
              <a:gd name="connsiteY5-192" fmla="*/ 1105655 h 3401446"/>
              <a:gd name="connsiteX6-193" fmla="*/ 7920468 w 8796879"/>
              <a:gd name="connsiteY6-194" fmla="*/ 572255 h 3401446"/>
              <a:gd name="connsiteX7-195" fmla="*/ 624318 w 8796879"/>
              <a:gd name="connsiteY7-196" fmla="*/ 755 h 3401446"/>
              <a:gd name="connsiteX8-197" fmla="*/ 14718 w 8796879"/>
              <a:gd name="connsiteY8-198" fmla="*/ 686555 h 3401446"/>
              <a:gd name="connsiteX0-199" fmla="*/ 14718 w 8796879"/>
              <a:gd name="connsiteY0-200" fmla="*/ 686555 h 3389164"/>
              <a:gd name="connsiteX1-201" fmla="*/ 1033893 w 8796879"/>
              <a:gd name="connsiteY1-202" fmla="*/ 2705855 h 3389164"/>
              <a:gd name="connsiteX2-203" fmla="*/ 3446893 w 8796879"/>
              <a:gd name="connsiteY2-204" fmla="*/ 3248780 h 3389164"/>
              <a:gd name="connsiteX3-205" fmla="*/ 7615668 w 8796879"/>
              <a:gd name="connsiteY3-206" fmla="*/ 3353555 h 3389164"/>
              <a:gd name="connsiteX4-207" fmla="*/ 8663418 w 8796879"/>
              <a:gd name="connsiteY4-208" fmla="*/ 2734430 h 3389164"/>
              <a:gd name="connsiteX5-209" fmla="*/ 8701518 w 8796879"/>
              <a:gd name="connsiteY5-210" fmla="*/ 1105655 h 3389164"/>
              <a:gd name="connsiteX6-211" fmla="*/ 7920468 w 8796879"/>
              <a:gd name="connsiteY6-212" fmla="*/ 572255 h 3389164"/>
              <a:gd name="connsiteX7-213" fmla="*/ 624318 w 8796879"/>
              <a:gd name="connsiteY7-214" fmla="*/ 755 h 3389164"/>
              <a:gd name="connsiteX8-215" fmla="*/ 14718 w 8796879"/>
              <a:gd name="connsiteY8-216" fmla="*/ 686555 h 3389164"/>
              <a:gd name="connsiteX0-217" fmla="*/ 14718 w 8795350"/>
              <a:gd name="connsiteY0-218" fmla="*/ 686555 h 3297753"/>
              <a:gd name="connsiteX1-219" fmla="*/ 1033893 w 8795350"/>
              <a:gd name="connsiteY1-220" fmla="*/ 2705855 h 3297753"/>
              <a:gd name="connsiteX2-221" fmla="*/ 3446893 w 8795350"/>
              <a:gd name="connsiteY2-222" fmla="*/ 3248780 h 3297753"/>
              <a:gd name="connsiteX3-223" fmla="*/ 7641068 w 8795350"/>
              <a:gd name="connsiteY3-224" fmla="*/ 3213855 h 3297753"/>
              <a:gd name="connsiteX4-225" fmla="*/ 8663418 w 8795350"/>
              <a:gd name="connsiteY4-226" fmla="*/ 2734430 h 3297753"/>
              <a:gd name="connsiteX5-227" fmla="*/ 8701518 w 8795350"/>
              <a:gd name="connsiteY5-228" fmla="*/ 1105655 h 3297753"/>
              <a:gd name="connsiteX6-229" fmla="*/ 7920468 w 8795350"/>
              <a:gd name="connsiteY6-230" fmla="*/ 572255 h 3297753"/>
              <a:gd name="connsiteX7-231" fmla="*/ 624318 w 8795350"/>
              <a:gd name="connsiteY7-232" fmla="*/ 755 h 3297753"/>
              <a:gd name="connsiteX8-233" fmla="*/ 14718 w 8795350"/>
              <a:gd name="connsiteY8-234" fmla="*/ 686555 h 3297753"/>
              <a:gd name="connsiteX0-235" fmla="*/ 14718 w 8860917"/>
              <a:gd name="connsiteY0-236" fmla="*/ 686555 h 3297753"/>
              <a:gd name="connsiteX1-237" fmla="*/ 1033893 w 8860917"/>
              <a:gd name="connsiteY1-238" fmla="*/ 2705855 h 3297753"/>
              <a:gd name="connsiteX2-239" fmla="*/ 3446893 w 8860917"/>
              <a:gd name="connsiteY2-240" fmla="*/ 3248780 h 3297753"/>
              <a:gd name="connsiteX3-241" fmla="*/ 7641068 w 8860917"/>
              <a:gd name="connsiteY3-242" fmla="*/ 3213855 h 3297753"/>
              <a:gd name="connsiteX4-243" fmla="*/ 8663418 w 8860917"/>
              <a:gd name="connsiteY4-244" fmla="*/ 2734430 h 3297753"/>
              <a:gd name="connsiteX5-245" fmla="*/ 8701518 w 8860917"/>
              <a:gd name="connsiteY5-246" fmla="*/ 1105655 h 3297753"/>
              <a:gd name="connsiteX6-247" fmla="*/ 7920468 w 8860917"/>
              <a:gd name="connsiteY6-248" fmla="*/ 572255 h 3297753"/>
              <a:gd name="connsiteX7-249" fmla="*/ 624318 w 8860917"/>
              <a:gd name="connsiteY7-250" fmla="*/ 755 h 3297753"/>
              <a:gd name="connsiteX8-251" fmla="*/ 14718 w 8860917"/>
              <a:gd name="connsiteY8-252" fmla="*/ 686555 h 3297753"/>
              <a:gd name="connsiteX0-253" fmla="*/ 14718 w 8895579"/>
              <a:gd name="connsiteY0-254" fmla="*/ 686555 h 3309199"/>
              <a:gd name="connsiteX1-255" fmla="*/ 1033893 w 8895579"/>
              <a:gd name="connsiteY1-256" fmla="*/ 2705855 h 3309199"/>
              <a:gd name="connsiteX2-257" fmla="*/ 3446893 w 8895579"/>
              <a:gd name="connsiteY2-258" fmla="*/ 3248780 h 3309199"/>
              <a:gd name="connsiteX3-259" fmla="*/ 7641068 w 8895579"/>
              <a:gd name="connsiteY3-260" fmla="*/ 3213855 h 3309199"/>
              <a:gd name="connsiteX4-261" fmla="*/ 8714218 w 8895579"/>
              <a:gd name="connsiteY4-262" fmla="*/ 2518530 h 3309199"/>
              <a:gd name="connsiteX5-263" fmla="*/ 8701518 w 8895579"/>
              <a:gd name="connsiteY5-264" fmla="*/ 1105655 h 3309199"/>
              <a:gd name="connsiteX6-265" fmla="*/ 7920468 w 8895579"/>
              <a:gd name="connsiteY6-266" fmla="*/ 572255 h 3309199"/>
              <a:gd name="connsiteX7-267" fmla="*/ 624318 w 8895579"/>
              <a:gd name="connsiteY7-268" fmla="*/ 755 h 3309199"/>
              <a:gd name="connsiteX8-269" fmla="*/ 14718 w 8895579"/>
              <a:gd name="connsiteY8-270" fmla="*/ 686555 h 3309199"/>
              <a:gd name="connsiteX0-271" fmla="*/ 14718 w 8841072"/>
              <a:gd name="connsiteY0-272" fmla="*/ 686555 h 3309199"/>
              <a:gd name="connsiteX1-273" fmla="*/ 1033893 w 8841072"/>
              <a:gd name="connsiteY1-274" fmla="*/ 2705855 h 3309199"/>
              <a:gd name="connsiteX2-275" fmla="*/ 3446893 w 8841072"/>
              <a:gd name="connsiteY2-276" fmla="*/ 3248780 h 3309199"/>
              <a:gd name="connsiteX3-277" fmla="*/ 7641068 w 8841072"/>
              <a:gd name="connsiteY3-278" fmla="*/ 3213855 h 3309199"/>
              <a:gd name="connsiteX4-279" fmla="*/ 8714218 w 8841072"/>
              <a:gd name="connsiteY4-280" fmla="*/ 2518530 h 3309199"/>
              <a:gd name="connsiteX5-281" fmla="*/ 8701518 w 8841072"/>
              <a:gd name="connsiteY5-282" fmla="*/ 1105655 h 3309199"/>
              <a:gd name="connsiteX6-283" fmla="*/ 7920468 w 8841072"/>
              <a:gd name="connsiteY6-284" fmla="*/ 572255 h 3309199"/>
              <a:gd name="connsiteX7-285" fmla="*/ 624318 w 8841072"/>
              <a:gd name="connsiteY7-286" fmla="*/ 755 h 3309199"/>
              <a:gd name="connsiteX8-287" fmla="*/ 14718 w 8841072"/>
              <a:gd name="connsiteY8-288" fmla="*/ 686555 h 3309199"/>
              <a:gd name="connsiteX0-289" fmla="*/ 197463 w 9039140"/>
              <a:gd name="connsiteY0-290" fmla="*/ 686616 h 3309260"/>
              <a:gd name="connsiteX1-291" fmla="*/ 1216638 w 9039140"/>
              <a:gd name="connsiteY1-292" fmla="*/ 2705916 h 3309260"/>
              <a:gd name="connsiteX2-293" fmla="*/ 3629638 w 9039140"/>
              <a:gd name="connsiteY2-294" fmla="*/ 3248841 h 3309260"/>
              <a:gd name="connsiteX3-295" fmla="*/ 7823813 w 9039140"/>
              <a:gd name="connsiteY3-296" fmla="*/ 3213916 h 3309260"/>
              <a:gd name="connsiteX4-297" fmla="*/ 8896963 w 9039140"/>
              <a:gd name="connsiteY4-298" fmla="*/ 2518591 h 3309260"/>
              <a:gd name="connsiteX5-299" fmla="*/ 8884263 w 9039140"/>
              <a:gd name="connsiteY5-300" fmla="*/ 1105716 h 3309260"/>
              <a:gd name="connsiteX6-301" fmla="*/ 7823813 w 9039140"/>
              <a:gd name="connsiteY6-302" fmla="*/ 559616 h 3309260"/>
              <a:gd name="connsiteX7-303" fmla="*/ 807063 w 9039140"/>
              <a:gd name="connsiteY7-304" fmla="*/ 816 h 3309260"/>
              <a:gd name="connsiteX8-305" fmla="*/ 197463 w 9039140"/>
              <a:gd name="connsiteY8-306" fmla="*/ 686616 h 3309260"/>
              <a:gd name="connsiteX0-307" fmla="*/ 197463 w 9039140"/>
              <a:gd name="connsiteY0-308" fmla="*/ 686616 h 3309260"/>
              <a:gd name="connsiteX1-309" fmla="*/ 1216638 w 9039140"/>
              <a:gd name="connsiteY1-310" fmla="*/ 2705916 h 3309260"/>
              <a:gd name="connsiteX2-311" fmla="*/ 3629638 w 9039140"/>
              <a:gd name="connsiteY2-312" fmla="*/ 3248841 h 3309260"/>
              <a:gd name="connsiteX3-313" fmla="*/ 7823813 w 9039140"/>
              <a:gd name="connsiteY3-314" fmla="*/ 3213916 h 3309260"/>
              <a:gd name="connsiteX4-315" fmla="*/ 8896963 w 9039140"/>
              <a:gd name="connsiteY4-316" fmla="*/ 2518591 h 3309260"/>
              <a:gd name="connsiteX5-317" fmla="*/ 8884263 w 9039140"/>
              <a:gd name="connsiteY5-318" fmla="*/ 1105716 h 3309260"/>
              <a:gd name="connsiteX6-319" fmla="*/ 7823813 w 9039140"/>
              <a:gd name="connsiteY6-320" fmla="*/ 559616 h 3309260"/>
              <a:gd name="connsiteX7-321" fmla="*/ 807063 w 9039140"/>
              <a:gd name="connsiteY7-322" fmla="*/ 816 h 3309260"/>
              <a:gd name="connsiteX8-323" fmla="*/ 197463 w 9039140"/>
              <a:gd name="connsiteY8-324" fmla="*/ 686616 h 3309260"/>
              <a:gd name="connsiteX0-325" fmla="*/ 197463 w 9007754"/>
              <a:gd name="connsiteY0-326" fmla="*/ 686616 h 3309260"/>
              <a:gd name="connsiteX1-327" fmla="*/ 1216638 w 9007754"/>
              <a:gd name="connsiteY1-328" fmla="*/ 2705916 h 3309260"/>
              <a:gd name="connsiteX2-329" fmla="*/ 3629638 w 9007754"/>
              <a:gd name="connsiteY2-330" fmla="*/ 3248841 h 3309260"/>
              <a:gd name="connsiteX3-331" fmla="*/ 7823813 w 9007754"/>
              <a:gd name="connsiteY3-332" fmla="*/ 3213916 h 3309260"/>
              <a:gd name="connsiteX4-333" fmla="*/ 8896963 w 9007754"/>
              <a:gd name="connsiteY4-334" fmla="*/ 2518591 h 3309260"/>
              <a:gd name="connsiteX5-335" fmla="*/ 8884263 w 9007754"/>
              <a:gd name="connsiteY5-336" fmla="*/ 1105716 h 3309260"/>
              <a:gd name="connsiteX6-337" fmla="*/ 7823813 w 9007754"/>
              <a:gd name="connsiteY6-338" fmla="*/ 559616 h 3309260"/>
              <a:gd name="connsiteX7-339" fmla="*/ 807063 w 9007754"/>
              <a:gd name="connsiteY7-340" fmla="*/ 816 h 3309260"/>
              <a:gd name="connsiteX8-341" fmla="*/ 197463 w 9007754"/>
              <a:gd name="connsiteY8-342" fmla="*/ 686616 h 3309260"/>
              <a:gd name="connsiteX0-343" fmla="*/ 197463 w 8996899"/>
              <a:gd name="connsiteY0-344" fmla="*/ 686616 h 3300334"/>
              <a:gd name="connsiteX1-345" fmla="*/ 1216638 w 8996899"/>
              <a:gd name="connsiteY1-346" fmla="*/ 2705916 h 3300334"/>
              <a:gd name="connsiteX2-347" fmla="*/ 3629638 w 8996899"/>
              <a:gd name="connsiteY2-348" fmla="*/ 3248841 h 3300334"/>
              <a:gd name="connsiteX3-349" fmla="*/ 7823813 w 8996899"/>
              <a:gd name="connsiteY3-350" fmla="*/ 3213916 h 3300334"/>
              <a:gd name="connsiteX4-351" fmla="*/ 8820763 w 8996899"/>
              <a:gd name="connsiteY4-352" fmla="*/ 2683691 h 3300334"/>
              <a:gd name="connsiteX5-353" fmla="*/ 8884263 w 8996899"/>
              <a:gd name="connsiteY5-354" fmla="*/ 1105716 h 3300334"/>
              <a:gd name="connsiteX6-355" fmla="*/ 7823813 w 8996899"/>
              <a:gd name="connsiteY6-356" fmla="*/ 559616 h 3300334"/>
              <a:gd name="connsiteX7-357" fmla="*/ 807063 w 8996899"/>
              <a:gd name="connsiteY7-358" fmla="*/ 816 h 3300334"/>
              <a:gd name="connsiteX8-359" fmla="*/ 197463 w 8996899"/>
              <a:gd name="connsiteY8-360" fmla="*/ 686616 h 3300334"/>
              <a:gd name="connsiteX0-361" fmla="*/ 197463 w 8977294"/>
              <a:gd name="connsiteY0-362" fmla="*/ 686616 h 3300334"/>
              <a:gd name="connsiteX1-363" fmla="*/ 1216638 w 8977294"/>
              <a:gd name="connsiteY1-364" fmla="*/ 2705916 h 3300334"/>
              <a:gd name="connsiteX2-365" fmla="*/ 3629638 w 8977294"/>
              <a:gd name="connsiteY2-366" fmla="*/ 3248841 h 3300334"/>
              <a:gd name="connsiteX3-367" fmla="*/ 7823813 w 8977294"/>
              <a:gd name="connsiteY3-368" fmla="*/ 3213916 h 3300334"/>
              <a:gd name="connsiteX4-369" fmla="*/ 8820763 w 8977294"/>
              <a:gd name="connsiteY4-370" fmla="*/ 2683691 h 3300334"/>
              <a:gd name="connsiteX5-371" fmla="*/ 8884263 w 8977294"/>
              <a:gd name="connsiteY5-372" fmla="*/ 1105716 h 3300334"/>
              <a:gd name="connsiteX6-373" fmla="*/ 7823813 w 8977294"/>
              <a:gd name="connsiteY6-374" fmla="*/ 559616 h 3300334"/>
              <a:gd name="connsiteX7-375" fmla="*/ 807063 w 8977294"/>
              <a:gd name="connsiteY7-376" fmla="*/ 816 h 3300334"/>
              <a:gd name="connsiteX8-377" fmla="*/ 197463 w 8977294"/>
              <a:gd name="connsiteY8-378" fmla="*/ 686616 h 3300334"/>
              <a:gd name="connsiteX0-379" fmla="*/ 18325 w 8798156"/>
              <a:gd name="connsiteY0-380" fmla="*/ 686616 h 3300334"/>
              <a:gd name="connsiteX1-381" fmla="*/ 1037500 w 8798156"/>
              <a:gd name="connsiteY1-382" fmla="*/ 2705916 h 3300334"/>
              <a:gd name="connsiteX2-383" fmla="*/ 3450500 w 8798156"/>
              <a:gd name="connsiteY2-384" fmla="*/ 3248841 h 3300334"/>
              <a:gd name="connsiteX3-385" fmla="*/ 7644675 w 8798156"/>
              <a:gd name="connsiteY3-386" fmla="*/ 3213916 h 3300334"/>
              <a:gd name="connsiteX4-387" fmla="*/ 8641625 w 8798156"/>
              <a:gd name="connsiteY4-388" fmla="*/ 2683691 h 3300334"/>
              <a:gd name="connsiteX5-389" fmla="*/ 8705125 w 8798156"/>
              <a:gd name="connsiteY5-390" fmla="*/ 1105716 h 3300334"/>
              <a:gd name="connsiteX6-391" fmla="*/ 7644675 w 8798156"/>
              <a:gd name="connsiteY6-392" fmla="*/ 559616 h 3300334"/>
              <a:gd name="connsiteX7-393" fmla="*/ 627925 w 8798156"/>
              <a:gd name="connsiteY7-394" fmla="*/ 816 h 3300334"/>
              <a:gd name="connsiteX8-395" fmla="*/ 18325 w 8798156"/>
              <a:gd name="connsiteY8-396" fmla="*/ 686616 h 3300334"/>
              <a:gd name="connsiteX0-397" fmla="*/ 57563 w 8837394"/>
              <a:gd name="connsiteY0-398" fmla="*/ 686616 h 3300334"/>
              <a:gd name="connsiteX1-399" fmla="*/ 1076738 w 8837394"/>
              <a:gd name="connsiteY1-400" fmla="*/ 2705916 h 3300334"/>
              <a:gd name="connsiteX2-401" fmla="*/ 3489738 w 8837394"/>
              <a:gd name="connsiteY2-402" fmla="*/ 3248841 h 3300334"/>
              <a:gd name="connsiteX3-403" fmla="*/ 7683913 w 8837394"/>
              <a:gd name="connsiteY3-404" fmla="*/ 3213916 h 3300334"/>
              <a:gd name="connsiteX4-405" fmla="*/ 8680863 w 8837394"/>
              <a:gd name="connsiteY4-406" fmla="*/ 2683691 h 3300334"/>
              <a:gd name="connsiteX5-407" fmla="*/ 8744363 w 8837394"/>
              <a:gd name="connsiteY5-408" fmla="*/ 1105716 h 3300334"/>
              <a:gd name="connsiteX6-409" fmla="*/ 7683913 w 8837394"/>
              <a:gd name="connsiteY6-410" fmla="*/ 559616 h 3300334"/>
              <a:gd name="connsiteX7-411" fmla="*/ 667163 w 8837394"/>
              <a:gd name="connsiteY7-412" fmla="*/ 816 h 3300334"/>
              <a:gd name="connsiteX8-413" fmla="*/ 57563 w 8837394"/>
              <a:gd name="connsiteY8-414" fmla="*/ 686616 h 3300334"/>
              <a:gd name="connsiteX0-415" fmla="*/ 47182 w 8827013"/>
              <a:gd name="connsiteY0-416" fmla="*/ 686616 h 3300334"/>
              <a:gd name="connsiteX1-417" fmla="*/ 1066357 w 8827013"/>
              <a:gd name="connsiteY1-418" fmla="*/ 2705916 h 3300334"/>
              <a:gd name="connsiteX2-419" fmla="*/ 3479357 w 8827013"/>
              <a:gd name="connsiteY2-420" fmla="*/ 3248841 h 3300334"/>
              <a:gd name="connsiteX3-421" fmla="*/ 7673532 w 8827013"/>
              <a:gd name="connsiteY3-422" fmla="*/ 3213916 h 3300334"/>
              <a:gd name="connsiteX4-423" fmla="*/ 8670482 w 8827013"/>
              <a:gd name="connsiteY4-424" fmla="*/ 2683691 h 3300334"/>
              <a:gd name="connsiteX5-425" fmla="*/ 8733982 w 8827013"/>
              <a:gd name="connsiteY5-426" fmla="*/ 1105716 h 3300334"/>
              <a:gd name="connsiteX6-427" fmla="*/ 7673532 w 8827013"/>
              <a:gd name="connsiteY6-428" fmla="*/ 559616 h 3300334"/>
              <a:gd name="connsiteX7-429" fmla="*/ 656782 w 8827013"/>
              <a:gd name="connsiteY7-430" fmla="*/ 816 h 3300334"/>
              <a:gd name="connsiteX8-431" fmla="*/ 47182 w 8827013"/>
              <a:gd name="connsiteY8-432" fmla="*/ 686616 h 3300334"/>
              <a:gd name="connsiteX0-433" fmla="*/ 47182 w 8827013"/>
              <a:gd name="connsiteY0-434" fmla="*/ 686616 h 3300334"/>
              <a:gd name="connsiteX1-435" fmla="*/ 1066357 w 8827013"/>
              <a:gd name="connsiteY1-436" fmla="*/ 2705916 h 3300334"/>
              <a:gd name="connsiteX2-437" fmla="*/ 3479357 w 8827013"/>
              <a:gd name="connsiteY2-438" fmla="*/ 3248841 h 3300334"/>
              <a:gd name="connsiteX3-439" fmla="*/ 7673532 w 8827013"/>
              <a:gd name="connsiteY3-440" fmla="*/ 3213916 h 3300334"/>
              <a:gd name="connsiteX4-441" fmla="*/ 8670482 w 8827013"/>
              <a:gd name="connsiteY4-442" fmla="*/ 2683691 h 3300334"/>
              <a:gd name="connsiteX5-443" fmla="*/ 8733982 w 8827013"/>
              <a:gd name="connsiteY5-444" fmla="*/ 1105716 h 3300334"/>
              <a:gd name="connsiteX6-445" fmla="*/ 7673532 w 8827013"/>
              <a:gd name="connsiteY6-446" fmla="*/ 559616 h 3300334"/>
              <a:gd name="connsiteX7-447" fmla="*/ 656782 w 8827013"/>
              <a:gd name="connsiteY7-448" fmla="*/ 816 h 3300334"/>
              <a:gd name="connsiteX8-449" fmla="*/ 47182 w 8827013"/>
              <a:gd name="connsiteY8-450" fmla="*/ 686616 h 3300334"/>
              <a:gd name="connsiteX0-451" fmla="*/ 47182 w 8827013"/>
              <a:gd name="connsiteY0-452" fmla="*/ 686616 h 3236621"/>
              <a:gd name="connsiteX1-453" fmla="*/ 1066357 w 8827013"/>
              <a:gd name="connsiteY1-454" fmla="*/ 2705916 h 3236621"/>
              <a:gd name="connsiteX2-455" fmla="*/ 3504757 w 8827013"/>
              <a:gd name="connsiteY2-456" fmla="*/ 3096441 h 3236621"/>
              <a:gd name="connsiteX3-457" fmla="*/ 7673532 w 8827013"/>
              <a:gd name="connsiteY3-458" fmla="*/ 3213916 h 3236621"/>
              <a:gd name="connsiteX4-459" fmla="*/ 8670482 w 8827013"/>
              <a:gd name="connsiteY4-460" fmla="*/ 2683691 h 3236621"/>
              <a:gd name="connsiteX5-461" fmla="*/ 8733982 w 8827013"/>
              <a:gd name="connsiteY5-462" fmla="*/ 1105716 h 3236621"/>
              <a:gd name="connsiteX6-463" fmla="*/ 7673532 w 8827013"/>
              <a:gd name="connsiteY6-464" fmla="*/ 559616 h 3236621"/>
              <a:gd name="connsiteX7-465" fmla="*/ 656782 w 8827013"/>
              <a:gd name="connsiteY7-466" fmla="*/ 816 h 3236621"/>
              <a:gd name="connsiteX8-467" fmla="*/ 47182 w 8827013"/>
              <a:gd name="connsiteY8-468" fmla="*/ 686616 h 3236621"/>
              <a:gd name="connsiteX0-469" fmla="*/ 47182 w 8827013"/>
              <a:gd name="connsiteY0-470" fmla="*/ 686616 h 3259027"/>
              <a:gd name="connsiteX1-471" fmla="*/ 1066357 w 8827013"/>
              <a:gd name="connsiteY1-472" fmla="*/ 2705916 h 3259027"/>
              <a:gd name="connsiteX2-473" fmla="*/ 3504757 w 8827013"/>
              <a:gd name="connsiteY2-474" fmla="*/ 3172641 h 3259027"/>
              <a:gd name="connsiteX3-475" fmla="*/ 7673532 w 8827013"/>
              <a:gd name="connsiteY3-476" fmla="*/ 3213916 h 3259027"/>
              <a:gd name="connsiteX4-477" fmla="*/ 8670482 w 8827013"/>
              <a:gd name="connsiteY4-478" fmla="*/ 2683691 h 3259027"/>
              <a:gd name="connsiteX5-479" fmla="*/ 8733982 w 8827013"/>
              <a:gd name="connsiteY5-480" fmla="*/ 1105716 h 3259027"/>
              <a:gd name="connsiteX6-481" fmla="*/ 7673532 w 8827013"/>
              <a:gd name="connsiteY6-482" fmla="*/ 559616 h 3259027"/>
              <a:gd name="connsiteX7-483" fmla="*/ 656782 w 8827013"/>
              <a:gd name="connsiteY7-484" fmla="*/ 816 h 3259027"/>
              <a:gd name="connsiteX8-485" fmla="*/ 47182 w 8827013"/>
              <a:gd name="connsiteY8-486" fmla="*/ 686616 h 3259027"/>
              <a:gd name="connsiteX0-487" fmla="*/ 47182 w 8827013"/>
              <a:gd name="connsiteY0-488" fmla="*/ 686616 h 3245091"/>
              <a:gd name="connsiteX1-489" fmla="*/ 1066357 w 8827013"/>
              <a:gd name="connsiteY1-490" fmla="*/ 2705916 h 3245091"/>
              <a:gd name="connsiteX2-491" fmla="*/ 3504757 w 8827013"/>
              <a:gd name="connsiteY2-492" fmla="*/ 3172641 h 3245091"/>
              <a:gd name="connsiteX3-493" fmla="*/ 7673532 w 8827013"/>
              <a:gd name="connsiteY3-494" fmla="*/ 3213916 h 3245091"/>
              <a:gd name="connsiteX4-495" fmla="*/ 8670482 w 8827013"/>
              <a:gd name="connsiteY4-496" fmla="*/ 2683691 h 3245091"/>
              <a:gd name="connsiteX5-497" fmla="*/ 8733982 w 8827013"/>
              <a:gd name="connsiteY5-498" fmla="*/ 1105716 h 3245091"/>
              <a:gd name="connsiteX6-499" fmla="*/ 7673532 w 8827013"/>
              <a:gd name="connsiteY6-500" fmla="*/ 559616 h 3245091"/>
              <a:gd name="connsiteX7-501" fmla="*/ 656782 w 8827013"/>
              <a:gd name="connsiteY7-502" fmla="*/ 816 h 3245091"/>
              <a:gd name="connsiteX8-503" fmla="*/ 47182 w 8827013"/>
              <a:gd name="connsiteY8-504" fmla="*/ 686616 h 3245091"/>
              <a:gd name="connsiteX0-505" fmla="*/ 47182 w 8781072"/>
              <a:gd name="connsiteY0-506" fmla="*/ 686616 h 3246012"/>
              <a:gd name="connsiteX1-507" fmla="*/ 1066357 w 8781072"/>
              <a:gd name="connsiteY1-508" fmla="*/ 2705916 h 3246012"/>
              <a:gd name="connsiteX2-509" fmla="*/ 3504757 w 8781072"/>
              <a:gd name="connsiteY2-510" fmla="*/ 3172641 h 3246012"/>
              <a:gd name="connsiteX3-511" fmla="*/ 7673532 w 8781072"/>
              <a:gd name="connsiteY3-512" fmla="*/ 3213916 h 3246012"/>
              <a:gd name="connsiteX4-513" fmla="*/ 8518082 w 8781072"/>
              <a:gd name="connsiteY4-514" fmla="*/ 2670991 h 3246012"/>
              <a:gd name="connsiteX5-515" fmla="*/ 8733982 w 8781072"/>
              <a:gd name="connsiteY5-516" fmla="*/ 1105716 h 3246012"/>
              <a:gd name="connsiteX6-517" fmla="*/ 7673532 w 8781072"/>
              <a:gd name="connsiteY6-518" fmla="*/ 559616 h 3246012"/>
              <a:gd name="connsiteX7-519" fmla="*/ 656782 w 8781072"/>
              <a:gd name="connsiteY7-520" fmla="*/ 816 h 3246012"/>
              <a:gd name="connsiteX8-521" fmla="*/ 47182 w 8781072"/>
              <a:gd name="connsiteY8-522" fmla="*/ 686616 h 3246012"/>
              <a:gd name="connsiteX0-523" fmla="*/ 47182 w 8776608"/>
              <a:gd name="connsiteY0-524" fmla="*/ 686616 h 3246012"/>
              <a:gd name="connsiteX1-525" fmla="*/ 1066357 w 8776608"/>
              <a:gd name="connsiteY1-526" fmla="*/ 2705916 h 3246012"/>
              <a:gd name="connsiteX2-527" fmla="*/ 3504757 w 8776608"/>
              <a:gd name="connsiteY2-528" fmla="*/ 3172641 h 3246012"/>
              <a:gd name="connsiteX3-529" fmla="*/ 7673532 w 8776608"/>
              <a:gd name="connsiteY3-530" fmla="*/ 3213916 h 3246012"/>
              <a:gd name="connsiteX4-531" fmla="*/ 8518082 w 8776608"/>
              <a:gd name="connsiteY4-532" fmla="*/ 2670991 h 3246012"/>
              <a:gd name="connsiteX5-533" fmla="*/ 8733982 w 8776608"/>
              <a:gd name="connsiteY5-534" fmla="*/ 1105716 h 3246012"/>
              <a:gd name="connsiteX6-535" fmla="*/ 7673532 w 8776608"/>
              <a:gd name="connsiteY6-536" fmla="*/ 559616 h 3246012"/>
              <a:gd name="connsiteX7-537" fmla="*/ 656782 w 8776608"/>
              <a:gd name="connsiteY7-538" fmla="*/ 816 h 3246012"/>
              <a:gd name="connsiteX8-539" fmla="*/ 47182 w 8776608"/>
              <a:gd name="connsiteY8-540" fmla="*/ 686616 h 3246012"/>
              <a:gd name="connsiteX0-541" fmla="*/ 47182 w 8776608"/>
              <a:gd name="connsiteY0-542" fmla="*/ 686616 h 3215149"/>
              <a:gd name="connsiteX1-543" fmla="*/ 1066357 w 8776608"/>
              <a:gd name="connsiteY1-544" fmla="*/ 2705916 h 3215149"/>
              <a:gd name="connsiteX2-545" fmla="*/ 3504757 w 8776608"/>
              <a:gd name="connsiteY2-546" fmla="*/ 3172641 h 3215149"/>
              <a:gd name="connsiteX3-547" fmla="*/ 7673532 w 8776608"/>
              <a:gd name="connsiteY3-548" fmla="*/ 3213916 h 3215149"/>
              <a:gd name="connsiteX4-549" fmla="*/ 8518082 w 8776608"/>
              <a:gd name="connsiteY4-550" fmla="*/ 2670991 h 3215149"/>
              <a:gd name="connsiteX5-551" fmla="*/ 8733982 w 8776608"/>
              <a:gd name="connsiteY5-552" fmla="*/ 1105716 h 3215149"/>
              <a:gd name="connsiteX6-553" fmla="*/ 7673532 w 8776608"/>
              <a:gd name="connsiteY6-554" fmla="*/ 559616 h 3215149"/>
              <a:gd name="connsiteX7-555" fmla="*/ 656782 w 8776608"/>
              <a:gd name="connsiteY7-556" fmla="*/ 816 h 3215149"/>
              <a:gd name="connsiteX8-557" fmla="*/ 47182 w 8776608"/>
              <a:gd name="connsiteY8-558" fmla="*/ 686616 h 3215149"/>
              <a:gd name="connsiteX0-559" fmla="*/ 16600 w 8746026"/>
              <a:gd name="connsiteY0-560" fmla="*/ 686616 h 3221647"/>
              <a:gd name="connsiteX1-561" fmla="*/ 1114359 w 8746026"/>
              <a:gd name="connsiteY1-562" fmla="*/ 2816959 h 3221647"/>
              <a:gd name="connsiteX2-563" fmla="*/ 3474175 w 8746026"/>
              <a:gd name="connsiteY2-564" fmla="*/ 3172641 h 3221647"/>
              <a:gd name="connsiteX3-565" fmla="*/ 7642950 w 8746026"/>
              <a:gd name="connsiteY3-566" fmla="*/ 3213916 h 3221647"/>
              <a:gd name="connsiteX4-567" fmla="*/ 8487500 w 8746026"/>
              <a:gd name="connsiteY4-568" fmla="*/ 2670991 h 3221647"/>
              <a:gd name="connsiteX5-569" fmla="*/ 8703400 w 8746026"/>
              <a:gd name="connsiteY5-570" fmla="*/ 1105716 h 3221647"/>
              <a:gd name="connsiteX6-571" fmla="*/ 7642950 w 8746026"/>
              <a:gd name="connsiteY6-572" fmla="*/ 559616 h 3221647"/>
              <a:gd name="connsiteX7-573" fmla="*/ 626200 w 8746026"/>
              <a:gd name="connsiteY7-574" fmla="*/ 816 h 3221647"/>
              <a:gd name="connsiteX8-575" fmla="*/ 16600 w 8746026"/>
              <a:gd name="connsiteY8-576" fmla="*/ 686616 h 3221647"/>
              <a:gd name="connsiteX0-577" fmla="*/ 16600 w 8746026"/>
              <a:gd name="connsiteY0-578" fmla="*/ 686616 h 3277256"/>
              <a:gd name="connsiteX1-579" fmla="*/ 1114359 w 8746026"/>
              <a:gd name="connsiteY1-580" fmla="*/ 2816959 h 3277256"/>
              <a:gd name="connsiteX2-581" fmla="*/ 2138257 w 8746026"/>
              <a:gd name="connsiteY2-582" fmla="*/ 3221994 h 3277256"/>
              <a:gd name="connsiteX3-583" fmla="*/ 7642950 w 8746026"/>
              <a:gd name="connsiteY3-584" fmla="*/ 3213916 h 3277256"/>
              <a:gd name="connsiteX4-585" fmla="*/ 8487500 w 8746026"/>
              <a:gd name="connsiteY4-586" fmla="*/ 2670991 h 3277256"/>
              <a:gd name="connsiteX5-587" fmla="*/ 8703400 w 8746026"/>
              <a:gd name="connsiteY5-588" fmla="*/ 1105716 h 3277256"/>
              <a:gd name="connsiteX6-589" fmla="*/ 7642950 w 8746026"/>
              <a:gd name="connsiteY6-590" fmla="*/ 559616 h 3277256"/>
              <a:gd name="connsiteX7-591" fmla="*/ 626200 w 8746026"/>
              <a:gd name="connsiteY7-592" fmla="*/ 816 h 3277256"/>
              <a:gd name="connsiteX8-593" fmla="*/ 16600 w 8746026"/>
              <a:gd name="connsiteY8-594" fmla="*/ 686616 h 3277256"/>
              <a:gd name="connsiteX0-595" fmla="*/ 16600 w 8746026"/>
              <a:gd name="connsiteY0-596" fmla="*/ 686616 h 3277256"/>
              <a:gd name="connsiteX1-597" fmla="*/ 1114359 w 8746026"/>
              <a:gd name="connsiteY1-598" fmla="*/ 2816959 h 3277256"/>
              <a:gd name="connsiteX2-599" fmla="*/ 2138257 w 8746026"/>
              <a:gd name="connsiteY2-600" fmla="*/ 3221994 h 3277256"/>
              <a:gd name="connsiteX3-601" fmla="*/ 7642950 w 8746026"/>
              <a:gd name="connsiteY3-602" fmla="*/ 3213916 h 3277256"/>
              <a:gd name="connsiteX4-603" fmla="*/ 8487500 w 8746026"/>
              <a:gd name="connsiteY4-604" fmla="*/ 2670991 h 3277256"/>
              <a:gd name="connsiteX5-605" fmla="*/ 8703400 w 8746026"/>
              <a:gd name="connsiteY5-606" fmla="*/ 1105716 h 3277256"/>
              <a:gd name="connsiteX6-607" fmla="*/ 7642950 w 8746026"/>
              <a:gd name="connsiteY6-608" fmla="*/ 559616 h 3277256"/>
              <a:gd name="connsiteX7-609" fmla="*/ 626200 w 8746026"/>
              <a:gd name="connsiteY7-610" fmla="*/ 816 h 3277256"/>
              <a:gd name="connsiteX8-611" fmla="*/ 16600 w 8746026"/>
              <a:gd name="connsiteY8-612" fmla="*/ 686616 h 3277256"/>
              <a:gd name="connsiteX0-613" fmla="*/ 8564 w 8737990"/>
              <a:gd name="connsiteY0-614" fmla="*/ 686616 h 3281833"/>
              <a:gd name="connsiteX1-615" fmla="*/ 936059 w 8737990"/>
              <a:gd name="connsiteY1-616" fmla="*/ 2742930 h 3281833"/>
              <a:gd name="connsiteX2-617" fmla="*/ 2130221 w 8737990"/>
              <a:gd name="connsiteY2-618" fmla="*/ 3221994 h 3281833"/>
              <a:gd name="connsiteX3-619" fmla="*/ 7634914 w 8737990"/>
              <a:gd name="connsiteY3-620" fmla="*/ 3213916 h 3281833"/>
              <a:gd name="connsiteX4-621" fmla="*/ 8479464 w 8737990"/>
              <a:gd name="connsiteY4-622" fmla="*/ 2670991 h 3281833"/>
              <a:gd name="connsiteX5-623" fmla="*/ 8695364 w 8737990"/>
              <a:gd name="connsiteY5-624" fmla="*/ 1105716 h 3281833"/>
              <a:gd name="connsiteX6-625" fmla="*/ 7634914 w 8737990"/>
              <a:gd name="connsiteY6-626" fmla="*/ 559616 h 3281833"/>
              <a:gd name="connsiteX7-627" fmla="*/ 618164 w 8737990"/>
              <a:gd name="connsiteY7-628" fmla="*/ 816 h 3281833"/>
              <a:gd name="connsiteX8-629" fmla="*/ 8564 w 8737990"/>
              <a:gd name="connsiteY8-630" fmla="*/ 686616 h 3281833"/>
              <a:gd name="connsiteX0-631" fmla="*/ 8564 w 8737990"/>
              <a:gd name="connsiteY0-632" fmla="*/ 686616 h 3281833"/>
              <a:gd name="connsiteX1-633" fmla="*/ 936059 w 8737990"/>
              <a:gd name="connsiteY1-634" fmla="*/ 2742930 h 3281833"/>
              <a:gd name="connsiteX2-635" fmla="*/ 2130221 w 8737990"/>
              <a:gd name="connsiteY2-636" fmla="*/ 3221994 h 3281833"/>
              <a:gd name="connsiteX3-637" fmla="*/ 7634914 w 8737990"/>
              <a:gd name="connsiteY3-638" fmla="*/ 3213916 h 3281833"/>
              <a:gd name="connsiteX4-639" fmla="*/ 8479464 w 8737990"/>
              <a:gd name="connsiteY4-640" fmla="*/ 2670991 h 3281833"/>
              <a:gd name="connsiteX5-641" fmla="*/ 8695364 w 8737990"/>
              <a:gd name="connsiteY5-642" fmla="*/ 1105716 h 3281833"/>
              <a:gd name="connsiteX6-643" fmla="*/ 7634914 w 8737990"/>
              <a:gd name="connsiteY6-644" fmla="*/ 559616 h 3281833"/>
              <a:gd name="connsiteX7-645" fmla="*/ 618164 w 8737990"/>
              <a:gd name="connsiteY7-646" fmla="*/ 816 h 3281833"/>
              <a:gd name="connsiteX8-647" fmla="*/ 8564 w 8737990"/>
              <a:gd name="connsiteY8-648" fmla="*/ 686616 h 3281833"/>
              <a:gd name="connsiteX0-649" fmla="*/ 8564 w 8737990"/>
              <a:gd name="connsiteY0-650" fmla="*/ 686616 h 3268738"/>
              <a:gd name="connsiteX1-651" fmla="*/ 936059 w 8737990"/>
              <a:gd name="connsiteY1-652" fmla="*/ 2742930 h 3268738"/>
              <a:gd name="connsiteX2-653" fmla="*/ 2130221 w 8737990"/>
              <a:gd name="connsiteY2-654" fmla="*/ 3221994 h 3268738"/>
              <a:gd name="connsiteX3-655" fmla="*/ 7634914 w 8737990"/>
              <a:gd name="connsiteY3-656" fmla="*/ 3213916 h 3268738"/>
              <a:gd name="connsiteX4-657" fmla="*/ 8479464 w 8737990"/>
              <a:gd name="connsiteY4-658" fmla="*/ 2670991 h 3268738"/>
              <a:gd name="connsiteX5-659" fmla="*/ 8695364 w 8737990"/>
              <a:gd name="connsiteY5-660" fmla="*/ 1105716 h 3268738"/>
              <a:gd name="connsiteX6-661" fmla="*/ 7634914 w 8737990"/>
              <a:gd name="connsiteY6-662" fmla="*/ 559616 h 3268738"/>
              <a:gd name="connsiteX7-663" fmla="*/ 618164 w 8737990"/>
              <a:gd name="connsiteY7-664" fmla="*/ 816 h 3268738"/>
              <a:gd name="connsiteX8-665" fmla="*/ 8564 w 8737990"/>
              <a:gd name="connsiteY8-666" fmla="*/ 686616 h 3268738"/>
              <a:gd name="connsiteX0-667" fmla="*/ 8564 w 8735318"/>
              <a:gd name="connsiteY0-668" fmla="*/ 686616 h 3268738"/>
              <a:gd name="connsiteX1-669" fmla="*/ 936059 w 8735318"/>
              <a:gd name="connsiteY1-670" fmla="*/ 2742930 h 3268738"/>
              <a:gd name="connsiteX2-671" fmla="*/ 2130221 w 8735318"/>
              <a:gd name="connsiteY2-672" fmla="*/ 3221994 h 3268738"/>
              <a:gd name="connsiteX3-673" fmla="*/ 7634914 w 8735318"/>
              <a:gd name="connsiteY3-674" fmla="*/ 3213916 h 3268738"/>
              <a:gd name="connsiteX4-675" fmla="*/ 8479464 w 8735318"/>
              <a:gd name="connsiteY4-676" fmla="*/ 2670991 h 3268738"/>
              <a:gd name="connsiteX5-677" fmla="*/ 8695364 w 8735318"/>
              <a:gd name="connsiteY5-678" fmla="*/ 1105716 h 3268738"/>
              <a:gd name="connsiteX6-679" fmla="*/ 7634914 w 8735318"/>
              <a:gd name="connsiteY6-680" fmla="*/ 559616 h 3268738"/>
              <a:gd name="connsiteX7-681" fmla="*/ 618164 w 8735318"/>
              <a:gd name="connsiteY7-682" fmla="*/ 816 h 3268738"/>
              <a:gd name="connsiteX8-683" fmla="*/ 8564 w 8735318"/>
              <a:gd name="connsiteY8-684" fmla="*/ 686616 h 3268738"/>
              <a:gd name="connsiteX0-685" fmla="*/ 8564 w 8735318"/>
              <a:gd name="connsiteY0-686" fmla="*/ 686616 h 3239604"/>
              <a:gd name="connsiteX1-687" fmla="*/ 936059 w 8735318"/>
              <a:gd name="connsiteY1-688" fmla="*/ 2742930 h 3239604"/>
              <a:gd name="connsiteX2-689" fmla="*/ 2130221 w 8735318"/>
              <a:gd name="connsiteY2-690" fmla="*/ 3221994 h 3239604"/>
              <a:gd name="connsiteX3-691" fmla="*/ 7634914 w 8735318"/>
              <a:gd name="connsiteY3-692" fmla="*/ 3213916 h 3239604"/>
              <a:gd name="connsiteX4-693" fmla="*/ 8479464 w 8735318"/>
              <a:gd name="connsiteY4-694" fmla="*/ 2670991 h 3239604"/>
              <a:gd name="connsiteX5-695" fmla="*/ 8695364 w 8735318"/>
              <a:gd name="connsiteY5-696" fmla="*/ 1105716 h 3239604"/>
              <a:gd name="connsiteX6-697" fmla="*/ 7634914 w 8735318"/>
              <a:gd name="connsiteY6-698" fmla="*/ 559616 h 3239604"/>
              <a:gd name="connsiteX7-699" fmla="*/ 618164 w 8735318"/>
              <a:gd name="connsiteY7-700" fmla="*/ 816 h 3239604"/>
              <a:gd name="connsiteX8-701" fmla="*/ 8564 w 8735318"/>
              <a:gd name="connsiteY8-702" fmla="*/ 686616 h 323960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8735318" h="3239604">
                <a:moveTo>
                  <a:pt x="8564" y="686616"/>
                </a:moveTo>
                <a:cubicBezTo>
                  <a:pt x="61546" y="1143635"/>
                  <a:pt x="726520" y="2431409"/>
                  <a:pt x="936059" y="2742930"/>
                </a:cubicBezTo>
                <a:cubicBezTo>
                  <a:pt x="1145598" y="3054451"/>
                  <a:pt x="1524537" y="3180510"/>
                  <a:pt x="2130221" y="3221994"/>
                </a:cubicBezTo>
                <a:cubicBezTo>
                  <a:pt x="2735905" y="3263478"/>
                  <a:pt x="7061304" y="3219384"/>
                  <a:pt x="7634914" y="3213916"/>
                </a:cubicBezTo>
                <a:cubicBezTo>
                  <a:pt x="8208524" y="3208448"/>
                  <a:pt x="8392417" y="2918948"/>
                  <a:pt x="8479464" y="2670991"/>
                </a:cubicBezTo>
                <a:cubicBezTo>
                  <a:pt x="8566511" y="2423034"/>
                  <a:pt x="8836122" y="1457612"/>
                  <a:pt x="8695364" y="1105716"/>
                </a:cubicBezTo>
                <a:cubicBezTo>
                  <a:pt x="8554606" y="753820"/>
                  <a:pt x="8155614" y="604066"/>
                  <a:pt x="7634914" y="559616"/>
                </a:cubicBezTo>
                <a:cubicBezTo>
                  <a:pt x="6288714" y="375466"/>
                  <a:pt x="1089122" y="-20351"/>
                  <a:pt x="618164" y="816"/>
                </a:cubicBezTo>
                <a:cubicBezTo>
                  <a:pt x="147206" y="21983"/>
                  <a:pt x="-44418" y="229597"/>
                  <a:pt x="8564" y="686616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: 圆角 9"/>
          <p:cNvSpPr/>
          <p:nvPr>
            <p:custDataLst>
              <p:tags r:id="rId8"/>
            </p:custDataLst>
          </p:nvPr>
        </p:nvSpPr>
        <p:spPr>
          <a:xfrm rot="749232">
            <a:off x="9174263" y="2699432"/>
            <a:ext cx="359833" cy="15290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pc="100">
              <a:latin typeface="汉仪乐喵体W" panose="00020600040101010101" pitchFamily="18" charset="-122"/>
              <a:ea typeface="汉仪乐喵体W" panose="00020600040101010101" pitchFamily="18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9"/>
            </p:custDataLst>
          </p:nvPr>
        </p:nvSpPr>
        <p:spPr>
          <a:xfrm>
            <a:off x="3267341" y="2218432"/>
            <a:ext cx="5657318" cy="1169550"/>
          </a:xfrm>
        </p:spPr>
        <p:txBody>
          <a:bodyPr lIns="90000" tIns="46800" rIns="90000" bIns="46800" anchor="ctr" anchorCtr="0">
            <a:normAutofit/>
          </a:bodyPr>
          <a:lstStyle>
            <a:lvl1pPr algn="ctr">
              <a:defRPr sz="7000" u="none" strike="noStrike" kern="0" cap="none" spc="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汉仪乐喵体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10"/>
            </p:custDataLst>
          </p:nvPr>
        </p:nvSpPr>
        <p:spPr>
          <a:xfrm>
            <a:off x="4024368" y="3470019"/>
            <a:ext cx="4160196" cy="496221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000" u="none" strike="noStrike" kern="0" cap="none" spc="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  <p:custDataLst>
              <p:tags r:id="rId14"/>
            </p:custDataLst>
          </p:nvPr>
        </p:nvSpPr>
        <p:spPr>
          <a:xfrm>
            <a:off x="4312594" y="4305762"/>
            <a:ext cx="1621275" cy="356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u="none" strike="noStrike" kern="0" cap="none" spc="0" normalizeH="0">
                <a:solidFill>
                  <a:schemeClr val="bg1"/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4" hasCustomPrompt="1"/>
            <p:custDataLst>
              <p:tags r:id="rId15"/>
            </p:custDataLst>
          </p:nvPr>
        </p:nvSpPr>
        <p:spPr>
          <a:xfrm>
            <a:off x="6015433" y="4305762"/>
            <a:ext cx="1947600" cy="356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u="none" strike="noStrike" kern="0" cap="none" spc="0" normalizeH="0">
                <a:solidFill>
                  <a:schemeClr val="bg1"/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9919504" y="4101604"/>
            <a:ext cx="2272495" cy="2756396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5" cstate="email"/>
          <a:srcRect/>
          <a:stretch>
            <a:fillRect/>
          </a:stretch>
        </p:blipFill>
        <p:spPr>
          <a:xfrm flipH="1">
            <a:off x="10698865" y="-1"/>
            <a:ext cx="1493134" cy="326903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 flipH="1">
            <a:off x="0" y="4101603"/>
            <a:ext cx="2272495" cy="2756396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5" cstate="email"/>
          <a:srcRect/>
          <a:stretch>
            <a:fillRect/>
          </a:stretch>
        </p:blipFill>
        <p:spPr>
          <a:xfrm>
            <a:off x="0" y="0"/>
            <a:ext cx="1493134" cy="3269033"/>
          </a:xfrm>
          <a:prstGeom prst="rect">
            <a:avLst/>
          </a:prstGeom>
        </p:spPr>
      </p:pic>
      <p:sp>
        <p:nvSpPr>
          <p:cNvPr id="11" name="矩形: 圆角 10"/>
          <p:cNvSpPr/>
          <p:nvPr>
            <p:custDataLst>
              <p:tags r:id="rId8"/>
            </p:custDataLst>
          </p:nvPr>
        </p:nvSpPr>
        <p:spPr>
          <a:xfrm>
            <a:off x="330843" y="326985"/>
            <a:ext cx="11530314" cy="6204030"/>
          </a:xfrm>
          <a:prstGeom prst="roundRect">
            <a:avLst>
              <a:gd name="adj" fmla="val 6543"/>
            </a:avLst>
          </a:prstGeom>
          <a:solidFill>
            <a:schemeClr val="bg2"/>
          </a:solidFill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10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>
            <p:custDataLst>
              <p:tags r:id="rId2"/>
            </p:custDataLst>
          </p:nvPr>
        </p:nvGrpSpPr>
        <p:grpSpPr>
          <a:xfrm>
            <a:off x="-2" y="0"/>
            <a:ext cx="12192001" cy="6858000"/>
            <a:chOff x="-2" y="0"/>
            <a:chExt cx="12192001" cy="6858000"/>
          </a:xfrm>
        </p:grpSpPr>
        <p:pic>
          <p:nvPicPr>
            <p:cNvPr id="7" name="图片 6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-2" y="0"/>
              <a:ext cx="12192001" cy="6858000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 rotWithShape="1">
            <a:blip r:embed="rId6" cstate="email"/>
            <a:srcRect/>
            <a:stretch>
              <a:fillRect/>
            </a:stretch>
          </p:blipFill>
          <p:spPr>
            <a:xfrm>
              <a:off x="-1" y="0"/>
              <a:ext cx="2194561" cy="6858000"/>
            </a:xfrm>
            <a:prstGeom prst="rect">
              <a:avLst/>
            </a:prstGeom>
          </p:spPr>
        </p:pic>
      </p:grpSp>
      <p:sp>
        <p:nvSpPr>
          <p:cNvPr id="12" name="任意多边形: 形状 11"/>
          <p:cNvSpPr/>
          <p:nvPr>
            <p:custDataLst>
              <p:tags r:id="rId7"/>
            </p:custDataLst>
          </p:nvPr>
        </p:nvSpPr>
        <p:spPr>
          <a:xfrm rot="10800000">
            <a:off x="1910811" y="1783114"/>
            <a:ext cx="8470380" cy="3334630"/>
          </a:xfrm>
          <a:custGeom>
            <a:avLst/>
            <a:gdLst>
              <a:gd name="connsiteX0" fmla="*/ 205118 w 8991942"/>
              <a:gd name="connsiteY0" fmla="*/ 686554 h 3588181"/>
              <a:gd name="connsiteX1" fmla="*/ 1024268 w 8991942"/>
              <a:gd name="connsiteY1" fmla="*/ 2810629 h 3588181"/>
              <a:gd name="connsiteX2" fmla="*/ 2633993 w 8991942"/>
              <a:gd name="connsiteY2" fmla="*/ 3515479 h 3588181"/>
              <a:gd name="connsiteX3" fmla="*/ 7729868 w 8991942"/>
              <a:gd name="connsiteY3" fmla="*/ 3477379 h 3588181"/>
              <a:gd name="connsiteX4" fmla="*/ 8853818 w 8991942"/>
              <a:gd name="connsiteY4" fmla="*/ 2734429 h 3588181"/>
              <a:gd name="connsiteX5" fmla="*/ 8891918 w 8991942"/>
              <a:gd name="connsiteY5" fmla="*/ 1105654 h 3588181"/>
              <a:gd name="connsiteX6" fmla="*/ 8110868 w 8991942"/>
              <a:gd name="connsiteY6" fmla="*/ 572254 h 3588181"/>
              <a:gd name="connsiteX7" fmla="*/ 814718 w 8991942"/>
              <a:gd name="connsiteY7" fmla="*/ 754 h 3588181"/>
              <a:gd name="connsiteX8" fmla="*/ 205118 w 8991942"/>
              <a:gd name="connsiteY8" fmla="*/ 686554 h 3588181"/>
              <a:gd name="connsiteX0-1" fmla="*/ 181089 w 8967913"/>
              <a:gd name="connsiteY0-2" fmla="*/ 686554 h 3588181"/>
              <a:gd name="connsiteX1-3" fmla="*/ 1000239 w 8967913"/>
              <a:gd name="connsiteY1-4" fmla="*/ 2810629 h 3588181"/>
              <a:gd name="connsiteX2-5" fmla="*/ 2609964 w 8967913"/>
              <a:gd name="connsiteY2-6" fmla="*/ 3515479 h 3588181"/>
              <a:gd name="connsiteX3-7" fmla="*/ 7705839 w 8967913"/>
              <a:gd name="connsiteY3-8" fmla="*/ 3477379 h 3588181"/>
              <a:gd name="connsiteX4-9" fmla="*/ 8829789 w 8967913"/>
              <a:gd name="connsiteY4-10" fmla="*/ 2734429 h 3588181"/>
              <a:gd name="connsiteX5-11" fmla="*/ 8867889 w 8967913"/>
              <a:gd name="connsiteY5-12" fmla="*/ 1105654 h 3588181"/>
              <a:gd name="connsiteX6-13" fmla="*/ 8086839 w 8967913"/>
              <a:gd name="connsiteY6-14" fmla="*/ 572254 h 3588181"/>
              <a:gd name="connsiteX7-15" fmla="*/ 790689 w 8967913"/>
              <a:gd name="connsiteY7-16" fmla="*/ 754 h 3588181"/>
              <a:gd name="connsiteX8-17" fmla="*/ 181089 w 8967913"/>
              <a:gd name="connsiteY8-18" fmla="*/ 686554 h 3588181"/>
              <a:gd name="connsiteX0-19" fmla="*/ 1602 w 8788426"/>
              <a:gd name="connsiteY0-20" fmla="*/ 686778 h 3588405"/>
              <a:gd name="connsiteX1-21" fmla="*/ 820752 w 8788426"/>
              <a:gd name="connsiteY1-22" fmla="*/ 2810853 h 3588405"/>
              <a:gd name="connsiteX2-23" fmla="*/ 2430477 w 8788426"/>
              <a:gd name="connsiteY2-24" fmla="*/ 3515703 h 3588405"/>
              <a:gd name="connsiteX3-25" fmla="*/ 7526352 w 8788426"/>
              <a:gd name="connsiteY3-26" fmla="*/ 3477603 h 3588405"/>
              <a:gd name="connsiteX4-27" fmla="*/ 8650302 w 8788426"/>
              <a:gd name="connsiteY4-28" fmla="*/ 2734653 h 3588405"/>
              <a:gd name="connsiteX5-29" fmla="*/ 8688402 w 8788426"/>
              <a:gd name="connsiteY5-30" fmla="*/ 1105878 h 3588405"/>
              <a:gd name="connsiteX6-31" fmla="*/ 7907352 w 8788426"/>
              <a:gd name="connsiteY6-32" fmla="*/ 572478 h 3588405"/>
              <a:gd name="connsiteX7-33" fmla="*/ 611202 w 8788426"/>
              <a:gd name="connsiteY7-34" fmla="*/ 978 h 3588405"/>
              <a:gd name="connsiteX8-35" fmla="*/ 1602 w 8788426"/>
              <a:gd name="connsiteY8-36" fmla="*/ 686778 h 3588405"/>
              <a:gd name="connsiteX0-37" fmla="*/ 6593 w 8793417"/>
              <a:gd name="connsiteY0-38" fmla="*/ 686591 h 3588218"/>
              <a:gd name="connsiteX1-39" fmla="*/ 825743 w 8793417"/>
              <a:gd name="connsiteY1-40" fmla="*/ 2810666 h 3588218"/>
              <a:gd name="connsiteX2-41" fmla="*/ 2435468 w 8793417"/>
              <a:gd name="connsiteY2-42" fmla="*/ 3515516 h 3588218"/>
              <a:gd name="connsiteX3-43" fmla="*/ 7531343 w 8793417"/>
              <a:gd name="connsiteY3-44" fmla="*/ 3477416 h 3588218"/>
              <a:gd name="connsiteX4-45" fmla="*/ 8655293 w 8793417"/>
              <a:gd name="connsiteY4-46" fmla="*/ 2734466 h 3588218"/>
              <a:gd name="connsiteX5-47" fmla="*/ 8693393 w 8793417"/>
              <a:gd name="connsiteY5-48" fmla="*/ 1105691 h 3588218"/>
              <a:gd name="connsiteX6-49" fmla="*/ 7912343 w 8793417"/>
              <a:gd name="connsiteY6-50" fmla="*/ 572291 h 3588218"/>
              <a:gd name="connsiteX7-51" fmla="*/ 616193 w 8793417"/>
              <a:gd name="connsiteY7-52" fmla="*/ 791 h 3588218"/>
              <a:gd name="connsiteX8-53" fmla="*/ 6593 w 8793417"/>
              <a:gd name="connsiteY8-54" fmla="*/ 686591 h 3588218"/>
              <a:gd name="connsiteX0-55" fmla="*/ 7740 w 8794564"/>
              <a:gd name="connsiteY0-56" fmla="*/ 686555 h 3588182"/>
              <a:gd name="connsiteX1-57" fmla="*/ 826890 w 8794564"/>
              <a:gd name="connsiteY1-58" fmla="*/ 2810630 h 3588182"/>
              <a:gd name="connsiteX2-59" fmla="*/ 2436615 w 8794564"/>
              <a:gd name="connsiteY2-60" fmla="*/ 3515480 h 3588182"/>
              <a:gd name="connsiteX3-61" fmla="*/ 7532490 w 8794564"/>
              <a:gd name="connsiteY3-62" fmla="*/ 3477380 h 3588182"/>
              <a:gd name="connsiteX4-63" fmla="*/ 8656440 w 8794564"/>
              <a:gd name="connsiteY4-64" fmla="*/ 2734430 h 3588182"/>
              <a:gd name="connsiteX5-65" fmla="*/ 8694540 w 8794564"/>
              <a:gd name="connsiteY5-66" fmla="*/ 1105655 h 3588182"/>
              <a:gd name="connsiteX6-67" fmla="*/ 7913490 w 8794564"/>
              <a:gd name="connsiteY6-68" fmla="*/ 572255 h 3588182"/>
              <a:gd name="connsiteX7-69" fmla="*/ 617340 w 8794564"/>
              <a:gd name="connsiteY7-70" fmla="*/ 755 h 3588182"/>
              <a:gd name="connsiteX8-71" fmla="*/ 7740 w 8794564"/>
              <a:gd name="connsiteY8-72" fmla="*/ 686555 h 3588182"/>
              <a:gd name="connsiteX0-73" fmla="*/ 12757 w 8799581"/>
              <a:gd name="connsiteY0-74" fmla="*/ 686555 h 3595456"/>
              <a:gd name="connsiteX1-75" fmla="*/ 993832 w 8799581"/>
              <a:gd name="connsiteY1-76" fmla="*/ 2705855 h 3595456"/>
              <a:gd name="connsiteX2-77" fmla="*/ 2441632 w 8799581"/>
              <a:gd name="connsiteY2-78" fmla="*/ 3515480 h 3595456"/>
              <a:gd name="connsiteX3-79" fmla="*/ 7537507 w 8799581"/>
              <a:gd name="connsiteY3-80" fmla="*/ 3477380 h 3595456"/>
              <a:gd name="connsiteX4-81" fmla="*/ 8661457 w 8799581"/>
              <a:gd name="connsiteY4-82" fmla="*/ 2734430 h 3595456"/>
              <a:gd name="connsiteX5-83" fmla="*/ 8699557 w 8799581"/>
              <a:gd name="connsiteY5-84" fmla="*/ 1105655 h 3595456"/>
              <a:gd name="connsiteX6-85" fmla="*/ 7918507 w 8799581"/>
              <a:gd name="connsiteY6-86" fmla="*/ 572255 h 3595456"/>
              <a:gd name="connsiteX7-87" fmla="*/ 622357 w 8799581"/>
              <a:gd name="connsiteY7-88" fmla="*/ 755 h 3595456"/>
              <a:gd name="connsiteX8-89" fmla="*/ 12757 w 8799581"/>
              <a:gd name="connsiteY8-90" fmla="*/ 686555 h 3595456"/>
              <a:gd name="connsiteX0-91" fmla="*/ 12757 w 8799581"/>
              <a:gd name="connsiteY0-92" fmla="*/ 686555 h 3595456"/>
              <a:gd name="connsiteX1-93" fmla="*/ 993832 w 8799581"/>
              <a:gd name="connsiteY1-94" fmla="*/ 2705855 h 3595456"/>
              <a:gd name="connsiteX2-95" fmla="*/ 2441632 w 8799581"/>
              <a:gd name="connsiteY2-96" fmla="*/ 3515480 h 3595456"/>
              <a:gd name="connsiteX3-97" fmla="*/ 7537507 w 8799581"/>
              <a:gd name="connsiteY3-98" fmla="*/ 3477380 h 3595456"/>
              <a:gd name="connsiteX4-99" fmla="*/ 8661457 w 8799581"/>
              <a:gd name="connsiteY4-100" fmla="*/ 2734430 h 3595456"/>
              <a:gd name="connsiteX5-101" fmla="*/ 8699557 w 8799581"/>
              <a:gd name="connsiteY5-102" fmla="*/ 1105655 h 3595456"/>
              <a:gd name="connsiteX6-103" fmla="*/ 7918507 w 8799581"/>
              <a:gd name="connsiteY6-104" fmla="*/ 572255 h 3595456"/>
              <a:gd name="connsiteX7-105" fmla="*/ 622357 w 8799581"/>
              <a:gd name="connsiteY7-106" fmla="*/ 755 h 3595456"/>
              <a:gd name="connsiteX8-107" fmla="*/ 12757 w 8799581"/>
              <a:gd name="connsiteY8-108" fmla="*/ 686555 h 3595456"/>
              <a:gd name="connsiteX0-109" fmla="*/ 12757 w 8799581"/>
              <a:gd name="connsiteY0-110" fmla="*/ 686555 h 3505349"/>
              <a:gd name="connsiteX1-111" fmla="*/ 993832 w 8799581"/>
              <a:gd name="connsiteY1-112" fmla="*/ 2705855 h 3505349"/>
              <a:gd name="connsiteX2-113" fmla="*/ 2860732 w 8799581"/>
              <a:gd name="connsiteY2-114" fmla="*/ 3286880 h 3505349"/>
              <a:gd name="connsiteX3-115" fmla="*/ 7537507 w 8799581"/>
              <a:gd name="connsiteY3-116" fmla="*/ 3477380 h 3505349"/>
              <a:gd name="connsiteX4-117" fmla="*/ 8661457 w 8799581"/>
              <a:gd name="connsiteY4-118" fmla="*/ 2734430 h 3505349"/>
              <a:gd name="connsiteX5-119" fmla="*/ 8699557 w 8799581"/>
              <a:gd name="connsiteY5-120" fmla="*/ 1105655 h 3505349"/>
              <a:gd name="connsiteX6-121" fmla="*/ 7918507 w 8799581"/>
              <a:gd name="connsiteY6-122" fmla="*/ 572255 h 3505349"/>
              <a:gd name="connsiteX7-123" fmla="*/ 622357 w 8799581"/>
              <a:gd name="connsiteY7-124" fmla="*/ 755 h 3505349"/>
              <a:gd name="connsiteX8-125" fmla="*/ 12757 w 8799581"/>
              <a:gd name="connsiteY8-126" fmla="*/ 686555 h 3505349"/>
              <a:gd name="connsiteX0-127" fmla="*/ 12757 w 8799581"/>
              <a:gd name="connsiteY0-128" fmla="*/ 686555 h 3501747"/>
              <a:gd name="connsiteX1-129" fmla="*/ 993832 w 8799581"/>
              <a:gd name="connsiteY1-130" fmla="*/ 2705855 h 3501747"/>
              <a:gd name="connsiteX2-131" fmla="*/ 2860732 w 8799581"/>
              <a:gd name="connsiteY2-132" fmla="*/ 3286880 h 3501747"/>
              <a:gd name="connsiteX3-133" fmla="*/ 7537507 w 8799581"/>
              <a:gd name="connsiteY3-134" fmla="*/ 3477380 h 3501747"/>
              <a:gd name="connsiteX4-135" fmla="*/ 8661457 w 8799581"/>
              <a:gd name="connsiteY4-136" fmla="*/ 2734430 h 3501747"/>
              <a:gd name="connsiteX5-137" fmla="*/ 8699557 w 8799581"/>
              <a:gd name="connsiteY5-138" fmla="*/ 1105655 h 3501747"/>
              <a:gd name="connsiteX6-139" fmla="*/ 7918507 w 8799581"/>
              <a:gd name="connsiteY6-140" fmla="*/ 572255 h 3501747"/>
              <a:gd name="connsiteX7-141" fmla="*/ 622357 w 8799581"/>
              <a:gd name="connsiteY7-142" fmla="*/ 755 h 3501747"/>
              <a:gd name="connsiteX8-143" fmla="*/ 12757 w 8799581"/>
              <a:gd name="connsiteY8-144" fmla="*/ 686555 h 3501747"/>
              <a:gd name="connsiteX0-145" fmla="*/ 12757 w 8794918"/>
              <a:gd name="connsiteY0-146" fmla="*/ 686555 h 3401446"/>
              <a:gd name="connsiteX1-147" fmla="*/ 993832 w 8794918"/>
              <a:gd name="connsiteY1-148" fmla="*/ 2705855 h 3401446"/>
              <a:gd name="connsiteX2-149" fmla="*/ 2860732 w 8794918"/>
              <a:gd name="connsiteY2-150" fmla="*/ 3286880 h 3401446"/>
              <a:gd name="connsiteX3-151" fmla="*/ 7613707 w 8794918"/>
              <a:gd name="connsiteY3-152" fmla="*/ 3353555 h 3401446"/>
              <a:gd name="connsiteX4-153" fmla="*/ 8661457 w 8794918"/>
              <a:gd name="connsiteY4-154" fmla="*/ 2734430 h 3401446"/>
              <a:gd name="connsiteX5-155" fmla="*/ 8699557 w 8794918"/>
              <a:gd name="connsiteY5-156" fmla="*/ 1105655 h 3401446"/>
              <a:gd name="connsiteX6-157" fmla="*/ 7918507 w 8794918"/>
              <a:gd name="connsiteY6-158" fmla="*/ 572255 h 3401446"/>
              <a:gd name="connsiteX7-159" fmla="*/ 622357 w 8794918"/>
              <a:gd name="connsiteY7-160" fmla="*/ 755 h 3401446"/>
              <a:gd name="connsiteX8-161" fmla="*/ 12757 w 8794918"/>
              <a:gd name="connsiteY8-162" fmla="*/ 686555 h 3401446"/>
              <a:gd name="connsiteX0-163" fmla="*/ 14718 w 8796879"/>
              <a:gd name="connsiteY0-164" fmla="*/ 686555 h 3401446"/>
              <a:gd name="connsiteX1-165" fmla="*/ 1033893 w 8796879"/>
              <a:gd name="connsiteY1-166" fmla="*/ 2705855 h 3401446"/>
              <a:gd name="connsiteX2-167" fmla="*/ 2862693 w 8796879"/>
              <a:gd name="connsiteY2-168" fmla="*/ 3286880 h 3401446"/>
              <a:gd name="connsiteX3-169" fmla="*/ 7615668 w 8796879"/>
              <a:gd name="connsiteY3-170" fmla="*/ 3353555 h 3401446"/>
              <a:gd name="connsiteX4-171" fmla="*/ 8663418 w 8796879"/>
              <a:gd name="connsiteY4-172" fmla="*/ 2734430 h 3401446"/>
              <a:gd name="connsiteX5-173" fmla="*/ 8701518 w 8796879"/>
              <a:gd name="connsiteY5-174" fmla="*/ 1105655 h 3401446"/>
              <a:gd name="connsiteX6-175" fmla="*/ 7920468 w 8796879"/>
              <a:gd name="connsiteY6-176" fmla="*/ 572255 h 3401446"/>
              <a:gd name="connsiteX7-177" fmla="*/ 624318 w 8796879"/>
              <a:gd name="connsiteY7-178" fmla="*/ 755 h 3401446"/>
              <a:gd name="connsiteX8-179" fmla="*/ 14718 w 8796879"/>
              <a:gd name="connsiteY8-180" fmla="*/ 686555 h 3401446"/>
              <a:gd name="connsiteX0-181" fmla="*/ 14718 w 8796879"/>
              <a:gd name="connsiteY0-182" fmla="*/ 686555 h 3401446"/>
              <a:gd name="connsiteX1-183" fmla="*/ 1033893 w 8796879"/>
              <a:gd name="connsiteY1-184" fmla="*/ 2705855 h 3401446"/>
              <a:gd name="connsiteX2-185" fmla="*/ 2862693 w 8796879"/>
              <a:gd name="connsiteY2-186" fmla="*/ 3286880 h 3401446"/>
              <a:gd name="connsiteX3-187" fmla="*/ 7615668 w 8796879"/>
              <a:gd name="connsiteY3-188" fmla="*/ 3353555 h 3401446"/>
              <a:gd name="connsiteX4-189" fmla="*/ 8663418 w 8796879"/>
              <a:gd name="connsiteY4-190" fmla="*/ 2734430 h 3401446"/>
              <a:gd name="connsiteX5-191" fmla="*/ 8701518 w 8796879"/>
              <a:gd name="connsiteY5-192" fmla="*/ 1105655 h 3401446"/>
              <a:gd name="connsiteX6-193" fmla="*/ 7920468 w 8796879"/>
              <a:gd name="connsiteY6-194" fmla="*/ 572255 h 3401446"/>
              <a:gd name="connsiteX7-195" fmla="*/ 624318 w 8796879"/>
              <a:gd name="connsiteY7-196" fmla="*/ 755 h 3401446"/>
              <a:gd name="connsiteX8-197" fmla="*/ 14718 w 8796879"/>
              <a:gd name="connsiteY8-198" fmla="*/ 686555 h 3401446"/>
              <a:gd name="connsiteX0-199" fmla="*/ 14718 w 8796879"/>
              <a:gd name="connsiteY0-200" fmla="*/ 686555 h 3389164"/>
              <a:gd name="connsiteX1-201" fmla="*/ 1033893 w 8796879"/>
              <a:gd name="connsiteY1-202" fmla="*/ 2705855 h 3389164"/>
              <a:gd name="connsiteX2-203" fmla="*/ 3446893 w 8796879"/>
              <a:gd name="connsiteY2-204" fmla="*/ 3248780 h 3389164"/>
              <a:gd name="connsiteX3-205" fmla="*/ 7615668 w 8796879"/>
              <a:gd name="connsiteY3-206" fmla="*/ 3353555 h 3389164"/>
              <a:gd name="connsiteX4-207" fmla="*/ 8663418 w 8796879"/>
              <a:gd name="connsiteY4-208" fmla="*/ 2734430 h 3389164"/>
              <a:gd name="connsiteX5-209" fmla="*/ 8701518 w 8796879"/>
              <a:gd name="connsiteY5-210" fmla="*/ 1105655 h 3389164"/>
              <a:gd name="connsiteX6-211" fmla="*/ 7920468 w 8796879"/>
              <a:gd name="connsiteY6-212" fmla="*/ 572255 h 3389164"/>
              <a:gd name="connsiteX7-213" fmla="*/ 624318 w 8796879"/>
              <a:gd name="connsiteY7-214" fmla="*/ 755 h 3389164"/>
              <a:gd name="connsiteX8-215" fmla="*/ 14718 w 8796879"/>
              <a:gd name="connsiteY8-216" fmla="*/ 686555 h 3389164"/>
              <a:gd name="connsiteX0-217" fmla="*/ 14718 w 8795350"/>
              <a:gd name="connsiteY0-218" fmla="*/ 686555 h 3297753"/>
              <a:gd name="connsiteX1-219" fmla="*/ 1033893 w 8795350"/>
              <a:gd name="connsiteY1-220" fmla="*/ 2705855 h 3297753"/>
              <a:gd name="connsiteX2-221" fmla="*/ 3446893 w 8795350"/>
              <a:gd name="connsiteY2-222" fmla="*/ 3248780 h 3297753"/>
              <a:gd name="connsiteX3-223" fmla="*/ 7641068 w 8795350"/>
              <a:gd name="connsiteY3-224" fmla="*/ 3213855 h 3297753"/>
              <a:gd name="connsiteX4-225" fmla="*/ 8663418 w 8795350"/>
              <a:gd name="connsiteY4-226" fmla="*/ 2734430 h 3297753"/>
              <a:gd name="connsiteX5-227" fmla="*/ 8701518 w 8795350"/>
              <a:gd name="connsiteY5-228" fmla="*/ 1105655 h 3297753"/>
              <a:gd name="connsiteX6-229" fmla="*/ 7920468 w 8795350"/>
              <a:gd name="connsiteY6-230" fmla="*/ 572255 h 3297753"/>
              <a:gd name="connsiteX7-231" fmla="*/ 624318 w 8795350"/>
              <a:gd name="connsiteY7-232" fmla="*/ 755 h 3297753"/>
              <a:gd name="connsiteX8-233" fmla="*/ 14718 w 8795350"/>
              <a:gd name="connsiteY8-234" fmla="*/ 686555 h 3297753"/>
              <a:gd name="connsiteX0-235" fmla="*/ 14718 w 8860917"/>
              <a:gd name="connsiteY0-236" fmla="*/ 686555 h 3297753"/>
              <a:gd name="connsiteX1-237" fmla="*/ 1033893 w 8860917"/>
              <a:gd name="connsiteY1-238" fmla="*/ 2705855 h 3297753"/>
              <a:gd name="connsiteX2-239" fmla="*/ 3446893 w 8860917"/>
              <a:gd name="connsiteY2-240" fmla="*/ 3248780 h 3297753"/>
              <a:gd name="connsiteX3-241" fmla="*/ 7641068 w 8860917"/>
              <a:gd name="connsiteY3-242" fmla="*/ 3213855 h 3297753"/>
              <a:gd name="connsiteX4-243" fmla="*/ 8663418 w 8860917"/>
              <a:gd name="connsiteY4-244" fmla="*/ 2734430 h 3297753"/>
              <a:gd name="connsiteX5-245" fmla="*/ 8701518 w 8860917"/>
              <a:gd name="connsiteY5-246" fmla="*/ 1105655 h 3297753"/>
              <a:gd name="connsiteX6-247" fmla="*/ 7920468 w 8860917"/>
              <a:gd name="connsiteY6-248" fmla="*/ 572255 h 3297753"/>
              <a:gd name="connsiteX7-249" fmla="*/ 624318 w 8860917"/>
              <a:gd name="connsiteY7-250" fmla="*/ 755 h 3297753"/>
              <a:gd name="connsiteX8-251" fmla="*/ 14718 w 8860917"/>
              <a:gd name="connsiteY8-252" fmla="*/ 686555 h 3297753"/>
              <a:gd name="connsiteX0-253" fmla="*/ 14718 w 8895579"/>
              <a:gd name="connsiteY0-254" fmla="*/ 686555 h 3309199"/>
              <a:gd name="connsiteX1-255" fmla="*/ 1033893 w 8895579"/>
              <a:gd name="connsiteY1-256" fmla="*/ 2705855 h 3309199"/>
              <a:gd name="connsiteX2-257" fmla="*/ 3446893 w 8895579"/>
              <a:gd name="connsiteY2-258" fmla="*/ 3248780 h 3309199"/>
              <a:gd name="connsiteX3-259" fmla="*/ 7641068 w 8895579"/>
              <a:gd name="connsiteY3-260" fmla="*/ 3213855 h 3309199"/>
              <a:gd name="connsiteX4-261" fmla="*/ 8714218 w 8895579"/>
              <a:gd name="connsiteY4-262" fmla="*/ 2518530 h 3309199"/>
              <a:gd name="connsiteX5-263" fmla="*/ 8701518 w 8895579"/>
              <a:gd name="connsiteY5-264" fmla="*/ 1105655 h 3309199"/>
              <a:gd name="connsiteX6-265" fmla="*/ 7920468 w 8895579"/>
              <a:gd name="connsiteY6-266" fmla="*/ 572255 h 3309199"/>
              <a:gd name="connsiteX7-267" fmla="*/ 624318 w 8895579"/>
              <a:gd name="connsiteY7-268" fmla="*/ 755 h 3309199"/>
              <a:gd name="connsiteX8-269" fmla="*/ 14718 w 8895579"/>
              <a:gd name="connsiteY8-270" fmla="*/ 686555 h 3309199"/>
              <a:gd name="connsiteX0-271" fmla="*/ 14718 w 8841072"/>
              <a:gd name="connsiteY0-272" fmla="*/ 686555 h 3309199"/>
              <a:gd name="connsiteX1-273" fmla="*/ 1033893 w 8841072"/>
              <a:gd name="connsiteY1-274" fmla="*/ 2705855 h 3309199"/>
              <a:gd name="connsiteX2-275" fmla="*/ 3446893 w 8841072"/>
              <a:gd name="connsiteY2-276" fmla="*/ 3248780 h 3309199"/>
              <a:gd name="connsiteX3-277" fmla="*/ 7641068 w 8841072"/>
              <a:gd name="connsiteY3-278" fmla="*/ 3213855 h 3309199"/>
              <a:gd name="connsiteX4-279" fmla="*/ 8714218 w 8841072"/>
              <a:gd name="connsiteY4-280" fmla="*/ 2518530 h 3309199"/>
              <a:gd name="connsiteX5-281" fmla="*/ 8701518 w 8841072"/>
              <a:gd name="connsiteY5-282" fmla="*/ 1105655 h 3309199"/>
              <a:gd name="connsiteX6-283" fmla="*/ 7920468 w 8841072"/>
              <a:gd name="connsiteY6-284" fmla="*/ 572255 h 3309199"/>
              <a:gd name="connsiteX7-285" fmla="*/ 624318 w 8841072"/>
              <a:gd name="connsiteY7-286" fmla="*/ 755 h 3309199"/>
              <a:gd name="connsiteX8-287" fmla="*/ 14718 w 8841072"/>
              <a:gd name="connsiteY8-288" fmla="*/ 686555 h 3309199"/>
              <a:gd name="connsiteX0-289" fmla="*/ 197463 w 9039140"/>
              <a:gd name="connsiteY0-290" fmla="*/ 686616 h 3309260"/>
              <a:gd name="connsiteX1-291" fmla="*/ 1216638 w 9039140"/>
              <a:gd name="connsiteY1-292" fmla="*/ 2705916 h 3309260"/>
              <a:gd name="connsiteX2-293" fmla="*/ 3629638 w 9039140"/>
              <a:gd name="connsiteY2-294" fmla="*/ 3248841 h 3309260"/>
              <a:gd name="connsiteX3-295" fmla="*/ 7823813 w 9039140"/>
              <a:gd name="connsiteY3-296" fmla="*/ 3213916 h 3309260"/>
              <a:gd name="connsiteX4-297" fmla="*/ 8896963 w 9039140"/>
              <a:gd name="connsiteY4-298" fmla="*/ 2518591 h 3309260"/>
              <a:gd name="connsiteX5-299" fmla="*/ 8884263 w 9039140"/>
              <a:gd name="connsiteY5-300" fmla="*/ 1105716 h 3309260"/>
              <a:gd name="connsiteX6-301" fmla="*/ 7823813 w 9039140"/>
              <a:gd name="connsiteY6-302" fmla="*/ 559616 h 3309260"/>
              <a:gd name="connsiteX7-303" fmla="*/ 807063 w 9039140"/>
              <a:gd name="connsiteY7-304" fmla="*/ 816 h 3309260"/>
              <a:gd name="connsiteX8-305" fmla="*/ 197463 w 9039140"/>
              <a:gd name="connsiteY8-306" fmla="*/ 686616 h 3309260"/>
              <a:gd name="connsiteX0-307" fmla="*/ 197463 w 9039140"/>
              <a:gd name="connsiteY0-308" fmla="*/ 686616 h 3309260"/>
              <a:gd name="connsiteX1-309" fmla="*/ 1216638 w 9039140"/>
              <a:gd name="connsiteY1-310" fmla="*/ 2705916 h 3309260"/>
              <a:gd name="connsiteX2-311" fmla="*/ 3629638 w 9039140"/>
              <a:gd name="connsiteY2-312" fmla="*/ 3248841 h 3309260"/>
              <a:gd name="connsiteX3-313" fmla="*/ 7823813 w 9039140"/>
              <a:gd name="connsiteY3-314" fmla="*/ 3213916 h 3309260"/>
              <a:gd name="connsiteX4-315" fmla="*/ 8896963 w 9039140"/>
              <a:gd name="connsiteY4-316" fmla="*/ 2518591 h 3309260"/>
              <a:gd name="connsiteX5-317" fmla="*/ 8884263 w 9039140"/>
              <a:gd name="connsiteY5-318" fmla="*/ 1105716 h 3309260"/>
              <a:gd name="connsiteX6-319" fmla="*/ 7823813 w 9039140"/>
              <a:gd name="connsiteY6-320" fmla="*/ 559616 h 3309260"/>
              <a:gd name="connsiteX7-321" fmla="*/ 807063 w 9039140"/>
              <a:gd name="connsiteY7-322" fmla="*/ 816 h 3309260"/>
              <a:gd name="connsiteX8-323" fmla="*/ 197463 w 9039140"/>
              <a:gd name="connsiteY8-324" fmla="*/ 686616 h 3309260"/>
              <a:gd name="connsiteX0-325" fmla="*/ 197463 w 9007754"/>
              <a:gd name="connsiteY0-326" fmla="*/ 686616 h 3309260"/>
              <a:gd name="connsiteX1-327" fmla="*/ 1216638 w 9007754"/>
              <a:gd name="connsiteY1-328" fmla="*/ 2705916 h 3309260"/>
              <a:gd name="connsiteX2-329" fmla="*/ 3629638 w 9007754"/>
              <a:gd name="connsiteY2-330" fmla="*/ 3248841 h 3309260"/>
              <a:gd name="connsiteX3-331" fmla="*/ 7823813 w 9007754"/>
              <a:gd name="connsiteY3-332" fmla="*/ 3213916 h 3309260"/>
              <a:gd name="connsiteX4-333" fmla="*/ 8896963 w 9007754"/>
              <a:gd name="connsiteY4-334" fmla="*/ 2518591 h 3309260"/>
              <a:gd name="connsiteX5-335" fmla="*/ 8884263 w 9007754"/>
              <a:gd name="connsiteY5-336" fmla="*/ 1105716 h 3309260"/>
              <a:gd name="connsiteX6-337" fmla="*/ 7823813 w 9007754"/>
              <a:gd name="connsiteY6-338" fmla="*/ 559616 h 3309260"/>
              <a:gd name="connsiteX7-339" fmla="*/ 807063 w 9007754"/>
              <a:gd name="connsiteY7-340" fmla="*/ 816 h 3309260"/>
              <a:gd name="connsiteX8-341" fmla="*/ 197463 w 9007754"/>
              <a:gd name="connsiteY8-342" fmla="*/ 686616 h 3309260"/>
              <a:gd name="connsiteX0-343" fmla="*/ 197463 w 8996899"/>
              <a:gd name="connsiteY0-344" fmla="*/ 686616 h 3300334"/>
              <a:gd name="connsiteX1-345" fmla="*/ 1216638 w 8996899"/>
              <a:gd name="connsiteY1-346" fmla="*/ 2705916 h 3300334"/>
              <a:gd name="connsiteX2-347" fmla="*/ 3629638 w 8996899"/>
              <a:gd name="connsiteY2-348" fmla="*/ 3248841 h 3300334"/>
              <a:gd name="connsiteX3-349" fmla="*/ 7823813 w 8996899"/>
              <a:gd name="connsiteY3-350" fmla="*/ 3213916 h 3300334"/>
              <a:gd name="connsiteX4-351" fmla="*/ 8820763 w 8996899"/>
              <a:gd name="connsiteY4-352" fmla="*/ 2683691 h 3300334"/>
              <a:gd name="connsiteX5-353" fmla="*/ 8884263 w 8996899"/>
              <a:gd name="connsiteY5-354" fmla="*/ 1105716 h 3300334"/>
              <a:gd name="connsiteX6-355" fmla="*/ 7823813 w 8996899"/>
              <a:gd name="connsiteY6-356" fmla="*/ 559616 h 3300334"/>
              <a:gd name="connsiteX7-357" fmla="*/ 807063 w 8996899"/>
              <a:gd name="connsiteY7-358" fmla="*/ 816 h 3300334"/>
              <a:gd name="connsiteX8-359" fmla="*/ 197463 w 8996899"/>
              <a:gd name="connsiteY8-360" fmla="*/ 686616 h 3300334"/>
              <a:gd name="connsiteX0-361" fmla="*/ 197463 w 8977294"/>
              <a:gd name="connsiteY0-362" fmla="*/ 686616 h 3300334"/>
              <a:gd name="connsiteX1-363" fmla="*/ 1216638 w 8977294"/>
              <a:gd name="connsiteY1-364" fmla="*/ 2705916 h 3300334"/>
              <a:gd name="connsiteX2-365" fmla="*/ 3629638 w 8977294"/>
              <a:gd name="connsiteY2-366" fmla="*/ 3248841 h 3300334"/>
              <a:gd name="connsiteX3-367" fmla="*/ 7823813 w 8977294"/>
              <a:gd name="connsiteY3-368" fmla="*/ 3213916 h 3300334"/>
              <a:gd name="connsiteX4-369" fmla="*/ 8820763 w 8977294"/>
              <a:gd name="connsiteY4-370" fmla="*/ 2683691 h 3300334"/>
              <a:gd name="connsiteX5-371" fmla="*/ 8884263 w 8977294"/>
              <a:gd name="connsiteY5-372" fmla="*/ 1105716 h 3300334"/>
              <a:gd name="connsiteX6-373" fmla="*/ 7823813 w 8977294"/>
              <a:gd name="connsiteY6-374" fmla="*/ 559616 h 3300334"/>
              <a:gd name="connsiteX7-375" fmla="*/ 807063 w 8977294"/>
              <a:gd name="connsiteY7-376" fmla="*/ 816 h 3300334"/>
              <a:gd name="connsiteX8-377" fmla="*/ 197463 w 8977294"/>
              <a:gd name="connsiteY8-378" fmla="*/ 686616 h 3300334"/>
              <a:gd name="connsiteX0-379" fmla="*/ 18325 w 8798156"/>
              <a:gd name="connsiteY0-380" fmla="*/ 686616 h 3300334"/>
              <a:gd name="connsiteX1-381" fmla="*/ 1037500 w 8798156"/>
              <a:gd name="connsiteY1-382" fmla="*/ 2705916 h 3300334"/>
              <a:gd name="connsiteX2-383" fmla="*/ 3450500 w 8798156"/>
              <a:gd name="connsiteY2-384" fmla="*/ 3248841 h 3300334"/>
              <a:gd name="connsiteX3-385" fmla="*/ 7644675 w 8798156"/>
              <a:gd name="connsiteY3-386" fmla="*/ 3213916 h 3300334"/>
              <a:gd name="connsiteX4-387" fmla="*/ 8641625 w 8798156"/>
              <a:gd name="connsiteY4-388" fmla="*/ 2683691 h 3300334"/>
              <a:gd name="connsiteX5-389" fmla="*/ 8705125 w 8798156"/>
              <a:gd name="connsiteY5-390" fmla="*/ 1105716 h 3300334"/>
              <a:gd name="connsiteX6-391" fmla="*/ 7644675 w 8798156"/>
              <a:gd name="connsiteY6-392" fmla="*/ 559616 h 3300334"/>
              <a:gd name="connsiteX7-393" fmla="*/ 627925 w 8798156"/>
              <a:gd name="connsiteY7-394" fmla="*/ 816 h 3300334"/>
              <a:gd name="connsiteX8-395" fmla="*/ 18325 w 8798156"/>
              <a:gd name="connsiteY8-396" fmla="*/ 686616 h 3300334"/>
              <a:gd name="connsiteX0-397" fmla="*/ 57563 w 8837394"/>
              <a:gd name="connsiteY0-398" fmla="*/ 686616 h 3300334"/>
              <a:gd name="connsiteX1-399" fmla="*/ 1076738 w 8837394"/>
              <a:gd name="connsiteY1-400" fmla="*/ 2705916 h 3300334"/>
              <a:gd name="connsiteX2-401" fmla="*/ 3489738 w 8837394"/>
              <a:gd name="connsiteY2-402" fmla="*/ 3248841 h 3300334"/>
              <a:gd name="connsiteX3-403" fmla="*/ 7683913 w 8837394"/>
              <a:gd name="connsiteY3-404" fmla="*/ 3213916 h 3300334"/>
              <a:gd name="connsiteX4-405" fmla="*/ 8680863 w 8837394"/>
              <a:gd name="connsiteY4-406" fmla="*/ 2683691 h 3300334"/>
              <a:gd name="connsiteX5-407" fmla="*/ 8744363 w 8837394"/>
              <a:gd name="connsiteY5-408" fmla="*/ 1105716 h 3300334"/>
              <a:gd name="connsiteX6-409" fmla="*/ 7683913 w 8837394"/>
              <a:gd name="connsiteY6-410" fmla="*/ 559616 h 3300334"/>
              <a:gd name="connsiteX7-411" fmla="*/ 667163 w 8837394"/>
              <a:gd name="connsiteY7-412" fmla="*/ 816 h 3300334"/>
              <a:gd name="connsiteX8-413" fmla="*/ 57563 w 8837394"/>
              <a:gd name="connsiteY8-414" fmla="*/ 686616 h 3300334"/>
              <a:gd name="connsiteX0-415" fmla="*/ 47182 w 8827013"/>
              <a:gd name="connsiteY0-416" fmla="*/ 686616 h 3300334"/>
              <a:gd name="connsiteX1-417" fmla="*/ 1066357 w 8827013"/>
              <a:gd name="connsiteY1-418" fmla="*/ 2705916 h 3300334"/>
              <a:gd name="connsiteX2-419" fmla="*/ 3479357 w 8827013"/>
              <a:gd name="connsiteY2-420" fmla="*/ 3248841 h 3300334"/>
              <a:gd name="connsiteX3-421" fmla="*/ 7673532 w 8827013"/>
              <a:gd name="connsiteY3-422" fmla="*/ 3213916 h 3300334"/>
              <a:gd name="connsiteX4-423" fmla="*/ 8670482 w 8827013"/>
              <a:gd name="connsiteY4-424" fmla="*/ 2683691 h 3300334"/>
              <a:gd name="connsiteX5-425" fmla="*/ 8733982 w 8827013"/>
              <a:gd name="connsiteY5-426" fmla="*/ 1105716 h 3300334"/>
              <a:gd name="connsiteX6-427" fmla="*/ 7673532 w 8827013"/>
              <a:gd name="connsiteY6-428" fmla="*/ 559616 h 3300334"/>
              <a:gd name="connsiteX7-429" fmla="*/ 656782 w 8827013"/>
              <a:gd name="connsiteY7-430" fmla="*/ 816 h 3300334"/>
              <a:gd name="connsiteX8-431" fmla="*/ 47182 w 8827013"/>
              <a:gd name="connsiteY8-432" fmla="*/ 686616 h 3300334"/>
              <a:gd name="connsiteX0-433" fmla="*/ 47182 w 8827013"/>
              <a:gd name="connsiteY0-434" fmla="*/ 686616 h 3300334"/>
              <a:gd name="connsiteX1-435" fmla="*/ 1066357 w 8827013"/>
              <a:gd name="connsiteY1-436" fmla="*/ 2705916 h 3300334"/>
              <a:gd name="connsiteX2-437" fmla="*/ 3479357 w 8827013"/>
              <a:gd name="connsiteY2-438" fmla="*/ 3248841 h 3300334"/>
              <a:gd name="connsiteX3-439" fmla="*/ 7673532 w 8827013"/>
              <a:gd name="connsiteY3-440" fmla="*/ 3213916 h 3300334"/>
              <a:gd name="connsiteX4-441" fmla="*/ 8670482 w 8827013"/>
              <a:gd name="connsiteY4-442" fmla="*/ 2683691 h 3300334"/>
              <a:gd name="connsiteX5-443" fmla="*/ 8733982 w 8827013"/>
              <a:gd name="connsiteY5-444" fmla="*/ 1105716 h 3300334"/>
              <a:gd name="connsiteX6-445" fmla="*/ 7673532 w 8827013"/>
              <a:gd name="connsiteY6-446" fmla="*/ 559616 h 3300334"/>
              <a:gd name="connsiteX7-447" fmla="*/ 656782 w 8827013"/>
              <a:gd name="connsiteY7-448" fmla="*/ 816 h 3300334"/>
              <a:gd name="connsiteX8-449" fmla="*/ 47182 w 8827013"/>
              <a:gd name="connsiteY8-450" fmla="*/ 686616 h 3300334"/>
              <a:gd name="connsiteX0-451" fmla="*/ 47182 w 8827013"/>
              <a:gd name="connsiteY0-452" fmla="*/ 686616 h 3236621"/>
              <a:gd name="connsiteX1-453" fmla="*/ 1066357 w 8827013"/>
              <a:gd name="connsiteY1-454" fmla="*/ 2705916 h 3236621"/>
              <a:gd name="connsiteX2-455" fmla="*/ 3504757 w 8827013"/>
              <a:gd name="connsiteY2-456" fmla="*/ 3096441 h 3236621"/>
              <a:gd name="connsiteX3-457" fmla="*/ 7673532 w 8827013"/>
              <a:gd name="connsiteY3-458" fmla="*/ 3213916 h 3236621"/>
              <a:gd name="connsiteX4-459" fmla="*/ 8670482 w 8827013"/>
              <a:gd name="connsiteY4-460" fmla="*/ 2683691 h 3236621"/>
              <a:gd name="connsiteX5-461" fmla="*/ 8733982 w 8827013"/>
              <a:gd name="connsiteY5-462" fmla="*/ 1105716 h 3236621"/>
              <a:gd name="connsiteX6-463" fmla="*/ 7673532 w 8827013"/>
              <a:gd name="connsiteY6-464" fmla="*/ 559616 h 3236621"/>
              <a:gd name="connsiteX7-465" fmla="*/ 656782 w 8827013"/>
              <a:gd name="connsiteY7-466" fmla="*/ 816 h 3236621"/>
              <a:gd name="connsiteX8-467" fmla="*/ 47182 w 8827013"/>
              <a:gd name="connsiteY8-468" fmla="*/ 686616 h 3236621"/>
              <a:gd name="connsiteX0-469" fmla="*/ 47182 w 8827013"/>
              <a:gd name="connsiteY0-470" fmla="*/ 686616 h 3259027"/>
              <a:gd name="connsiteX1-471" fmla="*/ 1066357 w 8827013"/>
              <a:gd name="connsiteY1-472" fmla="*/ 2705916 h 3259027"/>
              <a:gd name="connsiteX2-473" fmla="*/ 3504757 w 8827013"/>
              <a:gd name="connsiteY2-474" fmla="*/ 3172641 h 3259027"/>
              <a:gd name="connsiteX3-475" fmla="*/ 7673532 w 8827013"/>
              <a:gd name="connsiteY3-476" fmla="*/ 3213916 h 3259027"/>
              <a:gd name="connsiteX4-477" fmla="*/ 8670482 w 8827013"/>
              <a:gd name="connsiteY4-478" fmla="*/ 2683691 h 3259027"/>
              <a:gd name="connsiteX5-479" fmla="*/ 8733982 w 8827013"/>
              <a:gd name="connsiteY5-480" fmla="*/ 1105716 h 3259027"/>
              <a:gd name="connsiteX6-481" fmla="*/ 7673532 w 8827013"/>
              <a:gd name="connsiteY6-482" fmla="*/ 559616 h 3259027"/>
              <a:gd name="connsiteX7-483" fmla="*/ 656782 w 8827013"/>
              <a:gd name="connsiteY7-484" fmla="*/ 816 h 3259027"/>
              <a:gd name="connsiteX8-485" fmla="*/ 47182 w 8827013"/>
              <a:gd name="connsiteY8-486" fmla="*/ 686616 h 3259027"/>
              <a:gd name="connsiteX0-487" fmla="*/ 47182 w 8827013"/>
              <a:gd name="connsiteY0-488" fmla="*/ 686616 h 3245091"/>
              <a:gd name="connsiteX1-489" fmla="*/ 1066357 w 8827013"/>
              <a:gd name="connsiteY1-490" fmla="*/ 2705916 h 3245091"/>
              <a:gd name="connsiteX2-491" fmla="*/ 3504757 w 8827013"/>
              <a:gd name="connsiteY2-492" fmla="*/ 3172641 h 3245091"/>
              <a:gd name="connsiteX3-493" fmla="*/ 7673532 w 8827013"/>
              <a:gd name="connsiteY3-494" fmla="*/ 3213916 h 3245091"/>
              <a:gd name="connsiteX4-495" fmla="*/ 8670482 w 8827013"/>
              <a:gd name="connsiteY4-496" fmla="*/ 2683691 h 3245091"/>
              <a:gd name="connsiteX5-497" fmla="*/ 8733982 w 8827013"/>
              <a:gd name="connsiteY5-498" fmla="*/ 1105716 h 3245091"/>
              <a:gd name="connsiteX6-499" fmla="*/ 7673532 w 8827013"/>
              <a:gd name="connsiteY6-500" fmla="*/ 559616 h 3245091"/>
              <a:gd name="connsiteX7-501" fmla="*/ 656782 w 8827013"/>
              <a:gd name="connsiteY7-502" fmla="*/ 816 h 3245091"/>
              <a:gd name="connsiteX8-503" fmla="*/ 47182 w 8827013"/>
              <a:gd name="connsiteY8-504" fmla="*/ 686616 h 3245091"/>
              <a:gd name="connsiteX0-505" fmla="*/ 47182 w 8781072"/>
              <a:gd name="connsiteY0-506" fmla="*/ 686616 h 3246012"/>
              <a:gd name="connsiteX1-507" fmla="*/ 1066357 w 8781072"/>
              <a:gd name="connsiteY1-508" fmla="*/ 2705916 h 3246012"/>
              <a:gd name="connsiteX2-509" fmla="*/ 3504757 w 8781072"/>
              <a:gd name="connsiteY2-510" fmla="*/ 3172641 h 3246012"/>
              <a:gd name="connsiteX3-511" fmla="*/ 7673532 w 8781072"/>
              <a:gd name="connsiteY3-512" fmla="*/ 3213916 h 3246012"/>
              <a:gd name="connsiteX4-513" fmla="*/ 8518082 w 8781072"/>
              <a:gd name="connsiteY4-514" fmla="*/ 2670991 h 3246012"/>
              <a:gd name="connsiteX5-515" fmla="*/ 8733982 w 8781072"/>
              <a:gd name="connsiteY5-516" fmla="*/ 1105716 h 3246012"/>
              <a:gd name="connsiteX6-517" fmla="*/ 7673532 w 8781072"/>
              <a:gd name="connsiteY6-518" fmla="*/ 559616 h 3246012"/>
              <a:gd name="connsiteX7-519" fmla="*/ 656782 w 8781072"/>
              <a:gd name="connsiteY7-520" fmla="*/ 816 h 3246012"/>
              <a:gd name="connsiteX8-521" fmla="*/ 47182 w 8781072"/>
              <a:gd name="connsiteY8-522" fmla="*/ 686616 h 3246012"/>
              <a:gd name="connsiteX0-523" fmla="*/ 47182 w 8776608"/>
              <a:gd name="connsiteY0-524" fmla="*/ 686616 h 3246012"/>
              <a:gd name="connsiteX1-525" fmla="*/ 1066357 w 8776608"/>
              <a:gd name="connsiteY1-526" fmla="*/ 2705916 h 3246012"/>
              <a:gd name="connsiteX2-527" fmla="*/ 3504757 w 8776608"/>
              <a:gd name="connsiteY2-528" fmla="*/ 3172641 h 3246012"/>
              <a:gd name="connsiteX3-529" fmla="*/ 7673532 w 8776608"/>
              <a:gd name="connsiteY3-530" fmla="*/ 3213916 h 3246012"/>
              <a:gd name="connsiteX4-531" fmla="*/ 8518082 w 8776608"/>
              <a:gd name="connsiteY4-532" fmla="*/ 2670991 h 3246012"/>
              <a:gd name="connsiteX5-533" fmla="*/ 8733982 w 8776608"/>
              <a:gd name="connsiteY5-534" fmla="*/ 1105716 h 3246012"/>
              <a:gd name="connsiteX6-535" fmla="*/ 7673532 w 8776608"/>
              <a:gd name="connsiteY6-536" fmla="*/ 559616 h 3246012"/>
              <a:gd name="connsiteX7-537" fmla="*/ 656782 w 8776608"/>
              <a:gd name="connsiteY7-538" fmla="*/ 816 h 3246012"/>
              <a:gd name="connsiteX8-539" fmla="*/ 47182 w 8776608"/>
              <a:gd name="connsiteY8-540" fmla="*/ 686616 h 3246012"/>
              <a:gd name="connsiteX0-541" fmla="*/ 47182 w 8776608"/>
              <a:gd name="connsiteY0-542" fmla="*/ 686616 h 3215149"/>
              <a:gd name="connsiteX1-543" fmla="*/ 1066357 w 8776608"/>
              <a:gd name="connsiteY1-544" fmla="*/ 2705916 h 3215149"/>
              <a:gd name="connsiteX2-545" fmla="*/ 3504757 w 8776608"/>
              <a:gd name="connsiteY2-546" fmla="*/ 3172641 h 3215149"/>
              <a:gd name="connsiteX3-547" fmla="*/ 7673532 w 8776608"/>
              <a:gd name="connsiteY3-548" fmla="*/ 3213916 h 3215149"/>
              <a:gd name="connsiteX4-549" fmla="*/ 8518082 w 8776608"/>
              <a:gd name="connsiteY4-550" fmla="*/ 2670991 h 3215149"/>
              <a:gd name="connsiteX5-551" fmla="*/ 8733982 w 8776608"/>
              <a:gd name="connsiteY5-552" fmla="*/ 1105716 h 3215149"/>
              <a:gd name="connsiteX6-553" fmla="*/ 7673532 w 8776608"/>
              <a:gd name="connsiteY6-554" fmla="*/ 559616 h 3215149"/>
              <a:gd name="connsiteX7-555" fmla="*/ 656782 w 8776608"/>
              <a:gd name="connsiteY7-556" fmla="*/ 816 h 3215149"/>
              <a:gd name="connsiteX8-557" fmla="*/ 47182 w 8776608"/>
              <a:gd name="connsiteY8-558" fmla="*/ 686616 h 3215149"/>
              <a:gd name="connsiteX0-559" fmla="*/ 16600 w 8746026"/>
              <a:gd name="connsiteY0-560" fmla="*/ 686616 h 3221647"/>
              <a:gd name="connsiteX1-561" fmla="*/ 1114359 w 8746026"/>
              <a:gd name="connsiteY1-562" fmla="*/ 2816959 h 3221647"/>
              <a:gd name="connsiteX2-563" fmla="*/ 3474175 w 8746026"/>
              <a:gd name="connsiteY2-564" fmla="*/ 3172641 h 3221647"/>
              <a:gd name="connsiteX3-565" fmla="*/ 7642950 w 8746026"/>
              <a:gd name="connsiteY3-566" fmla="*/ 3213916 h 3221647"/>
              <a:gd name="connsiteX4-567" fmla="*/ 8487500 w 8746026"/>
              <a:gd name="connsiteY4-568" fmla="*/ 2670991 h 3221647"/>
              <a:gd name="connsiteX5-569" fmla="*/ 8703400 w 8746026"/>
              <a:gd name="connsiteY5-570" fmla="*/ 1105716 h 3221647"/>
              <a:gd name="connsiteX6-571" fmla="*/ 7642950 w 8746026"/>
              <a:gd name="connsiteY6-572" fmla="*/ 559616 h 3221647"/>
              <a:gd name="connsiteX7-573" fmla="*/ 626200 w 8746026"/>
              <a:gd name="connsiteY7-574" fmla="*/ 816 h 3221647"/>
              <a:gd name="connsiteX8-575" fmla="*/ 16600 w 8746026"/>
              <a:gd name="connsiteY8-576" fmla="*/ 686616 h 3221647"/>
              <a:gd name="connsiteX0-577" fmla="*/ 16600 w 8746026"/>
              <a:gd name="connsiteY0-578" fmla="*/ 686616 h 3277256"/>
              <a:gd name="connsiteX1-579" fmla="*/ 1114359 w 8746026"/>
              <a:gd name="connsiteY1-580" fmla="*/ 2816959 h 3277256"/>
              <a:gd name="connsiteX2-581" fmla="*/ 2138257 w 8746026"/>
              <a:gd name="connsiteY2-582" fmla="*/ 3221994 h 3277256"/>
              <a:gd name="connsiteX3-583" fmla="*/ 7642950 w 8746026"/>
              <a:gd name="connsiteY3-584" fmla="*/ 3213916 h 3277256"/>
              <a:gd name="connsiteX4-585" fmla="*/ 8487500 w 8746026"/>
              <a:gd name="connsiteY4-586" fmla="*/ 2670991 h 3277256"/>
              <a:gd name="connsiteX5-587" fmla="*/ 8703400 w 8746026"/>
              <a:gd name="connsiteY5-588" fmla="*/ 1105716 h 3277256"/>
              <a:gd name="connsiteX6-589" fmla="*/ 7642950 w 8746026"/>
              <a:gd name="connsiteY6-590" fmla="*/ 559616 h 3277256"/>
              <a:gd name="connsiteX7-591" fmla="*/ 626200 w 8746026"/>
              <a:gd name="connsiteY7-592" fmla="*/ 816 h 3277256"/>
              <a:gd name="connsiteX8-593" fmla="*/ 16600 w 8746026"/>
              <a:gd name="connsiteY8-594" fmla="*/ 686616 h 3277256"/>
              <a:gd name="connsiteX0-595" fmla="*/ 16600 w 8746026"/>
              <a:gd name="connsiteY0-596" fmla="*/ 686616 h 3277256"/>
              <a:gd name="connsiteX1-597" fmla="*/ 1114359 w 8746026"/>
              <a:gd name="connsiteY1-598" fmla="*/ 2816959 h 3277256"/>
              <a:gd name="connsiteX2-599" fmla="*/ 2138257 w 8746026"/>
              <a:gd name="connsiteY2-600" fmla="*/ 3221994 h 3277256"/>
              <a:gd name="connsiteX3-601" fmla="*/ 7642950 w 8746026"/>
              <a:gd name="connsiteY3-602" fmla="*/ 3213916 h 3277256"/>
              <a:gd name="connsiteX4-603" fmla="*/ 8487500 w 8746026"/>
              <a:gd name="connsiteY4-604" fmla="*/ 2670991 h 3277256"/>
              <a:gd name="connsiteX5-605" fmla="*/ 8703400 w 8746026"/>
              <a:gd name="connsiteY5-606" fmla="*/ 1105716 h 3277256"/>
              <a:gd name="connsiteX6-607" fmla="*/ 7642950 w 8746026"/>
              <a:gd name="connsiteY6-608" fmla="*/ 559616 h 3277256"/>
              <a:gd name="connsiteX7-609" fmla="*/ 626200 w 8746026"/>
              <a:gd name="connsiteY7-610" fmla="*/ 816 h 3277256"/>
              <a:gd name="connsiteX8-611" fmla="*/ 16600 w 8746026"/>
              <a:gd name="connsiteY8-612" fmla="*/ 686616 h 3277256"/>
              <a:gd name="connsiteX0-613" fmla="*/ 8564 w 8737990"/>
              <a:gd name="connsiteY0-614" fmla="*/ 686616 h 3281833"/>
              <a:gd name="connsiteX1-615" fmla="*/ 936059 w 8737990"/>
              <a:gd name="connsiteY1-616" fmla="*/ 2742930 h 3281833"/>
              <a:gd name="connsiteX2-617" fmla="*/ 2130221 w 8737990"/>
              <a:gd name="connsiteY2-618" fmla="*/ 3221994 h 3281833"/>
              <a:gd name="connsiteX3-619" fmla="*/ 7634914 w 8737990"/>
              <a:gd name="connsiteY3-620" fmla="*/ 3213916 h 3281833"/>
              <a:gd name="connsiteX4-621" fmla="*/ 8479464 w 8737990"/>
              <a:gd name="connsiteY4-622" fmla="*/ 2670991 h 3281833"/>
              <a:gd name="connsiteX5-623" fmla="*/ 8695364 w 8737990"/>
              <a:gd name="connsiteY5-624" fmla="*/ 1105716 h 3281833"/>
              <a:gd name="connsiteX6-625" fmla="*/ 7634914 w 8737990"/>
              <a:gd name="connsiteY6-626" fmla="*/ 559616 h 3281833"/>
              <a:gd name="connsiteX7-627" fmla="*/ 618164 w 8737990"/>
              <a:gd name="connsiteY7-628" fmla="*/ 816 h 3281833"/>
              <a:gd name="connsiteX8-629" fmla="*/ 8564 w 8737990"/>
              <a:gd name="connsiteY8-630" fmla="*/ 686616 h 3281833"/>
              <a:gd name="connsiteX0-631" fmla="*/ 8564 w 8737990"/>
              <a:gd name="connsiteY0-632" fmla="*/ 686616 h 3281833"/>
              <a:gd name="connsiteX1-633" fmla="*/ 936059 w 8737990"/>
              <a:gd name="connsiteY1-634" fmla="*/ 2742930 h 3281833"/>
              <a:gd name="connsiteX2-635" fmla="*/ 2130221 w 8737990"/>
              <a:gd name="connsiteY2-636" fmla="*/ 3221994 h 3281833"/>
              <a:gd name="connsiteX3-637" fmla="*/ 7634914 w 8737990"/>
              <a:gd name="connsiteY3-638" fmla="*/ 3213916 h 3281833"/>
              <a:gd name="connsiteX4-639" fmla="*/ 8479464 w 8737990"/>
              <a:gd name="connsiteY4-640" fmla="*/ 2670991 h 3281833"/>
              <a:gd name="connsiteX5-641" fmla="*/ 8695364 w 8737990"/>
              <a:gd name="connsiteY5-642" fmla="*/ 1105716 h 3281833"/>
              <a:gd name="connsiteX6-643" fmla="*/ 7634914 w 8737990"/>
              <a:gd name="connsiteY6-644" fmla="*/ 559616 h 3281833"/>
              <a:gd name="connsiteX7-645" fmla="*/ 618164 w 8737990"/>
              <a:gd name="connsiteY7-646" fmla="*/ 816 h 3281833"/>
              <a:gd name="connsiteX8-647" fmla="*/ 8564 w 8737990"/>
              <a:gd name="connsiteY8-648" fmla="*/ 686616 h 3281833"/>
              <a:gd name="connsiteX0-649" fmla="*/ 8564 w 8737990"/>
              <a:gd name="connsiteY0-650" fmla="*/ 686616 h 3268738"/>
              <a:gd name="connsiteX1-651" fmla="*/ 936059 w 8737990"/>
              <a:gd name="connsiteY1-652" fmla="*/ 2742930 h 3268738"/>
              <a:gd name="connsiteX2-653" fmla="*/ 2130221 w 8737990"/>
              <a:gd name="connsiteY2-654" fmla="*/ 3221994 h 3268738"/>
              <a:gd name="connsiteX3-655" fmla="*/ 7634914 w 8737990"/>
              <a:gd name="connsiteY3-656" fmla="*/ 3213916 h 3268738"/>
              <a:gd name="connsiteX4-657" fmla="*/ 8479464 w 8737990"/>
              <a:gd name="connsiteY4-658" fmla="*/ 2670991 h 3268738"/>
              <a:gd name="connsiteX5-659" fmla="*/ 8695364 w 8737990"/>
              <a:gd name="connsiteY5-660" fmla="*/ 1105716 h 3268738"/>
              <a:gd name="connsiteX6-661" fmla="*/ 7634914 w 8737990"/>
              <a:gd name="connsiteY6-662" fmla="*/ 559616 h 3268738"/>
              <a:gd name="connsiteX7-663" fmla="*/ 618164 w 8737990"/>
              <a:gd name="connsiteY7-664" fmla="*/ 816 h 3268738"/>
              <a:gd name="connsiteX8-665" fmla="*/ 8564 w 8737990"/>
              <a:gd name="connsiteY8-666" fmla="*/ 686616 h 3268738"/>
              <a:gd name="connsiteX0-667" fmla="*/ 8564 w 8735318"/>
              <a:gd name="connsiteY0-668" fmla="*/ 686616 h 3268738"/>
              <a:gd name="connsiteX1-669" fmla="*/ 936059 w 8735318"/>
              <a:gd name="connsiteY1-670" fmla="*/ 2742930 h 3268738"/>
              <a:gd name="connsiteX2-671" fmla="*/ 2130221 w 8735318"/>
              <a:gd name="connsiteY2-672" fmla="*/ 3221994 h 3268738"/>
              <a:gd name="connsiteX3-673" fmla="*/ 7634914 w 8735318"/>
              <a:gd name="connsiteY3-674" fmla="*/ 3213916 h 3268738"/>
              <a:gd name="connsiteX4-675" fmla="*/ 8479464 w 8735318"/>
              <a:gd name="connsiteY4-676" fmla="*/ 2670991 h 3268738"/>
              <a:gd name="connsiteX5-677" fmla="*/ 8695364 w 8735318"/>
              <a:gd name="connsiteY5-678" fmla="*/ 1105716 h 3268738"/>
              <a:gd name="connsiteX6-679" fmla="*/ 7634914 w 8735318"/>
              <a:gd name="connsiteY6-680" fmla="*/ 559616 h 3268738"/>
              <a:gd name="connsiteX7-681" fmla="*/ 618164 w 8735318"/>
              <a:gd name="connsiteY7-682" fmla="*/ 816 h 3268738"/>
              <a:gd name="connsiteX8-683" fmla="*/ 8564 w 8735318"/>
              <a:gd name="connsiteY8-684" fmla="*/ 686616 h 3268738"/>
              <a:gd name="connsiteX0-685" fmla="*/ 8564 w 8735318"/>
              <a:gd name="connsiteY0-686" fmla="*/ 686616 h 3239604"/>
              <a:gd name="connsiteX1-687" fmla="*/ 936059 w 8735318"/>
              <a:gd name="connsiteY1-688" fmla="*/ 2742930 h 3239604"/>
              <a:gd name="connsiteX2-689" fmla="*/ 2130221 w 8735318"/>
              <a:gd name="connsiteY2-690" fmla="*/ 3221994 h 3239604"/>
              <a:gd name="connsiteX3-691" fmla="*/ 7634914 w 8735318"/>
              <a:gd name="connsiteY3-692" fmla="*/ 3213916 h 3239604"/>
              <a:gd name="connsiteX4-693" fmla="*/ 8479464 w 8735318"/>
              <a:gd name="connsiteY4-694" fmla="*/ 2670991 h 3239604"/>
              <a:gd name="connsiteX5-695" fmla="*/ 8695364 w 8735318"/>
              <a:gd name="connsiteY5-696" fmla="*/ 1105716 h 3239604"/>
              <a:gd name="connsiteX6-697" fmla="*/ 7634914 w 8735318"/>
              <a:gd name="connsiteY6-698" fmla="*/ 559616 h 3239604"/>
              <a:gd name="connsiteX7-699" fmla="*/ 618164 w 8735318"/>
              <a:gd name="connsiteY7-700" fmla="*/ 816 h 3239604"/>
              <a:gd name="connsiteX8-701" fmla="*/ 8564 w 8735318"/>
              <a:gd name="connsiteY8-702" fmla="*/ 686616 h 323960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8735318" h="3239604">
                <a:moveTo>
                  <a:pt x="8564" y="686616"/>
                </a:moveTo>
                <a:cubicBezTo>
                  <a:pt x="61546" y="1143635"/>
                  <a:pt x="726520" y="2431409"/>
                  <a:pt x="936059" y="2742930"/>
                </a:cubicBezTo>
                <a:cubicBezTo>
                  <a:pt x="1145598" y="3054451"/>
                  <a:pt x="1524537" y="3180510"/>
                  <a:pt x="2130221" y="3221994"/>
                </a:cubicBezTo>
                <a:cubicBezTo>
                  <a:pt x="2735905" y="3263478"/>
                  <a:pt x="7061304" y="3219384"/>
                  <a:pt x="7634914" y="3213916"/>
                </a:cubicBezTo>
                <a:cubicBezTo>
                  <a:pt x="8208524" y="3208448"/>
                  <a:pt x="8392417" y="2918948"/>
                  <a:pt x="8479464" y="2670991"/>
                </a:cubicBezTo>
                <a:cubicBezTo>
                  <a:pt x="8566511" y="2423034"/>
                  <a:pt x="8836122" y="1457612"/>
                  <a:pt x="8695364" y="1105716"/>
                </a:cubicBezTo>
                <a:cubicBezTo>
                  <a:pt x="8554606" y="753820"/>
                  <a:pt x="8155614" y="604066"/>
                  <a:pt x="7634914" y="559616"/>
                </a:cubicBezTo>
                <a:cubicBezTo>
                  <a:pt x="6288714" y="375466"/>
                  <a:pt x="1089122" y="-20351"/>
                  <a:pt x="618164" y="816"/>
                </a:cubicBezTo>
                <a:cubicBezTo>
                  <a:pt x="147206" y="21983"/>
                  <a:pt x="-44418" y="229597"/>
                  <a:pt x="8564" y="686616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: 圆角 9"/>
          <p:cNvSpPr/>
          <p:nvPr>
            <p:custDataLst>
              <p:tags r:id="rId8"/>
            </p:custDataLst>
          </p:nvPr>
        </p:nvSpPr>
        <p:spPr>
          <a:xfrm rot="20850768" flipH="1">
            <a:off x="2530829" y="2685886"/>
            <a:ext cx="359833" cy="15290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>
            <p:custDataLst>
              <p:tags r:id="rId9"/>
            </p:custDataLst>
          </p:nvPr>
        </p:nvSpPr>
        <p:spPr>
          <a:xfrm flipV="1">
            <a:off x="5990035" y="3271404"/>
            <a:ext cx="211931" cy="157596"/>
          </a:xfrm>
          <a:prstGeom prst="triangl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0"/>
            </p:custDataLst>
          </p:nvPr>
        </p:nvSpPr>
        <p:spPr>
          <a:xfrm>
            <a:off x="4639710" y="2321770"/>
            <a:ext cx="2912581" cy="769440"/>
          </a:xfrm>
        </p:spPr>
        <p:txBody>
          <a:bodyPr lIns="90000" tIns="46800" rIns="90000" bIns="46800" anchor="ctr" anchorCtr="0">
            <a:normAutofit/>
          </a:bodyPr>
          <a:lstStyle>
            <a:lvl1pPr algn="ctr">
              <a:defRPr sz="4400" u="none" strike="noStrike" kern="1200" cap="none" spc="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汉仪乐喵体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11"/>
            </p:custDataLst>
          </p:nvPr>
        </p:nvSpPr>
        <p:spPr>
          <a:xfrm>
            <a:off x="3648779" y="3670674"/>
            <a:ext cx="4801314" cy="707885"/>
          </a:xfrm>
        </p:spPr>
        <p:txBody>
          <a:bodyPr lIns="90000" tIns="46800" rIns="90000" bIns="46800" anchor="ctr">
            <a:normAutofit/>
          </a:bodyPr>
          <a:lstStyle>
            <a:lvl1pPr marL="0" indent="0" algn="ctr" eaLnBrk="1" fontAlgn="auto" latinLnBrk="0" hangingPunct="1">
              <a:buNone/>
              <a:defRPr kumimoji="0" lang="zh-CN" altLang="en-US" sz="4000" b="0" i="0" u="none" strike="noStrike" kern="1200" cap="none" spc="0" normalizeH="0" baseline="0" noProof="1">
                <a:solidFill>
                  <a:schemeClr val="bg1"/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2"/>
            </p:custDataLst>
          </p:nvPr>
        </p:nvGrpSpPr>
        <p:grpSpPr>
          <a:xfrm>
            <a:off x="-1" y="-1"/>
            <a:ext cx="12192000" cy="6858001"/>
            <a:chOff x="-1" y="-1"/>
            <a:chExt cx="12192000" cy="6858001"/>
          </a:xfrm>
        </p:grpSpPr>
        <p:pic>
          <p:nvPicPr>
            <p:cNvPr id="9" name="图片 8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 flipH="1">
              <a:off x="-1" y="4101603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9919504" y="4101604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>
              <a:off x="0" y="0"/>
              <a:ext cx="1493134" cy="3269033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 flipH="1">
              <a:off x="10698865" y="-1"/>
              <a:ext cx="1493134" cy="3269033"/>
            </a:xfrm>
            <a:prstGeom prst="rect">
              <a:avLst/>
            </a:prstGeom>
          </p:spPr>
        </p:pic>
        <p:sp>
          <p:nvSpPr>
            <p:cNvPr id="13" name="矩形: 圆角 12"/>
            <p:cNvSpPr/>
            <p:nvPr userDrawn="1">
              <p:custDataLst>
                <p:tags r:id="rId9"/>
              </p:custDataLst>
            </p:nvPr>
          </p:nvSpPr>
          <p:spPr>
            <a:xfrm>
              <a:off x="330843" y="326985"/>
              <a:ext cx="11530314" cy="6204030"/>
            </a:xfrm>
            <a:prstGeom prst="roundRect">
              <a:avLst>
                <a:gd name="adj" fmla="val 6543"/>
              </a:avLst>
            </a:prstGeom>
            <a:solidFill>
              <a:schemeClr val="bg2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11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2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sz="1600"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sz="1600"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sz="1600"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sz="1600"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>
            <p:custDataLst>
              <p:tags r:id="rId2"/>
            </p:custDataLst>
          </p:nvPr>
        </p:nvGrpSpPr>
        <p:grpSpPr>
          <a:xfrm>
            <a:off x="-1" y="-1"/>
            <a:ext cx="12192000" cy="6858001"/>
            <a:chOff x="-1" y="-1"/>
            <a:chExt cx="12192000" cy="6858001"/>
          </a:xfrm>
        </p:grpSpPr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 flipH="1">
              <a:off x="-1" y="4101603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9919504" y="4101604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>
              <a:off x="0" y="0"/>
              <a:ext cx="1493134" cy="3269033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 flipH="1">
              <a:off x="10698865" y="-1"/>
              <a:ext cx="1493134" cy="3269033"/>
            </a:xfrm>
            <a:prstGeom prst="rect">
              <a:avLst/>
            </a:prstGeom>
          </p:spPr>
        </p:pic>
        <p:sp>
          <p:nvSpPr>
            <p:cNvPr id="15" name="矩形: 圆角 14"/>
            <p:cNvSpPr/>
            <p:nvPr userDrawn="1">
              <p:custDataLst>
                <p:tags r:id="rId9"/>
              </p:custDataLst>
            </p:nvPr>
          </p:nvSpPr>
          <p:spPr>
            <a:xfrm>
              <a:off x="330843" y="326985"/>
              <a:ext cx="11530314" cy="6204030"/>
            </a:xfrm>
            <a:prstGeom prst="roundRect">
              <a:avLst>
                <a:gd name="adj" fmla="val 6543"/>
              </a:avLst>
            </a:prstGeom>
            <a:solidFill>
              <a:schemeClr val="bg2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11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2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3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4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5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6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7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-1" y="-1"/>
            <a:ext cx="12192000" cy="6858001"/>
            <a:chOff x="-1" y="-1"/>
            <a:chExt cx="12192000" cy="6858001"/>
          </a:xfrm>
        </p:grpSpPr>
        <p:pic>
          <p:nvPicPr>
            <p:cNvPr id="7" name="图片 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 flipH="1">
              <a:off x="-1" y="4101603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8" name="图片 7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9919504" y="4101604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9" name="图片 8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>
              <a:off x="0" y="0"/>
              <a:ext cx="1493134" cy="3269033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 flipH="1">
              <a:off x="10698865" y="-1"/>
              <a:ext cx="1493134" cy="3269033"/>
            </a:xfrm>
            <a:prstGeom prst="rect">
              <a:avLst/>
            </a:prstGeom>
          </p:spPr>
        </p:pic>
        <p:sp>
          <p:nvSpPr>
            <p:cNvPr id="11" name="矩形: 圆角 10"/>
            <p:cNvSpPr/>
            <p:nvPr userDrawn="1">
              <p:custDataLst>
                <p:tags r:id="rId9"/>
              </p:custDataLst>
            </p:nvPr>
          </p:nvSpPr>
          <p:spPr>
            <a:xfrm>
              <a:off x="330843" y="326985"/>
              <a:ext cx="11530314" cy="6204030"/>
            </a:xfrm>
            <a:prstGeom prst="roundRect">
              <a:avLst>
                <a:gd name="adj" fmla="val 6543"/>
              </a:avLst>
            </a:prstGeom>
            <a:solidFill>
              <a:schemeClr val="bg2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2"/>
            </p:custDataLst>
          </p:nvPr>
        </p:nvGrpSpPr>
        <p:grpSpPr>
          <a:xfrm>
            <a:off x="0" y="-1"/>
            <a:ext cx="12192000" cy="6858001"/>
            <a:chOff x="-1" y="-1"/>
            <a:chExt cx="12192000" cy="6858001"/>
          </a:xfrm>
        </p:grpSpPr>
        <p:pic>
          <p:nvPicPr>
            <p:cNvPr id="9" name="图片 8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 flipH="1">
              <a:off x="-1" y="4101603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9919504" y="4101604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>
              <a:off x="0" y="0"/>
              <a:ext cx="1493134" cy="3269033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 flipH="1">
              <a:off x="10698865" y="-1"/>
              <a:ext cx="1493134" cy="3269033"/>
            </a:xfrm>
            <a:prstGeom prst="rect">
              <a:avLst/>
            </a:prstGeom>
          </p:spPr>
        </p:pic>
        <p:sp>
          <p:nvSpPr>
            <p:cNvPr id="13" name="矩形: 圆角 12"/>
            <p:cNvSpPr/>
            <p:nvPr userDrawn="1">
              <p:custDataLst>
                <p:tags r:id="rId9"/>
              </p:custDataLst>
            </p:nvPr>
          </p:nvSpPr>
          <p:spPr>
            <a:xfrm>
              <a:off x="330843" y="326985"/>
              <a:ext cx="11530314" cy="6204030"/>
            </a:xfrm>
            <a:prstGeom prst="roundRect">
              <a:avLst>
                <a:gd name="adj" fmla="val 6543"/>
              </a:avLst>
            </a:prstGeom>
            <a:solidFill>
              <a:schemeClr val="bg2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1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2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>
            <p:custDataLst>
              <p:tags r:id="rId2"/>
            </p:custDataLst>
          </p:nvPr>
        </p:nvGrpSpPr>
        <p:grpSpPr>
          <a:xfrm>
            <a:off x="-1" y="-1"/>
            <a:ext cx="12192000" cy="6858001"/>
            <a:chOff x="-1" y="-1"/>
            <a:chExt cx="12192000" cy="6858001"/>
          </a:xfrm>
        </p:grpSpPr>
        <p:pic>
          <p:nvPicPr>
            <p:cNvPr id="8" name="图片 7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 flipH="1">
              <a:off x="-1" y="4101603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9" name="图片 8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9919504" y="4101604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>
              <a:off x="0" y="0"/>
              <a:ext cx="1493134" cy="3269033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 flipH="1">
              <a:off x="10698865" y="-1"/>
              <a:ext cx="1493134" cy="3269033"/>
            </a:xfrm>
            <a:prstGeom prst="rect">
              <a:avLst/>
            </a:prstGeom>
          </p:spPr>
        </p:pic>
        <p:sp>
          <p:nvSpPr>
            <p:cNvPr id="12" name="矩形: 圆角 11"/>
            <p:cNvSpPr/>
            <p:nvPr userDrawn="1">
              <p:custDataLst>
                <p:tags r:id="rId9"/>
              </p:custDataLst>
            </p:nvPr>
          </p:nvSpPr>
          <p:spPr>
            <a:xfrm>
              <a:off x="330843" y="326985"/>
              <a:ext cx="11530314" cy="6204030"/>
            </a:xfrm>
            <a:prstGeom prst="roundRect">
              <a:avLst>
                <a:gd name="adj" fmla="val 6543"/>
              </a:avLst>
            </a:prstGeom>
            <a:solidFill>
              <a:schemeClr val="bg2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0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11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 indent="0" eaLnBrk="1" fontAlgn="auto" latinLnBrk="0" hangingPunct="1"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 indent="0" eaLnBrk="1" fontAlgn="auto" latinLnBrk="0" hangingPunct="1"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 indent="0" eaLnBrk="1" fontAlgn="auto" latinLnBrk="0" hangingPunct="1"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 indent="0" eaLnBrk="1" fontAlgn="auto" latinLnBrk="0" hangingPunct="1"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-1" y="-1"/>
            <a:ext cx="12192000" cy="6858001"/>
            <a:chOff x="-1" y="-1"/>
            <a:chExt cx="12192000" cy="6858001"/>
          </a:xfrm>
        </p:grpSpPr>
        <p:pic>
          <p:nvPicPr>
            <p:cNvPr id="8" name="图片 7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 flipH="1">
              <a:off x="-1" y="4101603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9" name="图片 8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9919504" y="4101604"/>
              <a:ext cx="2272495" cy="2756396"/>
            </a:xfrm>
            <a:custGeom>
              <a:avLst/>
              <a:gdLst>
                <a:gd name="connsiteX0" fmla="*/ 3003941 w 5654040"/>
                <a:gd name="connsiteY0" fmla="*/ 0 h 6858000"/>
                <a:gd name="connsiteX1" fmla="*/ 5654040 w 5654040"/>
                <a:gd name="connsiteY1" fmla="*/ 0 h 6858000"/>
                <a:gd name="connsiteX2" fmla="*/ 5654040 w 5654040"/>
                <a:gd name="connsiteY2" fmla="*/ 6858000 h 6858000"/>
                <a:gd name="connsiteX3" fmla="*/ 0 w 5654040"/>
                <a:gd name="connsiteY3" fmla="*/ 6858000 h 6858000"/>
                <a:gd name="connsiteX4" fmla="*/ 0 w 5654040"/>
                <a:gd name="connsiteY4" fmla="*/ 6802799 h 6858000"/>
                <a:gd name="connsiteX5" fmla="*/ 1219200 w 5654040"/>
                <a:gd name="connsiteY5" fmla="*/ 6583680 h 6858000"/>
                <a:gd name="connsiteX6" fmla="*/ 2819400 w 5654040"/>
                <a:gd name="connsiteY6" fmla="*/ 4404360 h 6858000"/>
                <a:gd name="connsiteX7" fmla="*/ 1905000 w 5654040"/>
                <a:gd name="connsiteY7" fmla="*/ 272796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54040" h="6858000">
                  <a:moveTo>
                    <a:pt x="3003941" y="0"/>
                  </a:moveTo>
                  <a:lnTo>
                    <a:pt x="5654040" y="0"/>
                  </a:lnTo>
                  <a:lnTo>
                    <a:pt x="5654040" y="6858000"/>
                  </a:lnTo>
                  <a:lnTo>
                    <a:pt x="0" y="6858000"/>
                  </a:lnTo>
                  <a:lnTo>
                    <a:pt x="0" y="6802799"/>
                  </a:lnTo>
                  <a:lnTo>
                    <a:pt x="1219200" y="6583680"/>
                  </a:lnTo>
                  <a:lnTo>
                    <a:pt x="2819400" y="4404360"/>
                  </a:lnTo>
                  <a:lnTo>
                    <a:pt x="1905000" y="2727960"/>
                  </a:lnTo>
                  <a:close/>
                </a:path>
              </a:pathLst>
            </a:cu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>
              <a:off x="0" y="0"/>
              <a:ext cx="1493134" cy="3269033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 flipH="1">
              <a:off x="10698865" y="-1"/>
              <a:ext cx="1493134" cy="3269033"/>
            </a:xfrm>
            <a:prstGeom prst="rect">
              <a:avLst/>
            </a:prstGeom>
          </p:spPr>
        </p:pic>
        <p:sp>
          <p:nvSpPr>
            <p:cNvPr id="12" name="矩形: 圆角 11"/>
            <p:cNvSpPr/>
            <p:nvPr userDrawn="1">
              <p:custDataLst>
                <p:tags r:id="rId9"/>
              </p:custDataLst>
            </p:nvPr>
          </p:nvSpPr>
          <p:spPr>
            <a:xfrm>
              <a:off x="330843" y="326985"/>
              <a:ext cx="11530314" cy="6204030"/>
            </a:xfrm>
            <a:prstGeom prst="roundRect">
              <a:avLst>
                <a:gd name="adj" fmla="val 6543"/>
              </a:avLst>
            </a:prstGeom>
            <a:solidFill>
              <a:schemeClr val="bg2"/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2191999" cy="6858000"/>
            <a:chOff x="0" y="0"/>
            <a:chExt cx="12191999" cy="6858000"/>
          </a:xfrm>
        </p:grpSpPr>
        <p:pic>
          <p:nvPicPr>
            <p:cNvPr id="9" name="图片 8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0"/>
              <a:ext cx="6096000" cy="6858000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 rotWithShape="1">
            <a:blip r:embed="rId6" cstate="email"/>
            <a:srcRect/>
            <a:stretch>
              <a:fillRect/>
            </a:stretch>
          </p:blipFill>
          <p:spPr>
            <a:xfrm>
              <a:off x="4689230" y="0"/>
              <a:ext cx="7502769" cy="6858000"/>
            </a:xfrm>
            <a:prstGeom prst="rect">
              <a:avLst/>
            </a:prstGeom>
          </p:spPr>
        </p:pic>
      </p:grpSp>
      <p:sp>
        <p:nvSpPr>
          <p:cNvPr id="11" name="任意多边形: 形状 10"/>
          <p:cNvSpPr/>
          <p:nvPr>
            <p:custDataLst>
              <p:tags r:id="rId7"/>
            </p:custDataLst>
          </p:nvPr>
        </p:nvSpPr>
        <p:spPr>
          <a:xfrm>
            <a:off x="1910811" y="1507602"/>
            <a:ext cx="8470380" cy="3334630"/>
          </a:xfrm>
          <a:custGeom>
            <a:avLst/>
            <a:gdLst>
              <a:gd name="connsiteX0" fmla="*/ 205118 w 8991942"/>
              <a:gd name="connsiteY0" fmla="*/ 686554 h 3588181"/>
              <a:gd name="connsiteX1" fmla="*/ 1024268 w 8991942"/>
              <a:gd name="connsiteY1" fmla="*/ 2810629 h 3588181"/>
              <a:gd name="connsiteX2" fmla="*/ 2633993 w 8991942"/>
              <a:gd name="connsiteY2" fmla="*/ 3515479 h 3588181"/>
              <a:gd name="connsiteX3" fmla="*/ 7729868 w 8991942"/>
              <a:gd name="connsiteY3" fmla="*/ 3477379 h 3588181"/>
              <a:gd name="connsiteX4" fmla="*/ 8853818 w 8991942"/>
              <a:gd name="connsiteY4" fmla="*/ 2734429 h 3588181"/>
              <a:gd name="connsiteX5" fmla="*/ 8891918 w 8991942"/>
              <a:gd name="connsiteY5" fmla="*/ 1105654 h 3588181"/>
              <a:gd name="connsiteX6" fmla="*/ 8110868 w 8991942"/>
              <a:gd name="connsiteY6" fmla="*/ 572254 h 3588181"/>
              <a:gd name="connsiteX7" fmla="*/ 814718 w 8991942"/>
              <a:gd name="connsiteY7" fmla="*/ 754 h 3588181"/>
              <a:gd name="connsiteX8" fmla="*/ 205118 w 8991942"/>
              <a:gd name="connsiteY8" fmla="*/ 686554 h 3588181"/>
              <a:gd name="connsiteX0-1" fmla="*/ 181089 w 8967913"/>
              <a:gd name="connsiteY0-2" fmla="*/ 686554 h 3588181"/>
              <a:gd name="connsiteX1-3" fmla="*/ 1000239 w 8967913"/>
              <a:gd name="connsiteY1-4" fmla="*/ 2810629 h 3588181"/>
              <a:gd name="connsiteX2-5" fmla="*/ 2609964 w 8967913"/>
              <a:gd name="connsiteY2-6" fmla="*/ 3515479 h 3588181"/>
              <a:gd name="connsiteX3-7" fmla="*/ 7705839 w 8967913"/>
              <a:gd name="connsiteY3-8" fmla="*/ 3477379 h 3588181"/>
              <a:gd name="connsiteX4-9" fmla="*/ 8829789 w 8967913"/>
              <a:gd name="connsiteY4-10" fmla="*/ 2734429 h 3588181"/>
              <a:gd name="connsiteX5-11" fmla="*/ 8867889 w 8967913"/>
              <a:gd name="connsiteY5-12" fmla="*/ 1105654 h 3588181"/>
              <a:gd name="connsiteX6-13" fmla="*/ 8086839 w 8967913"/>
              <a:gd name="connsiteY6-14" fmla="*/ 572254 h 3588181"/>
              <a:gd name="connsiteX7-15" fmla="*/ 790689 w 8967913"/>
              <a:gd name="connsiteY7-16" fmla="*/ 754 h 3588181"/>
              <a:gd name="connsiteX8-17" fmla="*/ 181089 w 8967913"/>
              <a:gd name="connsiteY8-18" fmla="*/ 686554 h 3588181"/>
              <a:gd name="connsiteX0-19" fmla="*/ 1602 w 8788426"/>
              <a:gd name="connsiteY0-20" fmla="*/ 686778 h 3588405"/>
              <a:gd name="connsiteX1-21" fmla="*/ 820752 w 8788426"/>
              <a:gd name="connsiteY1-22" fmla="*/ 2810853 h 3588405"/>
              <a:gd name="connsiteX2-23" fmla="*/ 2430477 w 8788426"/>
              <a:gd name="connsiteY2-24" fmla="*/ 3515703 h 3588405"/>
              <a:gd name="connsiteX3-25" fmla="*/ 7526352 w 8788426"/>
              <a:gd name="connsiteY3-26" fmla="*/ 3477603 h 3588405"/>
              <a:gd name="connsiteX4-27" fmla="*/ 8650302 w 8788426"/>
              <a:gd name="connsiteY4-28" fmla="*/ 2734653 h 3588405"/>
              <a:gd name="connsiteX5-29" fmla="*/ 8688402 w 8788426"/>
              <a:gd name="connsiteY5-30" fmla="*/ 1105878 h 3588405"/>
              <a:gd name="connsiteX6-31" fmla="*/ 7907352 w 8788426"/>
              <a:gd name="connsiteY6-32" fmla="*/ 572478 h 3588405"/>
              <a:gd name="connsiteX7-33" fmla="*/ 611202 w 8788426"/>
              <a:gd name="connsiteY7-34" fmla="*/ 978 h 3588405"/>
              <a:gd name="connsiteX8-35" fmla="*/ 1602 w 8788426"/>
              <a:gd name="connsiteY8-36" fmla="*/ 686778 h 3588405"/>
              <a:gd name="connsiteX0-37" fmla="*/ 6593 w 8793417"/>
              <a:gd name="connsiteY0-38" fmla="*/ 686591 h 3588218"/>
              <a:gd name="connsiteX1-39" fmla="*/ 825743 w 8793417"/>
              <a:gd name="connsiteY1-40" fmla="*/ 2810666 h 3588218"/>
              <a:gd name="connsiteX2-41" fmla="*/ 2435468 w 8793417"/>
              <a:gd name="connsiteY2-42" fmla="*/ 3515516 h 3588218"/>
              <a:gd name="connsiteX3-43" fmla="*/ 7531343 w 8793417"/>
              <a:gd name="connsiteY3-44" fmla="*/ 3477416 h 3588218"/>
              <a:gd name="connsiteX4-45" fmla="*/ 8655293 w 8793417"/>
              <a:gd name="connsiteY4-46" fmla="*/ 2734466 h 3588218"/>
              <a:gd name="connsiteX5-47" fmla="*/ 8693393 w 8793417"/>
              <a:gd name="connsiteY5-48" fmla="*/ 1105691 h 3588218"/>
              <a:gd name="connsiteX6-49" fmla="*/ 7912343 w 8793417"/>
              <a:gd name="connsiteY6-50" fmla="*/ 572291 h 3588218"/>
              <a:gd name="connsiteX7-51" fmla="*/ 616193 w 8793417"/>
              <a:gd name="connsiteY7-52" fmla="*/ 791 h 3588218"/>
              <a:gd name="connsiteX8-53" fmla="*/ 6593 w 8793417"/>
              <a:gd name="connsiteY8-54" fmla="*/ 686591 h 3588218"/>
              <a:gd name="connsiteX0-55" fmla="*/ 7740 w 8794564"/>
              <a:gd name="connsiteY0-56" fmla="*/ 686555 h 3588182"/>
              <a:gd name="connsiteX1-57" fmla="*/ 826890 w 8794564"/>
              <a:gd name="connsiteY1-58" fmla="*/ 2810630 h 3588182"/>
              <a:gd name="connsiteX2-59" fmla="*/ 2436615 w 8794564"/>
              <a:gd name="connsiteY2-60" fmla="*/ 3515480 h 3588182"/>
              <a:gd name="connsiteX3-61" fmla="*/ 7532490 w 8794564"/>
              <a:gd name="connsiteY3-62" fmla="*/ 3477380 h 3588182"/>
              <a:gd name="connsiteX4-63" fmla="*/ 8656440 w 8794564"/>
              <a:gd name="connsiteY4-64" fmla="*/ 2734430 h 3588182"/>
              <a:gd name="connsiteX5-65" fmla="*/ 8694540 w 8794564"/>
              <a:gd name="connsiteY5-66" fmla="*/ 1105655 h 3588182"/>
              <a:gd name="connsiteX6-67" fmla="*/ 7913490 w 8794564"/>
              <a:gd name="connsiteY6-68" fmla="*/ 572255 h 3588182"/>
              <a:gd name="connsiteX7-69" fmla="*/ 617340 w 8794564"/>
              <a:gd name="connsiteY7-70" fmla="*/ 755 h 3588182"/>
              <a:gd name="connsiteX8-71" fmla="*/ 7740 w 8794564"/>
              <a:gd name="connsiteY8-72" fmla="*/ 686555 h 3588182"/>
              <a:gd name="connsiteX0-73" fmla="*/ 12757 w 8799581"/>
              <a:gd name="connsiteY0-74" fmla="*/ 686555 h 3595456"/>
              <a:gd name="connsiteX1-75" fmla="*/ 993832 w 8799581"/>
              <a:gd name="connsiteY1-76" fmla="*/ 2705855 h 3595456"/>
              <a:gd name="connsiteX2-77" fmla="*/ 2441632 w 8799581"/>
              <a:gd name="connsiteY2-78" fmla="*/ 3515480 h 3595456"/>
              <a:gd name="connsiteX3-79" fmla="*/ 7537507 w 8799581"/>
              <a:gd name="connsiteY3-80" fmla="*/ 3477380 h 3595456"/>
              <a:gd name="connsiteX4-81" fmla="*/ 8661457 w 8799581"/>
              <a:gd name="connsiteY4-82" fmla="*/ 2734430 h 3595456"/>
              <a:gd name="connsiteX5-83" fmla="*/ 8699557 w 8799581"/>
              <a:gd name="connsiteY5-84" fmla="*/ 1105655 h 3595456"/>
              <a:gd name="connsiteX6-85" fmla="*/ 7918507 w 8799581"/>
              <a:gd name="connsiteY6-86" fmla="*/ 572255 h 3595456"/>
              <a:gd name="connsiteX7-87" fmla="*/ 622357 w 8799581"/>
              <a:gd name="connsiteY7-88" fmla="*/ 755 h 3595456"/>
              <a:gd name="connsiteX8-89" fmla="*/ 12757 w 8799581"/>
              <a:gd name="connsiteY8-90" fmla="*/ 686555 h 3595456"/>
              <a:gd name="connsiteX0-91" fmla="*/ 12757 w 8799581"/>
              <a:gd name="connsiteY0-92" fmla="*/ 686555 h 3595456"/>
              <a:gd name="connsiteX1-93" fmla="*/ 993832 w 8799581"/>
              <a:gd name="connsiteY1-94" fmla="*/ 2705855 h 3595456"/>
              <a:gd name="connsiteX2-95" fmla="*/ 2441632 w 8799581"/>
              <a:gd name="connsiteY2-96" fmla="*/ 3515480 h 3595456"/>
              <a:gd name="connsiteX3-97" fmla="*/ 7537507 w 8799581"/>
              <a:gd name="connsiteY3-98" fmla="*/ 3477380 h 3595456"/>
              <a:gd name="connsiteX4-99" fmla="*/ 8661457 w 8799581"/>
              <a:gd name="connsiteY4-100" fmla="*/ 2734430 h 3595456"/>
              <a:gd name="connsiteX5-101" fmla="*/ 8699557 w 8799581"/>
              <a:gd name="connsiteY5-102" fmla="*/ 1105655 h 3595456"/>
              <a:gd name="connsiteX6-103" fmla="*/ 7918507 w 8799581"/>
              <a:gd name="connsiteY6-104" fmla="*/ 572255 h 3595456"/>
              <a:gd name="connsiteX7-105" fmla="*/ 622357 w 8799581"/>
              <a:gd name="connsiteY7-106" fmla="*/ 755 h 3595456"/>
              <a:gd name="connsiteX8-107" fmla="*/ 12757 w 8799581"/>
              <a:gd name="connsiteY8-108" fmla="*/ 686555 h 3595456"/>
              <a:gd name="connsiteX0-109" fmla="*/ 12757 w 8799581"/>
              <a:gd name="connsiteY0-110" fmla="*/ 686555 h 3505349"/>
              <a:gd name="connsiteX1-111" fmla="*/ 993832 w 8799581"/>
              <a:gd name="connsiteY1-112" fmla="*/ 2705855 h 3505349"/>
              <a:gd name="connsiteX2-113" fmla="*/ 2860732 w 8799581"/>
              <a:gd name="connsiteY2-114" fmla="*/ 3286880 h 3505349"/>
              <a:gd name="connsiteX3-115" fmla="*/ 7537507 w 8799581"/>
              <a:gd name="connsiteY3-116" fmla="*/ 3477380 h 3505349"/>
              <a:gd name="connsiteX4-117" fmla="*/ 8661457 w 8799581"/>
              <a:gd name="connsiteY4-118" fmla="*/ 2734430 h 3505349"/>
              <a:gd name="connsiteX5-119" fmla="*/ 8699557 w 8799581"/>
              <a:gd name="connsiteY5-120" fmla="*/ 1105655 h 3505349"/>
              <a:gd name="connsiteX6-121" fmla="*/ 7918507 w 8799581"/>
              <a:gd name="connsiteY6-122" fmla="*/ 572255 h 3505349"/>
              <a:gd name="connsiteX7-123" fmla="*/ 622357 w 8799581"/>
              <a:gd name="connsiteY7-124" fmla="*/ 755 h 3505349"/>
              <a:gd name="connsiteX8-125" fmla="*/ 12757 w 8799581"/>
              <a:gd name="connsiteY8-126" fmla="*/ 686555 h 3505349"/>
              <a:gd name="connsiteX0-127" fmla="*/ 12757 w 8799581"/>
              <a:gd name="connsiteY0-128" fmla="*/ 686555 h 3501747"/>
              <a:gd name="connsiteX1-129" fmla="*/ 993832 w 8799581"/>
              <a:gd name="connsiteY1-130" fmla="*/ 2705855 h 3501747"/>
              <a:gd name="connsiteX2-131" fmla="*/ 2860732 w 8799581"/>
              <a:gd name="connsiteY2-132" fmla="*/ 3286880 h 3501747"/>
              <a:gd name="connsiteX3-133" fmla="*/ 7537507 w 8799581"/>
              <a:gd name="connsiteY3-134" fmla="*/ 3477380 h 3501747"/>
              <a:gd name="connsiteX4-135" fmla="*/ 8661457 w 8799581"/>
              <a:gd name="connsiteY4-136" fmla="*/ 2734430 h 3501747"/>
              <a:gd name="connsiteX5-137" fmla="*/ 8699557 w 8799581"/>
              <a:gd name="connsiteY5-138" fmla="*/ 1105655 h 3501747"/>
              <a:gd name="connsiteX6-139" fmla="*/ 7918507 w 8799581"/>
              <a:gd name="connsiteY6-140" fmla="*/ 572255 h 3501747"/>
              <a:gd name="connsiteX7-141" fmla="*/ 622357 w 8799581"/>
              <a:gd name="connsiteY7-142" fmla="*/ 755 h 3501747"/>
              <a:gd name="connsiteX8-143" fmla="*/ 12757 w 8799581"/>
              <a:gd name="connsiteY8-144" fmla="*/ 686555 h 3501747"/>
              <a:gd name="connsiteX0-145" fmla="*/ 12757 w 8794918"/>
              <a:gd name="connsiteY0-146" fmla="*/ 686555 h 3401446"/>
              <a:gd name="connsiteX1-147" fmla="*/ 993832 w 8794918"/>
              <a:gd name="connsiteY1-148" fmla="*/ 2705855 h 3401446"/>
              <a:gd name="connsiteX2-149" fmla="*/ 2860732 w 8794918"/>
              <a:gd name="connsiteY2-150" fmla="*/ 3286880 h 3401446"/>
              <a:gd name="connsiteX3-151" fmla="*/ 7613707 w 8794918"/>
              <a:gd name="connsiteY3-152" fmla="*/ 3353555 h 3401446"/>
              <a:gd name="connsiteX4-153" fmla="*/ 8661457 w 8794918"/>
              <a:gd name="connsiteY4-154" fmla="*/ 2734430 h 3401446"/>
              <a:gd name="connsiteX5-155" fmla="*/ 8699557 w 8794918"/>
              <a:gd name="connsiteY5-156" fmla="*/ 1105655 h 3401446"/>
              <a:gd name="connsiteX6-157" fmla="*/ 7918507 w 8794918"/>
              <a:gd name="connsiteY6-158" fmla="*/ 572255 h 3401446"/>
              <a:gd name="connsiteX7-159" fmla="*/ 622357 w 8794918"/>
              <a:gd name="connsiteY7-160" fmla="*/ 755 h 3401446"/>
              <a:gd name="connsiteX8-161" fmla="*/ 12757 w 8794918"/>
              <a:gd name="connsiteY8-162" fmla="*/ 686555 h 3401446"/>
              <a:gd name="connsiteX0-163" fmla="*/ 14718 w 8796879"/>
              <a:gd name="connsiteY0-164" fmla="*/ 686555 h 3401446"/>
              <a:gd name="connsiteX1-165" fmla="*/ 1033893 w 8796879"/>
              <a:gd name="connsiteY1-166" fmla="*/ 2705855 h 3401446"/>
              <a:gd name="connsiteX2-167" fmla="*/ 2862693 w 8796879"/>
              <a:gd name="connsiteY2-168" fmla="*/ 3286880 h 3401446"/>
              <a:gd name="connsiteX3-169" fmla="*/ 7615668 w 8796879"/>
              <a:gd name="connsiteY3-170" fmla="*/ 3353555 h 3401446"/>
              <a:gd name="connsiteX4-171" fmla="*/ 8663418 w 8796879"/>
              <a:gd name="connsiteY4-172" fmla="*/ 2734430 h 3401446"/>
              <a:gd name="connsiteX5-173" fmla="*/ 8701518 w 8796879"/>
              <a:gd name="connsiteY5-174" fmla="*/ 1105655 h 3401446"/>
              <a:gd name="connsiteX6-175" fmla="*/ 7920468 w 8796879"/>
              <a:gd name="connsiteY6-176" fmla="*/ 572255 h 3401446"/>
              <a:gd name="connsiteX7-177" fmla="*/ 624318 w 8796879"/>
              <a:gd name="connsiteY7-178" fmla="*/ 755 h 3401446"/>
              <a:gd name="connsiteX8-179" fmla="*/ 14718 w 8796879"/>
              <a:gd name="connsiteY8-180" fmla="*/ 686555 h 3401446"/>
              <a:gd name="connsiteX0-181" fmla="*/ 14718 w 8796879"/>
              <a:gd name="connsiteY0-182" fmla="*/ 686555 h 3401446"/>
              <a:gd name="connsiteX1-183" fmla="*/ 1033893 w 8796879"/>
              <a:gd name="connsiteY1-184" fmla="*/ 2705855 h 3401446"/>
              <a:gd name="connsiteX2-185" fmla="*/ 2862693 w 8796879"/>
              <a:gd name="connsiteY2-186" fmla="*/ 3286880 h 3401446"/>
              <a:gd name="connsiteX3-187" fmla="*/ 7615668 w 8796879"/>
              <a:gd name="connsiteY3-188" fmla="*/ 3353555 h 3401446"/>
              <a:gd name="connsiteX4-189" fmla="*/ 8663418 w 8796879"/>
              <a:gd name="connsiteY4-190" fmla="*/ 2734430 h 3401446"/>
              <a:gd name="connsiteX5-191" fmla="*/ 8701518 w 8796879"/>
              <a:gd name="connsiteY5-192" fmla="*/ 1105655 h 3401446"/>
              <a:gd name="connsiteX6-193" fmla="*/ 7920468 w 8796879"/>
              <a:gd name="connsiteY6-194" fmla="*/ 572255 h 3401446"/>
              <a:gd name="connsiteX7-195" fmla="*/ 624318 w 8796879"/>
              <a:gd name="connsiteY7-196" fmla="*/ 755 h 3401446"/>
              <a:gd name="connsiteX8-197" fmla="*/ 14718 w 8796879"/>
              <a:gd name="connsiteY8-198" fmla="*/ 686555 h 3401446"/>
              <a:gd name="connsiteX0-199" fmla="*/ 14718 w 8796879"/>
              <a:gd name="connsiteY0-200" fmla="*/ 686555 h 3389164"/>
              <a:gd name="connsiteX1-201" fmla="*/ 1033893 w 8796879"/>
              <a:gd name="connsiteY1-202" fmla="*/ 2705855 h 3389164"/>
              <a:gd name="connsiteX2-203" fmla="*/ 3446893 w 8796879"/>
              <a:gd name="connsiteY2-204" fmla="*/ 3248780 h 3389164"/>
              <a:gd name="connsiteX3-205" fmla="*/ 7615668 w 8796879"/>
              <a:gd name="connsiteY3-206" fmla="*/ 3353555 h 3389164"/>
              <a:gd name="connsiteX4-207" fmla="*/ 8663418 w 8796879"/>
              <a:gd name="connsiteY4-208" fmla="*/ 2734430 h 3389164"/>
              <a:gd name="connsiteX5-209" fmla="*/ 8701518 w 8796879"/>
              <a:gd name="connsiteY5-210" fmla="*/ 1105655 h 3389164"/>
              <a:gd name="connsiteX6-211" fmla="*/ 7920468 w 8796879"/>
              <a:gd name="connsiteY6-212" fmla="*/ 572255 h 3389164"/>
              <a:gd name="connsiteX7-213" fmla="*/ 624318 w 8796879"/>
              <a:gd name="connsiteY7-214" fmla="*/ 755 h 3389164"/>
              <a:gd name="connsiteX8-215" fmla="*/ 14718 w 8796879"/>
              <a:gd name="connsiteY8-216" fmla="*/ 686555 h 3389164"/>
              <a:gd name="connsiteX0-217" fmla="*/ 14718 w 8795350"/>
              <a:gd name="connsiteY0-218" fmla="*/ 686555 h 3297753"/>
              <a:gd name="connsiteX1-219" fmla="*/ 1033893 w 8795350"/>
              <a:gd name="connsiteY1-220" fmla="*/ 2705855 h 3297753"/>
              <a:gd name="connsiteX2-221" fmla="*/ 3446893 w 8795350"/>
              <a:gd name="connsiteY2-222" fmla="*/ 3248780 h 3297753"/>
              <a:gd name="connsiteX3-223" fmla="*/ 7641068 w 8795350"/>
              <a:gd name="connsiteY3-224" fmla="*/ 3213855 h 3297753"/>
              <a:gd name="connsiteX4-225" fmla="*/ 8663418 w 8795350"/>
              <a:gd name="connsiteY4-226" fmla="*/ 2734430 h 3297753"/>
              <a:gd name="connsiteX5-227" fmla="*/ 8701518 w 8795350"/>
              <a:gd name="connsiteY5-228" fmla="*/ 1105655 h 3297753"/>
              <a:gd name="connsiteX6-229" fmla="*/ 7920468 w 8795350"/>
              <a:gd name="connsiteY6-230" fmla="*/ 572255 h 3297753"/>
              <a:gd name="connsiteX7-231" fmla="*/ 624318 w 8795350"/>
              <a:gd name="connsiteY7-232" fmla="*/ 755 h 3297753"/>
              <a:gd name="connsiteX8-233" fmla="*/ 14718 w 8795350"/>
              <a:gd name="connsiteY8-234" fmla="*/ 686555 h 3297753"/>
              <a:gd name="connsiteX0-235" fmla="*/ 14718 w 8860917"/>
              <a:gd name="connsiteY0-236" fmla="*/ 686555 h 3297753"/>
              <a:gd name="connsiteX1-237" fmla="*/ 1033893 w 8860917"/>
              <a:gd name="connsiteY1-238" fmla="*/ 2705855 h 3297753"/>
              <a:gd name="connsiteX2-239" fmla="*/ 3446893 w 8860917"/>
              <a:gd name="connsiteY2-240" fmla="*/ 3248780 h 3297753"/>
              <a:gd name="connsiteX3-241" fmla="*/ 7641068 w 8860917"/>
              <a:gd name="connsiteY3-242" fmla="*/ 3213855 h 3297753"/>
              <a:gd name="connsiteX4-243" fmla="*/ 8663418 w 8860917"/>
              <a:gd name="connsiteY4-244" fmla="*/ 2734430 h 3297753"/>
              <a:gd name="connsiteX5-245" fmla="*/ 8701518 w 8860917"/>
              <a:gd name="connsiteY5-246" fmla="*/ 1105655 h 3297753"/>
              <a:gd name="connsiteX6-247" fmla="*/ 7920468 w 8860917"/>
              <a:gd name="connsiteY6-248" fmla="*/ 572255 h 3297753"/>
              <a:gd name="connsiteX7-249" fmla="*/ 624318 w 8860917"/>
              <a:gd name="connsiteY7-250" fmla="*/ 755 h 3297753"/>
              <a:gd name="connsiteX8-251" fmla="*/ 14718 w 8860917"/>
              <a:gd name="connsiteY8-252" fmla="*/ 686555 h 3297753"/>
              <a:gd name="connsiteX0-253" fmla="*/ 14718 w 8895579"/>
              <a:gd name="connsiteY0-254" fmla="*/ 686555 h 3309199"/>
              <a:gd name="connsiteX1-255" fmla="*/ 1033893 w 8895579"/>
              <a:gd name="connsiteY1-256" fmla="*/ 2705855 h 3309199"/>
              <a:gd name="connsiteX2-257" fmla="*/ 3446893 w 8895579"/>
              <a:gd name="connsiteY2-258" fmla="*/ 3248780 h 3309199"/>
              <a:gd name="connsiteX3-259" fmla="*/ 7641068 w 8895579"/>
              <a:gd name="connsiteY3-260" fmla="*/ 3213855 h 3309199"/>
              <a:gd name="connsiteX4-261" fmla="*/ 8714218 w 8895579"/>
              <a:gd name="connsiteY4-262" fmla="*/ 2518530 h 3309199"/>
              <a:gd name="connsiteX5-263" fmla="*/ 8701518 w 8895579"/>
              <a:gd name="connsiteY5-264" fmla="*/ 1105655 h 3309199"/>
              <a:gd name="connsiteX6-265" fmla="*/ 7920468 w 8895579"/>
              <a:gd name="connsiteY6-266" fmla="*/ 572255 h 3309199"/>
              <a:gd name="connsiteX7-267" fmla="*/ 624318 w 8895579"/>
              <a:gd name="connsiteY7-268" fmla="*/ 755 h 3309199"/>
              <a:gd name="connsiteX8-269" fmla="*/ 14718 w 8895579"/>
              <a:gd name="connsiteY8-270" fmla="*/ 686555 h 3309199"/>
              <a:gd name="connsiteX0-271" fmla="*/ 14718 w 8841072"/>
              <a:gd name="connsiteY0-272" fmla="*/ 686555 h 3309199"/>
              <a:gd name="connsiteX1-273" fmla="*/ 1033893 w 8841072"/>
              <a:gd name="connsiteY1-274" fmla="*/ 2705855 h 3309199"/>
              <a:gd name="connsiteX2-275" fmla="*/ 3446893 w 8841072"/>
              <a:gd name="connsiteY2-276" fmla="*/ 3248780 h 3309199"/>
              <a:gd name="connsiteX3-277" fmla="*/ 7641068 w 8841072"/>
              <a:gd name="connsiteY3-278" fmla="*/ 3213855 h 3309199"/>
              <a:gd name="connsiteX4-279" fmla="*/ 8714218 w 8841072"/>
              <a:gd name="connsiteY4-280" fmla="*/ 2518530 h 3309199"/>
              <a:gd name="connsiteX5-281" fmla="*/ 8701518 w 8841072"/>
              <a:gd name="connsiteY5-282" fmla="*/ 1105655 h 3309199"/>
              <a:gd name="connsiteX6-283" fmla="*/ 7920468 w 8841072"/>
              <a:gd name="connsiteY6-284" fmla="*/ 572255 h 3309199"/>
              <a:gd name="connsiteX7-285" fmla="*/ 624318 w 8841072"/>
              <a:gd name="connsiteY7-286" fmla="*/ 755 h 3309199"/>
              <a:gd name="connsiteX8-287" fmla="*/ 14718 w 8841072"/>
              <a:gd name="connsiteY8-288" fmla="*/ 686555 h 3309199"/>
              <a:gd name="connsiteX0-289" fmla="*/ 197463 w 9039140"/>
              <a:gd name="connsiteY0-290" fmla="*/ 686616 h 3309260"/>
              <a:gd name="connsiteX1-291" fmla="*/ 1216638 w 9039140"/>
              <a:gd name="connsiteY1-292" fmla="*/ 2705916 h 3309260"/>
              <a:gd name="connsiteX2-293" fmla="*/ 3629638 w 9039140"/>
              <a:gd name="connsiteY2-294" fmla="*/ 3248841 h 3309260"/>
              <a:gd name="connsiteX3-295" fmla="*/ 7823813 w 9039140"/>
              <a:gd name="connsiteY3-296" fmla="*/ 3213916 h 3309260"/>
              <a:gd name="connsiteX4-297" fmla="*/ 8896963 w 9039140"/>
              <a:gd name="connsiteY4-298" fmla="*/ 2518591 h 3309260"/>
              <a:gd name="connsiteX5-299" fmla="*/ 8884263 w 9039140"/>
              <a:gd name="connsiteY5-300" fmla="*/ 1105716 h 3309260"/>
              <a:gd name="connsiteX6-301" fmla="*/ 7823813 w 9039140"/>
              <a:gd name="connsiteY6-302" fmla="*/ 559616 h 3309260"/>
              <a:gd name="connsiteX7-303" fmla="*/ 807063 w 9039140"/>
              <a:gd name="connsiteY7-304" fmla="*/ 816 h 3309260"/>
              <a:gd name="connsiteX8-305" fmla="*/ 197463 w 9039140"/>
              <a:gd name="connsiteY8-306" fmla="*/ 686616 h 3309260"/>
              <a:gd name="connsiteX0-307" fmla="*/ 197463 w 9039140"/>
              <a:gd name="connsiteY0-308" fmla="*/ 686616 h 3309260"/>
              <a:gd name="connsiteX1-309" fmla="*/ 1216638 w 9039140"/>
              <a:gd name="connsiteY1-310" fmla="*/ 2705916 h 3309260"/>
              <a:gd name="connsiteX2-311" fmla="*/ 3629638 w 9039140"/>
              <a:gd name="connsiteY2-312" fmla="*/ 3248841 h 3309260"/>
              <a:gd name="connsiteX3-313" fmla="*/ 7823813 w 9039140"/>
              <a:gd name="connsiteY3-314" fmla="*/ 3213916 h 3309260"/>
              <a:gd name="connsiteX4-315" fmla="*/ 8896963 w 9039140"/>
              <a:gd name="connsiteY4-316" fmla="*/ 2518591 h 3309260"/>
              <a:gd name="connsiteX5-317" fmla="*/ 8884263 w 9039140"/>
              <a:gd name="connsiteY5-318" fmla="*/ 1105716 h 3309260"/>
              <a:gd name="connsiteX6-319" fmla="*/ 7823813 w 9039140"/>
              <a:gd name="connsiteY6-320" fmla="*/ 559616 h 3309260"/>
              <a:gd name="connsiteX7-321" fmla="*/ 807063 w 9039140"/>
              <a:gd name="connsiteY7-322" fmla="*/ 816 h 3309260"/>
              <a:gd name="connsiteX8-323" fmla="*/ 197463 w 9039140"/>
              <a:gd name="connsiteY8-324" fmla="*/ 686616 h 3309260"/>
              <a:gd name="connsiteX0-325" fmla="*/ 197463 w 9007754"/>
              <a:gd name="connsiteY0-326" fmla="*/ 686616 h 3309260"/>
              <a:gd name="connsiteX1-327" fmla="*/ 1216638 w 9007754"/>
              <a:gd name="connsiteY1-328" fmla="*/ 2705916 h 3309260"/>
              <a:gd name="connsiteX2-329" fmla="*/ 3629638 w 9007754"/>
              <a:gd name="connsiteY2-330" fmla="*/ 3248841 h 3309260"/>
              <a:gd name="connsiteX3-331" fmla="*/ 7823813 w 9007754"/>
              <a:gd name="connsiteY3-332" fmla="*/ 3213916 h 3309260"/>
              <a:gd name="connsiteX4-333" fmla="*/ 8896963 w 9007754"/>
              <a:gd name="connsiteY4-334" fmla="*/ 2518591 h 3309260"/>
              <a:gd name="connsiteX5-335" fmla="*/ 8884263 w 9007754"/>
              <a:gd name="connsiteY5-336" fmla="*/ 1105716 h 3309260"/>
              <a:gd name="connsiteX6-337" fmla="*/ 7823813 w 9007754"/>
              <a:gd name="connsiteY6-338" fmla="*/ 559616 h 3309260"/>
              <a:gd name="connsiteX7-339" fmla="*/ 807063 w 9007754"/>
              <a:gd name="connsiteY7-340" fmla="*/ 816 h 3309260"/>
              <a:gd name="connsiteX8-341" fmla="*/ 197463 w 9007754"/>
              <a:gd name="connsiteY8-342" fmla="*/ 686616 h 3309260"/>
              <a:gd name="connsiteX0-343" fmla="*/ 197463 w 8996899"/>
              <a:gd name="connsiteY0-344" fmla="*/ 686616 h 3300334"/>
              <a:gd name="connsiteX1-345" fmla="*/ 1216638 w 8996899"/>
              <a:gd name="connsiteY1-346" fmla="*/ 2705916 h 3300334"/>
              <a:gd name="connsiteX2-347" fmla="*/ 3629638 w 8996899"/>
              <a:gd name="connsiteY2-348" fmla="*/ 3248841 h 3300334"/>
              <a:gd name="connsiteX3-349" fmla="*/ 7823813 w 8996899"/>
              <a:gd name="connsiteY3-350" fmla="*/ 3213916 h 3300334"/>
              <a:gd name="connsiteX4-351" fmla="*/ 8820763 w 8996899"/>
              <a:gd name="connsiteY4-352" fmla="*/ 2683691 h 3300334"/>
              <a:gd name="connsiteX5-353" fmla="*/ 8884263 w 8996899"/>
              <a:gd name="connsiteY5-354" fmla="*/ 1105716 h 3300334"/>
              <a:gd name="connsiteX6-355" fmla="*/ 7823813 w 8996899"/>
              <a:gd name="connsiteY6-356" fmla="*/ 559616 h 3300334"/>
              <a:gd name="connsiteX7-357" fmla="*/ 807063 w 8996899"/>
              <a:gd name="connsiteY7-358" fmla="*/ 816 h 3300334"/>
              <a:gd name="connsiteX8-359" fmla="*/ 197463 w 8996899"/>
              <a:gd name="connsiteY8-360" fmla="*/ 686616 h 3300334"/>
              <a:gd name="connsiteX0-361" fmla="*/ 197463 w 8977294"/>
              <a:gd name="connsiteY0-362" fmla="*/ 686616 h 3300334"/>
              <a:gd name="connsiteX1-363" fmla="*/ 1216638 w 8977294"/>
              <a:gd name="connsiteY1-364" fmla="*/ 2705916 h 3300334"/>
              <a:gd name="connsiteX2-365" fmla="*/ 3629638 w 8977294"/>
              <a:gd name="connsiteY2-366" fmla="*/ 3248841 h 3300334"/>
              <a:gd name="connsiteX3-367" fmla="*/ 7823813 w 8977294"/>
              <a:gd name="connsiteY3-368" fmla="*/ 3213916 h 3300334"/>
              <a:gd name="connsiteX4-369" fmla="*/ 8820763 w 8977294"/>
              <a:gd name="connsiteY4-370" fmla="*/ 2683691 h 3300334"/>
              <a:gd name="connsiteX5-371" fmla="*/ 8884263 w 8977294"/>
              <a:gd name="connsiteY5-372" fmla="*/ 1105716 h 3300334"/>
              <a:gd name="connsiteX6-373" fmla="*/ 7823813 w 8977294"/>
              <a:gd name="connsiteY6-374" fmla="*/ 559616 h 3300334"/>
              <a:gd name="connsiteX7-375" fmla="*/ 807063 w 8977294"/>
              <a:gd name="connsiteY7-376" fmla="*/ 816 h 3300334"/>
              <a:gd name="connsiteX8-377" fmla="*/ 197463 w 8977294"/>
              <a:gd name="connsiteY8-378" fmla="*/ 686616 h 3300334"/>
              <a:gd name="connsiteX0-379" fmla="*/ 18325 w 8798156"/>
              <a:gd name="connsiteY0-380" fmla="*/ 686616 h 3300334"/>
              <a:gd name="connsiteX1-381" fmla="*/ 1037500 w 8798156"/>
              <a:gd name="connsiteY1-382" fmla="*/ 2705916 h 3300334"/>
              <a:gd name="connsiteX2-383" fmla="*/ 3450500 w 8798156"/>
              <a:gd name="connsiteY2-384" fmla="*/ 3248841 h 3300334"/>
              <a:gd name="connsiteX3-385" fmla="*/ 7644675 w 8798156"/>
              <a:gd name="connsiteY3-386" fmla="*/ 3213916 h 3300334"/>
              <a:gd name="connsiteX4-387" fmla="*/ 8641625 w 8798156"/>
              <a:gd name="connsiteY4-388" fmla="*/ 2683691 h 3300334"/>
              <a:gd name="connsiteX5-389" fmla="*/ 8705125 w 8798156"/>
              <a:gd name="connsiteY5-390" fmla="*/ 1105716 h 3300334"/>
              <a:gd name="connsiteX6-391" fmla="*/ 7644675 w 8798156"/>
              <a:gd name="connsiteY6-392" fmla="*/ 559616 h 3300334"/>
              <a:gd name="connsiteX7-393" fmla="*/ 627925 w 8798156"/>
              <a:gd name="connsiteY7-394" fmla="*/ 816 h 3300334"/>
              <a:gd name="connsiteX8-395" fmla="*/ 18325 w 8798156"/>
              <a:gd name="connsiteY8-396" fmla="*/ 686616 h 3300334"/>
              <a:gd name="connsiteX0-397" fmla="*/ 57563 w 8837394"/>
              <a:gd name="connsiteY0-398" fmla="*/ 686616 h 3300334"/>
              <a:gd name="connsiteX1-399" fmla="*/ 1076738 w 8837394"/>
              <a:gd name="connsiteY1-400" fmla="*/ 2705916 h 3300334"/>
              <a:gd name="connsiteX2-401" fmla="*/ 3489738 w 8837394"/>
              <a:gd name="connsiteY2-402" fmla="*/ 3248841 h 3300334"/>
              <a:gd name="connsiteX3-403" fmla="*/ 7683913 w 8837394"/>
              <a:gd name="connsiteY3-404" fmla="*/ 3213916 h 3300334"/>
              <a:gd name="connsiteX4-405" fmla="*/ 8680863 w 8837394"/>
              <a:gd name="connsiteY4-406" fmla="*/ 2683691 h 3300334"/>
              <a:gd name="connsiteX5-407" fmla="*/ 8744363 w 8837394"/>
              <a:gd name="connsiteY5-408" fmla="*/ 1105716 h 3300334"/>
              <a:gd name="connsiteX6-409" fmla="*/ 7683913 w 8837394"/>
              <a:gd name="connsiteY6-410" fmla="*/ 559616 h 3300334"/>
              <a:gd name="connsiteX7-411" fmla="*/ 667163 w 8837394"/>
              <a:gd name="connsiteY7-412" fmla="*/ 816 h 3300334"/>
              <a:gd name="connsiteX8-413" fmla="*/ 57563 w 8837394"/>
              <a:gd name="connsiteY8-414" fmla="*/ 686616 h 3300334"/>
              <a:gd name="connsiteX0-415" fmla="*/ 47182 w 8827013"/>
              <a:gd name="connsiteY0-416" fmla="*/ 686616 h 3300334"/>
              <a:gd name="connsiteX1-417" fmla="*/ 1066357 w 8827013"/>
              <a:gd name="connsiteY1-418" fmla="*/ 2705916 h 3300334"/>
              <a:gd name="connsiteX2-419" fmla="*/ 3479357 w 8827013"/>
              <a:gd name="connsiteY2-420" fmla="*/ 3248841 h 3300334"/>
              <a:gd name="connsiteX3-421" fmla="*/ 7673532 w 8827013"/>
              <a:gd name="connsiteY3-422" fmla="*/ 3213916 h 3300334"/>
              <a:gd name="connsiteX4-423" fmla="*/ 8670482 w 8827013"/>
              <a:gd name="connsiteY4-424" fmla="*/ 2683691 h 3300334"/>
              <a:gd name="connsiteX5-425" fmla="*/ 8733982 w 8827013"/>
              <a:gd name="connsiteY5-426" fmla="*/ 1105716 h 3300334"/>
              <a:gd name="connsiteX6-427" fmla="*/ 7673532 w 8827013"/>
              <a:gd name="connsiteY6-428" fmla="*/ 559616 h 3300334"/>
              <a:gd name="connsiteX7-429" fmla="*/ 656782 w 8827013"/>
              <a:gd name="connsiteY7-430" fmla="*/ 816 h 3300334"/>
              <a:gd name="connsiteX8-431" fmla="*/ 47182 w 8827013"/>
              <a:gd name="connsiteY8-432" fmla="*/ 686616 h 3300334"/>
              <a:gd name="connsiteX0-433" fmla="*/ 47182 w 8827013"/>
              <a:gd name="connsiteY0-434" fmla="*/ 686616 h 3300334"/>
              <a:gd name="connsiteX1-435" fmla="*/ 1066357 w 8827013"/>
              <a:gd name="connsiteY1-436" fmla="*/ 2705916 h 3300334"/>
              <a:gd name="connsiteX2-437" fmla="*/ 3479357 w 8827013"/>
              <a:gd name="connsiteY2-438" fmla="*/ 3248841 h 3300334"/>
              <a:gd name="connsiteX3-439" fmla="*/ 7673532 w 8827013"/>
              <a:gd name="connsiteY3-440" fmla="*/ 3213916 h 3300334"/>
              <a:gd name="connsiteX4-441" fmla="*/ 8670482 w 8827013"/>
              <a:gd name="connsiteY4-442" fmla="*/ 2683691 h 3300334"/>
              <a:gd name="connsiteX5-443" fmla="*/ 8733982 w 8827013"/>
              <a:gd name="connsiteY5-444" fmla="*/ 1105716 h 3300334"/>
              <a:gd name="connsiteX6-445" fmla="*/ 7673532 w 8827013"/>
              <a:gd name="connsiteY6-446" fmla="*/ 559616 h 3300334"/>
              <a:gd name="connsiteX7-447" fmla="*/ 656782 w 8827013"/>
              <a:gd name="connsiteY7-448" fmla="*/ 816 h 3300334"/>
              <a:gd name="connsiteX8-449" fmla="*/ 47182 w 8827013"/>
              <a:gd name="connsiteY8-450" fmla="*/ 686616 h 3300334"/>
              <a:gd name="connsiteX0-451" fmla="*/ 47182 w 8827013"/>
              <a:gd name="connsiteY0-452" fmla="*/ 686616 h 3236621"/>
              <a:gd name="connsiteX1-453" fmla="*/ 1066357 w 8827013"/>
              <a:gd name="connsiteY1-454" fmla="*/ 2705916 h 3236621"/>
              <a:gd name="connsiteX2-455" fmla="*/ 3504757 w 8827013"/>
              <a:gd name="connsiteY2-456" fmla="*/ 3096441 h 3236621"/>
              <a:gd name="connsiteX3-457" fmla="*/ 7673532 w 8827013"/>
              <a:gd name="connsiteY3-458" fmla="*/ 3213916 h 3236621"/>
              <a:gd name="connsiteX4-459" fmla="*/ 8670482 w 8827013"/>
              <a:gd name="connsiteY4-460" fmla="*/ 2683691 h 3236621"/>
              <a:gd name="connsiteX5-461" fmla="*/ 8733982 w 8827013"/>
              <a:gd name="connsiteY5-462" fmla="*/ 1105716 h 3236621"/>
              <a:gd name="connsiteX6-463" fmla="*/ 7673532 w 8827013"/>
              <a:gd name="connsiteY6-464" fmla="*/ 559616 h 3236621"/>
              <a:gd name="connsiteX7-465" fmla="*/ 656782 w 8827013"/>
              <a:gd name="connsiteY7-466" fmla="*/ 816 h 3236621"/>
              <a:gd name="connsiteX8-467" fmla="*/ 47182 w 8827013"/>
              <a:gd name="connsiteY8-468" fmla="*/ 686616 h 3236621"/>
              <a:gd name="connsiteX0-469" fmla="*/ 47182 w 8827013"/>
              <a:gd name="connsiteY0-470" fmla="*/ 686616 h 3259027"/>
              <a:gd name="connsiteX1-471" fmla="*/ 1066357 w 8827013"/>
              <a:gd name="connsiteY1-472" fmla="*/ 2705916 h 3259027"/>
              <a:gd name="connsiteX2-473" fmla="*/ 3504757 w 8827013"/>
              <a:gd name="connsiteY2-474" fmla="*/ 3172641 h 3259027"/>
              <a:gd name="connsiteX3-475" fmla="*/ 7673532 w 8827013"/>
              <a:gd name="connsiteY3-476" fmla="*/ 3213916 h 3259027"/>
              <a:gd name="connsiteX4-477" fmla="*/ 8670482 w 8827013"/>
              <a:gd name="connsiteY4-478" fmla="*/ 2683691 h 3259027"/>
              <a:gd name="connsiteX5-479" fmla="*/ 8733982 w 8827013"/>
              <a:gd name="connsiteY5-480" fmla="*/ 1105716 h 3259027"/>
              <a:gd name="connsiteX6-481" fmla="*/ 7673532 w 8827013"/>
              <a:gd name="connsiteY6-482" fmla="*/ 559616 h 3259027"/>
              <a:gd name="connsiteX7-483" fmla="*/ 656782 w 8827013"/>
              <a:gd name="connsiteY7-484" fmla="*/ 816 h 3259027"/>
              <a:gd name="connsiteX8-485" fmla="*/ 47182 w 8827013"/>
              <a:gd name="connsiteY8-486" fmla="*/ 686616 h 3259027"/>
              <a:gd name="connsiteX0-487" fmla="*/ 47182 w 8827013"/>
              <a:gd name="connsiteY0-488" fmla="*/ 686616 h 3245091"/>
              <a:gd name="connsiteX1-489" fmla="*/ 1066357 w 8827013"/>
              <a:gd name="connsiteY1-490" fmla="*/ 2705916 h 3245091"/>
              <a:gd name="connsiteX2-491" fmla="*/ 3504757 w 8827013"/>
              <a:gd name="connsiteY2-492" fmla="*/ 3172641 h 3245091"/>
              <a:gd name="connsiteX3-493" fmla="*/ 7673532 w 8827013"/>
              <a:gd name="connsiteY3-494" fmla="*/ 3213916 h 3245091"/>
              <a:gd name="connsiteX4-495" fmla="*/ 8670482 w 8827013"/>
              <a:gd name="connsiteY4-496" fmla="*/ 2683691 h 3245091"/>
              <a:gd name="connsiteX5-497" fmla="*/ 8733982 w 8827013"/>
              <a:gd name="connsiteY5-498" fmla="*/ 1105716 h 3245091"/>
              <a:gd name="connsiteX6-499" fmla="*/ 7673532 w 8827013"/>
              <a:gd name="connsiteY6-500" fmla="*/ 559616 h 3245091"/>
              <a:gd name="connsiteX7-501" fmla="*/ 656782 w 8827013"/>
              <a:gd name="connsiteY7-502" fmla="*/ 816 h 3245091"/>
              <a:gd name="connsiteX8-503" fmla="*/ 47182 w 8827013"/>
              <a:gd name="connsiteY8-504" fmla="*/ 686616 h 3245091"/>
              <a:gd name="connsiteX0-505" fmla="*/ 47182 w 8781072"/>
              <a:gd name="connsiteY0-506" fmla="*/ 686616 h 3246012"/>
              <a:gd name="connsiteX1-507" fmla="*/ 1066357 w 8781072"/>
              <a:gd name="connsiteY1-508" fmla="*/ 2705916 h 3246012"/>
              <a:gd name="connsiteX2-509" fmla="*/ 3504757 w 8781072"/>
              <a:gd name="connsiteY2-510" fmla="*/ 3172641 h 3246012"/>
              <a:gd name="connsiteX3-511" fmla="*/ 7673532 w 8781072"/>
              <a:gd name="connsiteY3-512" fmla="*/ 3213916 h 3246012"/>
              <a:gd name="connsiteX4-513" fmla="*/ 8518082 w 8781072"/>
              <a:gd name="connsiteY4-514" fmla="*/ 2670991 h 3246012"/>
              <a:gd name="connsiteX5-515" fmla="*/ 8733982 w 8781072"/>
              <a:gd name="connsiteY5-516" fmla="*/ 1105716 h 3246012"/>
              <a:gd name="connsiteX6-517" fmla="*/ 7673532 w 8781072"/>
              <a:gd name="connsiteY6-518" fmla="*/ 559616 h 3246012"/>
              <a:gd name="connsiteX7-519" fmla="*/ 656782 w 8781072"/>
              <a:gd name="connsiteY7-520" fmla="*/ 816 h 3246012"/>
              <a:gd name="connsiteX8-521" fmla="*/ 47182 w 8781072"/>
              <a:gd name="connsiteY8-522" fmla="*/ 686616 h 3246012"/>
              <a:gd name="connsiteX0-523" fmla="*/ 47182 w 8776608"/>
              <a:gd name="connsiteY0-524" fmla="*/ 686616 h 3246012"/>
              <a:gd name="connsiteX1-525" fmla="*/ 1066357 w 8776608"/>
              <a:gd name="connsiteY1-526" fmla="*/ 2705916 h 3246012"/>
              <a:gd name="connsiteX2-527" fmla="*/ 3504757 w 8776608"/>
              <a:gd name="connsiteY2-528" fmla="*/ 3172641 h 3246012"/>
              <a:gd name="connsiteX3-529" fmla="*/ 7673532 w 8776608"/>
              <a:gd name="connsiteY3-530" fmla="*/ 3213916 h 3246012"/>
              <a:gd name="connsiteX4-531" fmla="*/ 8518082 w 8776608"/>
              <a:gd name="connsiteY4-532" fmla="*/ 2670991 h 3246012"/>
              <a:gd name="connsiteX5-533" fmla="*/ 8733982 w 8776608"/>
              <a:gd name="connsiteY5-534" fmla="*/ 1105716 h 3246012"/>
              <a:gd name="connsiteX6-535" fmla="*/ 7673532 w 8776608"/>
              <a:gd name="connsiteY6-536" fmla="*/ 559616 h 3246012"/>
              <a:gd name="connsiteX7-537" fmla="*/ 656782 w 8776608"/>
              <a:gd name="connsiteY7-538" fmla="*/ 816 h 3246012"/>
              <a:gd name="connsiteX8-539" fmla="*/ 47182 w 8776608"/>
              <a:gd name="connsiteY8-540" fmla="*/ 686616 h 3246012"/>
              <a:gd name="connsiteX0-541" fmla="*/ 47182 w 8776608"/>
              <a:gd name="connsiteY0-542" fmla="*/ 686616 h 3215149"/>
              <a:gd name="connsiteX1-543" fmla="*/ 1066357 w 8776608"/>
              <a:gd name="connsiteY1-544" fmla="*/ 2705916 h 3215149"/>
              <a:gd name="connsiteX2-545" fmla="*/ 3504757 w 8776608"/>
              <a:gd name="connsiteY2-546" fmla="*/ 3172641 h 3215149"/>
              <a:gd name="connsiteX3-547" fmla="*/ 7673532 w 8776608"/>
              <a:gd name="connsiteY3-548" fmla="*/ 3213916 h 3215149"/>
              <a:gd name="connsiteX4-549" fmla="*/ 8518082 w 8776608"/>
              <a:gd name="connsiteY4-550" fmla="*/ 2670991 h 3215149"/>
              <a:gd name="connsiteX5-551" fmla="*/ 8733982 w 8776608"/>
              <a:gd name="connsiteY5-552" fmla="*/ 1105716 h 3215149"/>
              <a:gd name="connsiteX6-553" fmla="*/ 7673532 w 8776608"/>
              <a:gd name="connsiteY6-554" fmla="*/ 559616 h 3215149"/>
              <a:gd name="connsiteX7-555" fmla="*/ 656782 w 8776608"/>
              <a:gd name="connsiteY7-556" fmla="*/ 816 h 3215149"/>
              <a:gd name="connsiteX8-557" fmla="*/ 47182 w 8776608"/>
              <a:gd name="connsiteY8-558" fmla="*/ 686616 h 3215149"/>
              <a:gd name="connsiteX0-559" fmla="*/ 16600 w 8746026"/>
              <a:gd name="connsiteY0-560" fmla="*/ 686616 h 3221647"/>
              <a:gd name="connsiteX1-561" fmla="*/ 1114359 w 8746026"/>
              <a:gd name="connsiteY1-562" fmla="*/ 2816959 h 3221647"/>
              <a:gd name="connsiteX2-563" fmla="*/ 3474175 w 8746026"/>
              <a:gd name="connsiteY2-564" fmla="*/ 3172641 h 3221647"/>
              <a:gd name="connsiteX3-565" fmla="*/ 7642950 w 8746026"/>
              <a:gd name="connsiteY3-566" fmla="*/ 3213916 h 3221647"/>
              <a:gd name="connsiteX4-567" fmla="*/ 8487500 w 8746026"/>
              <a:gd name="connsiteY4-568" fmla="*/ 2670991 h 3221647"/>
              <a:gd name="connsiteX5-569" fmla="*/ 8703400 w 8746026"/>
              <a:gd name="connsiteY5-570" fmla="*/ 1105716 h 3221647"/>
              <a:gd name="connsiteX6-571" fmla="*/ 7642950 w 8746026"/>
              <a:gd name="connsiteY6-572" fmla="*/ 559616 h 3221647"/>
              <a:gd name="connsiteX7-573" fmla="*/ 626200 w 8746026"/>
              <a:gd name="connsiteY7-574" fmla="*/ 816 h 3221647"/>
              <a:gd name="connsiteX8-575" fmla="*/ 16600 w 8746026"/>
              <a:gd name="connsiteY8-576" fmla="*/ 686616 h 3221647"/>
              <a:gd name="connsiteX0-577" fmla="*/ 16600 w 8746026"/>
              <a:gd name="connsiteY0-578" fmla="*/ 686616 h 3277256"/>
              <a:gd name="connsiteX1-579" fmla="*/ 1114359 w 8746026"/>
              <a:gd name="connsiteY1-580" fmla="*/ 2816959 h 3277256"/>
              <a:gd name="connsiteX2-581" fmla="*/ 2138257 w 8746026"/>
              <a:gd name="connsiteY2-582" fmla="*/ 3221994 h 3277256"/>
              <a:gd name="connsiteX3-583" fmla="*/ 7642950 w 8746026"/>
              <a:gd name="connsiteY3-584" fmla="*/ 3213916 h 3277256"/>
              <a:gd name="connsiteX4-585" fmla="*/ 8487500 w 8746026"/>
              <a:gd name="connsiteY4-586" fmla="*/ 2670991 h 3277256"/>
              <a:gd name="connsiteX5-587" fmla="*/ 8703400 w 8746026"/>
              <a:gd name="connsiteY5-588" fmla="*/ 1105716 h 3277256"/>
              <a:gd name="connsiteX6-589" fmla="*/ 7642950 w 8746026"/>
              <a:gd name="connsiteY6-590" fmla="*/ 559616 h 3277256"/>
              <a:gd name="connsiteX7-591" fmla="*/ 626200 w 8746026"/>
              <a:gd name="connsiteY7-592" fmla="*/ 816 h 3277256"/>
              <a:gd name="connsiteX8-593" fmla="*/ 16600 w 8746026"/>
              <a:gd name="connsiteY8-594" fmla="*/ 686616 h 3277256"/>
              <a:gd name="connsiteX0-595" fmla="*/ 16600 w 8746026"/>
              <a:gd name="connsiteY0-596" fmla="*/ 686616 h 3277256"/>
              <a:gd name="connsiteX1-597" fmla="*/ 1114359 w 8746026"/>
              <a:gd name="connsiteY1-598" fmla="*/ 2816959 h 3277256"/>
              <a:gd name="connsiteX2-599" fmla="*/ 2138257 w 8746026"/>
              <a:gd name="connsiteY2-600" fmla="*/ 3221994 h 3277256"/>
              <a:gd name="connsiteX3-601" fmla="*/ 7642950 w 8746026"/>
              <a:gd name="connsiteY3-602" fmla="*/ 3213916 h 3277256"/>
              <a:gd name="connsiteX4-603" fmla="*/ 8487500 w 8746026"/>
              <a:gd name="connsiteY4-604" fmla="*/ 2670991 h 3277256"/>
              <a:gd name="connsiteX5-605" fmla="*/ 8703400 w 8746026"/>
              <a:gd name="connsiteY5-606" fmla="*/ 1105716 h 3277256"/>
              <a:gd name="connsiteX6-607" fmla="*/ 7642950 w 8746026"/>
              <a:gd name="connsiteY6-608" fmla="*/ 559616 h 3277256"/>
              <a:gd name="connsiteX7-609" fmla="*/ 626200 w 8746026"/>
              <a:gd name="connsiteY7-610" fmla="*/ 816 h 3277256"/>
              <a:gd name="connsiteX8-611" fmla="*/ 16600 w 8746026"/>
              <a:gd name="connsiteY8-612" fmla="*/ 686616 h 3277256"/>
              <a:gd name="connsiteX0-613" fmla="*/ 8564 w 8737990"/>
              <a:gd name="connsiteY0-614" fmla="*/ 686616 h 3281833"/>
              <a:gd name="connsiteX1-615" fmla="*/ 936059 w 8737990"/>
              <a:gd name="connsiteY1-616" fmla="*/ 2742930 h 3281833"/>
              <a:gd name="connsiteX2-617" fmla="*/ 2130221 w 8737990"/>
              <a:gd name="connsiteY2-618" fmla="*/ 3221994 h 3281833"/>
              <a:gd name="connsiteX3-619" fmla="*/ 7634914 w 8737990"/>
              <a:gd name="connsiteY3-620" fmla="*/ 3213916 h 3281833"/>
              <a:gd name="connsiteX4-621" fmla="*/ 8479464 w 8737990"/>
              <a:gd name="connsiteY4-622" fmla="*/ 2670991 h 3281833"/>
              <a:gd name="connsiteX5-623" fmla="*/ 8695364 w 8737990"/>
              <a:gd name="connsiteY5-624" fmla="*/ 1105716 h 3281833"/>
              <a:gd name="connsiteX6-625" fmla="*/ 7634914 w 8737990"/>
              <a:gd name="connsiteY6-626" fmla="*/ 559616 h 3281833"/>
              <a:gd name="connsiteX7-627" fmla="*/ 618164 w 8737990"/>
              <a:gd name="connsiteY7-628" fmla="*/ 816 h 3281833"/>
              <a:gd name="connsiteX8-629" fmla="*/ 8564 w 8737990"/>
              <a:gd name="connsiteY8-630" fmla="*/ 686616 h 3281833"/>
              <a:gd name="connsiteX0-631" fmla="*/ 8564 w 8737990"/>
              <a:gd name="connsiteY0-632" fmla="*/ 686616 h 3281833"/>
              <a:gd name="connsiteX1-633" fmla="*/ 936059 w 8737990"/>
              <a:gd name="connsiteY1-634" fmla="*/ 2742930 h 3281833"/>
              <a:gd name="connsiteX2-635" fmla="*/ 2130221 w 8737990"/>
              <a:gd name="connsiteY2-636" fmla="*/ 3221994 h 3281833"/>
              <a:gd name="connsiteX3-637" fmla="*/ 7634914 w 8737990"/>
              <a:gd name="connsiteY3-638" fmla="*/ 3213916 h 3281833"/>
              <a:gd name="connsiteX4-639" fmla="*/ 8479464 w 8737990"/>
              <a:gd name="connsiteY4-640" fmla="*/ 2670991 h 3281833"/>
              <a:gd name="connsiteX5-641" fmla="*/ 8695364 w 8737990"/>
              <a:gd name="connsiteY5-642" fmla="*/ 1105716 h 3281833"/>
              <a:gd name="connsiteX6-643" fmla="*/ 7634914 w 8737990"/>
              <a:gd name="connsiteY6-644" fmla="*/ 559616 h 3281833"/>
              <a:gd name="connsiteX7-645" fmla="*/ 618164 w 8737990"/>
              <a:gd name="connsiteY7-646" fmla="*/ 816 h 3281833"/>
              <a:gd name="connsiteX8-647" fmla="*/ 8564 w 8737990"/>
              <a:gd name="connsiteY8-648" fmla="*/ 686616 h 3281833"/>
              <a:gd name="connsiteX0-649" fmla="*/ 8564 w 8737990"/>
              <a:gd name="connsiteY0-650" fmla="*/ 686616 h 3268738"/>
              <a:gd name="connsiteX1-651" fmla="*/ 936059 w 8737990"/>
              <a:gd name="connsiteY1-652" fmla="*/ 2742930 h 3268738"/>
              <a:gd name="connsiteX2-653" fmla="*/ 2130221 w 8737990"/>
              <a:gd name="connsiteY2-654" fmla="*/ 3221994 h 3268738"/>
              <a:gd name="connsiteX3-655" fmla="*/ 7634914 w 8737990"/>
              <a:gd name="connsiteY3-656" fmla="*/ 3213916 h 3268738"/>
              <a:gd name="connsiteX4-657" fmla="*/ 8479464 w 8737990"/>
              <a:gd name="connsiteY4-658" fmla="*/ 2670991 h 3268738"/>
              <a:gd name="connsiteX5-659" fmla="*/ 8695364 w 8737990"/>
              <a:gd name="connsiteY5-660" fmla="*/ 1105716 h 3268738"/>
              <a:gd name="connsiteX6-661" fmla="*/ 7634914 w 8737990"/>
              <a:gd name="connsiteY6-662" fmla="*/ 559616 h 3268738"/>
              <a:gd name="connsiteX7-663" fmla="*/ 618164 w 8737990"/>
              <a:gd name="connsiteY7-664" fmla="*/ 816 h 3268738"/>
              <a:gd name="connsiteX8-665" fmla="*/ 8564 w 8737990"/>
              <a:gd name="connsiteY8-666" fmla="*/ 686616 h 3268738"/>
              <a:gd name="connsiteX0-667" fmla="*/ 8564 w 8735318"/>
              <a:gd name="connsiteY0-668" fmla="*/ 686616 h 3268738"/>
              <a:gd name="connsiteX1-669" fmla="*/ 936059 w 8735318"/>
              <a:gd name="connsiteY1-670" fmla="*/ 2742930 h 3268738"/>
              <a:gd name="connsiteX2-671" fmla="*/ 2130221 w 8735318"/>
              <a:gd name="connsiteY2-672" fmla="*/ 3221994 h 3268738"/>
              <a:gd name="connsiteX3-673" fmla="*/ 7634914 w 8735318"/>
              <a:gd name="connsiteY3-674" fmla="*/ 3213916 h 3268738"/>
              <a:gd name="connsiteX4-675" fmla="*/ 8479464 w 8735318"/>
              <a:gd name="connsiteY4-676" fmla="*/ 2670991 h 3268738"/>
              <a:gd name="connsiteX5-677" fmla="*/ 8695364 w 8735318"/>
              <a:gd name="connsiteY5-678" fmla="*/ 1105716 h 3268738"/>
              <a:gd name="connsiteX6-679" fmla="*/ 7634914 w 8735318"/>
              <a:gd name="connsiteY6-680" fmla="*/ 559616 h 3268738"/>
              <a:gd name="connsiteX7-681" fmla="*/ 618164 w 8735318"/>
              <a:gd name="connsiteY7-682" fmla="*/ 816 h 3268738"/>
              <a:gd name="connsiteX8-683" fmla="*/ 8564 w 8735318"/>
              <a:gd name="connsiteY8-684" fmla="*/ 686616 h 3268738"/>
              <a:gd name="connsiteX0-685" fmla="*/ 8564 w 8735318"/>
              <a:gd name="connsiteY0-686" fmla="*/ 686616 h 3239604"/>
              <a:gd name="connsiteX1-687" fmla="*/ 936059 w 8735318"/>
              <a:gd name="connsiteY1-688" fmla="*/ 2742930 h 3239604"/>
              <a:gd name="connsiteX2-689" fmla="*/ 2130221 w 8735318"/>
              <a:gd name="connsiteY2-690" fmla="*/ 3221994 h 3239604"/>
              <a:gd name="connsiteX3-691" fmla="*/ 7634914 w 8735318"/>
              <a:gd name="connsiteY3-692" fmla="*/ 3213916 h 3239604"/>
              <a:gd name="connsiteX4-693" fmla="*/ 8479464 w 8735318"/>
              <a:gd name="connsiteY4-694" fmla="*/ 2670991 h 3239604"/>
              <a:gd name="connsiteX5-695" fmla="*/ 8695364 w 8735318"/>
              <a:gd name="connsiteY5-696" fmla="*/ 1105716 h 3239604"/>
              <a:gd name="connsiteX6-697" fmla="*/ 7634914 w 8735318"/>
              <a:gd name="connsiteY6-698" fmla="*/ 559616 h 3239604"/>
              <a:gd name="connsiteX7-699" fmla="*/ 618164 w 8735318"/>
              <a:gd name="connsiteY7-700" fmla="*/ 816 h 3239604"/>
              <a:gd name="connsiteX8-701" fmla="*/ 8564 w 8735318"/>
              <a:gd name="connsiteY8-702" fmla="*/ 686616 h 323960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8735318" h="3239604">
                <a:moveTo>
                  <a:pt x="8564" y="686616"/>
                </a:moveTo>
                <a:cubicBezTo>
                  <a:pt x="61546" y="1143635"/>
                  <a:pt x="726520" y="2431409"/>
                  <a:pt x="936059" y="2742930"/>
                </a:cubicBezTo>
                <a:cubicBezTo>
                  <a:pt x="1145598" y="3054451"/>
                  <a:pt x="1524537" y="3180510"/>
                  <a:pt x="2130221" y="3221994"/>
                </a:cubicBezTo>
                <a:cubicBezTo>
                  <a:pt x="2735905" y="3263478"/>
                  <a:pt x="7061304" y="3219384"/>
                  <a:pt x="7634914" y="3213916"/>
                </a:cubicBezTo>
                <a:cubicBezTo>
                  <a:pt x="8208524" y="3208448"/>
                  <a:pt x="8392417" y="2918948"/>
                  <a:pt x="8479464" y="2670991"/>
                </a:cubicBezTo>
                <a:cubicBezTo>
                  <a:pt x="8566511" y="2423034"/>
                  <a:pt x="8836122" y="1457612"/>
                  <a:pt x="8695364" y="1105716"/>
                </a:cubicBezTo>
                <a:cubicBezTo>
                  <a:pt x="8554606" y="753820"/>
                  <a:pt x="8155614" y="604066"/>
                  <a:pt x="7634914" y="559616"/>
                </a:cubicBezTo>
                <a:cubicBezTo>
                  <a:pt x="6288714" y="375466"/>
                  <a:pt x="1089122" y="-20351"/>
                  <a:pt x="618164" y="816"/>
                </a:cubicBezTo>
                <a:cubicBezTo>
                  <a:pt x="147206" y="21983"/>
                  <a:pt x="-44418" y="229597"/>
                  <a:pt x="8564" y="686616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2789700" y="2870385"/>
            <a:ext cx="6612601" cy="1117229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60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汉仪乐喵体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: 圆角 6"/>
          <p:cNvSpPr/>
          <p:nvPr>
            <p:custDataLst>
              <p:tags r:id="rId12"/>
            </p:custDataLst>
          </p:nvPr>
        </p:nvSpPr>
        <p:spPr>
          <a:xfrm rot="749232">
            <a:off x="9174263" y="2699432"/>
            <a:ext cx="359833" cy="15290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 flipH="1">
            <a:off x="0" y="5288280"/>
            <a:ext cx="1116965" cy="1569720"/>
          </a:xfrm>
          <a:custGeom>
            <a:avLst/>
            <a:gdLst>
              <a:gd name="connsiteX0" fmla="*/ 1117148 w 1117148"/>
              <a:gd name="connsiteY0" fmla="*/ 0 h 1569565"/>
              <a:gd name="connsiteX1" fmla="*/ 441690 w 1117148"/>
              <a:gd name="connsiteY1" fmla="*/ 0 h 1569565"/>
              <a:gd name="connsiteX2" fmla="*/ 0 w 1117148"/>
              <a:gd name="connsiteY2" fmla="*/ 1096433 h 1569565"/>
              <a:gd name="connsiteX3" fmla="*/ 258071 w 1117148"/>
              <a:gd name="connsiteY3" fmla="*/ 1569565 h 1569565"/>
              <a:gd name="connsiteX4" fmla="*/ 1117148 w 1117148"/>
              <a:gd name="connsiteY4" fmla="*/ 1569565 h 1569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7148" h="1569565">
                <a:moveTo>
                  <a:pt x="1117148" y="0"/>
                </a:moveTo>
                <a:lnTo>
                  <a:pt x="441690" y="0"/>
                </a:lnTo>
                <a:lnTo>
                  <a:pt x="0" y="1096433"/>
                </a:lnTo>
                <a:lnTo>
                  <a:pt x="258071" y="1569565"/>
                </a:lnTo>
                <a:lnTo>
                  <a:pt x="1117148" y="1569565"/>
                </a:lnTo>
                <a:close/>
              </a:path>
            </a:pathLst>
          </a:cu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5" cstate="email"/>
          <a:srcRect/>
          <a:stretch>
            <a:fillRect/>
          </a:stretch>
        </p:blipFill>
        <p:spPr>
          <a:xfrm>
            <a:off x="0" y="0"/>
            <a:ext cx="1492885" cy="326898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5" cstate="email"/>
          <a:srcRect/>
          <a:stretch>
            <a:fillRect/>
          </a:stretch>
        </p:blipFill>
        <p:spPr>
          <a:xfrm flipH="1">
            <a:off x="10699115" y="0"/>
            <a:ext cx="1492885" cy="326898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 flipH="1">
            <a:off x="-1270" y="4101465"/>
            <a:ext cx="2272665" cy="2756535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32" name="图片 31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9918065" y="4101465"/>
            <a:ext cx="2272665" cy="2756535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33" name="图片 32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email"/>
          <a:srcRect/>
          <a:stretch>
            <a:fillRect/>
          </a:stretch>
        </p:blipFill>
        <p:spPr>
          <a:xfrm>
            <a:off x="-1270" y="0"/>
            <a:ext cx="1492885" cy="326898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6" cstate="email"/>
          <a:srcRect/>
          <a:stretch>
            <a:fillRect/>
          </a:stretch>
        </p:blipFill>
        <p:spPr>
          <a:xfrm flipH="1">
            <a:off x="10697845" y="0"/>
            <a:ext cx="1492885" cy="3268980"/>
          </a:xfrm>
          <a:prstGeom prst="rect">
            <a:avLst/>
          </a:prstGeom>
        </p:spPr>
      </p:pic>
      <p:sp>
        <p:nvSpPr>
          <p:cNvPr id="35" name="矩形: 圆角 34"/>
          <p:cNvSpPr/>
          <p:nvPr>
            <p:custDataLst>
              <p:tags r:id="rId8"/>
            </p:custDataLst>
          </p:nvPr>
        </p:nvSpPr>
        <p:spPr>
          <a:xfrm>
            <a:off x="329565" y="327025"/>
            <a:ext cx="11530330" cy="6203950"/>
          </a:xfrm>
          <a:prstGeom prst="roundRect">
            <a:avLst>
              <a:gd name="adj" fmla="val 6543"/>
            </a:avLst>
          </a:prstGeom>
          <a:solidFill>
            <a:schemeClr val="bg2"/>
          </a:solidFill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0" name="椭圆 9"/>
          <p:cNvSpPr/>
          <p:nvPr>
            <p:custDataLst>
              <p:tags r:id="rId9"/>
            </p:custDataLst>
          </p:nvPr>
        </p:nvSpPr>
        <p:spPr>
          <a:xfrm rot="10800000">
            <a:off x="405051" y="6703337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>
            <p:custDataLst>
              <p:tags r:id="rId10"/>
            </p:custDataLst>
          </p:nvPr>
        </p:nvSpPr>
        <p:spPr>
          <a:xfrm rot="10800000">
            <a:off x="290445" y="6703337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>
            <p:custDataLst>
              <p:tags r:id="rId11"/>
            </p:custDataLst>
          </p:nvPr>
        </p:nvSpPr>
        <p:spPr>
          <a:xfrm rot="10800000">
            <a:off x="175838" y="6703337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>
            <p:custDataLst>
              <p:tags r:id="rId12"/>
            </p:custDataLst>
          </p:nvPr>
        </p:nvSpPr>
        <p:spPr>
          <a:xfrm rot="10800000">
            <a:off x="62016" y="6703338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>
            <p:custDataLst>
              <p:tags r:id="rId13"/>
            </p:custDataLst>
          </p:nvPr>
        </p:nvSpPr>
        <p:spPr>
          <a:xfrm rot="10800000">
            <a:off x="290445" y="6574602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>
            <p:custDataLst>
              <p:tags r:id="rId14"/>
            </p:custDataLst>
          </p:nvPr>
        </p:nvSpPr>
        <p:spPr>
          <a:xfrm rot="10800000">
            <a:off x="175838" y="6574603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>
            <p:custDataLst>
              <p:tags r:id="rId15"/>
            </p:custDataLst>
          </p:nvPr>
        </p:nvSpPr>
        <p:spPr>
          <a:xfrm rot="10800000">
            <a:off x="62016" y="6574603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>
            <p:custDataLst>
              <p:tags r:id="rId16"/>
            </p:custDataLst>
          </p:nvPr>
        </p:nvSpPr>
        <p:spPr>
          <a:xfrm rot="10800000">
            <a:off x="174267" y="6453716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>
            <p:custDataLst>
              <p:tags r:id="rId17"/>
            </p:custDataLst>
          </p:nvPr>
        </p:nvSpPr>
        <p:spPr>
          <a:xfrm rot="10800000">
            <a:off x="62016" y="6445868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>
            <p:custDataLst>
              <p:tags r:id="rId18"/>
            </p:custDataLst>
          </p:nvPr>
        </p:nvSpPr>
        <p:spPr>
          <a:xfrm rot="10800000">
            <a:off x="62016" y="6324195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>
            <p:custDataLst>
              <p:tags r:id="rId19"/>
            </p:custDataLst>
          </p:nvPr>
        </p:nvSpPr>
        <p:spPr>
          <a:xfrm>
            <a:off x="11699738" y="74596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>
            <p:custDataLst>
              <p:tags r:id="rId20"/>
            </p:custDataLst>
          </p:nvPr>
        </p:nvSpPr>
        <p:spPr>
          <a:xfrm>
            <a:off x="11814344" y="74596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>
            <p:custDataLst>
              <p:tags r:id="rId21"/>
            </p:custDataLst>
          </p:nvPr>
        </p:nvSpPr>
        <p:spPr>
          <a:xfrm>
            <a:off x="11928951" y="74596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>
            <p:custDataLst>
              <p:tags r:id="rId22"/>
            </p:custDataLst>
          </p:nvPr>
        </p:nvSpPr>
        <p:spPr>
          <a:xfrm>
            <a:off x="12042773" y="74595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>
            <p:custDataLst>
              <p:tags r:id="rId23"/>
            </p:custDataLst>
          </p:nvPr>
        </p:nvSpPr>
        <p:spPr>
          <a:xfrm>
            <a:off x="11814344" y="203331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>
            <p:custDataLst>
              <p:tags r:id="rId24"/>
            </p:custDataLst>
          </p:nvPr>
        </p:nvSpPr>
        <p:spPr>
          <a:xfrm>
            <a:off x="11928951" y="203330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>
            <p:custDataLst>
              <p:tags r:id="rId25"/>
            </p:custDataLst>
          </p:nvPr>
        </p:nvSpPr>
        <p:spPr>
          <a:xfrm>
            <a:off x="12042773" y="203330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>
            <p:custDataLst>
              <p:tags r:id="rId26"/>
            </p:custDataLst>
          </p:nvPr>
        </p:nvSpPr>
        <p:spPr>
          <a:xfrm>
            <a:off x="11930522" y="324217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>
            <p:custDataLst>
              <p:tags r:id="rId27"/>
            </p:custDataLst>
          </p:nvPr>
        </p:nvSpPr>
        <p:spPr>
          <a:xfrm>
            <a:off x="12042773" y="332065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>
            <p:custDataLst>
              <p:tags r:id="rId28"/>
            </p:custDataLst>
          </p:nvPr>
        </p:nvSpPr>
        <p:spPr>
          <a:xfrm>
            <a:off x="12042773" y="453738"/>
            <a:ext cx="80067" cy="80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rtlCol="0" anchor="ctr">
            <a:normAutofit fontScale="25000" lnSpcReduction="20000"/>
          </a:bodyPr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9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lIns="90000" tIns="46800" rIns="90000" anchor="ctr">
            <a:normAutofit/>
          </a:bodyPr>
          <a:lstStyle>
            <a:lvl1pPr>
              <a:defRPr sz="3200"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30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 lIns="90000" tIns="46800" rIns="900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1"/>
            </p:custDataLst>
          </p:nvPr>
        </p:nvSpPr>
        <p:spPr/>
        <p:txBody>
          <a:bodyPr wrap="square" lIns="90000" tIns="46800" rIns="90000">
            <a:normAutofit/>
          </a:bodyPr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2"/>
            </p:custDataLst>
          </p:nvPr>
        </p:nvSpPr>
        <p:spPr/>
        <p:txBody>
          <a:bodyPr wrap="square" lIns="90000" tIns="46800" rIns="90000">
            <a:normAutofit/>
          </a:bodyPr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3"/>
            </p:custDataLst>
          </p:nvPr>
        </p:nvSpPr>
        <p:spPr/>
        <p:txBody>
          <a:bodyPr wrap="square" lIns="90000" tIns="46800" rIns="90000">
            <a:normAutofit/>
          </a:bodyPr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lIns="90000" tIns="46800" rIns="90000" bIns="46800" anchor="ctr">
            <a:normAutofit/>
          </a:bodyPr>
          <a:lstStyle>
            <a:lvl1pPr>
              <a:defRPr sz="3600"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pic>
        <p:nvPicPr>
          <p:cNvPr id="20" name="图片 19"/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10" cstate="email"/>
          <a:srcRect/>
          <a:stretch>
            <a:fillRect/>
          </a:stretch>
        </p:blipFill>
        <p:spPr>
          <a:xfrm flipH="1">
            <a:off x="0" y="5288280"/>
            <a:ext cx="1116965" cy="1569720"/>
          </a:xfrm>
          <a:custGeom>
            <a:avLst/>
            <a:gdLst>
              <a:gd name="connsiteX0" fmla="*/ 1117148 w 1117148"/>
              <a:gd name="connsiteY0" fmla="*/ 0 h 1569565"/>
              <a:gd name="connsiteX1" fmla="*/ 441690 w 1117148"/>
              <a:gd name="connsiteY1" fmla="*/ 0 h 1569565"/>
              <a:gd name="connsiteX2" fmla="*/ 0 w 1117148"/>
              <a:gd name="connsiteY2" fmla="*/ 1096433 h 1569565"/>
              <a:gd name="connsiteX3" fmla="*/ 258071 w 1117148"/>
              <a:gd name="connsiteY3" fmla="*/ 1569565 h 1569565"/>
              <a:gd name="connsiteX4" fmla="*/ 1117148 w 1117148"/>
              <a:gd name="connsiteY4" fmla="*/ 1569565 h 1569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7148" h="1569565">
                <a:moveTo>
                  <a:pt x="1117148" y="0"/>
                </a:moveTo>
                <a:lnTo>
                  <a:pt x="441690" y="0"/>
                </a:lnTo>
                <a:lnTo>
                  <a:pt x="0" y="1096433"/>
                </a:lnTo>
                <a:lnTo>
                  <a:pt x="258071" y="1569565"/>
                </a:lnTo>
                <a:lnTo>
                  <a:pt x="1117148" y="1569565"/>
                </a:lnTo>
                <a:close/>
              </a:path>
            </a:pathLst>
          </a:custGeom>
        </p:spPr>
      </p:pic>
      <p:pic>
        <p:nvPicPr>
          <p:cNvPr id="21" name="图片 20"/>
          <p:cNvPicPr>
            <a:picLocks noChangeAspect="1"/>
          </p:cNvPicPr>
          <p:nvPr>
            <p:custDataLst>
              <p:tags r:id="rId11"/>
            </p:custDataLst>
          </p:nvPr>
        </p:nvPicPr>
        <p:blipFill rotWithShape="1">
          <a:blip r:embed="rId12" cstate="email"/>
          <a:srcRect/>
          <a:stretch>
            <a:fillRect/>
          </a:stretch>
        </p:blipFill>
        <p:spPr>
          <a:xfrm>
            <a:off x="0" y="0"/>
            <a:ext cx="1492885" cy="3268980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>
            <p:custDataLst>
              <p:tags r:id="rId13"/>
            </p:custDataLst>
          </p:nvPr>
        </p:nvPicPr>
        <p:blipFill rotWithShape="1">
          <a:blip r:embed="rId12" cstate="email"/>
          <a:srcRect/>
          <a:stretch>
            <a:fillRect/>
          </a:stretch>
        </p:blipFill>
        <p:spPr>
          <a:xfrm flipH="1">
            <a:off x="10699115" y="0"/>
            <a:ext cx="1492885" cy="32689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 flipH="1">
            <a:off x="0" y="4101465"/>
            <a:ext cx="2272665" cy="2756535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9919335" y="4101465"/>
            <a:ext cx="2272665" cy="2756535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email"/>
          <a:srcRect/>
          <a:stretch>
            <a:fillRect/>
          </a:stretch>
        </p:blipFill>
        <p:spPr>
          <a:xfrm>
            <a:off x="0" y="0"/>
            <a:ext cx="1492885" cy="326898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6" cstate="email"/>
          <a:srcRect/>
          <a:stretch>
            <a:fillRect/>
          </a:stretch>
        </p:blipFill>
        <p:spPr>
          <a:xfrm flipH="1">
            <a:off x="10699115" y="0"/>
            <a:ext cx="1492885" cy="3268980"/>
          </a:xfrm>
          <a:prstGeom prst="rect">
            <a:avLst/>
          </a:prstGeom>
        </p:spPr>
      </p:pic>
      <p:sp>
        <p:nvSpPr>
          <p:cNvPr id="16" name="矩形: 圆角 15"/>
          <p:cNvSpPr/>
          <p:nvPr>
            <p:custDataLst>
              <p:tags r:id="rId8"/>
            </p:custDataLst>
          </p:nvPr>
        </p:nvSpPr>
        <p:spPr>
          <a:xfrm>
            <a:off x="330835" y="327025"/>
            <a:ext cx="11530330" cy="6203950"/>
          </a:xfrm>
          <a:prstGeom prst="roundRect">
            <a:avLst>
              <a:gd name="adj" fmla="val 6543"/>
            </a:avLst>
          </a:prstGeom>
          <a:solidFill>
            <a:schemeClr val="bg2"/>
          </a:solidFill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>
            <p:custDataLst>
              <p:tags r:id="rId9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lIns="90000" tIns="46800" rIns="90000" bIns="46800" anchor="ctr">
            <a:normAutofit/>
          </a:bodyPr>
          <a:lstStyle>
            <a:lvl1pPr algn="ctr">
              <a:defRPr sz="3600"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4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 lIns="90000" tIns="46800" rIns="90000" bIns="46800">
            <a:normAutofit/>
          </a:bodyPr>
          <a:lstStyle>
            <a:lvl1pPr algn="ctr"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5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 flipH="1">
            <a:off x="0" y="4101465"/>
            <a:ext cx="2272665" cy="2756535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9919335" y="4101465"/>
            <a:ext cx="2272665" cy="2756535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email"/>
          <a:srcRect/>
          <a:stretch>
            <a:fillRect/>
          </a:stretch>
        </p:blipFill>
        <p:spPr>
          <a:xfrm>
            <a:off x="0" y="0"/>
            <a:ext cx="1492885" cy="326898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6" cstate="email"/>
          <a:srcRect/>
          <a:stretch>
            <a:fillRect/>
          </a:stretch>
        </p:blipFill>
        <p:spPr>
          <a:xfrm flipH="1">
            <a:off x="10699115" y="0"/>
            <a:ext cx="1492885" cy="3268980"/>
          </a:xfrm>
          <a:prstGeom prst="rect">
            <a:avLst/>
          </a:prstGeom>
        </p:spPr>
      </p:pic>
      <p:sp>
        <p:nvSpPr>
          <p:cNvPr id="15" name="矩形: 圆角 14"/>
          <p:cNvSpPr/>
          <p:nvPr>
            <p:custDataLst>
              <p:tags r:id="rId8"/>
            </p:custDataLst>
          </p:nvPr>
        </p:nvSpPr>
        <p:spPr>
          <a:xfrm>
            <a:off x="330835" y="327025"/>
            <a:ext cx="11530330" cy="6203950"/>
          </a:xfrm>
          <a:prstGeom prst="roundRect">
            <a:avLst>
              <a:gd name="adj" fmla="val 6543"/>
            </a:avLst>
          </a:prstGeom>
          <a:solidFill>
            <a:schemeClr val="bg2"/>
          </a:solidFill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8" name="矩形 7"/>
          <p:cNvSpPr/>
          <p:nvPr>
            <p:custDataLst>
              <p:tags r:id="rId9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lIns="90000" tIns="46800" rIns="90000" bIns="46800" anchor="ctr">
            <a:normAutofit/>
          </a:bodyPr>
          <a:lstStyle>
            <a:lvl1pPr algn="ctr">
              <a:defRPr sz="3200"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4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5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 lIns="90000" tIns="46800" rIns="90000" bIns="46800">
            <a:normAutofit/>
          </a:bodyPr>
          <a:lstStyle>
            <a:lvl1pPr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5" cstate="email"/>
          <a:srcRect/>
          <a:stretch>
            <a:fillRect/>
          </a:stretch>
        </p:blipFill>
        <p:spPr>
          <a:xfrm>
            <a:off x="4689475" y="0"/>
            <a:ext cx="7502525" cy="6858000"/>
          </a:xfrm>
          <a:prstGeom prst="rect">
            <a:avLst/>
          </a:prstGeom>
        </p:spPr>
      </p:pic>
      <p:sp>
        <p:nvSpPr>
          <p:cNvPr id="10" name="矩形 9"/>
          <p:cNvSpPr/>
          <p:nvPr>
            <p:custDataLst>
              <p:tags r:id="rId6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8" cstate="email"/>
          <a:srcRect/>
          <a:stretch>
            <a:fillRect/>
          </a:stretch>
        </p:blipFill>
        <p:spPr>
          <a:xfrm rot="5400000">
            <a:off x="314221" y="3592481"/>
            <a:ext cx="2951298" cy="3579742"/>
          </a:xfrm>
          <a:custGeom>
            <a:avLst/>
            <a:gdLst>
              <a:gd name="connsiteX0" fmla="*/ 3003941 w 5654040"/>
              <a:gd name="connsiteY0" fmla="*/ 0 h 6858000"/>
              <a:gd name="connsiteX1" fmla="*/ 5654040 w 5654040"/>
              <a:gd name="connsiteY1" fmla="*/ 0 h 6858000"/>
              <a:gd name="connsiteX2" fmla="*/ 5654040 w 5654040"/>
              <a:gd name="connsiteY2" fmla="*/ 6858000 h 6858000"/>
              <a:gd name="connsiteX3" fmla="*/ 0 w 5654040"/>
              <a:gd name="connsiteY3" fmla="*/ 6858000 h 6858000"/>
              <a:gd name="connsiteX4" fmla="*/ 0 w 5654040"/>
              <a:gd name="connsiteY4" fmla="*/ 6802799 h 6858000"/>
              <a:gd name="connsiteX5" fmla="*/ 1219200 w 5654040"/>
              <a:gd name="connsiteY5" fmla="*/ 6583680 h 6858000"/>
              <a:gd name="connsiteX6" fmla="*/ 2819400 w 5654040"/>
              <a:gd name="connsiteY6" fmla="*/ 4404360 h 6858000"/>
              <a:gd name="connsiteX7" fmla="*/ 1905000 w 5654040"/>
              <a:gd name="connsiteY7" fmla="*/ 2727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54040" h="6858000">
                <a:moveTo>
                  <a:pt x="3003941" y="0"/>
                </a:moveTo>
                <a:lnTo>
                  <a:pt x="5654040" y="0"/>
                </a:lnTo>
                <a:lnTo>
                  <a:pt x="5654040" y="6858000"/>
                </a:lnTo>
                <a:lnTo>
                  <a:pt x="0" y="6858000"/>
                </a:lnTo>
                <a:lnTo>
                  <a:pt x="0" y="6802799"/>
                </a:lnTo>
                <a:lnTo>
                  <a:pt x="1219200" y="6583680"/>
                </a:lnTo>
                <a:lnTo>
                  <a:pt x="2819400" y="4404360"/>
                </a:lnTo>
                <a:lnTo>
                  <a:pt x="1905000" y="2727960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lIns="90000" tIns="46800" rIns="90000" bIns="46800" anchor="b">
            <a:normAutofit/>
          </a:bodyPr>
          <a:lstStyle>
            <a:lvl1pPr algn="ctr">
              <a:defRPr sz="6000"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 lIns="90000" tIns="46800" rIns="90000" bIns="46800">
            <a:normAutofit/>
          </a:bodyPr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 lIns="90000" tIns="46800" rIns="90000" bIns="46800">
            <a:normAutofit/>
          </a:bodyPr>
          <a:lstStyle>
            <a:lvl1pPr algn="ctr">
              <a:defRPr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16002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914400" y="1828800"/>
            <a:ext cx="10261600" cy="36576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1828800" y="6248400"/>
            <a:ext cx="2540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4741333" y="6248400"/>
            <a:ext cx="38608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957733" y="6248400"/>
            <a:ext cx="2540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1" Type="http://schemas.openxmlformats.org/officeDocument/2006/relationships/theme" Target="../theme/theme1.xml"/><Relationship Id="rId30" Type="http://schemas.openxmlformats.org/officeDocument/2006/relationships/tags" Target="../tags/tag209.xml"/><Relationship Id="rId3" Type="http://schemas.openxmlformats.org/officeDocument/2006/relationships/slideLayout" Target="../slideLayouts/slideLayout3.xml"/><Relationship Id="rId29" Type="http://schemas.openxmlformats.org/officeDocument/2006/relationships/tags" Target="../tags/tag208.xml"/><Relationship Id="rId28" Type="http://schemas.openxmlformats.org/officeDocument/2006/relationships/tags" Target="../tags/tag207.xml"/><Relationship Id="rId27" Type="http://schemas.openxmlformats.org/officeDocument/2006/relationships/tags" Target="../tags/tag206.xml"/><Relationship Id="rId26" Type="http://schemas.openxmlformats.org/officeDocument/2006/relationships/tags" Target="../tags/tag205.xml"/><Relationship Id="rId25" Type="http://schemas.openxmlformats.org/officeDocument/2006/relationships/tags" Target="../tags/tag204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5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6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7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8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9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30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0" normalizeH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j-cs"/>
        </a:defRPr>
      </a:lvl1pPr>
    </p:titleStyle>
    <p:bodyStyle>
      <a:lvl1pPr marL="0" indent="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1600" u="none" strike="noStrike" kern="1200" cap="none" spc="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1pPr>
      <a:lvl2pPr marL="457200" indent="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tabLst>
          <a:tab pos="1609725" algn="l"/>
        </a:tabLst>
        <a:defRPr sz="1600" u="none" strike="noStrike" kern="1200" cap="none" spc="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2pPr>
      <a:lvl3pPr marL="914400" indent="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1600" u="none" strike="noStrike" kern="1200" cap="none" spc="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3pPr>
      <a:lvl4pPr marL="1371600" indent="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1600" u="none" strike="noStrike" kern="1200" cap="none" spc="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4pPr>
      <a:lvl5pPr marL="1828800" indent="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1600" u="none" strike="noStrike" kern="1200" cap="none" spc="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0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3.xml"/><Relationship Id="rId4" Type="http://schemas.openxmlformats.org/officeDocument/2006/relationships/themeOverride" Target="../theme/themeOverride1.xml"/><Relationship Id="rId3" Type="http://schemas.openxmlformats.org/officeDocument/2006/relationships/tags" Target="../tags/tag213.xml"/><Relationship Id="rId2" Type="http://schemas.openxmlformats.org/officeDocument/2006/relationships/tags" Target="../tags/tag212.xml"/><Relationship Id="rId1" Type="http://schemas.openxmlformats.org/officeDocument/2006/relationships/tags" Target="../tags/tag2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4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2.xml"/><Relationship Id="rId1" Type="http://schemas.openxmlformats.org/officeDocument/2006/relationships/tags" Target="../tags/tag2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6.xm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7.xml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8866505" y="2489200"/>
            <a:ext cx="845185" cy="18789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ctrTitle"/>
          </p:nvPr>
        </p:nvSpPr>
        <p:spPr>
          <a:xfrm>
            <a:off x="2425065" y="2249170"/>
            <a:ext cx="7341235" cy="1169670"/>
          </a:xfrm>
        </p:spPr>
        <p:txBody>
          <a:bodyPr>
            <a:noAutofit/>
          </a:bodyPr>
          <a:p>
            <a:r>
              <a:rPr lang="zh-CN" altLang="en-US" sz="8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信息处理的工具</a:t>
            </a:r>
            <a:endParaRPr lang="zh-CN" altLang="en-US" sz="8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641475" y="854075"/>
            <a:ext cx="9314180" cy="723900"/>
          </a:xfrm>
        </p:spPr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zh-CN" sz="60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E915D8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何为信息？</a:t>
            </a:r>
            <a:endParaRPr lang="zh-CN" altLang="zh-CN" sz="6000">
              <a:ln w="13462">
                <a:solidFill>
                  <a:schemeClr val="bg1"/>
                </a:solidFill>
                <a:prstDash val="solid"/>
              </a:ln>
              <a:solidFill>
                <a:srgbClr val="E915D8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quarter" idx="13"/>
            <p:custDataLst>
              <p:tags r:id="rId2"/>
            </p:custDataLst>
          </p:nvPr>
        </p:nvSpPr>
        <p:spPr>
          <a:xfrm>
            <a:off x="765175" y="2176780"/>
            <a:ext cx="10754360" cy="3445510"/>
          </a:xfrm>
        </p:spPr>
        <p:txBody>
          <a:bodyPr/>
          <a:lstStyle/>
          <a:p>
            <a:pPr indent="812800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3877492575"/>
                </a:ext>
              </a:extLst>
            </a:pPr>
            <a:r>
              <a:rPr lang="zh-CN" altLang="en-US" sz="3200">
                <a:latin typeface="华文中宋" panose="02010600040101010101" charset="-122"/>
                <a:ea typeface="华文中宋" panose="02010600040101010101" charset="-122"/>
              </a:rPr>
              <a:t>信息是通过特定的媒体所承载的消息、情报、指令、数据和信号中所包含的一切可传递和可交换的内容。</a:t>
            </a:r>
            <a:endParaRPr lang="zh-CN" altLang="en-US" sz="3200">
              <a:latin typeface="华文中宋" panose="02010600040101010101" charset="-122"/>
              <a:ea typeface="华文中宋" panose="02010600040101010101" charset="-122"/>
            </a:endParaRPr>
          </a:p>
          <a:p>
            <a:pPr indent="812800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3877492575"/>
                </a:ext>
              </a:extLst>
            </a:pPr>
            <a:r>
              <a:rPr lang="zh-CN" altLang="en-US" sz="3200">
                <a:latin typeface="华文中宋" panose="02010600040101010101" charset="-122"/>
                <a:ea typeface="华文中宋" panose="02010600040101010101" charset="-122"/>
              </a:rPr>
              <a:t>一般来说，信息是一种资源，可通过文字、数字、符号、图像、声音、视频等不同的方式呈现出来。</a:t>
            </a:r>
            <a:endParaRPr lang="zh-CN" altLang="en-US" sz="3200"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65200" y="1022350"/>
            <a:ext cx="10391140" cy="5388610"/>
          </a:xfrm>
        </p:spPr>
        <p:txBody>
          <a:bodyPr/>
          <a:p>
            <a:pPr marL="0" indent="0">
              <a:buNone/>
            </a:pPr>
            <a:r>
              <a:rPr lang="zh-CN" altLang="en-US" sz="6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信息的采集、存储、加工、传输和发布等各个环节都与计算机息息相关！</a:t>
            </a:r>
            <a:endParaRPr lang="zh-CN" altLang="en-US" sz="6000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49275" y="281940"/>
            <a:ext cx="11250295" cy="62928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计算机硬件的组成：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　　1、CPU：中央处理器，是整部计算机的核心。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　　2、内存：可以进行读取硬盘数据供C</a:t>
            </a:r>
            <a:r>
              <a:rPr lang="en-US" altLang="zh-CN" sz="28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PU</a:t>
            </a: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使用，是硬盘与cpu之间的桥梁。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　　3、主板：连接各个硬件，使其能相互通讯。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　　4、硬盘：存储操作系统及用户资料。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　　5、显卡：显示适配器，一个好的显卡可以提升计算机的运行操作的流畅性。它的功能是将计算机需要的信息，输出到 显示器 上面。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　　6、声卡：音频卡，实现声波输出的一个设备。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　　7、网卡：可以实现接入网络，与其它设备进行通讯。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　　8、鼠标、键盘、显示器、主机等外部装备，直接与使用者连接的一些设备。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4" descr="1-2-计算机的主机背面的接口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765175"/>
            <a:ext cx="9144000" cy="4913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7" name="AutoShape 5"/>
          <p:cNvSpPr/>
          <p:nvPr/>
        </p:nvSpPr>
        <p:spPr>
          <a:xfrm>
            <a:off x="3084513" y="3500438"/>
            <a:ext cx="914400" cy="473075"/>
          </a:xfrm>
          <a:prstGeom prst="accentCallout2">
            <a:avLst>
              <a:gd name="adj1" fmla="val 24162"/>
              <a:gd name="adj2" fmla="val 108333"/>
              <a:gd name="adj3" fmla="val 24162"/>
              <a:gd name="adj4" fmla="val 143750"/>
              <a:gd name="adj5" fmla="val 169801"/>
              <a:gd name="adj6" fmla="val 180384"/>
            </a:avLst>
          </a:prstGeom>
          <a:solidFill>
            <a:srgbClr val="FFFF66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黑体" panose="02010609060101010101" charset="-122"/>
              </a:rPr>
              <a:t>鼠标</a:t>
            </a:r>
            <a:endParaRPr lang="zh-CN" altLang="en-US" sz="24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8678" name="AutoShape 6"/>
          <p:cNvSpPr/>
          <p:nvPr/>
        </p:nvSpPr>
        <p:spPr>
          <a:xfrm>
            <a:off x="3143250" y="5229225"/>
            <a:ext cx="914400" cy="473075"/>
          </a:xfrm>
          <a:prstGeom prst="accentCallout2">
            <a:avLst>
              <a:gd name="adj1" fmla="val 24162"/>
              <a:gd name="adj2" fmla="val 108333"/>
              <a:gd name="adj3" fmla="val 24162"/>
              <a:gd name="adj4" fmla="val 140278"/>
              <a:gd name="adj5" fmla="val -94968"/>
              <a:gd name="adj6" fmla="val 173958"/>
            </a:avLst>
          </a:prstGeom>
          <a:solidFill>
            <a:srgbClr val="FFFF66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黑体" panose="02010609060101010101" charset="-122"/>
              </a:rPr>
              <a:t>键盘</a:t>
            </a:r>
            <a:endParaRPr lang="zh-CN" altLang="en-US" sz="24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8679" name="AutoShape 7"/>
          <p:cNvSpPr/>
          <p:nvPr/>
        </p:nvSpPr>
        <p:spPr>
          <a:xfrm>
            <a:off x="1524000" y="6021388"/>
            <a:ext cx="3325813" cy="473075"/>
          </a:xfrm>
          <a:prstGeom prst="accentCallout2">
            <a:avLst>
              <a:gd name="adj1" fmla="val 24162"/>
              <a:gd name="adj2" fmla="val 102292"/>
              <a:gd name="adj3" fmla="val 24162"/>
              <a:gd name="adj4" fmla="val 105968"/>
              <a:gd name="adj5" fmla="val -257046"/>
              <a:gd name="adj6" fmla="val 109880"/>
            </a:avLst>
          </a:prstGeom>
          <a:solidFill>
            <a:srgbClr val="FFFF66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黑体" panose="02010609060101010101" charset="-122"/>
              </a:rPr>
              <a:t>鼠标、键盘的</a:t>
            </a:r>
            <a:r>
              <a:rPr lang="en-US" altLang="zh-CN" sz="2400" b="1" dirty="0">
                <a:latin typeface="Arial" panose="020B0604020202020204" pitchFamily="34" charset="0"/>
                <a:ea typeface="黑体" panose="02010609060101010101" charset="-122"/>
              </a:rPr>
              <a:t>USB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charset="-122"/>
              </a:rPr>
              <a:t>插口</a:t>
            </a:r>
            <a:endParaRPr lang="zh-CN" altLang="en-US" sz="24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8680" name="AutoShape 8"/>
          <p:cNvSpPr/>
          <p:nvPr/>
        </p:nvSpPr>
        <p:spPr>
          <a:xfrm>
            <a:off x="4151313" y="2852738"/>
            <a:ext cx="1562100" cy="473075"/>
          </a:xfrm>
          <a:prstGeom prst="accentCallout2">
            <a:avLst>
              <a:gd name="adj1" fmla="val 24162"/>
              <a:gd name="adj2" fmla="val 104880"/>
              <a:gd name="adj3" fmla="val 24162"/>
              <a:gd name="adj4" fmla="val 121139"/>
              <a:gd name="adj5" fmla="val 276509"/>
              <a:gd name="adj6" fmla="val 137907"/>
            </a:avLst>
          </a:prstGeom>
          <a:solidFill>
            <a:srgbClr val="FFFF66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黑体" panose="02010609060101010101" charset="-122"/>
              </a:rPr>
              <a:t>打印机</a:t>
            </a:r>
            <a:endParaRPr lang="zh-CN" altLang="en-US" sz="24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8681" name="AutoShape 9"/>
          <p:cNvSpPr/>
          <p:nvPr/>
        </p:nvSpPr>
        <p:spPr>
          <a:xfrm>
            <a:off x="6240463" y="5229225"/>
            <a:ext cx="1223962" cy="473075"/>
          </a:xfrm>
          <a:prstGeom prst="accentCallout2">
            <a:avLst>
              <a:gd name="adj1" fmla="val 24162"/>
              <a:gd name="adj2" fmla="val -6227"/>
              <a:gd name="adj3" fmla="val 24162"/>
              <a:gd name="adj4" fmla="val -17380"/>
              <a:gd name="adj5" fmla="val -96981"/>
              <a:gd name="adj6" fmla="val -28792"/>
            </a:avLst>
          </a:prstGeom>
          <a:solidFill>
            <a:srgbClr val="FFFF66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黑体" panose="02010609060101010101" charset="-122"/>
              </a:rPr>
              <a:t>显示器</a:t>
            </a:r>
            <a:endParaRPr lang="zh-CN" altLang="en-US" sz="24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8682" name="AutoShape 10"/>
          <p:cNvSpPr/>
          <p:nvPr/>
        </p:nvSpPr>
        <p:spPr>
          <a:xfrm>
            <a:off x="8430895" y="2852738"/>
            <a:ext cx="1223963" cy="473075"/>
          </a:xfrm>
          <a:prstGeom prst="accentCallout2">
            <a:avLst>
              <a:gd name="adj1" fmla="val 24162"/>
              <a:gd name="adj2" fmla="val -6227"/>
              <a:gd name="adj3" fmla="val 24162"/>
              <a:gd name="adj4" fmla="val -42023"/>
              <a:gd name="adj5" fmla="val 242282"/>
              <a:gd name="adj6" fmla="val -78727"/>
            </a:avLst>
          </a:prstGeom>
          <a:solidFill>
            <a:srgbClr val="FFFF66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黑体" panose="02010609060101010101" charset="-122"/>
              </a:rPr>
              <a:t>网线</a:t>
            </a:r>
            <a:endParaRPr lang="zh-CN" altLang="en-US" sz="24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8683" name="AutoShape 11"/>
          <p:cNvSpPr/>
          <p:nvPr/>
        </p:nvSpPr>
        <p:spPr>
          <a:xfrm>
            <a:off x="8832850" y="4437063"/>
            <a:ext cx="1584325" cy="473075"/>
          </a:xfrm>
          <a:prstGeom prst="accentCallout2">
            <a:avLst>
              <a:gd name="adj1" fmla="val 24162"/>
              <a:gd name="adj2" fmla="val -4810"/>
              <a:gd name="adj3" fmla="val 24162"/>
              <a:gd name="adj4" fmla="val -30259"/>
              <a:gd name="adj5" fmla="val -9731"/>
              <a:gd name="adj6" fmla="val -56111"/>
            </a:avLst>
          </a:prstGeom>
          <a:solidFill>
            <a:srgbClr val="FFFF66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黑体" panose="02010609060101010101" charset="-122"/>
              </a:rPr>
              <a:t>声音输出</a:t>
            </a:r>
            <a:endParaRPr lang="zh-CN" altLang="en-US" sz="24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8684" name="AutoShape 12"/>
          <p:cNvSpPr/>
          <p:nvPr/>
        </p:nvSpPr>
        <p:spPr>
          <a:xfrm>
            <a:off x="8759825" y="5084763"/>
            <a:ext cx="1584325" cy="473075"/>
          </a:xfrm>
          <a:prstGeom prst="accentCallout2">
            <a:avLst>
              <a:gd name="adj1" fmla="val 24162"/>
              <a:gd name="adj2" fmla="val -4810"/>
              <a:gd name="adj3" fmla="val 24162"/>
              <a:gd name="adj4" fmla="val -27454"/>
              <a:gd name="adj5" fmla="val -77852"/>
              <a:gd name="adj6" fmla="val -50403"/>
            </a:avLst>
          </a:prstGeom>
          <a:solidFill>
            <a:srgbClr val="FFFF66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黑体" panose="02010609060101010101" charset="-122"/>
              </a:rPr>
              <a:t>声音输入</a:t>
            </a:r>
            <a:endParaRPr lang="zh-CN" altLang="en-US" sz="24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1881188" y="136525"/>
            <a:ext cx="8229600" cy="649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marR="0" defTabSz="914400" eaLnBrk="0" hangingPunct="0">
              <a:buClrTx/>
              <a:buSzTx/>
              <a:buFontTx/>
              <a:buNone/>
              <a:defRPr/>
            </a:pPr>
            <a:r>
              <a:rPr kumimoji="0" lang="zh-CN" altLang="en-US" sz="4000" b="1" kern="0" cap="none" spc="0" normalizeH="0" baseline="0" noProof="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计算机主机背面的接口</a:t>
            </a:r>
            <a:endParaRPr kumimoji="0" lang="zh-CN" altLang="en-US" sz="4000" b="1" kern="0" cap="none" spc="0" normalizeH="0" baseline="0" noProof="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 bldLvl="0" animBg="1"/>
      <p:bldP spid="28678" grpId="0" bldLvl="0" animBg="1"/>
      <p:bldP spid="28679" grpId="0" bldLvl="0" animBg="1"/>
      <p:bldP spid="28680" grpId="0" bldLvl="0" animBg="1"/>
      <p:bldP spid="28681" grpId="0" bldLvl="0" animBg="1"/>
      <p:bldP spid="28682" grpId="0" bldLvl="0" animBg="1"/>
      <p:bldP spid="28683" grpId="0" bldLvl="0" animBg="1"/>
      <p:bldP spid="2868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" name="图片 101"/>
          <p:cNvPicPr/>
          <p:nvPr/>
        </p:nvPicPr>
        <p:blipFill>
          <a:blip r:embed="rId1"/>
          <a:stretch>
            <a:fillRect/>
          </a:stretch>
        </p:blipFill>
        <p:spPr>
          <a:xfrm>
            <a:off x="2333625" y="1899285"/>
            <a:ext cx="7524750" cy="243395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918845" y="356870"/>
            <a:ext cx="10734675" cy="66776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200000"/>
              </a:lnSpc>
            </a:pP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【课堂实践：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DIY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自助装机】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32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小明是一个小型工作室的平面设计师，由于收入有限，想要组装一部六千以下的高性价比主机，请你利用京东配件的自助装机平台选购零部件为小明组装一部主机，并把选购的配件整理好提交至班级</a:t>
            </a:r>
            <a:r>
              <a:rPr lang="zh-CN" altLang="en-US" sz="32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展示</a:t>
            </a:r>
            <a:r>
              <a:rPr lang="en-US" altLang="zh-CN" sz="32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区</a:t>
            </a:r>
            <a:r>
              <a:rPr lang="zh-CN" altLang="en-US" sz="32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，并备份一份在个人区</a:t>
            </a:r>
            <a:r>
              <a:rPr lang="en-US" altLang="zh-CN" sz="32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。 </a:t>
            </a:r>
            <a:endParaRPr lang="en-US" altLang="zh-CN" sz="32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>
              <a:lnSpc>
                <a:spcPct val="200000"/>
              </a:lnSpc>
            </a:pPr>
            <a:endParaRPr lang="en-US" altLang="zh-CN" sz="32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algn="r">
              <a:lnSpc>
                <a:spcPct val="200000"/>
              </a:lnSpc>
            </a:pPr>
            <a:r>
              <a:rPr lang="zh-CN" altLang="en-US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网站：https://diy.jd.com</a:t>
            </a:r>
            <a:endParaRPr lang="zh-CN" altLang="en-US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1"/>
  <p:tag name="KSO_WM_UNIT_LAYERLEVEL" val="1"/>
  <p:tag name="KSO_WM_TAG_VERSION" val="1.0"/>
  <p:tag name="KSO_WM_BEAUTIFY_FLAG" val="#wm#"/>
  <p:tag name="KSO_WM_UNIT_TYPE" val="y"/>
  <p:tag name="KSO_WM_UNIT_INDEX" val="1"/>
  <p:tag name="KSO_WM_UNIT_BK_DARK_LIGHT" val="1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2"/>
  <p:tag name="KSO_WM_UNIT_LAYERLEVEL" val="1"/>
  <p:tag name="KSO_WM_TAG_VERSION" val="1.0"/>
  <p:tag name="KSO_WM_BEAUTIFY_FLAG" val="#wm#"/>
  <p:tag name="KSO_WM_UNIT_TYPE" val="y"/>
  <p:tag name="KSO_WM_UNIT_INDEX" val="2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UNIT_BK_DARK_LIGHT" val="1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4*i*2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4*i*1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4*i*3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4*i*4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i*5"/>
  <p:tag name="KSO_WM_UNIT_LAYERLEVEL" val="1"/>
  <p:tag name="KSO_WM_TAG_VERSION" val="1.0"/>
  <p:tag name="KSO_WM_BEAUTIFY_FLAG" val="#wm#"/>
  <p:tag name="KSO_WM_UNIT_TYPE" val="i"/>
  <p:tag name="KSO_WM_UNIT_INDEX" val="5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5*i*2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5*i*1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5*i*3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5*i*4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i*5"/>
  <p:tag name="KSO_WM_UNIT_LAYERLEVEL" val="1"/>
  <p:tag name="KSO_WM_TAG_VERSION" val="1.0"/>
  <p:tag name="KSO_WM_BEAUTIFY_FLAG" val="#wm#"/>
  <p:tag name="KSO_WM_UNIT_TYPE" val="i"/>
  <p:tag name="KSO_WM_UNIT_INDEX" val="5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6*i*2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6*i*1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6*i*3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6*i*4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5"/>
  <p:tag name="KSO_WM_UNIT_LAYERLEVEL" val="1"/>
  <p:tag name="KSO_WM_TAG_VERSION" val="1.0"/>
  <p:tag name="KSO_WM_BEAUTIFY_FLAG" val="#wm#"/>
  <p:tag name="KSO_WM_UNIT_TYPE" val="i"/>
  <p:tag name="KSO_WM_UNIT_INDEX" val="5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8*i*2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8*i*1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8*i*3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8*i*4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i*5"/>
  <p:tag name="KSO_WM_UNIT_LAYERLEVEL" val="1"/>
  <p:tag name="KSO_WM_TAG_VERSION" val="1.0"/>
  <p:tag name="KSO_WM_BEAUTIFY_FLAG" val="#wm#"/>
  <p:tag name="KSO_WM_UNIT_TYPE" val="i"/>
  <p:tag name="KSO_WM_UNIT_INDEX" val="5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9*i*2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9*i*1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9*i*3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9*i*4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i*5"/>
  <p:tag name="KSO_WM_UNIT_LAYERLEVEL" val="1"/>
  <p:tag name="KSO_WM_TAG_VERSION" val="1.0"/>
  <p:tag name="KSO_WM_BEAUTIFY_FLAG" val="#wm#"/>
  <p:tag name="KSO_WM_UNIT_TYPE" val="i"/>
  <p:tag name="KSO_WM_UNIT_INDEX" val="5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0*i*2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0*i*1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0*i*3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0*i*4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i*5"/>
  <p:tag name="KSO_WM_UNIT_LAYERLEVEL" val="1"/>
  <p:tag name="KSO_WM_TAG_VERSION" val="1.0"/>
  <p:tag name="KSO_WM_BEAUTIFY_FLAG" val="#wm#"/>
  <p:tag name="KSO_WM_UNIT_TYPE" val="i"/>
  <p:tag name="KSO_WM_UNIT_INDEX" val="5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UNIT_BK_DARK_LIGHT" val="1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i*1"/>
  <p:tag name="KSO_WM_UNIT_LAYERLEVEL" val="1"/>
  <p:tag name="KSO_WM_TAG_VERSION" val="1.0"/>
  <p:tag name="KSO_WM_BEAUTIFY_FLAG" val="#wm#"/>
  <p:tag name="KSO_WM_UNIT_TYPE" val="i"/>
  <p:tag name="KSO_WM_UNIT_INDEX" val="1"/>
  <p:tag name="KSO_WM_SLIDE_BACKGROUND_TYPE" val="frame"/>
  <p:tag name="KSO_WM_SLIDE_BK_DARK_LIGHT" val="2"/>
  <p:tag name="KSO_WM_UNIT_SUBTYPE" val="h"/>
  <p:tag name="KSO_WM_UNIT_BK_DARK_LIGHT" val="2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3*i*5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3*i*6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3*i*7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3*i*8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_13*i*9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_13*i*10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_13*i*11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_13*i*1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_13*i*13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4"/>
  <p:tag name="KSO_WM_UNIT_ID" val="_13*i*14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5"/>
  <p:tag name="KSO_WM_UNIT_ID" val="_13*i*15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6"/>
  <p:tag name="KSO_WM_UNIT_ID" val="_13*i*16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7"/>
  <p:tag name="KSO_WM_UNIT_ID" val="_13*i*17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8"/>
  <p:tag name="KSO_WM_UNIT_ID" val="_13*i*18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9"/>
  <p:tag name="KSO_WM_UNIT_ID" val="_13*i*19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0"/>
  <p:tag name="KSO_WM_UNIT_ID" val="_13*i*20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1"/>
  <p:tag name="KSO_WM_UNIT_ID" val="_13*i*21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leftRight"/>
  <p:tag name="KSO_WM_SLIDE_BK_DARK_LIGHT" val="2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4*i*4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5*i*1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5*i*4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topBottom"/>
  <p:tag name="KSO_WM_SLIDE_BK_DARK_LIGHT" val="2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6*i*1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6*i*4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5"/>
  <p:tag name="KSO_WM_UNIT_LAYERLEVEL" val="1"/>
  <p:tag name="KSO_WM_TAG_VERSION" val="1.0"/>
  <p:tag name="KSO_WM_BEAUTIFY_FLAG" val="#wm#"/>
  <p:tag name="KSO_WM_UNIT_TYPE" val="i"/>
  <p:tag name="KSO_WM_UNIT_INDEX" val="5"/>
  <p:tag name="KSO_WM_SLIDE_BACKGROUND_TYPE" val="bottomTop"/>
  <p:tag name="KSO_WM_SLIDE_BK_DARK_LIGHT" val="2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bottomTop"/>
  <p:tag name="KSO_WM_SLIDE_BK_DARK_LIGHT" val="2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navigation"/>
  <p:tag name="KSO_WM_SLIDE_BK_DARK_LIGHT" val="2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2"/>
  <p:tag name="KSO_WM_UNIT_TYPE" val="i"/>
  <p:tag name="KSO_WM_UNIT_INDEX" val="3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2"/>
  <p:tag name="KSO_WM_UNIT_TYPE" val="i"/>
  <p:tag name="KSO_WM_UNIT_INDEX" val="4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belt"/>
  <p:tag name="KSO_WM_SLIDE_BK_DARK_LIGHT" val="2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8*i*1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1294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1294"/>
</p:tagLst>
</file>

<file path=ppt/tags/tag2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TEMPLATE_SUBCATEGORY" val="0"/>
  <p:tag name="KSO_WM_TAG_VERSION" val="1.0"/>
  <p:tag name="KSO_WM_BEAUTIFY_FLAG" val="#wm#"/>
  <p:tag name="KSO_WM_TEMPLATE_CATEGORY" val="custom"/>
  <p:tag name="KSO_WM_TEMPLATE_INDEX" val="20201294"/>
  <p:tag name="KSO_WM_TEMPLATE_THUMBS_INDEX" val="1、2、3、4、5、6、7、8、9、10、11、12、13、15"/>
  <p:tag name="KSO_WM_TEMPLATE_MASTER_TYPE" val="1"/>
  <p:tag name="KSO_WM_TEMPLATE_COLOR_TYPE" val="1"/>
  <p:tag name="KSO_WM_TEMPLATE_MASTER_THUMB_INDEX" val="12"/>
  <p:tag name="KSO_WM_UNIT_SHOW_EDIT_AREA_INDICATION" val="0"/>
</p:tagLst>
</file>

<file path=ppt/tags/tag210.xml><?xml version="1.0" encoding="utf-8"?>
<p:tagLst xmlns:p="http://schemas.openxmlformats.org/presentationml/2006/main">
  <p:tag name="KSO_WM_BEAUTIFY_FLAG" val="#wm#"/>
  <p:tag name="KSO_WM_TEMPLATE_CATEGORY" val="custom"/>
  <p:tag name="KSO_WM_TEMPLATE_INDEX" val="20201294"/>
  <p:tag name="KSO_WM_SPECIAL_SOURCE" val="bdnull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01294_9*a*1"/>
  <p:tag name="KSO_WM_TEMPLATE_CATEGORY" val="custom"/>
  <p:tag name="KSO_WM_TEMPLATE_INDEX" val="20201294"/>
  <p:tag name="KSO_WM_UNIT_LAYERLEVEL" val="1"/>
  <p:tag name="KSO_WM_TAG_VERSION" val="1.0"/>
  <p:tag name="KSO_WM_BEAUTIFY_FLAG" val="#wm#"/>
  <p:tag name="KSO_WM_UNIT_ISCONTENTSTITLE" val="0"/>
  <p:tag name="KSO_WM_UNIT_PRESET_TEXT" val="单击此处添加标题"/>
  <p:tag name="KSO_WM_UNIT_NOCLEAR" val="0"/>
  <p:tag name="KSO_WM_UNIT_VALUE" val="26"/>
  <p:tag name="KSO_WM_UNIT_TYPE" val="a"/>
  <p:tag name="KSO_WM_UNIT_INDEX" val="1"/>
  <p:tag name="KSO_WM_UNIT_ISNUMDGMTITLE" val="0"/>
</p:tagLst>
</file>

<file path=ppt/tags/tag2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01294_9*f*1"/>
  <p:tag name="KSO_WM_TEMPLATE_CATEGORY" val="custom"/>
  <p:tag name="KSO_WM_TEMPLATE_INDEX" val="20201294"/>
  <p:tag name="KSO_WM_UNIT_LAYERLEVEL" val="1"/>
  <p:tag name="KSO_WM_TAG_VERSION" val="1.0"/>
  <p:tag name="KSO_WM_BEAUTIFY_FLAG" val="#wm#"/>
  <p:tag name="KSO_WM_UNIT_PRESET_TEXT" val="如果您的内容确实非常重要又难以精简，也请使用分段处理，对内容进行简单的梳理和提炼，这样会使逻辑框架相对清晰。为了能让您有更直观的字数感受，并进一步方便使用，我们设置了文本的最大限度，当您输入的文字到这里时，已濒临页面容纳内容的上限，若还有更多内容，请酌情缩小字号，但我们不建议您的文本字号小于14磅，请您务必注意。&#13;如果您的内容确实非常重要又难以精简，也请使用分段处理，对内容进行简单的梳理和提炼，这样会使逻辑框架相对清晰。为了能让您有更直观的字数感受，并进一步方便使用，我们设置了文本的最大限度，当您输入的文字到这里时，已濒临页面容纳内容的上限，若还有更多内容，请酌情缩小字号，但我们不建议您的文本字号小于14磅，请您务必注意。"/>
  <p:tag name="KSO_WM_UNIT_NOCLEAR" val="0"/>
  <p:tag name="KSO_WM_UNIT_VALUE" val="460"/>
  <p:tag name="KSO_WM_UNIT_TYPE" val="f"/>
  <p:tag name="KSO_WM_UNIT_INDEX" val="1"/>
  <p:tag name="KSO_WM_UNIT_SUBTYPE" val="a"/>
</p:tagLst>
</file>

<file path=ppt/tags/tag213.xml><?xml version="1.0" encoding="utf-8"?>
<p:tagLst xmlns:p="http://schemas.openxmlformats.org/presentationml/2006/main">
  <p:tag name="KSO_WM_SLIDE_ID" val="custom20201294_9"/>
  <p:tag name="KSO_WM_TEMPLATE_SUBCATEGORY" val="0"/>
  <p:tag name="KSO_WM_SLIDE_ITEM_CNT" val="0"/>
  <p:tag name="KSO_WM_SLIDE_INDEX" val="9"/>
  <p:tag name="KSO_WM_TAG_VERSION" val="1.0"/>
  <p:tag name="KSO_WM_BEAUTIFY_FLAG" val="#wm#"/>
  <p:tag name="KSO_WM_TEMPLATE_CATEGORY" val="custom"/>
  <p:tag name="KSO_WM_TEMPLATE_INDEX" val="20201294"/>
  <p:tag name="KSO_WM_SLIDE_TYPE" val="text"/>
  <p:tag name="KSO_WM_SLIDE_SUBTYPE" val="pureTxt"/>
  <p:tag name="KSO_WM_SLIDE_SIZE" val="758*343"/>
  <p:tag name="KSO_WM_SLIDE_POSITION" val="100*98"/>
  <p:tag name="KSO_WM_SLIDE_LAYOUT" val="a_f"/>
  <p:tag name="KSO_WM_SLIDE_LAYOUT_CNT" val="1_1"/>
  <p:tag name="KSO_WM_TEMPLATE_MASTER_TYPE" val="1"/>
  <p:tag name="KSO_WM_TEMPLATE_COLOR_TYPE" val="1"/>
  <p:tag name="KSO_WM_SPECIAL_SOURCE" val="bdnull"/>
</p:tagLst>
</file>

<file path=ppt/tags/tag214.xml><?xml version="1.0" encoding="utf-8"?>
<p:tagLst xmlns:p="http://schemas.openxmlformats.org/presentationml/2006/main">
  <p:tag name="KSO_WM_BEAUTIFY_FLAG" val="#wm#"/>
  <p:tag name="KSO_WM_TEMPLATE_CATEGORY" val="custom"/>
  <p:tag name="KSO_WM_TEMPLATE_INDEX" val="20201294"/>
  <p:tag name="KSO_WM_SPECIAL_SOURCE" val="bdnull"/>
</p:tagLst>
</file>

<file path=ppt/tags/tag215.xml><?xml version="1.0" encoding="utf-8"?>
<p:tagLst xmlns:p="http://schemas.openxmlformats.org/presentationml/2006/main">
  <p:tag name="KSO_WM_SLIDE_ID" val="custom20201294_9"/>
  <p:tag name="KSO_WM_TEMPLATE_SUBCATEGORY" val="0"/>
  <p:tag name="KSO_WM_SLIDE_ITEM_CNT" val="0"/>
  <p:tag name="KSO_WM_SLIDE_INDEX" val="9"/>
  <p:tag name="KSO_WM_TAG_VERSION" val="1.0"/>
  <p:tag name="KSO_WM_BEAUTIFY_FLAG" val="#wm#"/>
  <p:tag name="KSO_WM_TEMPLATE_CATEGORY" val="custom"/>
  <p:tag name="KSO_WM_TEMPLATE_INDEX" val="20201294"/>
  <p:tag name="KSO_WM_SLIDE_TYPE" val="text"/>
  <p:tag name="KSO_WM_SLIDE_SUBTYPE" val="pureTxt"/>
  <p:tag name="KSO_WM_SLIDE_SIZE" val="758*343"/>
  <p:tag name="KSO_WM_SLIDE_POSITION" val="100*98"/>
  <p:tag name="KSO_WM_SLIDE_LAYOUT" val="a_f"/>
  <p:tag name="KSO_WM_SLIDE_LAYOUT_CNT" val="1_1"/>
  <p:tag name="KSO_WM_TEMPLATE_MASTER_TYPE" val="1"/>
  <p:tag name="KSO_WM_TEMPLATE_COLOR_TYPE" val="1"/>
  <p:tag name="KSO_WM_SPECIAL_SOURCE" val="bdnull"/>
</p:tagLst>
</file>

<file path=ppt/tags/tag216.xml><?xml version="1.0" encoding="utf-8"?>
<p:tagLst xmlns:p="http://schemas.openxmlformats.org/presentationml/2006/main">
  <p:tag name="KSO_WM_SPECIAL_SOURCE" val="bdnull"/>
</p:tagLst>
</file>

<file path=ppt/tags/tag217.xml><?xml version="1.0" encoding="utf-8"?>
<p:tagLst xmlns:p="http://schemas.openxmlformats.org/presentationml/2006/main">
  <p:tag name="KSO_WM_BEAUTIFY_FLAG" val="#wm#"/>
  <p:tag name="KSO_WM_TEMPLATE_CATEGORY" val="custom"/>
  <p:tag name="KSO_WM_TEMPLATE_INDEX" val="20201294"/>
  <p:tag name="KSO_WM_SPECIAL_SOURCE" val="bdnull"/>
</p:tagLst>
</file>

<file path=ppt/tags/tag218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1294"/>
  <p:tag name="KSO_WM_SLIDE_LAYOUT" val="a_b"/>
  <p:tag name="KSO_WM_SLIDE_LAYOUT_CNT" val="1_1"/>
  <p:tag name="KSO_WM_SPECIAL_SOURCE" val="bdnull"/>
</p:tagLst>
</file>

<file path=ppt/tags/tag219.xml><?xml version="1.0" encoding="utf-8"?>
<p:tagLst xmlns:p="http://schemas.openxmlformats.org/presentationml/2006/main">
  <p:tag name="COMMONDATA" val="eyJoZGlkIjoiYjYzMzQ2NTczMDJiZWQxNzA5ZmZmNjU5ZmZlYjJiMjEifQ=="/>
  <p:tag name="KSO_WPP_MARK_KEY" val="9600b3d5-b001-4146-bc55-c67af767488f"/>
</p:tagLst>
</file>

<file path=ppt/theme/theme1.xml><?xml version="1.0" encoding="utf-8"?>
<a:theme xmlns:a="http://schemas.openxmlformats.org/drawingml/2006/main" name="1_Office 主题​​">
  <a:themeElements>
    <a:clrScheme name="A20201294">
      <a:dk1>
        <a:srgbClr val="000000"/>
      </a:dk1>
      <a:lt1>
        <a:srgbClr val="FFFFFF"/>
      </a:lt1>
      <a:dk2>
        <a:srgbClr val="D5D8E9"/>
      </a:dk2>
      <a:lt2>
        <a:srgbClr val="FFFFFF"/>
      </a:lt2>
      <a:accent1>
        <a:srgbClr val="4C5FCC"/>
      </a:accent1>
      <a:accent2>
        <a:srgbClr val="2A84E6"/>
      </a:accent2>
      <a:accent3>
        <a:srgbClr val="32A0E3"/>
      </a:accent3>
      <a:accent4>
        <a:srgbClr val="37B5CA"/>
      </a:accent4>
      <a:accent5>
        <a:srgbClr val="3AC6A2"/>
      </a:accent5>
      <a:accent6>
        <a:srgbClr val="5CD17D"/>
      </a:accent6>
      <a:hlink>
        <a:srgbClr val="0563C1"/>
      </a:hlink>
      <a:folHlink>
        <a:srgbClr val="954D72"/>
      </a:folHlink>
    </a:clrScheme>
    <a:fontScheme name="卡通风">
      <a:majorFont>
        <a:latin typeface="幼圆"/>
        <a:ea typeface="汉仪乐喵体W"/>
        <a:cs typeface=""/>
      </a:majorFont>
      <a:minorFont>
        <a:latin typeface="幼圆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A20201294">
    <a:dk1>
      <a:srgbClr val="000000"/>
    </a:dk1>
    <a:lt1>
      <a:srgbClr val="FFFFFF"/>
    </a:lt1>
    <a:dk2>
      <a:srgbClr val="D5D8E9"/>
    </a:dk2>
    <a:lt2>
      <a:srgbClr val="FFFFFF"/>
    </a:lt2>
    <a:accent1>
      <a:srgbClr val="4C5FCC"/>
    </a:accent1>
    <a:accent2>
      <a:srgbClr val="2A84E6"/>
    </a:accent2>
    <a:accent3>
      <a:srgbClr val="32A0E3"/>
    </a:accent3>
    <a:accent4>
      <a:srgbClr val="37B5CA"/>
    </a:accent4>
    <a:accent5>
      <a:srgbClr val="3AC6A2"/>
    </a:accent5>
    <a:accent6>
      <a:srgbClr val="5CD17D"/>
    </a:accent6>
    <a:hlink>
      <a:srgbClr val="0563C1"/>
    </a:hlink>
    <a:folHlink>
      <a:srgbClr val="954D72"/>
    </a:folHlink>
  </a:clrScheme>
</a:themeOverride>
</file>

<file path=ppt/theme/themeOverride2.xml><?xml version="1.0" encoding="utf-8"?>
<a:themeOverride xmlns:a="http://schemas.openxmlformats.org/drawingml/2006/main">
  <a:clrScheme name="A20201294">
    <a:dk1>
      <a:srgbClr val="000000"/>
    </a:dk1>
    <a:lt1>
      <a:srgbClr val="FFFFFF"/>
    </a:lt1>
    <a:dk2>
      <a:srgbClr val="D5D8E9"/>
    </a:dk2>
    <a:lt2>
      <a:srgbClr val="FFFFFF"/>
    </a:lt2>
    <a:accent1>
      <a:srgbClr val="4C5FCC"/>
    </a:accent1>
    <a:accent2>
      <a:srgbClr val="2A84E6"/>
    </a:accent2>
    <a:accent3>
      <a:srgbClr val="32A0E3"/>
    </a:accent3>
    <a:accent4>
      <a:srgbClr val="37B5CA"/>
    </a:accent4>
    <a:accent5>
      <a:srgbClr val="3AC6A2"/>
    </a:accent5>
    <a:accent6>
      <a:srgbClr val="5CD17D"/>
    </a:accent6>
    <a:hlink>
      <a:srgbClr val="0563C1"/>
    </a:hlink>
    <a:folHlink>
      <a:srgbClr val="954D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571</Words>
  <Application>WPS 演示</Application>
  <PresentationFormat>宽屏</PresentationFormat>
  <Paragraphs>42</Paragraphs>
  <Slides>7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8" baseType="lpstr">
      <vt:lpstr>Arial</vt:lpstr>
      <vt:lpstr>宋体</vt:lpstr>
      <vt:lpstr>Wingdings</vt:lpstr>
      <vt:lpstr>幼圆</vt:lpstr>
      <vt:lpstr>汉仪乐喵体W</vt:lpstr>
      <vt:lpstr>微软雅黑</vt:lpstr>
      <vt:lpstr>华文中宋</vt:lpstr>
      <vt:lpstr>华康雅宋体W9</vt:lpstr>
      <vt:lpstr>黑体</vt:lpstr>
      <vt:lpstr>Arial Unicode MS</vt:lpstr>
      <vt:lpstr>1_Office 主题​​</vt:lpstr>
      <vt:lpstr>信息处理的工具</vt:lpstr>
      <vt:lpstr>何为信息？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里山</cp:lastModifiedBy>
  <cp:revision>119</cp:revision>
  <dcterms:created xsi:type="dcterms:W3CDTF">2022-06-19T02:51:00Z</dcterms:created>
  <dcterms:modified xsi:type="dcterms:W3CDTF">2023-02-05T07:13:38Z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2052-11.1.0.12980</vt:lpwstr>
  </property>
  <property fmtid="{D5CDD505-2E9C-101B-9397-08002B2CF9AE}" pid="3" name="ICV">
    <vt:lpwstr>6504227B911F4B0280BFE3DAFA48130F</vt:lpwstr>
  </property>
</Properties>
</file>