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80" r:id="rId2"/>
    <p:sldId id="266" r:id="rId3"/>
    <p:sldId id="267" r:id="rId4"/>
    <p:sldId id="268" r:id="rId5"/>
    <p:sldId id="269" r:id="rId6"/>
    <p:sldId id="270" r:id="rId7"/>
    <p:sldId id="289" r:id="rId8"/>
    <p:sldId id="281" r:id="rId9"/>
    <p:sldId id="272" r:id="rId10"/>
    <p:sldId id="271" r:id="rId11"/>
    <p:sldId id="273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5" autoAdjust="0"/>
    <p:restoredTop sz="82029" autoAdjust="0"/>
  </p:normalViewPr>
  <p:slideViewPr>
    <p:cSldViewPr showGuides="1">
      <p:cViewPr>
        <p:scale>
          <a:sx n="50" d="100"/>
          <a:sy n="50" d="100"/>
        </p:scale>
        <p:origin x="-1628" y="-6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65ECD-90C5-48AB-8D05-6653BB7155A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5032E-8549-45CA-B1A7-A74F0A6256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594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5032E-8549-45CA-B1A7-A74F0A62563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332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5032E-8549-45CA-B1A7-A74F0A62563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178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5032E-8549-45CA-B1A7-A74F0A62563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7420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5032E-8549-45CA-B1A7-A74F0A62563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6923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endParaRPr lang="zh-C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5032E-8549-45CA-B1A7-A74F0A62563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959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5032E-8549-45CA-B1A7-A74F0A62563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6456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5032E-8549-45CA-B1A7-A74F0A62563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9595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5032E-8549-45CA-B1A7-A74F0A62563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9595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endParaRPr lang="zh-C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5032E-8549-45CA-B1A7-A74F0A62563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959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CN" altLang="en-US" smtClean="0"/>
              <a:t>单击图标添加图片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09FA58-0728-40FC-994B-E56DD4D3C65E}" type="datetimeFigureOut">
              <a:rPr lang="zh-CN" altLang="en-US" smtClean="0"/>
              <a:t>2017/10/20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196E0-F659-47FF-BA30-45AFF10EEA6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baidu.com/pic/%E5%94%BE%E6%B6%B2%E9%85%B8/7920218/0/adee30dd993555ca8c102929?fr=lemma&amp;ct=single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560" y="1844824"/>
            <a:ext cx="7560840" cy="2664296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流感特效药</a:t>
            </a:r>
            <a:r>
              <a:rPr lang="en-US" altLang="zh-CN" sz="4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/>
            </a:r>
            <a:br>
              <a:rPr lang="en-US" altLang="zh-CN" sz="4400" dirty="0" smtClean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4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44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4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“达菲”的前世今生</a:t>
            </a:r>
            <a:endParaRPr lang="zh-CN" altLang="en-US" sz="4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91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超级计算机助洲科学家揭示感冒病毒真相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74" y="2996952"/>
            <a:ext cx="4762500" cy="268605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超级计算机助洲科学家揭示感冒病毒真相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4" y="188640"/>
            <a:ext cx="4762500" cy="268605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-329530" y="5711637"/>
            <a:ext cx="53335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鼻病毒三维</a:t>
            </a:r>
            <a:r>
              <a:rPr lang="zh-CN" altLang="en-US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图</a:t>
            </a:r>
            <a:endParaRPr lang="en-US" altLang="zh-CN" sz="28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普通感冒主要是由鼻病毒</a:t>
            </a:r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引起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055990" y="108739"/>
            <a:ext cx="390849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为了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弄清一种治感冒新药的作用机理，研究人员描绘出了人类鼻病毒的全部基因组模型，约有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40%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的感冒是由鼻病毒引起的。这种旨在防止病毒扩散的新药是由澳洲制药公司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Biota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研制的，目前还处在临床试验阶段，主要针对患有哮喘、慢性堵塞性肺病和肺部囊性纤维化等肺部疾病的病人，因为感冒对他们而言可能是致命的。</a:t>
            </a:r>
          </a:p>
        </p:txBody>
      </p:sp>
    </p:spTree>
    <p:extLst>
      <p:ext uri="{BB962C8B-B14F-4D97-AF65-F5344CB8AC3E}">
        <p14:creationId xmlns:p14="http://schemas.microsoft.com/office/powerpoint/2010/main" val="196951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3"/>
          <a:stretch>
            <a:fillRect/>
          </a:stretch>
        </p:blipFill>
        <p:spPr>
          <a:xfrm>
            <a:off x="467544" y="188640"/>
            <a:ext cx="8280920" cy="504056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05626" y="5661248"/>
            <a:ext cx="68047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感冒病毒冒充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ICAM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的配体</a:t>
            </a:r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endParaRPr lang="en-US" altLang="zh-CN" sz="28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ICAM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结合，让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ICAM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把它送进细胞内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3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43608" y="5714092"/>
            <a:ext cx="7128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扑热息痛</a:t>
            </a:r>
            <a:r>
              <a:rPr lang="zh-CN" altLang="en-US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（对乙酰安基酚）</a:t>
            </a: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解热镇痛药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timgsa.baidu.com/timg?image&amp;quality=80&amp;size=b9999_10000&amp;sec=1503172431204&amp;di=2eb26d99163829fb9e83d0c1bd11b61c&amp;imgtype=0&amp;src=http%3A%2F%2Fwww.1866.tv%2FUpload_Map%2FPro%2FSmall%2F2014%2F11-11%2F2014111116215924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15" t="7235" r="20472" b="7065"/>
          <a:stretch/>
        </p:blipFill>
        <p:spPr bwMode="auto">
          <a:xfrm>
            <a:off x="323528" y="703684"/>
            <a:ext cx="3251201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timgsa.baidu.com/timg?image&amp;quality=80&amp;size=b9999_10000&amp;sec=1503172431203&amp;di=6507169fad09d757cf1db798a0071bbf&amp;imgtype=0&amp;src=http%3A%2F%2Fwww.yp900.com%2FAdmin%2FUploadFiles%2Fzhengli%2F2846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504" y="1202245"/>
            <a:ext cx="4824536" cy="338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93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16054" y="5589239"/>
            <a:ext cx="70070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甲型</a:t>
            </a: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H1N1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流感</a:t>
            </a:r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病毒</a:t>
            </a:r>
            <a:endParaRPr lang="en-US" altLang="zh-CN" sz="28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在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电子显微镜下，流感病毒就像一颗颗水雷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timgsa.baidu.com/timg?image&amp;quality=80&amp;size=b9999_10000&amp;sec=1503172890411&amp;di=4e46811c52112274a79a4092fc8cc6bd&amp;imgtype=0&amp;src=http%3A%2F%2Fpic.baike.soso.com%2Fp%2F20130627%2F20130627164417-5267105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28" y="286792"/>
            <a:ext cx="7128792" cy="480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93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64288" y="1207155"/>
            <a:ext cx="1670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病毒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表面上像蘑菇的是</a:t>
            </a:r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神经氨酸酶</a:t>
            </a:r>
            <a:r>
              <a:rPr lang="zh-CN" altLang="en-US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像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柱子的是</a:t>
            </a:r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血凝素</a:t>
            </a:r>
            <a:r>
              <a:rPr lang="zh-CN" altLang="en-US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en-US" altLang="zh-CN" sz="28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里面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8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个</a:t>
            </a: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RNA</a:t>
            </a:r>
          </a:p>
          <a:p>
            <a:pPr algn="ctr"/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片段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timgsa.baidu.com/timg?image&amp;quality=80&amp;size=b9999_10000&amp;sec=1503173607357&amp;di=fb2c2c3a23258735a176f2e67bab4535&amp;imgtype=0&amp;src=http%3A%2F%2Fwww.bbioo.com%2Fuploadfile%2F2014%2F0920%2F2014092009110111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99" y="116632"/>
            <a:ext cx="6642619" cy="6151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27584" y="6290156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流感病毒结构</a:t>
            </a:r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示意图</a:t>
            </a:r>
            <a:endParaRPr lang="en-US" altLang="zh-CN" sz="28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3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https://gss3.bdstatic.com/7Po3dSag_xI4khGkpoWK1HF6hhy/baike/c0%3Dbaike92%2C5%2C5%2C92%2C30/sign=223410e69b25bc313f5009ca3fb6e6d4/42a98226cffc1e17854349194890f603738de91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4" y="903467"/>
            <a:ext cx="4053160" cy="410445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矩形 4"/>
          <p:cNvSpPr/>
          <p:nvPr/>
        </p:nvSpPr>
        <p:spPr>
          <a:xfrm>
            <a:off x="2267744" y="5859452"/>
            <a:ext cx="48526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唾液酸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N-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乙酰基神经氨酸）</a:t>
            </a:r>
          </a:p>
        </p:txBody>
      </p:sp>
      <p:pic>
        <p:nvPicPr>
          <p:cNvPr id="6" name="图片 5" descr="https://gss2.bdstatic.com/9fo3dSag_xI4khGkpoWK1HF6hhy/baike/s%3D220/sign=6bc40f8459ee3d6d26c680c973176d41/c75c10385343fbf288e8ba00b07eca8064388fc8.jpg">
            <a:hlinkClick r:id="rId3" tgtFrame="&quot;_blank&quot;" tooltip="&quot;&quot;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440" y="1628800"/>
            <a:ext cx="5040560" cy="26537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154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204"/>
          <a:stretch/>
        </p:blipFill>
        <p:spPr bwMode="auto">
          <a:xfrm>
            <a:off x="29716" y="836712"/>
            <a:ext cx="9074007" cy="4180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2987824" y="890340"/>
            <a:ext cx="1152128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52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403648" y="6165304"/>
            <a:ext cx="59298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八角茴香曾经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是达菲的主要生产原料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102" name="Picture 6" descr="https://timgsa.baidu.com/timg?image&amp;quality=80&amp;size=b9999_10000&amp;sec=1503174308571&amp;di=e89943accdef5c87acc8d32f6d1dffd4&amp;imgtype=0&amp;src=http%3A%2F%2Fimgsrc.baidu.com%2Fimage%2Fc0%253Dshijue1%252C0%252C0%252C294%252C40%2Fsign%3D434c59ed3087e950561afb2f78513936%2F342ac65c103853430ebed10f9913b07eca8088a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10" y="908720"/>
            <a:ext cx="4266474" cy="284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timgsa.baidu.com/timg?image&amp;quality=80&amp;size=b9999_10000&amp;sec=1503174308572&amp;di=e7984ca93bc68784f4f52a2e42347bc4&amp;imgtype=0&amp;src=http%3A%2F%2Fwww.qnong.com.cn%2Fuploadfile%2F2015%2F1014%2F201510140856465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96467"/>
            <a:ext cx="401187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timgsa.baidu.com/timg?image&amp;quality=80&amp;size=b10000_10000&amp;sec=1503164494&amp;di=ea6717a9578c2c3569c0a1792dfca017&amp;src=http://a0.att.hudong.com/78/46/2030000133104913123346336520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142" y="1412776"/>
            <a:ext cx="3888432" cy="3398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36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5301208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新制造出的流感病毒还通过唾液酸和细胞连接在一起，要靠神经氨酸酶切断新病毒和旧细胞的联系，新病毒才能去入侵其他细胞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/>
          <p:nvPr/>
        </p:nvPicPr>
        <p:blipFill>
          <a:blip r:embed="rId3"/>
          <a:stretch>
            <a:fillRect/>
          </a:stretch>
        </p:blipFill>
        <p:spPr>
          <a:xfrm>
            <a:off x="844" y="620688"/>
            <a:ext cx="4715172" cy="3883620"/>
          </a:xfrm>
          <a:prstGeom prst="rect">
            <a:avLst/>
          </a:prstGeom>
        </p:spPr>
      </p:pic>
      <p:pic>
        <p:nvPicPr>
          <p:cNvPr id="7" name="Picture 2" descr="https://timgsa.baidu.com/timg?image&amp;quality=80&amp;size=b9999_10000&amp;sec=1503174800026&amp;di=e29b9fefbe6962eaef5cee0035f926c2&amp;imgtype=0&amp;src=http%3A%2F%2Fsklnbd.bjmu.edu.cn%2Fuploads%2Fallimg%2F141113%2F1_141113100427_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83"/>
          <a:stretch/>
        </p:blipFill>
        <p:spPr bwMode="auto">
          <a:xfrm>
            <a:off x="4644008" y="391542"/>
            <a:ext cx="4315172" cy="4341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36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timgsa.baidu.com/timg?image&amp;quality=80&amp;size=b9999_10000&amp;sec=1503173433406&amp;di=aa4e0253dfcdc4de77cef1979367d37f&amp;imgtype=0&amp;src=http%3A%2F%2Fimgsrc.baidu.com%2Fimage%2Fc0%253Dshijue1%252C0%252C0%252C294%252C40%2Fsign%3D3379b1cdf71f4134f43a0d3d4d76ffbf%2F960a304e251f95ca44afbe98c3177f3e6709524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6"/>
          <a:stretch/>
        </p:blipFill>
        <p:spPr bwMode="auto">
          <a:xfrm>
            <a:off x="382340" y="692696"/>
            <a:ext cx="5661248" cy="5478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444208" y="1297977"/>
            <a:ext cx="21624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神经氨酸酶分子的立体</a:t>
            </a:r>
            <a:r>
              <a:rPr lang="zh-CN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结构。它由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个部分组成，正中央是个窟窿，那就是和唾液酸结合、将它水解的地方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36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主题1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</Template>
  <TotalTime>210</TotalTime>
  <Words>261</Words>
  <Application>Microsoft Office PowerPoint</Application>
  <PresentationFormat>全屏显示(4:3)</PresentationFormat>
  <Paragraphs>30</Paragraphs>
  <Slides>11</Slides>
  <Notes>9</Notes>
  <HiddenSlides>1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主题1</vt:lpstr>
      <vt:lpstr>流感特效药    ——“达菲”的前世今生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dell</cp:lastModifiedBy>
  <cp:revision>67</cp:revision>
  <dcterms:created xsi:type="dcterms:W3CDTF">2016-01-26T14:28:40Z</dcterms:created>
  <dcterms:modified xsi:type="dcterms:W3CDTF">2017-10-20T09:59:09Z</dcterms:modified>
</cp:coreProperties>
</file>