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5"/>
  </p:notesMasterIdLst>
  <p:sldIdLst>
    <p:sldId id="272" r:id="rId2"/>
    <p:sldId id="321" r:id="rId3"/>
    <p:sldId id="569" r:id="rId4"/>
    <p:sldId id="570" r:id="rId5"/>
    <p:sldId id="571" r:id="rId6"/>
    <p:sldId id="606" r:id="rId7"/>
    <p:sldId id="572" r:id="rId8"/>
    <p:sldId id="573" r:id="rId9"/>
    <p:sldId id="574" r:id="rId10"/>
    <p:sldId id="575" r:id="rId11"/>
    <p:sldId id="576" r:id="rId12"/>
    <p:sldId id="577" r:id="rId13"/>
    <p:sldId id="578" r:id="rId14"/>
    <p:sldId id="579" r:id="rId15"/>
    <p:sldId id="580" r:id="rId16"/>
    <p:sldId id="581" r:id="rId17"/>
    <p:sldId id="582" r:id="rId18"/>
    <p:sldId id="585" r:id="rId19"/>
    <p:sldId id="583" r:id="rId20"/>
    <p:sldId id="584" r:id="rId21"/>
    <p:sldId id="586" r:id="rId22"/>
    <p:sldId id="607" r:id="rId23"/>
    <p:sldId id="587" r:id="rId24"/>
    <p:sldId id="608" r:id="rId25"/>
    <p:sldId id="588" r:id="rId26"/>
    <p:sldId id="591" r:id="rId27"/>
    <p:sldId id="589" r:id="rId28"/>
    <p:sldId id="609" r:id="rId29"/>
    <p:sldId id="610" r:id="rId30"/>
    <p:sldId id="590" r:id="rId31"/>
    <p:sldId id="592" r:id="rId32"/>
    <p:sldId id="593" r:id="rId33"/>
    <p:sldId id="594" r:id="rId34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940" autoAdjust="0"/>
    <p:restoredTop sz="99879" autoAdjust="0"/>
  </p:normalViewPr>
  <p:slideViewPr>
    <p:cSldViewPr snapToGrid="0">
      <p:cViewPr>
        <p:scale>
          <a:sx n="75" d="100"/>
          <a:sy n="75" d="100"/>
        </p:scale>
        <p:origin x="-1308" y="-210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5" Type="http://schemas.openxmlformats.org/officeDocument/2006/relationships/image" Target="../media/image49.png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5" Type="http://schemas.openxmlformats.org/officeDocument/2006/relationships/image" Target="../media/image50.png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5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5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5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25763" y="2214563"/>
            <a:ext cx="69246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43225" y="5308600"/>
            <a:ext cx="69151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>
            <a:off x="3014664" y="1882775"/>
            <a:ext cx="6751674" cy="1623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>
            <a:off x="1570038" y="4171950"/>
            <a:ext cx="9847237" cy="150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lum bright="10000" contrast="40000"/>
          </a:blip>
          <a:srcRect/>
          <a:stretch>
            <a:fillRect/>
          </a:stretch>
        </p:blipFill>
        <p:spPr bwMode="auto">
          <a:xfrm>
            <a:off x="2401889" y="6340475"/>
            <a:ext cx="8609012" cy="1422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8300" y="436563"/>
            <a:ext cx="12039600" cy="829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6725" y="654050"/>
            <a:ext cx="11487150" cy="636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295650" y="1481138"/>
            <a:ext cx="1974850" cy="6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7764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519238" y="2544763"/>
            <a:ext cx="493713" cy="473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7765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354138" y="3441699"/>
            <a:ext cx="735531" cy="48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7766" name="Picture 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355975" y="5122863"/>
            <a:ext cx="2027484" cy="68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7767" name="Picture 7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679574" y="6151563"/>
            <a:ext cx="370615" cy="512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7768" name="Picture 8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16663" y="6127750"/>
            <a:ext cx="503237" cy="56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4"/>
          <a:srcRect b="50000"/>
          <a:stretch>
            <a:fillRect/>
          </a:stretch>
        </p:blipFill>
        <p:spPr bwMode="auto">
          <a:xfrm>
            <a:off x="520700" y="454025"/>
            <a:ext cx="11430000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5" y="1368425"/>
            <a:ext cx="188595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878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84363" y="2216150"/>
            <a:ext cx="12096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878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35063" y="3135313"/>
            <a:ext cx="15906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49311"/>
          <a:stretch>
            <a:fillRect/>
          </a:stretch>
        </p:blipFill>
        <p:spPr bwMode="auto">
          <a:xfrm>
            <a:off x="482600" y="457200"/>
            <a:ext cx="11430000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35038" y="5046663"/>
            <a:ext cx="6278562" cy="2393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52413" y="328613"/>
            <a:ext cx="12068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5625" y="319088"/>
            <a:ext cx="11791950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227138" y="5467350"/>
            <a:ext cx="9686925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0836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037763" y="4714875"/>
            <a:ext cx="4476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87338" y="165100"/>
            <a:ext cx="12125325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27025" y="152400"/>
            <a:ext cx="1202055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88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7675" y="4965700"/>
            <a:ext cx="1175385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6575" y="635000"/>
            <a:ext cx="52768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390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1813" y="1930400"/>
            <a:ext cx="1084897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0213" y="219075"/>
            <a:ext cx="114585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493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2288" y="2790825"/>
            <a:ext cx="1109662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493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1650" y="3629025"/>
            <a:ext cx="112395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0375" y="360363"/>
            <a:ext cx="11296650" cy="837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57175" y="338138"/>
            <a:ext cx="11982450" cy="526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595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27500" y="5653088"/>
            <a:ext cx="37338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5956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964863" y="4713288"/>
            <a:ext cx="604837" cy="68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68375" y="320675"/>
            <a:ext cx="104584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84150" y="547688"/>
            <a:ext cx="12230100" cy="759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9100" y="419100"/>
            <a:ext cx="11430000" cy="838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9263" y="407988"/>
            <a:ext cx="7000875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233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35575" y="3686175"/>
            <a:ext cx="732472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4988" y="406400"/>
            <a:ext cx="85058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9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6750" y="1922463"/>
            <a:ext cx="87249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1338" y="466725"/>
            <a:ext cx="1128712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005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2125" y="2747963"/>
            <a:ext cx="111823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49250" y="476250"/>
            <a:ext cx="12077700" cy="758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48667"/>
          <a:stretch>
            <a:fillRect/>
          </a:stretch>
        </p:blipFill>
        <p:spPr bwMode="auto">
          <a:xfrm>
            <a:off x="485775" y="508000"/>
            <a:ext cx="1137285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209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78724" y="717550"/>
            <a:ext cx="350693" cy="607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2100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059113" y="1557338"/>
            <a:ext cx="596178" cy="666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2101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44563" y="2489199"/>
            <a:ext cx="642937" cy="654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52889" b="19333"/>
          <a:stretch>
            <a:fillRect/>
          </a:stretch>
        </p:blipFill>
        <p:spPr bwMode="auto">
          <a:xfrm>
            <a:off x="460375" y="622300"/>
            <a:ext cx="1137285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2103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1025" y="3021013"/>
            <a:ext cx="973455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81333"/>
          <a:stretch>
            <a:fillRect/>
          </a:stretch>
        </p:blipFill>
        <p:spPr bwMode="auto">
          <a:xfrm>
            <a:off x="460375" y="584200"/>
            <a:ext cx="113728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3413" y="1858963"/>
            <a:ext cx="11001375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92100" y="373063"/>
            <a:ext cx="121158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2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4531"/>
          <a:stretch>
            <a:fillRect/>
          </a:stretch>
        </p:blipFill>
        <p:spPr bwMode="auto">
          <a:xfrm>
            <a:off x="1131888" y="5676900"/>
            <a:ext cx="10868025" cy="374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4025" y="546100"/>
            <a:ext cx="111823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3438" y="573088"/>
            <a:ext cx="44291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414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87388" y="1557338"/>
            <a:ext cx="8658225" cy="747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0238" y="442913"/>
            <a:ext cx="7629525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6250" y="417513"/>
            <a:ext cx="113919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517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37886"/>
          <a:stretch>
            <a:fillRect/>
          </a:stretch>
        </p:blipFill>
        <p:spPr bwMode="auto">
          <a:xfrm>
            <a:off x="631825" y="2527300"/>
            <a:ext cx="11106150" cy="485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59024"/>
          <a:stretch>
            <a:fillRect/>
          </a:stretch>
        </p:blipFill>
        <p:spPr bwMode="auto">
          <a:xfrm>
            <a:off x="530225" y="609600"/>
            <a:ext cx="1110615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1325" y="433388"/>
            <a:ext cx="12020550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1488" y="201613"/>
            <a:ext cx="11706225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721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72313" y="4608513"/>
            <a:ext cx="1271587" cy="60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7220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149474" y="5559425"/>
            <a:ext cx="1261249" cy="558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2913" y="622300"/>
            <a:ext cx="84867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8244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2275" y="1911350"/>
            <a:ext cx="1137285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</Words>
  <Application>Microsoft Office PowerPoint</Application>
  <PresentationFormat>A3 纸张(297x420 毫米)</PresentationFormat>
  <Paragraphs>35</Paragraphs>
  <Slides>33</Slides>
  <Notes>33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11</cp:revision>
  <dcterms:created xsi:type="dcterms:W3CDTF">2018-03-01T02:03:00Z</dcterms:created>
  <dcterms:modified xsi:type="dcterms:W3CDTF">2021-01-15T08:33:15Z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