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81" r:id="rId4"/>
    <p:sldId id="283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  <p:sldId id="269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80" r:id="rId26"/>
    <p:sldId id="257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2" autoAdjust="0"/>
    <p:restoredTop sz="94660"/>
  </p:normalViewPr>
  <p:slideViewPr>
    <p:cSldViewPr snapToGrid="0">
      <p:cViewPr varScale="1">
        <p:scale>
          <a:sx n="91" d="100"/>
          <a:sy n="91" d="100"/>
        </p:scale>
        <p:origin x="76" y="1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emf"/><Relationship Id="rId1" Type="http://schemas.openxmlformats.org/officeDocument/2006/relationships/image" Target="../media/image28.emf"/><Relationship Id="rId4" Type="http://schemas.openxmlformats.org/officeDocument/2006/relationships/image" Target="../media/image31.e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image" Target="../media/image32.emf"/><Relationship Id="rId5" Type="http://schemas.openxmlformats.org/officeDocument/2006/relationships/image" Target="../media/image36.emf"/><Relationship Id="rId4" Type="http://schemas.openxmlformats.org/officeDocument/2006/relationships/image" Target="../media/image35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image" Target="../media/image37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image" Target="../media/image39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image" Target="../media/image43.emf"/><Relationship Id="rId1" Type="http://schemas.openxmlformats.org/officeDocument/2006/relationships/image" Target="../media/image42.e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image" Target="../media/image47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image" Target="../media/image49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image" Target="../media/image52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e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6.emf"/><Relationship Id="rId1" Type="http://schemas.openxmlformats.org/officeDocument/2006/relationships/image" Target="../media/image5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373A6-9BE1-4592-8A3A-3BF36ABE7C01}" type="datetimeFigureOut">
              <a:rPr lang="zh-CN" altLang="en-US" smtClean="0"/>
              <a:t>2020/10/29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BF44-EDAE-4004-BE96-531313867D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330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373A6-9BE1-4592-8A3A-3BF36ABE7C01}" type="datetimeFigureOut">
              <a:rPr lang="zh-CN" altLang="en-US" smtClean="0"/>
              <a:t>2020/10/29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BF44-EDAE-4004-BE96-531313867D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432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373A6-9BE1-4592-8A3A-3BF36ABE7C01}" type="datetimeFigureOut">
              <a:rPr lang="zh-CN" altLang="en-US" smtClean="0"/>
              <a:t>2020/10/29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BF44-EDAE-4004-BE96-531313867D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983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373A6-9BE1-4592-8A3A-3BF36ABE7C01}" type="datetimeFigureOut">
              <a:rPr lang="zh-CN" altLang="en-US" smtClean="0"/>
              <a:t>2020/10/29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BF44-EDAE-4004-BE96-531313867D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0844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373A6-9BE1-4592-8A3A-3BF36ABE7C01}" type="datetimeFigureOut">
              <a:rPr lang="zh-CN" altLang="en-US" smtClean="0"/>
              <a:t>2020/10/29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BF44-EDAE-4004-BE96-531313867D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341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373A6-9BE1-4592-8A3A-3BF36ABE7C01}" type="datetimeFigureOut">
              <a:rPr lang="zh-CN" altLang="en-US" smtClean="0"/>
              <a:t>2020/10/29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BF44-EDAE-4004-BE96-531313867D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0411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373A6-9BE1-4592-8A3A-3BF36ABE7C01}" type="datetimeFigureOut">
              <a:rPr lang="zh-CN" altLang="en-US" smtClean="0"/>
              <a:t>2020/10/29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BF44-EDAE-4004-BE96-531313867D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864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373A6-9BE1-4592-8A3A-3BF36ABE7C01}" type="datetimeFigureOut">
              <a:rPr lang="zh-CN" altLang="en-US" smtClean="0"/>
              <a:t>2020/10/29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BF44-EDAE-4004-BE96-531313867D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475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373A6-9BE1-4592-8A3A-3BF36ABE7C01}" type="datetimeFigureOut">
              <a:rPr lang="zh-CN" altLang="en-US" smtClean="0"/>
              <a:t>2020/10/29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BF44-EDAE-4004-BE96-531313867D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279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373A6-9BE1-4592-8A3A-3BF36ABE7C01}" type="datetimeFigureOut">
              <a:rPr lang="zh-CN" altLang="en-US" smtClean="0"/>
              <a:t>2020/10/29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BF44-EDAE-4004-BE96-531313867D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096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373A6-9BE1-4592-8A3A-3BF36ABE7C01}" type="datetimeFigureOut">
              <a:rPr lang="zh-CN" altLang="en-US" smtClean="0"/>
              <a:t>2020/10/29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9BF44-EDAE-4004-BE96-531313867D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76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3"/>
          <p:cNvSpPr>
            <a:spLocks noChangeArrowheads="1"/>
          </p:cNvSpPr>
          <p:nvPr userDrawn="1"/>
        </p:nvSpPr>
        <p:spPr bwMode="auto">
          <a:xfrm rot="6238231" flipH="1">
            <a:off x="9409113" y="4235450"/>
            <a:ext cx="1169988" cy="1169987"/>
          </a:xfrm>
          <a:prstGeom prst="rect">
            <a:avLst/>
          </a:prstGeom>
          <a:solidFill>
            <a:srgbClr val="FFBBB3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noProof="1"/>
          </a:p>
        </p:txBody>
      </p:sp>
      <p:sp>
        <p:nvSpPr>
          <p:cNvPr id="4" name="矩形 5"/>
          <p:cNvSpPr/>
          <p:nvPr userDrawn="1"/>
        </p:nvSpPr>
        <p:spPr>
          <a:xfrm rot="19041346" flipH="1">
            <a:off x="10088563" y="6107113"/>
            <a:ext cx="187325" cy="1873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noProof="1"/>
          </a:p>
        </p:txBody>
      </p:sp>
      <p:sp>
        <p:nvSpPr>
          <p:cNvPr id="5" name="矩形 6"/>
          <p:cNvSpPr/>
          <p:nvPr userDrawn="1"/>
        </p:nvSpPr>
        <p:spPr>
          <a:xfrm rot="998715" flipH="1">
            <a:off x="10507663" y="5621338"/>
            <a:ext cx="471487" cy="47307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noProof="1"/>
          </a:p>
        </p:txBody>
      </p:sp>
      <p:sp>
        <p:nvSpPr>
          <p:cNvPr id="6" name="矩形 7"/>
          <p:cNvSpPr/>
          <p:nvPr userDrawn="1"/>
        </p:nvSpPr>
        <p:spPr>
          <a:xfrm rot="19250941" flipH="1">
            <a:off x="10179050" y="5688013"/>
            <a:ext cx="223838" cy="223837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noProof="1"/>
          </a:p>
        </p:txBody>
      </p:sp>
      <p:sp>
        <p:nvSpPr>
          <p:cNvPr id="7" name="矩形 8"/>
          <p:cNvSpPr/>
          <p:nvPr userDrawn="1"/>
        </p:nvSpPr>
        <p:spPr>
          <a:xfrm rot="19628487" flipH="1">
            <a:off x="11164888" y="6592888"/>
            <a:ext cx="479425" cy="47783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noProof="1"/>
          </a:p>
        </p:txBody>
      </p:sp>
      <p:sp>
        <p:nvSpPr>
          <p:cNvPr id="8" name="矩形 1"/>
          <p:cNvSpPr/>
          <p:nvPr userDrawn="1"/>
        </p:nvSpPr>
        <p:spPr>
          <a:xfrm rot="1703810" flipH="1">
            <a:off x="11537950" y="2659063"/>
            <a:ext cx="671513" cy="66992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noProof="1"/>
          </a:p>
        </p:txBody>
      </p:sp>
      <p:sp>
        <p:nvSpPr>
          <p:cNvPr id="9" name="矩形 2"/>
          <p:cNvSpPr/>
          <p:nvPr userDrawn="1"/>
        </p:nvSpPr>
        <p:spPr>
          <a:xfrm rot="985914" flipH="1">
            <a:off x="11072813" y="5414963"/>
            <a:ext cx="1327150" cy="1325562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noProof="1"/>
          </a:p>
        </p:txBody>
      </p:sp>
      <p:sp>
        <p:nvSpPr>
          <p:cNvPr id="10" name="矩形 4"/>
          <p:cNvSpPr>
            <a:spLocks noChangeArrowheads="1"/>
          </p:cNvSpPr>
          <p:nvPr userDrawn="1"/>
        </p:nvSpPr>
        <p:spPr bwMode="auto">
          <a:xfrm rot="3014278" flipH="1">
            <a:off x="10201275" y="3587751"/>
            <a:ext cx="1958975" cy="1955800"/>
          </a:xfrm>
          <a:prstGeom prst="rect">
            <a:avLst/>
          </a:prstGeom>
          <a:solidFill>
            <a:srgbClr val="AACED2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noProof="1"/>
          </a:p>
        </p:txBody>
      </p:sp>
      <p:sp>
        <p:nvSpPr>
          <p:cNvPr id="11" name="矩形 9"/>
          <p:cNvSpPr>
            <a:spLocks noChangeArrowheads="1"/>
          </p:cNvSpPr>
          <p:nvPr userDrawn="1"/>
        </p:nvSpPr>
        <p:spPr bwMode="auto">
          <a:xfrm rot="4169379" flipH="1">
            <a:off x="8955088" y="5462588"/>
            <a:ext cx="203200" cy="203200"/>
          </a:xfrm>
          <a:prstGeom prst="rect">
            <a:avLst/>
          </a:prstGeom>
          <a:solidFill>
            <a:srgbClr val="009FB8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noProof="1"/>
          </a:p>
        </p:txBody>
      </p:sp>
      <p:sp>
        <p:nvSpPr>
          <p:cNvPr id="12" name="矩形 10"/>
          <p:cNvSpPr/>
          <p:nvPr userDrawn="1"/>
        </p:nvSpPr>
        <p:spPr>
          <a:xfrm rot="1849597" flipH="1">
            <a:off x="10415588" y="6386513"/>
            <a:ext cx="669925" cy="669925"/>
          </a:xfrm>
          <a:prstGeom prst="rect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noProof="1"/>
          </a:p>
        </p:txBody>
      </p:sp>
      <p:sp>
        <p:nvSpPr>
          <p:cNvPr id="13" name="矩形 11"/>
          <p:cNvSpPr/>
          <p:nvPr userDrawn="1"/>
        </p:nvSpPr>
        <p:spPr>
          <a:xfrm rot="1703810" flipH="1">
            <a:off x="10052050" y="3232150"/>
            <a:ext cx="328613" cy="3302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3765"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 noProof="1"/>
          </a:p>
        </p:txBody>
      </p:sp>
      <p:pic>
        <p:nvPicPr>
          <p:cNvPr id="14" name="Picture 13" descr="湖北猎豹图书文化有限公司logo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9013" y="114300"/>
            <a:ext cx="75565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6" descr="timg?image&amp;quality=80&amp;size=b9999_10000&amp;sec=1514455248577&amp;di=17a6aee7f6970fc09f61a1489a9c9b1a&amp;imgtype=0&amp;src=http%3A%2F%2Fpic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28"/>
          <a:stretch>
            <a:fillRect/>
          </a:stretch>
        </p:blipFill>
        <p:spPr bwMode="auto">
          <a:xfrm>
            <a:off x="563563" y="5341938"/>
            <a:ext cx="1133475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335810" y="236936"/>
            <a:ext cx="5601366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218149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E373A6-9BE1-4592-8A3A-3BF36ABE7C01}" type="datetimeFigureOut">
              <a:rPr lang="zh-CN" altLang="en-US" smtClean="0"/>
              <a:t>2020/10/29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9BF44-EDAE-4004-BE96-531313867DF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6611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2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5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2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1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1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4.e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2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6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7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emf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9.emf"/><Relationship Id="rId5" Type="http://schemas.openxmlformats.org/officeDocument/2006/relationships/oleObject" Target="../embeddings/oleObject22.bin"/><Relationship Id="rId10" Type="http://schemas.openxmlformats.org/officeDocument/2006/relationships/image" Target="../media/image31.emf"/><Relationship Id="rId4" Type="http://schemas.openxmlformats.org/officeDocument/2006/relationships/image" Target="../media/image28.emf"/><Relationship Id="rId9" Type="http://schemas.openxmlformats.org/officeDocument/2006/relationships/oleObject" Target="../embeddings/oleObject24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12" Type="http://schemas.openxmlformats.org/officeDocument/2006/relationships/image" Target="../media/image36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3.emf"/><Relationship Id="rId11" Type="http://schemas.openxmlformats.org/officeDocument/2006/relationships/oleObject" Target="../embeddings/oleObject29.bin"/><Relationship Id="rId5" Type="http://schemas.openxmlformats.org/officeDocument/2006/relationships/oleObject" Target="../embeddings/oleObject26.bin"/><Relationship Id="rId10" Type="http://schemas.openxmlformats.org/officeDocument/2006/relationships/image" Target="../media/image35.emf"/><Relationship Id="rId4" Type="http://schemas.openxmlformats.org/officeDocument/2006/relationships/image" Target="../media/image32.emf"/><Relationship Id="rId9" Type="http://schemas.openxmlformats.org/officeDocument/2006/relationships/oleObject" Target="../embeddings/oleObject28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8.e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37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emf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0.e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39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emf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43.e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42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46.e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45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8.emf"/><Relationship Id="rId5" Type="http://schemas.openxmlformats.org/officeDocument/2006/relationships/oleObject" Target="../embeddings/oleObject41.bin"/><Relationship Id="rId4" Type="http://schemas.openxmlformats.org/officeDocument/2006/relationships/image" Target="../media/image47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emf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50.e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4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53.emf"/><Relationship Id="rId5" Type="http://schemas.openxmlformats.org/officeDocument/2006/relationships/oleObject" Target="../embeddings/oleObject46.bin"/><Relationship Id="rId4" Type="http://schemas.openxmlformats.org/officeDocument/2006/relationships/image" Target="../media/image52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54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emf"/><Relationship Id="rId3" Type="http://schemas.openxmlformats.org/officeDocument/2006/relationships/oleObject" Target="../embeddings/oleObject48.bin"/><Relationship Id="rId7" Type="http://schemas.openxmlformats.org/officeDocument/2006/relationships/oleObject" Target="../embeddings/oleObject5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56.emf"/><Relationship Id="rId5" Type="http://schemas.openxmlformats.org/officeDocument/2006/relationships/oleObject" Target="../embeddings/oleObject49.bin"/><Relationship Id="rId4" Type="http://schemas.openxmlformats.org/officeDocument/2006/relationships/image" Target="../media/image55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rgbClr val="0066FF"/>
                </a:solidFill>
              </a:rPr>
              <a:t>一元二次方程复习</a:t>
            </a:r>
            <a:endParaRPr lang="zh-CN" altLang="en-US" b="1" dirty="0">
              <a:solidFill>
                <a:srgbClr val="00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8969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508000" y="3048000"/>
            <a:ext cx="11277600" cy="662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>
              <a:lnSpc>
                <a:spcPct val="150000"/>
              </a:lnSpc>
              <a:spcBef>
                <a:spcPct val="50000"/>
              </a:spcBef>
            </a:pPr>
            <a:r>
              <a:rPr kumimoji="1"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endParaRPr kumimoji="1" lang="zh-CN" altLang="en-US" sz="28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974725" y="944563"/>
            <a:ext cx="40957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/>
            <a:r>
              <a:rPr kumimoji="1"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一元二次方程的一般形式</a:t>
            </a:r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2840038" y="1849438"/>
            <a:ext cx="407193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3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ax</a:t>
            </a:r>
            <a:r>
              <a:rPr kumimoji="1" lang="en-US" altLang="zh-CN" sz="3000" b="1" baseline="30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kumimoji="1" lang="en-US" altLang="zh-CN" sz="3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+bx+c=0</a:t>
            </a:r>
            <a:r>
              <a:rPr kumimoji="1" lang="zh-CN" altLang="en-US" sz="3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1" lang="en-US" altLang="zh-CN" sz="3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a≠0</a:t>
            </a:r>
            <a:r>
              <a:rPr kumimoji="1" lang="zh-CN" altLang="en-US" sz="3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</p:txBody>
      </p:sp>
      <p:pic>
        <p:nvPicPr>
          <p:cNvPr id="10" name="Picture 10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229" y="3357563"/>
            <a:ext cx="74168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035" y="4147116"/>
            <a:ext cx="731520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0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229" y="4989057"/>
            <a:ext cx="8026400" cy="65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757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  <p:bldP spid="16390" grpId="0" autoUpdateAnimBg="0"/>
      <p:bldP spid="389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0" name="Object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263" y="2468563"/>
            <a:ext cx="5791200" cy="158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11" name="Text Box 3"/>
          <p:cNvSpPr txBox="1">
            <a:spLocks noChangeArrowheads="1"/>
          </p:cNvSpPr>
          <p:nvPr/>
        </p:nvSpPr>
        <p:spPr bwMode="auto">
          <a:xfrm>
            <a:off x="977900" y="1004888"/>
            <a:ext cx="85344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>
              <a:lnSpc>
                <a:spcPct val="150000"/>
              </a:lnSpc>
              <a:spcBef>
                <a:spcPct val="50000"/>
              </a:spcBef>
            </a:pPr>
            <a:r>
              <a:rPr kumimoji="1" lang="zh-CN" altLang="en-US" sz="3000" b="1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一元二次方程</a:t>
            </a:r>
            <a:r>
              <a:rPr kumimoji="1" lang="en-US" altLang="zh-CN" sz="3000" b="1" i="1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ax</a:t>
            </a:r>
            <a:r>
              <a:rPr kumimoji="1" lang="en-US" altLang="zh-CN" sz="3000" b="1" i="1" baseline="30000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kumimoji="1" lang="en-US" altLang="zh-CN" sz="3000" b="1" i="1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+bx+c</a:t>
            </a:r>
            <a:r>
              <a:rPr kumimoji="1" lang="en-US" altLang="zh-CN" sz="3000" b="1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=0(</a:t>
            </a:r>
            <a:r>
              <a:rPr kumimoji="1" lang="en-US" altLang="zh-CN" sz="3000" b="1" i="1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a</a:t>
            </a:r>
            <a:r>
              <a:rPr kumimoji="1" lang="en-US" altLang="zh-CN" sz="3000" b="1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≠0</a:t>
            </a:r>
            <a:r>
              <a:rPr kumimoji="1" lang="zh-CN" altLang="en-US" sz="3000" b="1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；</a:t>
            </a:r>
            <a:r>
              <a:rPr kumimoji="1" lang="en-US" altLang="zh-CN" sz="3000" b="1" i="1">
                <a:solidFill>
                  <a:srgbClr val="FF33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b</a:t>
            </a:r>
            <a:r>
              <a:rPr kumimoji="1" lang="en-US" altLang="zh-CN" sz="3000" b="1" i="1" baseline="30000">
                <a:solidFill>
                  <a:srgbClr val="FF33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kumimoji="1" lang="en-US" altLang="zh-CN" sz="3000" b="1" i="1">
                <a:solidFill>
                  <a:srgbClr val="FF33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-4ac</a:t>
            </a:r>
            <a:r>
              <a:rPr kumimoji="1" lang="en-US" altLang="zh-CN" sz="3000" b="1">
                <a:solidFill>
                  <a:srgbClr val="FF33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≥0</a:t>
            </a:r>
            <a:r>
              <a:rPr kumimoji="1" lang="en-US" altLang="zh-CN" sz="3000" b="1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)</a:t>
            </a:r>
            <a:r>
              <a:rPr kumimoji="1" lang="zh-CN" altLang="en-US" sz="3000" b="1">
                <a:solidFill>
                  <a:schemeClr val="hlink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的求根公式是：</a:t>
            </a:r>
          </a:p>
        </p:txBody>
      </p:sp>
    </p:spTree>
    <p:extLst>
      <p:ext uri="{BB962C8B-B14F-4D97-AF65-F5344CB8AC3E}">
        <p14:creationId xmlns:p14="http://schemas.microsoft.com/office/powerpoint/2010/main" val="12643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Text Box 2"/>
          <p:cNvSpPr txBox="1">
            <a:spLocks noChangeArrowheads="1"/>
          </p:cNvSpPr>
          <p:nvPr/>
        </p:nvSpPr>
        <p:spPr bwMode="auto">
          <a:xfrm>
            <a:off x="0" y="658813"/>
            <a:ext cx="12663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0" hangingPunct="0"/>
            <a:r>
              <a:rPr lang="zh-CN" altLang="en-US" sz="3600" b="1" baseline="4000" dirty="0" smtClean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一元二次方程</a:t>
            </a:r>
            <a:r>
              <a:rPr lang="zh-CN" altLang="en-US" sz="3600" b="1" baseline="4000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的根与系数的关系：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-1944687" y="1652588"/>
            <a:ext cx="12096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0" hangingPunct="0"/>
            <a:r>
              <a:rPr lang="zh-CN" altLang="en-US" sz="3600" b="1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如果方程</a:t>
            </a:r>
            <a:r>
              <a:rPr lang="zh-CN" altLang="zh-CN" sz="3600" b="1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ax</a:t>
            </a:r>
            <a:r>
              <a:rPr lang="zh-CN" altLang="zh-CN" sz="3600" b="1" baseline="30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lang="zh-CN" altLang="zh-CN" sz="3600" b="1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+bx+c=0(a≠0)</a:t>
            </a:r>
            <a:r>
              <a:rPr lang="zh-CN" altLang="en-US" sz="3600" b="1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的两个根是</a:t>
            </a:r>
            <a:r>
              <a:rPr lang="zh-CN" altLang="zh-CN" sz="3600" b="1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X</a:t>
            </a:r>
            <a:r>
              <a:rPr lang="zh-CN" altLang="zh-CN" sz="3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1 </a:t>
            </a:r>
            <a:r>
              <a:rPr lang="zh-CN" altLang="zh-CN" sz="3600" b="1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, X</a:t>
            </a:r>
            <a:r>
              <a:rPr lang="zh-CN" altLang="zh-CN" sz="3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lang="zh-CN" altLang="zh-CN" sz="3600" b="1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  ,</a:t>
            </a:r>
            <a:endParaRPr lang="zh-CN" altLang="zh-CN" sz="3600" b="1" baseline="-25000">
              <a:solidFill>
                <a:srgbClr val="0000CC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-209550" y="2997200"/>
            <a:ext cx="9398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0" hangingPunct="0"/>
            <a:r>
              <a:rPr lang="zh-CN" altLang="en-US" sz="3600" b="1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那么</a:t>
            </a:r>
            <a:r>
              <a:rPr lang="en-US" altLang="zh-CN" sz="3600" b="1" i="1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x</a:t>
            </a:r>
            <a:r>
              <a:rPr lang="en-US" altLang="zh-CN" sz="3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1</a:t>
            </a:r>
            <a:r>
              <a:rPr lang="en-US" altLang="zh-CN" sz="3600" b="1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 + </a:t>
            </a:r>
            <a:r>
              <a:rPr lang="en-US" altLang="zh-CN" sz="3600" b="1" i="1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x</a:t>
            </a:r>
            <a:r>
              <a:rPr lang="en-US" altLang="zh-CN" sz="3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lang="en-US" altLang="zh-CN" sz="3600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=            ,  </a:t>
            </a:r>
            <a:r>
              <a:rPr lang="en-US" altLang="zh-CN" sz="3600" b="1" i="1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x</a:t>
            </a:r>
            <a:r>
              <a:rPr lang="en-US" altLang="zh-CN" sz="3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1</a:t>
            </a:r>
            <a:r>
              <a:rPr lang="en-US" altLang="zh-CN" sz="3600" b="1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 </a:t>
            </a:r>
            <a:r>
              <a:rPr lang="en-US" altLang="zh-CN" sz="3600" b="1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·</a:t>
            </a:r>
            <a:r>
              <a:rPr lang="en-US" altLang="zh-CN" sz="3600" b="1" i="1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x</a:t>
            </a:r>
            <a:r>
              <a:rPr lang="en-US" altLang="zh-CN" sz="3600" b="1" baseline="-25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lang="en-US" altLang="zh-CN" sz="3600" baseline="4000">
                <a:solidFill>
                  <a:srgbClr val="0000CC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= </a:t>
            </a:r>
          </a:p>
        </p:txBody>
      </p:sp>
      <p:graphicFrame>
        <p:nvGraphicFramePr>
          <p:cNvPr id="17413" name="Object 5"/>
          <p:cNvGraphicFramePr>
            <a:graphicFrameLocks noChangeAspect="1"/>
          </p:cNvGraphicFramePr>
          <p:nvPr/>
        </p:nvGraphicFramePr>
        <p:xfrm>
          <a:off x="4584700" y="2730500"/>
          <a:ext cx="512763" cy="99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6" r:id="rId3" imgW="152958" imgH="394729" progId="Equation.3">
                  <p:embed/>
                </p:oleObj>
              </mc:Choice>
              <mc:Fallback>
                <p:oleObj r:id="rId3" imgW="152958" imgH="3947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4700" y="2730500"/>
                        <a:ext cx="512763" cy="993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4103688" y="2997200"/>
            <a:ext cx="4968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0" hangingPunct="0"/>
            <a:r>
              <a:rPr lang="zh-CN" altLang="en-US" sz="3600" baseline="400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zh-CN" sz="3600" baseline="400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</a:p>
        </p:txBody>
      </p:sp>
      <p:graphicFrame>
        <p:nvGraphicFramePr>
          <p:cNvPr id="17415" name="Object 7"/>
          <p:cNvGraphicFramePr>
            <a:graphicFrameLocks noChangeAspect="1"/>
          </p:cNvGraphicFramePr>
          <p:nvPr/>
        </p:nvGraphicFramePr>
        <p:xfrm>
          <a:off x="6480175" y="2551113"/>
          <a:ext cx="727075" cy="1409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7" r:id="rId5" imgW="152982" imgH="394702" progId="Equation.3">
                  <p:embed/>
                </p:oleObj>
              </mc:Choice>
              <mc:Fallback>
                <p:oleObj r:id="rId5" imgW="152982" imgH="39470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80175" y="2551113"/>
                        <a:ext cx="727075" cy="1409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1265238" y="3990975"/>
            <a:ext cx="7680325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defTabSz="914400" eaLnBrk="0" hangingPunct="0">
              <a:lnSpc>
                <a:spcPct val="150000"/>
              </a:lnSpc>
            </a:pPr>
            <a:r>
              <a:rPr lang="zh-CN" altLang="en-US" sz="3600" b="1" baseline="4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注：能用根与系数的关系的前提条件为</a:t>
            </a:r>
            <a:r>
              <a:rPr lang="zh-CN" altLang="zh-CN" sz="3600" b="1" baseline="4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zh-CN" sz="3600" b="1" baseline="30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3600" b="1" baseline="40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-4ac≥0</a:t>
            </a:r>
          </a:p>
        </p:txBody>
      </p:sp>
    </p:spTree>
    <p:extLst>
      <p:ext uri="{BB962C8B-B14F-4D97-AF65-F5344CB8AC3E}">
        <p14:creationId xmlns:p14="http://schemas.microsoft.com/office/powerpoint/2010/main" val="3276382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utoUpdateAnimBg="0"/>
      <p:bldP spid="17412" grpId="0" autoUpdateAnimBg="0"/>
      <p:bldP spid="17414" grpId="0" autoUpdateAnimBg="0"/>
      <p:bldP spid="1741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1" name="对象 1"/>
          <p:cNvGraphicFramePr>
            <a:graphicFrameLocks/>
          </p:cNvGraphicFramePr>
          <p:nvPr/>
        </p:nvGraphicFramePr>
        <p:xfrm>
          <a:off x="183858" y="1358480"/>
          <a:ext cx="11824284" cy="15933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r:id="rId3" imgW="8863200" imgH="1188720" progId="Word.Document.12">
                  <p:embed/>
                </p:oleObj>
              </mc:Choice>
              <mc:Fallback>
                <p:oleObj r:id="rId3" imgW="8863200" imgH="118872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1358480"/>
                        <a:ext cx="11824284" cy="159335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/>
          </p:cNvGraphicFramePr>
          <p:nvPr/>
        </p:nvGraphicFramePr>
        <p:xfrm>
          <a:off x="42086" y="3324258"/>
          <a:ext cx="11824284" cy="18493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r:id="rId5" imgW="8863200" imgH="1386720" progId="Word.Document.12">
                  <p:embed/>
                </p:oleObj>
              </mc:Choice>
              <mc:Fallback>
                <p:oleObj r:id="rId5" imgW="8863200" imgH="138672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86" y="3324258"/>
                        <a:ext cx="11824284" cy="184939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251285" y="300146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P4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013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对象 1"/>
          <p:cNvGraphicFramePr>
            <a:graphicFrameLocks/>
          </p:cNvGraphicFramePr>
          <p:nvPr/>
        </p:nvGraphicFramePr>
        <p:xfrm>
          <a:off x="136525" y="949325"/>
          <a:ext cx="8870950" cy="99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r:id="rId3" imgW="8863200" imgH="990720" progId="Word.Document.12">
                  <p:embed/>
                </p:oleObj>
              </mc:Choice>
              <mc:Fallback>
                <p:oleObj r:id="rId3" imgW="8863200" imgH="99072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25" y="949325"/>
                        <a:ext cx="8870950" cy="995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/>
          </p:cNvGraphicFramePr>
          <p:nvPr/>
        </p:nvGraphicFramePr>
        <p:xfrm>
          <a:off x="136525" y="1570038"/>
          <a:ext cx="8870950" cy="179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r:id="rId5" imgW="8863200" imgH="1783080" progId="Word.Document.12">
                  <p:embed/>
                </p:oleObj>
              </mc:Choice>
              <mc:Fallback>
                <p:oleObj r:id="rId5" imgW="8863200" imgH="178308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25" y="1570038"/>
                        <a:ext cx="8870950" cy="1793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136525" y="377359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P6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92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49" name="对象 1"/>
          <p:cNvGraphicFramePr>
            <a:graphicFrameLocks/>
          </p:cNvGraphicFramePr>
          <p:nvPr/>
        </p:nvGraphicFramePr>
        <p:xfrm>
          <a:off x="183858" y="1622983"/>
          <a:ext cx="11824284" cy="10643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r:id="rId3" imgW="8863200" imgH="792360" progId="Word.Document.12">
                  <p:embed/>
                </p:oleObj>
              </mc:Choice>
              <mc:Fallback>
                <p:oleObj r:id="rId3" imgW="8863200" imgH="79236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1622983"/>
                        <a:ext cx="11824284" cy="106435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/>
          </p:cNvGraphicFramePr>
          <p:nvPr/>
        </p:nvGraphicFramePr>
        <p:xfrm>
          <a:off x="42086" y="3059755"/>
          <a:ext cx="11824284" cy="23783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r:id="rId5" imgW="8863200" imgH="1783080" progId="Word.Document.12">
                  <p:embed/>
                </p:oleObj>
              </mc:Choice>
              <mc:Fallback>
                <p:oleObj r:id="rId5" imgW="8863200" imgH="178308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86" y="3059755"/>
                        <a:ext cx="11824284" cy="237839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251285" y="300146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P6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607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5" name="对象 1"/>
          <p:cNvGraphicFramePr>
            <a:graphicFrameLocks/>
          </p:cNvGraphicFramePr>
          <p:nvPr/>
        </p:nvGraphicFramePr>
        <p:xfrm>
          <a:off x="183858" y="1206128"/>
          <a:ext cx="11824284" cy="2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r:id="rId3" imgW="8863200" imgH="1585080" progId="Word.Document.12">
                  <p:embed/>
                </p:oleObj>
              </mc:Choice>
              <mc:Fallback>
                <p:oleObj r:id="rId3" imgW="8863200" imgH="158508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1206128"/>
                        <a:ext cx="11824284" cy="2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/>
          </p:cNvGraphicFramePr>
          <p:nvPr/>
        </p:nvGraphicFramePr>
        <p:xfrm>
          <a:off x="3057404" y="2135059"/>
          <a:ext cx="11824284" cy="10601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r:id="rId5" imgW="8863200" imgH="792360" progId="Word.Document.12">
                  <p:embed/>
                </p:oleObj>
              </mc:Choice>
              <mc:Fallback>
                <p:oleObj r:id="rId5" imgW="8863200" imgH="79236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7404" y="2135059"/>
                        <a:ext cx="11824284" cy="10601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251285" y="300146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P7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938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7" name="对象 1"/>
          <p:cNvGraphicFramePr>
            <a:graphicFrameLocks/>
          </p:cNvGraphicFramePr>
          <p:nvPr/>
        </p:nvGraphicFramePr>
        <p:xfrm>
          <a:off x="183858" y="810434"/>
          <a:ext cx="11824284" cy="26598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r:id="rId3" imgW="8863200" imgH="1981080" progId="Word.Document.12">
                  <p:embed/>
                </p:oleObj>
              </mc:Choice>
              <mc:Fallback>
                <p:oleObj r:id="rId3" imgW="8863200" imgH="198108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810434"/>
                        <a:ext cx="11824284" cy="265982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/>
          </p:cNvGraphicFramePr>
          <p:nvPr/>
        </p:nvGraphicFramePr>
        <p:xfrm>
          <a:off x="84406" y="3427942"/>
          <a:ext cx="11824284" cy="15870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r:id="rId5" imgW="8863200" imgH="1188720" progId="Word.Document.12">
                  <p:embed/>
                </p:oleObj>
              </mc:Choice>
              <mc:Fallback>
                <p:oleObj r:id="rId5" imgW="8863200" imgH="118872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406" y="3427942"/>
                        <a:ext cx="11824284" cy="158701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/>
          </p:cNvGraphicFramePr>
          <p:nvPr/>
        </p:nvGraphicFramePr>
        <p:xfrm>
          <a:off x="84406" y="4750451"/>
          <a:ext cx="11824284" cy="21138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r:id="rId7" imgW="8863200" imgH="1585080" progId="Word.Document.12">
                  <p:embed/>
                </p:oleObj>
              </mc:Choice>
              <mc:Fallback>
                <p:oleObj r:id="rId7" imgW="8863200" imgH="158508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406" y="4750451"/>
                        <a:ext cx="11824284" cy="211389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251285" y="300146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P8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930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5" name="对象 1"/>
          <p:cNvGraphicFramePr>
            <a:graphicFrameLocks/>
          </p:cNvGraphicFramePr>
          <p:nvPr/>
        </p:nvGraphicFramePr>
        <p:xfrm>
          <a:off x="183858" y="1752059"/>
          <a:ext cx="11824284" cy="37220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" r:id="rId3" imgW="8863200" imgH="2773800" progId="Word.Document.12">
                  <p:embed/>
                </p:oleObj>
              </mc:Choice>
              <mc:Fallback>
                <p:oleObj r:id="rId3" imgW="8863200" imgH="277380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1752059"/>
                        <a:ext cx="11824284" cy="372206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251285" y="300146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P8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27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69" name="对象 1"/>
          <p:cNvGraphicFramePr>
            <a:graphicFrameLocks/>
          </p:cNvGraphicFramePr>
          <p:nvPr/>
        </p:nvGraphicFramePr>
        <p:xfrm>
          <a:off x="183858" y="194674"/>
          <a:ext cx="11824284" cy="15975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" r:id="rId3" imgW="8863200" imgH="1188720" progId="Word.Document.12">
                  <p:embed/>
                </p:oleObj>
              </mc:Choice>
              <mc:Fallback>
                <p:oleObj r:id="rId3" imgW="8863200" imgH="118872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194674"/>
                        <a:ext cx="11824284" cy="159759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/>
          </p:cNvGraphicFramePr>
          <p:nvPr/>
        </p:nvGraphicFramePr>
        <p:xfrm>
          <a:off x="99217" y="1648375"/>
          <a:ext cx="11824284" cy="50297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" r:id="rId5" imgW="8863200" imgH="3764160" progId="Word.Document.12">
                  <p:embed/>
                </p:oleObj>
              </mc:Choice>
              <mc:Fallback>
                <p:oleObj r:id="rId5" imgW="8863200" imgH="376416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217" y="1648375"/>
                        <a:ext cx="11824284" cy="50297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8405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7" name="对象 1"/>
          <p:cNvGraphicFramePr>
            <a:graphicFrameLocks/>
          </p:cNvGraphicFramePr>
          <p:nvPr/>
        </p:nvGraphicFramePr>
        <p:xfrm>
          <a:off x="183858" y="1836700"/>
          <a:ext cx="11824284" cy="31867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3" r:id="rId3" imgW="8863200" imgH="2377440" progId="Word.Document.12">
                  <p:embed/>
                </p:oleObj>
              </mc:Choice>
              <mc:Fallback>
                <p:oleObj r:id="rId3" imgW="8863200" imgH="237744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1836700"/>
                        <a:ext cx="11824284" cy="318671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/>
          </p:cNvGraphicFramePr>
          <p:nvPr/>
        </p:nvGraphicFramePr>
        <p:xfrm>
          <a:off x="1176269" y="2380516"/>
          <a:ext cx="11822167" cy="7956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r:id="rId5" imgW="8863200" imgH="594360" progId="Word.Document.12">
                  <p:embed/>
                </p:oleObj>
              </mc:Choice>
              <mc:Fallback>
                <p:oleObj r:id="rId5" imgW="8863200" imgH="59436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6269" y="2380516"/>
                        <a:ext cx="11822167" cy="79562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/>
          </p:cNvGraphicFramePr>
          <p:nvPr/>
        </p:nvGraphicFramePr>
        <p:xfrm>
          <a:off x="6047332" y="3889233"/>
          <a:ext cx="11822167" cy="10622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5" r:id="rId7" imgW="8863200" imgH="792360" progId="Word.Document.12">
                  <p:embed/>
                </p:oleObj>
              </mc:Choice>
              <mc:Fallback>
                <p:oleObj r:id="rId7" imgW="8863200" imgH="79236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47332" y="3889233"/>
                        <a:ext cx="11822167" cy="106223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251285" y="300146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P10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638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1" name="对象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8480702"/>
              </p:ext>
            </p:extLst>
          </p:nvPr>
        </p:nvGraphicFramePr>
        <p:xfrm>
          <a:off x="180975" y="-20638"/>
          <a:ext cx="11782425" cy="684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0" name="Document" r:id="rId3" imgW="8862887" imgH="5149388" progId="Word.Document.12">
                  <p:embed/>
                </p:oleObj>
              </mc:Choice>
              <mc:Fallback>
                <p:oleObj name="Document" r:id="rId3" imgW="8862887" imgH="5149388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975" y="-20638"/>
                        <a:ext cx="11782425" cy="6846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46050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5" name="对象 1"/>
          <p:cNvGraphicFramePr>
            <a:graphicFrameLocks/>
          </p:cNvGraphicFramePr>
          <p:nvPr/>
        </p:nvGraphicFramePr>
        <p:xfrm>
          <a:off x="183858" y="1216708"/>
          <a:ext cx="11824284" cy="423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5" r:id="rId3" imgW="8863200" imgH="3169800" progId="Word.Document.12">
                  <p:embed/>
                </p:oleObj>
              </mc:Choice>
              <mc:Fallback>
                <p:oleObj r:id="rId3" imgW="8863200" imgH="316980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1216708"/>
                        <a:ext cx="11824284" cy="4238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2598" name="矩形 622597"/>
          <p:cNvSpPr>
            <a:spLocks noChangeArrowheads="1"/>
          </p:cNvSpPr>
          <p:nvPr/>
        </p:nvSpPr>
        <p:spPr bwMode="auto">
          <a:xfrm>
            <a:off x="7376189" y="1385990"/>
            <a:ext cx="421910" cy="584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199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51285" y="300146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P11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382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2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2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259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1" name="对象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2690957"/>
              </p:ext>
            </p:extLst>
          </p:nvPr>
        </p:nvGraphicFramePr>
        <p:xfrm>
          <a:off x="60589" y="3100109"/>
          <a:ext cx="11824284" cy="1855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r:id="rId3" imgW="8863200" imgH="1386720" progId="Word.Document.12">
                  <p:embed/>
                </p:oleObj>
              </mc:Choice>
              <mc:Fallback>
                <p:oleObj r:id="rId3" imgW="8863200" imgH="138672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589" y="3100109"/>
                        <a:ext cx="11824284" cy="185574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251285" y="300146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P11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6" name="对象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9279868"/>
              </p:ext>
            </p:extLst>
          </p:nvPr>
        </p:nvGraphicFramePr>
        <p:xfrm>
          <a:off x="134997" y="1242249"/>
          <a:ext cx="11824284" cy="18578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7" r:id="rId5" imgW="8863200" imgH="1386720" progId="Word.Document.12">
                  <p:embed/>
                </p:oleObj>
              </mc:Choice>
              <mc:Fallback>
                <p:oleObj r:id="rId5" imgW="8863200" imgH="138672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4997" y="1242249"/>
                        <a:ext cx="11824284" cy="185786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26143077"/>
              </p:ext>
            </p:extLst>
          </p:nvPr>
        </p:nvGraphicFramePr>
        <p:xfrm>
          <a:off x="7953860" y="970359"/>
          <a:ext cx="11824284" cy="7977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8" r:id="rId7" imgW="8863200" imgH="594360" progId="Word.Document.12">
                  <p:embed/>
                </p:oleObj>
              </mc:Choice>
              <mc:Fallback>
                <p:oleObj r:id="rId7" imgW="8863200" imgH="59436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53860" y="970359"/>
                        <a:ext cx="11824284" cy="79773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9550763"/>
              </p:ext>
            </p:extLst>
          </p:nvPr>
        </p:nvGraphicFramePr>
        <p:xfrm>
          <a:off x="4485714" y="1588235"/>
          <a:ext cx="11824284" cy="10622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9" r:id="rId9" imgW="8863200" imgH="792360" progId="Word.Document.12">
                  <p:embed/>
                </p:oleObj>
              </mc:Choice>
              <mc:Fallback>
                <p:oleObj r:id="rId9" imgW="8863200" imgH="79236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85714" y="1588235"/>
                        <a:ext cx="11824284" cy="106223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3813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3" name="对象 1"/>
          <p:cNvGraphicFramePr>
            <a:graphicFrameLocks/>
          </p:cNvGraphicFramePr>
          <p:nvPr/>
        </p:nvGraphicFramePr>
        <p:xfrm>
          <a:off x="183858" y="67712"/>
          <a:ext cx="11824284" cy="63565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9" r:id="rId3" imgW="8863200" imgH="4754880" progId="Word.Document.12">
                  <p:embed/>
                </p:oleObj>
              </mc:Choice>
              <mc:Fallback>
                <p:oleObj r:id="rId3" imgW="8863200" imgH="475488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67712"/>
                        <a:ext cx="11824284" cy="635650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/>
          </p:cNvGraphicFramePr>
          <p:nvPr/>
        </p:nvGraphicFramePr>
        <p:xfrm>
          <a:off x="594365" y="1216708"/>
          <a:ext cx="11824284" cy="1326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0" r:id="rId5" imgW="8863200" imgH="990720" progId="Word.Document.12">
                  <p:embed/>
                </p:oleObj>
              </mc:Choice>
              <mc:Fallback>
                <p:oleObj r:id="rId5" imgW="8863200" imgH="99072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365" y="1216708"/>
                        <a:ext cx="11824284" cy="13267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/>
          </p:cNvGraphicFramePr>
          <p:nvPr/>
        </p:nvGraphicFramePr>
        <p:xfrm>
          <a:off x="509724" y="2943375"/>
          <a:ext cx="11824284" cy="13288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1" r:id="rId7" imgW="8863200" imgH="990720" progId="Word.Document.12">
                  <p:embed/>
                </p:oleObj>
              </mc:Choice>
              <mc:Fallback>
                <p:oleObj r:id="rId7" imgW="8863200" imgH="99072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9724" y="2943375"/>
                        <a:ext cx="11824284" cy="132885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10"/>
          <p:cNvGraphicFramePr>
            <a:graphicFrameLocks/>
          </p:cNvGraphicFramePr>
          <p:nvPr/>
        </p:nvGraphicFramePr>
        <p:xfrm>
          <a:off x="594365" y="4579054"/>
          <a:ext cx="11824284" cy="10622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2" r:id="rId9" imgW="8863200" imgH="792360" progId="Word.Document.12">
                  <p:embed/>
                </p:oleObj>
              </mc:Choice>
              <mc:Fallback>
                <p:oleObj r:id="rId9" imgW="8863200" imgH="79236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365" y="4579054"/>
                        <a:ext cx="11824284" cy="106223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>
            <a:graphicFrameLocks/>
          </p:cNvGraphicFramePr>
          <p:nvPr/>
        </p:nvGraphicFramePr>
        <p:xfrm>
          <a:off x="681122" y="5819037"/>
          <a:ext cx="11824284" cy="13288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3" r:id="rId11" imgW="8863200" imgH="990720" progId="Word.Document.12">
                  <p:embed/>
                </p:oleObj>
              </mc:Choice>
              <mc:Fallback>
                <p:oleObj r:id="rId11" imgW="8863200" imgH="99072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1122" y="5819037"/>
                        <a:ext cx="11824284" cy="132885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21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3" name="对象 1"/>
          <p:cNvGraphicFramePr>
            <a:graphicFrameLocks/>
          </p:cNvGraphicFramePr>
          <p:nvPr/>
        </p:nvGraphicFramePr>
        <p:xfrm>
          <a:off x="183858" y="2101202"/>
          <a:ext cx="11824284" cy="26555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4" r:id="rId3" imgW="8863200" imgH="1981080" progId="Word.Document.12">
                  <p:embed/>
                </p:oleObj>
              </mc:Choice>
              <mc:Fallback>
                <p:oleObj r:id="rId3" imgW="8863200" imgH="198108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2101202"/>
                        <a:ext cx="11824284" cy="265559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/>
          </p:cNvGraphicFramePr>
          <p:nvPr/>
        </p:nvGraphicFramePr>
        <p:xfrm>
          <a:off x="10899351" y="2242975"/>
          <a:ext cx="11822169" cy="531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5" r:id="rId5" imgW="8863200" imgH="396360" progId="Word.Document.12">
                  <p:embed/>
                </p:oleObj>
              </mc:Choice>
              <mc:Fallback>
                <p:oleObj r:id="rId5" imgW="8863200" imgH="39636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99351" y="2242975"/>
                        <a:ext cx="11822169" cy="5311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251285" y="300146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P12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764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7" name="对象 1"/>
          <p:cNvGraphicFramePr>
            <a:graphicFrameLocks/>
          </p:cNvGraphicFramePr>
          <p:nvPr/>
        </p:nvGraphicFramePr>
        <p:xfrm>
          <a:off x="183858" y="1570082"/>
          <a:ext cx="11824284" cy="3717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1" r:id="rId3" imgW="8863200" imgH="2773800" progId="Word.Document.12">
                  <p:embed/>
                </p:oleObj>
              </mc:Choice>
              <mc:Fallback>
                <p:oleObj r:id="rId3" imgW="8863200" imgH="277380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1570082"/>
                        <a:ext cx="11824284" cy="3717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/>
          </p:cNvGraphicFramePr>
          <p:nvPr/>
        </p:nvGraphicFramePr>
        <p:xfrm>
          <a:off x="1557151" y="2312803"/>
          <a:ext cx="11824284" cy="5332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2" r:id="rId5" imgW="8863200" imgH="396360" progId="Word.Document.12">
                  <p:embed/>
                </p:oleObj>
              </mc:Choice>
              <mc:Fallback>
                <p:oleObj r:id="rId5" imgW="8863200" imgH="39636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7151" y="2312803"/>
                        <a:ext cx="11824284" cy="53323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/>
          </p:cNvGraphicFramePr>
          <p:nvPr/>
        </p:nvGraphicFramePr>
        <p:xfrm>
          <a:off x="1176269" y="4394961"/>
          <a:ext cx="11822167" cy="5332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3" r:id="rId7" imgW="8863200" imgH="396360" progId="Word.Document.12">
                  <p:embed/>
                </p:oleObj>
              </mc:Choice>
              <mc:Fallback>
                <p:oleObj r:id="rId7" imgW="8863200" imgH="39636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6269" y="4394961"/>
                        <a:ext cx="11822167" cy="53323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251285" y="300146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P12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86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7" name="对象 1"/>
          <p:cNvGraphicFramePr>
            <a:graphicFrameLocks/>
          </p:cNvGraphicFramePr>
          <p:nvPr/>
        </p:nvGraphicFramePr>
        <p:xfrm>
          <a:off x="268499" y="793505"/>
          <a:ext cx="11824284" cy="29179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5" r:id="rId3" imgW="8863200" imgH="2179440" progId="Word.Document.12">
                  <p:embed/>
                </p:oleObj>
              </mc:Choice>
              <mc:Fallback>
                <p:oleObj r:id="rId3" imgW="8863200" imgH="217944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499" y="793505"/>
                        <a:ext cx="11824284" cy="291798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/>
          </p:cNvGraphicFramePr>
          <p:nvPr/>
        </p:nvGraphicFramePr>
        <p:xfrm>
          <a:off x="452592" y="3406782"/>
          <a:ext cx="11824284" cy="10622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6" r:id="rId5" imgW="8863200" imgH="792360" progId="Word.Document.12">
                  <p:embed/>
                </p:oleObj>
              </mc:Choice>
              <mc:Fallback>
                <p:oleObj r:id="rId5" imgW="8863200" imgH="79236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592" y="3406782"/>
                        <a:ext cx="11824284" cy="106223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/>
          </p:cNvGraphicFramePr>
          <p:nvPr/>
        </p:nvGraphicFramePr>
        <p:xfrm>
          <a:off x="268499" y="4650998"/>
          <a:ext cx="11824284" cy="18578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7" r:id="rId7" imgW="8863200" imgH="1386720" progId="Word.Document.12">
                  <p:embed/>
                </p:oleObj>
              </mc:Choice>
              <mc:Fallback>
                <p:oleObj r:id="rId7" imgW="8863200" imgH="138672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499" y="4650998"/>
                        <a:ext cx="11824284" cy="185786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251285" y="300146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P15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650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7" name="对象 1"/>
          <p:cNvGraphicFramePr>
            <a:graphicFrameLocks/>
          </p:cNvGraphicFramePr>
          <p:nvPr/>
        </p:nvGraphicFramePr>
        <p:xfrm>
          <a:off x="183858" y="2234511"/>
          <a:ext cx="11824284" cy="2391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6" r:id="rId3" imgW="8863200" imgH="1783080" progId="Word.Document.12">
                  <p:embed/>
                </p:oleObj>
              </mc:Choice>
              <mc:Fallback>
                <p:oleObj r:id="rId3" imgW="8863200" imgH="178308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2234511"/>
                        <a:ext cx="11824284" cy="23910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/>
          </p:cNvGraphicFramePr>
          <p:nvPr/>
        </p:nvGraphicFramePr>
        <p:xfrm>
          <a:off x="748834" y="3061872"/>
          <a:ext cx="11824284" cy="5332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7" r:id="rId5" imgW="8863200" imgH="396360" progId="Word.Document.12">
                  <p:embed/>
                </p:oleObj>
              </mc:Choice>
              <mc:Fallback>
                <p:oleObj r:id="rId5" imgW="8863200" imgH="39636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8834" y="3061872"/>
                        <a:ext cx="11824284" cy="53323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251285" y="300146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P16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237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5" name="对象 1"/>
          <p:cNvGraphicFramePr>
            <a:graphicFrameLocks/>
          </p:cNvGraphicFramePr>
          <p:nvPr/>
        </p:nvGraphicFramePr>
        <p:xfrm>
          <a:off x="183858" y="732141"/>
          <a:ext cx="11824284" cy="2393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0" r:id="rId3" imgW="8863200" imgH="1783080" progId="Word.Document.12">
                  <p:embed/>
                </p:oleObj>
              </mc:Choice>
              <mc:Fallback>
                <p:oleObj r:id="rId3" imgW="8863200" imgH="178308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732141"/>
                        <a:ext cx="11824284" cy="2393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/>
          </p:cNvGraphicFramePr>
          <p:nvPr/>
        </p:nvGraphicFramePr>
        <p:xfrm>
          <a:off x="183858" y="2759282"/>
          <a:ext cx="11824284" cy="2393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1" r:id="rId5" imgW="8863200" imgH="1783080" progId="Word.Document.12">
                  <p:embed/>
                </p:oleObj>
              </mc:Choice>
              <mc:Fallback>
                <p:oleObj r:id="rId5" imgW="8863200" imgH="178308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2759282"/>
                        <a:ext cx="11824284" cy="2393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251285" y="300146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P16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376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49" name="对象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99677879"/>
              </p:ext>
            </p:extLst>
          </p:nvPr>
        </p:nvGraphicFramePr>
        <p:xfrm>
          <a:off x="183858" y="110032"/>
          <a:ext cx="11824284" cy="2924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7" r:id="rId3" imgW="8863200" imgH="2179440" progId="Word.Document.12">
                  <p:embed/>
                </p:oleObj>
              </mc:Choice>
              <mc:Fallback>
                <p:oleObj r:id="rId3" imgW="8863200" imgH="217944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110032"/>
                        <a:ext cx="11824284" cy="29243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3486200"/>
              </p:ext>
            </p:extLst>
          </p:nvPr>
        </p:nvGraphicFramePr>
        <p:xfrm>
          <a:off x="183858" y="2583186"/>
          <a:ext cx="11824284" cy="21138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8" r:id="rId5" imgW="8863200" imgH="1585080" progId="Word.Document.12">
                  <p:embed/>
                </p:oleObj>
              </mc:Choice>
              <mc:Fallback>
                <p:oleObj r:id="rId5" imgW="8863200" imgH="158508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2583186"/>
                        <a:ext cx="11824284" cy="211389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/>
          </p:cNvGraphicFramePr>
          <p:nvPr/>
        </p:nvGraphicFramePr>
        <p:xfrm>
          <a:off x="183858" y="4039471"/>
          <a:ext cx="11824284" cy="29074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9" r:id="rId7" imgW="8863200" imgH="2179440" progId="Word.Document.12">
                  <p:embed/>
                </p:oleObj>
              </mc:Choice>
              <mc:Fallback>
                <p:oleObj r:id="rId7" imgW="8863200" imgH="217944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4039471"/>
                        <a:ext cx="11824284" cy="290740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32623" y="0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P16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90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7" name="对象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011199"/>
              </p:ext>
            </p:extLst>
          </p:nvPr>
        </p:nvGraphicFramePr>
        <p:xfrm>
          <a:off x="367716" y="691936"/>
          <a:ext cx="11824284" cy="26598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8" r:id="rId3" imgW="8863200" imgH="1981080" progId="Word.Document.12">
                  <p:embed/>
                </p:oleObj>
              </mc:Choice>
              <mc:Fallback>
                <p:oleObj r:id="rId3" imgW="8863200" imgH="198108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716" y="691936"/>
                        <a:ext cx="11824284" cy="265983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/>
          </p:cNvGraphicFramePr>
          <p:nvPr/>
        </p:nvGraphicFramePr>
        <p:xfrm>
          <a:off x="281195" y="3351766"/>
          <a:ext cx="11824284" cy="2393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9" r:id="rId5" imgW="8863200" imgH="1783080" progId="Word.Document.12">
                  <p:embed/>
                </p:oleObj>
              </mc:Choice>
              <mc:Fallback>
                <p:oleObj r:id="rId5" imgW="8863200" imgH="178308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195" y="3351766"/>
                        <a:ext cx="11824284" cy="2393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95443" y="168716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P16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99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1" name="对象 7"/>
          <p:cNvGraphicFramePr>
            <a:graphicFrameLocks/>
          </p:cNvGraphicFramePr>
          <p:nvPr/>
        </p:nvGraphicFramePr>
        <p:xfrm>
          <a:off x="183858" y="1701275"/>
          <a:ext cx="11824284" cy="34554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9" r:id="rId3" imgW="8863200" imgH="2575440" progId="Word.Document.12">
                  <p:embed/>
                </p:oleObj>
              </mc:Choice>
              <mc:Fallback>
                <p:oleObj r:id="rId3" imgW="8863200" imgH="257544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1701275"/>
                        <a:ext cx="11824284" cy="345545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85308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29" name="对象 1"/>
          <p:cNvGraphicFramePr>
            <a:graphicFrameLocks/>
          </p:cNvGraphicFramePr>
          <p:nvPr/>
        </p:nvGraphicFramePr>
        <p:xfrm>
          <a:off x="183858" y="198905"/>
          <a:ext cx="11824284" cy="29243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9" r:id="rId3" imgW="8863200" imgH="2179440" progId="Word.Document.12">
                  <p:embed/>
                </p:oleObj>
              </mc:Choice>
              <mc:Fallback>
                <p:oleObj r:id="rId3" imgW="8863200" imgH="217944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198905"/>
                        <a:ext cx="11824284" cy="29243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/>
          </p:cNvGraphicFramePr>
          <p:nvPr/>
        </p:nvGraphicFramePr>
        <p:xfrm>
          <a:off x="183858" y="2505360"/>
          <a:ext cx="11824284" cy="18493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0" r:id="rId5" imgW="8863200" imgH="1386720" progId="Word.Document.12">
                  <p:embed/>
                </p:oleObj>
              </mc:Choice>
              <mc:Fallback>
                <p:oleObj r:id="rId5" imgW="8863200" imgH="138672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2505360"/>
                        <a:ext cx="11824284" cy="184939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/>
          </p:cNvGraphicFramePr>
          <p:nvPr/>
        </p:nvGraphicFramePr>
        <p:xfrm>
          <a:off x="183858" y="3762272"/>
          <a:ext cx="11824284" cy="34364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1" r:id="rId7" imgW="8863200" imgH="2575440" progId="Word.Document.12">
                  <p:embed/>
                </p:oleObj>
              </mc:Choice>
              <mc:Fallback>
                <p:oleObj r:id="rId7" imgW="8863200" imgH="2575440" progId="Word.Document.12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858" y="3762272"/>
                        <a:ext cx="11824284" cy="343640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83858" y="0"/>
            <a:ext cx="2031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100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分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P17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307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4664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146</Words>
  <Application>Microsoft Office PowerPoint</Application>
  <PresentationFormat>宽屏</PresentationFormat>
  <Paragraphs>28</Paragraphs>
  <Slides>26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35" baseType="lpstr">
      <vt:lpstr>宋体</vt:lpstr>
      <vt:lpstr>微软雅黑</vt:lpstr>
      <vt:lpstr>Arial</vt:lpstr>
      <vt:lpstr>Calibri</vt:lpstr>
      <vt:lpstr>Calibri Light</vt:lpstr>
      <vt:lpstr>Times New Roman</vt:lpstr>
      <vt:lpstr>Office 主题</vt:lpstr>
      <vt:lpstr>Microsoft Word Document</vt:lpstr>
      <vt:lpstr>Microsoft Equation 3.0</vt:lpstr>
      <vt:lpstr>一元二次方程复习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guo</dc:creator>
  <cp:lastModifiedBy>guo</cp:lastModifiedBy>
  <cp:revision>6</cp:revision>
  <dcterms:created xsi:type="dcterms:W3CDTF">2020-10-29T02:34:07Z</dcterms:created>
  <dcterms:modified xsi:type="dcterms:W3CDTF">2020-10-29T08:26:48Z</dcterms:modified>
</cp:coreProperties>
</file>