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13"/>
  </p:notesMasterIdLst>
  <p:sldIdLst>
    <p:sldId id="257" r:id="rId2"/>
    <p:sldId id="341" r:id="rId3"/>
    <p:sldId id="302" r:id="rId4"/>
    <p:sldId id="346" r:id="rId5"/>
    <p:sldId id="343" r:id="rId6"/>
    <p:sldId id="340" r:id="rId7"/>
    <p:sldId id="331" r:id="rId8"/>
    <p:sldId id="345" r:id="rId9"/>
    <p:sldId id="348" r:id="rId10"/>
    <p:sldId id="349" r:id="rId11"/>
    <p:sldId id="347" r:id="rId12"/>
  </p:sldIdLst>
  <p:sldSz cx="9144000" cy="6858000" type="screen4x3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8EA9"/>
    <a:srgbClr val="067C94"/>
    <a:srgbClr val="006699"/>
    <a:srgbClr val="7BA9CA"/>
    <a:srgbClr val="466E8C"/>
    <a:srgbClr val="62C5DC"/>
    <a:srgbClr val="F2F2F2"/>
    <a:srgbClr val="508EFF"/>
    <a:srgbClr val="BB9F7A"/>
    <a:srgbClr val="649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1" autoAdjust="0"/>
    <p:restoredTop sz="96318" autoAdjust="0"/>
  </p:normalViewPr>
  <p:slideViewPr>
    <p:cSldViewPr snapToGrid="0" showGuides="1">
      <p:cViewPr>
        <p:scale>
          <a:sx n="100" d="100"/>
          <a:sy n="100" d="100"/>
        </p:scale>
        <p:origin x="-1944" y="-312"/>
      </p:cViewPr>
      <p:guideLst>
        <p:guide orient="horz" pos="2137"/>
        <p:guide orient="horz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13160-C854-4C5D-BE71-81B558B8483F}" type="datetimeFigureOut">
              <a:rPr lang="zh-CN" altLang="en-US" smtClean="0"/>
              <a:pPr/>
              <a:t>2021/5/22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A2FEA-6412-488D-BE65-011F74FA7F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1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10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938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880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805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60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6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5" name="图片 4" descr="图片5 - 副本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13550" y="4735195"/>
            <a:ext cx="2674620" cy="251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9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539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74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8749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66675" y="2562225"/>
            <a:ext cx="9334500" cy="1704975"/>
          </a:xfrm>
          <a:prstGeom prst="rect">
            <a:avLst/>
          </a:prstGeom>
          <a:solidFill>
            <a:srgbClr val="62C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10C6A-1790-43CC-A551-D863ABA54688}" type="datetimeFigureOut">
              <a:rPr lang="zh-CN" altLang="en-US" smtClean="0"/>
              <a:pPr/>
              <a:t>2021/5/22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894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0" y="3060769"/>
            <a:ext cx="9143999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kern="0">
                <a:solidFill>
                  <a:srgbClr val="8D3D4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/>
                <a:cs typeface="+mj-cs"/>
              </a:defRPr>
            </a:lvl1pPr>
          </a:lstStyle>
          <a:p>
            <a:pPr algn="ctr"/>
            <a:r>
              <a:rPr lang="en-US" altLang="zh-CN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2.4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　</a:t>
            </a:r>
            <a:r>
              <a:rPr lang="zh-CN" altLang="en-US" dirty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可以复用的代码</a:t>
            </a:r>
            <a:endParaRPr lang="zh-CN" altLang="en-US" dirty="0" smtClean="0">
              <a:solidFill>
                <a:schemeClr val="bg1"/>
              </a:solidFill>
              <a:effectLst/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33400" y="826175"/>
            <a:ext cx="8267699" cy="51265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函数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系统函数：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input()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print()</a:t>
            </a:r>
          </a:p>
          <a:p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</a:t>
            </a:r>
            <a:r>
              <a:rPr lang="en-US" altLang="zh-CN" sz="2800" dirty="0" err="1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int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()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float()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str()</a:t>
            </a:r>
          </a:p>
          <a:p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range()</a:t>
            </a:r>
          </a:p>
          <a:p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len()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round()</a:t>
            </a:r>
          </a:p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列表专用函数（方法）：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.append()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.pop()</a:t>
            </a:r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8819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549950"/>
            <a:ext cx="8267699" cy="595855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32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怎样调用函数？</a:t>
            </a:r>
            <a:endParaRPr lang="zh-CN" altLang="en-US" sz="32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b="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66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</a:t>
            </a:r>
            <a:r>
              <a:rPr lang="zh-CN" altLang="en-US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函数名</a:t>
            </a:r>
            <a:r>
              <a:rPr lang="en-US" altLang="zh-CN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(</a:t>
            </a:r>
            <a:r>
              <a:rPr lang="zh-CN" altLang="en-US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参数</a:t>
            </a:r>
            <a:r>
              <a:rPr lang="en-US" altLang="zh-CN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)</a:t>
            </a:r>
          </a:p>
          <a:p>
            <a:r>
              <a:rPr lang="zh-CN" altLang="en-US" sz="3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    如：调用</a:t>
            </a:r>
            <a:r>
              <a:rPr lang="en-US" altLang="zh-CN" sz="3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print</a:t>
            </a:r>
            <a:r>
              <a:rPr lang="zh-CN" altLang="en-US" sz="3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函数</a:t>
            </a:r>
            <a:endParaRPr lang="en-US" altLang="zh-CN" sz="3600" b="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36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3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          print</a:t>
            </a:r>
            <a:r>
              <a:rPr lang="zh-CN" altLang="en-US" sz="3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（“</a:t>
            </a:r>
            <a:r>
              <a:rPr lang="zh-CN" altLang="en-US" sz="36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早上好</a:t>
            </a:r>
            <a:r>
              <a:rPr lang="zh-CN" altLang="en-US" sz="3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”）</a:t>
            </a:r>
            <a:endParaRPr lang="en-US" altLang="zh-CN" sz="3600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sz="6600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4878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549950"/>
            <a:ext cx="8267699" cy="58108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32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怎样接收函数的返回值？</a:t>
            </a:r>
            <a:endParaRPr lang="zh-CN" altLang="en-US" sz="32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b="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66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</a:t>
            </a:r>
            <a:r>
              <a:rPr lang="zh-CN" altLang="en-US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变量</a:t>
            </a:r>
            <a:r>
              <a:rPr lang="en-US" altLang="zh-CN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=</a:t>
            </a:r>
            <a:r>
              <a:rPr lang="zh-CN" altLang="en-US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函数名</a:t>
            </a:r>
            <a:r>
              <a:rPr lang="en-US" altLang="zh-CN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(</a:t>
            </a:r>
            <a:r>
              <a:rPr lang="zh-CN" altLang="en-US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参数</a:t>
            </a:r>
            <a:r>
              <a:rPr lang="en-US" altLang="zh-CN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)</a:t>
            </a:r>
          </a:p>
          <a:p>
            <a:r>
              <a:rPr lang="zh-CN" altLang="en-US" sz="32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    如：调用</a:t>
            </a:r>
            <a:r>
              <a:rPr lang="en-US" altLang="zh-CN" sz="32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input</a:t>
            </a:r>
            <a:r>
              <a:rPr lang="zh-CN" altLang="en-US" sz="32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函数，并接收其返回值</a:t>
            </a:r>
            <a:endParaRPr lang="en-US" altLang="zh-CN" sz="3200" b="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32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32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          xx=input</a:t>
            </a:r>
            <a:r>
              <a:rPr lang="zh-CN" altLang="en-US" sz="32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（“请输入：”）</a:t>
            </a:r>
            <a:endParaRPr lang="en-US" altLang="zh-CN" sz="3200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sz="6600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350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33400" y="483275"/>
            <a:ext cx="8267699" cy="60939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自定义函数：</a:t>
            </a:r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2" name="Picture 2" descr="0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1514475"/>
            <a:ext cx="7293659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240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81024" y="378500"/>
            <a:ext cx="8267699" cy="626940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案例：求</a:t>
            </a:r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n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阶乘</a:t>
            </a:r>
          </a:p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</a:t>
            </a:r>
            <a:r>
              <a:rPr lang="en-US" altLang="zh-CN" sz="2800" b="0" dirty="0" err="1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def</a:t>
            </a:r>
            <a:r>
              <a:rPr lang="en-US" altLang="zh-CN" sz="28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factorial(n):</a:t>
            </a:r>
          </a:p>
          <a:p>
            <a:r>
              <a:rPr lang="en-US" altLang="zh-CN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</a:t>
            </a:r>
            <a:r>
              <a:rPr lang="en-US" altLang="zh-CN" sz="28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# </a:t>
            </a:r>
            <a:r>
              <a:rPr lang="zh-CN" altLang="en-US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求</a:t>
            </a:r>
            <a:r>
              <a:rPr lang="en-US" altLang="zh-CN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n</a:t>
            </a:r>
            <a:r>
              <a:rPr lang="zh-CN" altLang="en-US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！</a:t>
            </a:r>
          </a:p>
          <a:p>
            <a:r>
              <a:rPr lang="zh-CN" altLang="en-US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</a:t>
            </a:r>
            <a:r>
              <a:rPr lang="zh-CN" altLang="en-US" sz="28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</a:t>
            </a:r>
            <a:r>
              <a:rPr lang="en-US" altLang="zh-CN" sz="28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s=1</a:t>
            </a:r>
            <a:endParaRPr lang="en-US" altLang="zh-CN" sz="2800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</a:t>
            </a:r>
            <a:r>
              <a:rPr lang="en-US" altLang="zh-CN" sz="28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for </a:t>
            </a:r>
            <a:r>
              <a:rPr lang="en-US" altLang="zh-CN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 in range(2,n+1):</a:t>
            </a:r>
          </a:p>
          <a:p>
            <a:r>
              <a:rPr lang="en-US" altLang="zh-CN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    </a:t>
            </a:r>
            <a:r>
              <a:rPr lang="en-US" altLang="zh-CN" sz="28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s=s*i</a:t>
            </a:r>
            <a:endParaRPr lang="en-US" altLang="zh-CN" sz="2800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</a:t>
            </a:r>
            <a:r>
              <a:rPr lang="en-US" altLang="zh-CN" sz="28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return s</a:t>
            </a:r>
          </a:p>
          <a:p>
            <a:r>
              <a:rPr lang="en-US" altLang="zh-CN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</a:t>
            </a:r>
          </a:p>
          <a:p>
            <a:r>
              <a:rPr lang="en-US" altLang="zh-CN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怎样调用？怎样接收其返回值？</a:t>
            </a:r>
            <a:endParaRPr lang="en-US" altLang="zh-CN" sz="28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7962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3"/>
          <p:cNvSpPr txBox="1"/>
          <p:nvPr/>
        </p:nvSpPr>
        <p:spPr>
          <a:xfrm>
            <a:off x="533397" y="1192165"/>
            <a:ext cx="8267699" cy="250151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小结：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、函数定义在程序执行时，并不会执行</a:t>
            </a:r>
          </a:p>
          <a:p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、函数的调用，函数名（参数）</a:t>
            </a:r>
          </a:p>
          <a:p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3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、函数的返回值，需要变量接收</a:t>
            </a:r>
          </a:p>
        </p:txBody>
      </p:sp>
    </p:spTree>
    <p:extLst>
      <p:ext uri="{BB962C8B-B14F-4D97-AF65-F5344CB8AC3E}">
        <p14:creationId xmlns:p14="http://schemas.microsoft.com/office/powerpoint/2010/main" val="35495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3549650"/>
            <a:ext cx="6785048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92162" y="810309"/>
            <a:ext cx="68849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600" dirty="0"/>
              <a:t>案例：火柴棍</a:t>
            </a:r>
          </a:p>
          <a:p>
            <a:r>
              <a:rPr lang="zh-CN" altLang="zh-CN" sz="3600" dirty="0"/>
              <a:t>——</a:t>
            </a:r>
            <a:r>
              <a:rPr lang="en-US" altLang="zh-CN" sz="3600" dirty="0"/>
              <a:t>0</a:t>
            </a:r>
            <a:r>
              <a:rPr lang="zh-CN" altLang="zh-CN" sz="3600" dirty="0"/>
              <a:t>到</a:t>
            </a:r>
            <a:r>
              <a:rPr lang="en-US" altLang="zh-CN" sz="3600" dirty="0"/>
              <a:t>111</a:t>
            </a:r>
            <a:r>
              <a:rPr lang="zh-CN" altLang="zh-CN" sz="3600" dirty="0"/>
              <a:t>，哪些数字只需要</a:t>
            </a:r>
            <a:r>
              <a:rPr lang="en-US" altLang="zh-CN" sz="3600" dirty="0"/>
              <a:t>6</a:t>
            </a:r>
            <a:r>
              <a:rPr lang="zh-CN" altLang="zh-CN" sz="3600" dirty="0"/>
              <a:t>根火柴棒</a:t>
            </a:r>
          </a:p>
        </p:txBody>
      </p:sp>
    </p:spTree>
    <p:extLst>
      <p:ext uri="{BB962C8B-B14F-4D97-AF65-F5344CB8AC3E}">
        <p14:creationId xmlns:p14="http://schemas.microsoft.com/office/powerpoint/2010/main" val="15597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2162" y="810309"/>
            <a:ext cx="7837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600" dirty="0"/>
              <a:t>案例</a:t>
            </a:r>
            <a:r>
              <a:rPr lang="zh-CN" altLang="zh-CN" sz="3600" dirty="0" smtClean="0"/>
              <a:t>：</a:t>
            </a:r>
            <a:r>
              <a:rPr lang="zh-CN" altLang="en-US" sz="3600" dirty="0" smtClean="0"/>
              <a:t>生肖</a:t>
            </a:r>
            <a:endParaRPr lang="zh-CN" altLang="zh-CN" sz="3600" dirty="0"/>
          </a:p>
          <a:p>
            <a:r>
              <a:rPr lang="en-US" altLang="zh-CN" sz="2800" dirty="0" smtClean="0"/>
              <a:t>——</a:t>
            </a:r>
            <a:r>
              <a:rPr lang="zh-CN" altLang="zh-CN" sz="2800" dirty="0" smtClean="0"/>
              <a:t>输入</a:t>
            </a:r>
            <a:r>
              <a:rPr lang="zh-CN" altLang="zh-CN" sz="2800" dirty="0"/>
              <a:t>出生年份（</a:t>
            </a:r>
            <a:r>
              <a:rPr lang="en-US" altLang="zh-CN" sz="2800" dirty="0"/>
              <a:t>&gt;1900</a:t>
            </a:r>
            <a:r>
              <a:rPr lang="zh-CN" altLang="zh-CN" sz="2800" dirty="0"/>
              <a:t>），输出生肖属相</a:t>
            </a:r>
          </a:p>
        </p:txBody>
      </p:sp>
    </p:spTree>
    <p:extLst>
      <p:ext uri="{BB962C8B-B14F-4D97-AF65-F5344CB8AC3E}">
        <p14:creationId xmlns:p14="http://schemas.microsoft.com/office/powerpoint/2010/main" val="35620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3"/>
          <p:cNvSpPr txBox="1"/>
          <p:nvPr/>
        </p:nvSpPr>
        <p:spPr>
          <a:xfrm>
            <a:off x="533397" y="611140"/>
            <a:ext cx="8267699" cy="577183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模块及模块的导入：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import xxx</a:t>
            </a:r>
          </a:p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from xxx import </a:t>
            </a:r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yy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from xxx import </a:t>
            </a:r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yy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as </a:t>
            </a:r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zz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from xxx import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*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random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time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模块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time.sleep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(2)</a:t>
            </a:r>
          </a:p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random.randint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(10)</a:t>
            </a:r>
            <a:endParaRPr lang="zh-CN" altLang="en-US" sz="2800" dirty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1428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3"/>
          <p:cNvSpPr txBox="1"/>
          <p:nvPr/>
        </p:nvSpPr>
        <p:spPr>
          <a:xfrm>
            <a:off x="533396" y="725440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发布代码：</a:t>
            </a:r>
            <a:endParaRPr lang="zh-CN" altLang="en-US" sz="2800" dirty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133725" y="472440"/>
            <a:ext cx="4572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zh-CN" dirty="0"/>
              <a:t>文件夹</a:t>
            </a:r>
            <a:r>
              <a:rPr lang="en-US" altLang="zh-CN" dirty="0" err="1"/>
              <a:t>mymodule</a:t>
            </a:r>
            <a:endParaRPr lang="zh-CN" altLang="zh-CN" dirty="0"/>
          </a:p>
          <a:p>
            <a:r>
              <a:rPr lang="zh-CN" altLang="zh-CN" dirty="0"/>
              <a:t>文件</a:t>
            </a:r>
            <a:r>
              <a:rPr lang="en-US" altLang="zh-CN" dirty="0"/>
              <a:t>mymodule.py</a:t>
            </a:r>
            <a:r>
              <a:rPr lang="zh-CN" altLang="zh-CN" dirty="0"/>
              <a:t>，里面定义了一个</a:t>
            </a:r>
            <a:r>
              <a:rPr lang="en-US" altLang="zh-CN" dirty="0" err="1"/>
              <a:t>match_num</a:t>
            </a:r>
            <a:r>
              <a:rPr lang="zh-CN" altLang="zh-CN" dirty="0"/>
              <a:t>函数（火柴棒）</a:t>
            </a:r>
          </a:p>
          <a:p>
            <a:r>
              <a:rPr lang="zh-CN" altLang="zh-CN" dirty="0"/>
              <a:t>文件</a:t>
            </a:r>
            <a:r>
              <a:rPr lang="en-US" altLang="zh-CN" dirty="0"/>
              <a:t>setup.py</a:t>
            </a:r>
            <a:endParaRPr lang="zh-CN" altLang="zh-CN" dirty="0"/>
          </a:p>
          <a:p>
            <a:r>
              <a:rPr lang="en-US" altLang="zh-CN" dirty="0"/>
              <a:t>from </a:t>
            </a:r>
            <a:r>
              <a:rPr lang="en-US" altLang="zh-CN" dirty="0" err="1"/>
              <a:t>distutils.core</a:t>
            </a:r>
            <a:r>
              <a:rPr lang="en-US" altLang="zh-CN" dirty="0"/>
              <a:t> import setup</a:t>
            </a:r>
            <a:endParaRPr lang="zh-CN" altLang="zh-CN" dirty="0"/>
          </a:p>
          <a:p>
            <a:r>
              <a:rPr lang="en-US" altLang="zh-CN" dirty="0"/>
              <a:t>setup(  </a:t>
            </a:r>
            <a:endParaRPr lang="zh-CN" altLang="zh-CN" dirty="0"/>
          </a:p>
          <a:p>
            <a:r>
              <a:rPr lang="en-US" altLang="zh-CN" dirty="0"/>
              <a:t>    name ='</a:t>
            </a:r>
            <a:r>
              <a:rPr lang="en-US" altLang="zh-CN" dirty="0" err="1"/>
              <a:t>mymodule</a:t>
            </a:r>
            <a:r>
              <a:rPr lang="en-US" altLang="zh-CN" dirty="0"/>
              <a:t>',                  #</a:t>
            </a:r>
            <a:r>
              <a:rPr lang="zh-CN" altLang="zh-CN" dirty="0"/>
              <a:t>参数一定要与</a:t>
            </a:r>
            <a:r>
              <a:rPr lang="en-US" altLang="zh-CN" dirty="0"/>
              <a:t>mymodule.py</a:t>
            </a:r>
            <a:r>
              <a:rPr lang="zh-CN" altLang="zh-CN" dirty="0"/>
              <a:t>文件名相同</a:t>
            </a:r>
          </a:p>
          <a:p>
            <a:r>
              <a:rPr lang="en-US" altLang="zh-CN" dirty="0"/>
              <a:t>    version ='1.0.0',                        #</a:t>
            </a:r>
            <a:r>
              <a:rPr lang="zh-CN" altLang="zh-CN" dirty="0"/>
              <a:t>版本号</a:t>
            </a:r>
          </a:p>
          <a:p>
            <a:r>
              <a:rPr lang="en-US" altLang="zh-CN" dirty="0"/>
              <a:t>    </a:t>
            </a:r>
            <a:r>
              <a:rPr lang="en-US" altLang="zh-CN" dirty="0" err="1"/>
              <a:t>py_modules</a:t>
            </a:r>
            <a:r>
              <a:rPr lang="en-US" altLang="zh-CN" dirty="0"/>
              <a:t>  =['</a:t>
            </a:r>
            <a:r>
              <a:rPr lang="en-US" altLang="zh-CN" dirty="0" err="1"/>
              <a:t>mymodule</a:t>
            </a:r>
            <a:r>
              <a:rPr lang="en-US" altLang="zh-CN" dirty="0"/>
              <a:t>'],    #</a:t>
            </a:r>
            <a:r>
              <a:rPr lang="zh-CN" altLang="zh-CN" dirty="0"/>
              <a:t>参数一定要与</a:t>
            </a:r>
            <a:r>
              <a:rPr lang="en-US" altLang="zh-CN" dirty="0"/>
              <a:t>mymodule.py</a:t>
            </a:r>
            <a:r>
              <a:rPr lang="zh-CN" altLang="zh-CN" dirty="0"/>
              <a:t>文件名相同</a:t>
            </a:r>
          </a:p>
          <a:p>
            <a:r>
              <a:rPr lang="en-US" altLang="zh-CN" dirty="0"/>
              <a:t>    author='</a:t>
            </a:r>
            <a:r>
              <a:rPr lang="en-US" altLang="zh-CN" dirty="0" err="1"/>
              <a:t>yd</a:t>
            </a:r>
            <a:r>
              <a:rPr lang="en-US" altLang="zh-CN" dirty="0"/>
              <a:t>',                               #</a:t>
            </a:r>
            <a:r>
              <a:rPr lang="zh-CN" altLang="zh-CN" dirty="0"/>
              <a:t>作者</a:t>
            </a:r>
          </a:p>
          <a:p>
            <a:r>
              <a:rPr lang="en-US" altLang="zh-CN" dirty="0"/>
              <a:t>    </a:t>
            </a:r>
            <a:r>
              <a:rPr lang="en-US" altLang="zh-CN" dirty="0" err="1"/>
              <a:t>author_email</a:t>
            </a:r>
            <a:r>
              <a:rPr lang="en-US" altLang="zh-CN" dirty="0"/>
              <a:t>='zy@mail.com',  #</a:t>
            </a:r>
            <a:r>
              <a:rPr lang="zh-CN" altLang="zh-CN" dirty="0"/>
              <a:t>作者邮箱</a:t>
            </a:r>
          </a:p>
          <a:p>
            <a:r>
              <a:rPr lang="en-US" altLang="zh-CN" dirty="0"/>
              <a:t>    description ='</a:t>
            </a:r>
            <a:r>
              <a:rPr lang="zh-CN" altLang="zh-CN" dirty="0"/>
              <a:t>计算一个数字需要多少根火柴棒</a:t>
            </a:r>
            <a:r>
              <a:rPr lang="en-US" altLang="zh-CN" dirty="0"/>
              <a:t>',  #</a:t>
            </a:r>
            <a:r>
              <a:rPr lang="zh-CN" altLang="zh-CN" dirty="0"/>
              <a:t>代码功能描述</a:t>
            </a:r>
          </a:p>
          <a:p>
            <a:r>
              <a:rPr lang="en-US" altLang="zh-CN" dirty="0"/>
              <a:t>    )  </a:t>
            </a:r>
            <a:endParaRPr lang="zh-CN" altLang="zh-CN" dirty="0"/>
          </a:p>
          <a:p>
            <a:r>
              <a:rPr lang="en-US" altLang="zh-CN" dirty="0"/>
              <a:t> </a:t>
            </a:r>
            <a:endParaRPr lang="zh-CN" altLang="zh-CN" dirty="0"/>
          </a:p>
          <a:p>
            <a:r>
              <a:rPr lang="zh-CN" altLang="zh-CN" dirty="0"/>
              <a:t>发布：</a:t>
            </a:r>
            <a:r>
              <a:rPr lang="en-US" altLang="zh-CN" dirty="0" err="1"/>
              <a:t>cmd</a:t>
            </a:r>
            <a:r>
              <a:rPr lang="en-US" altLang="zh-CN" dirty="0"/>
              <a:t>—</a:t>
            </a:r>
            <a:r>
              <a:rPr lang="zh-CN" altLang="zh-CN" dirty="0"/>
              <a:t>切换到目录</a:t>
            </a:r>
            <a:r>
              <a:rPr lang="en-US" altLang="zh-CN" dirty="0"/>
              <a:t>---</a:t>
            </a:r>
            <a:r>
              <a:rPr lang="zh-CN" altLang="zh-CN" dirty="0"/>
              <a:t>运行命令</a:t>
            </a:r>
            <a:r>
              <a:rPr lang="en-US" altLang="zh-CN" dirty="0"/>
              <a:t> python setup.py </a:t>
            </a:r>
            <a:r>
              <a:rPr lang="en-US" altLang="zh-CN" dirty="0" err="1"/>
              <a:t>sdist</a:t>
            </a:r>
            <a:endParaRPr lang="zh-CN" altLang="zh-CN" dirty="0"/>
          </a:p>
          <a:p>
            <a:r>
              <a:rPr lang="zh-CN" altLang="zh-CN" dirty="0"/>
              <a:t>安装：</a:t>
            </a:r>
            <a:r>
              <a:rPr lang="en-US" altLang="zh-CN" dirty="0" err="1"/>
              <a:t>cmd</a:t>
            </a:r>
            <a:r>
              <a:rPr lang="en-US" altLang="zh-CN" dirty="0"/>
              <a:t>---</a:t>
            </a:r>
            <a:r>
              <a:rPr lang="zh-CN" altLang="zh-CN" dirty="0"/>
              <a:t>切换到目录</a:t>
            </a:r>
            <a:r>
              <a:rPr lang="en-US" altLang="zh-CN" dirty="0"/>
              <a:t>---</a:t>
            </a:r>
            <a:r>
              <a:rPr lang="zh-CN" altLang="zh-CN" dirty="0"/>
              <a:t>运行命令</a:t>
            </a:r>
            <a:r>
              <a:rPr lang="en-US" altLang="zh-CN" dirty="0"/>
              <a:t> python setup.py install</a:t>
            </a:r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159163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3ad4e25c-9d03-467f-9d80-52e4b3dbebcb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1760</TotalTime>
  <Words>343</Words>
  <Application>Microsoft Office PowerPoint</Application>
  <PresentationFormat>全屏显示(4:3)</PresentationFormat>
  <Paragraphs>72</Paragraphs>
  <Slides>11</Slides>
  <Notes>10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hammer Hsu</dc:creator>
  <cp:lastModifiedBy>YUHOME</cp:lastModifiedBy>
  <cp:revision>189</cp:revision>
  <dcterms:created xsi:type="dcterms:W3CDTF">2019-04-15T01:46:00Z</dcterms:created>
  <dcterms:modified xsi:type="dcterms:W3CDTF">2021-05-22T08:48:12Z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2052-11.1.0.8696</vt:lpwstr>
  </property>
</Properties>
</file>