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 anchorCtr="0"/>
          <a:lstStyle>
            <a:lvl1pPr algn="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522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62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971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434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809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42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489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810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985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966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182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A3DCF-2F71-4674-B92E-987965944BB3}" type="datetimeFigureOut">
              <a:rPr lang="zh-CN" altLang="en-US" smtClean="0"/>
              <a:t>2015/12/28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D5F08-05DA-4DDB-8A30-2ACDA9E59E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71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平凡的世界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平凡的世界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不平凡的亲情</a:t>
            </a:r>
            <a:endParaRPr lang="en-US" altLang="zh-CN" dirty="0" smtClean="0"/>
          </a:p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陈羽田小组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430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亲情是什么？</a:t>
            </a:r>
            <a:endParaRPr lang="zh-CN" altLang="en-US" dirty="0"/>
          </a:p>
        </p:txBody>
      </p:sp>
      <p:sp>
        <p:nvSpPr>
          <p:cNvPr id="6" name="副标题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猜猜猜</a:t>
            </a:r>
            <a:r>
              <a:rPr lang="en-US" altLang="zh-CN" dirty="0" smtClean="0"/>
              <a:t>XD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46783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亲情是感恩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r>
              <a:rPr lang="en-US" altLang="zh-CN" dirty="0"/>
              <a:t>P8</a:t>
            </a:r>
          </a:p>
          <a:p>
            <a:pPr>
              <a:lnSpc>
                <a:spcPts val="4500"/>
              </a:lnSpc>
            </a:pPr>
            <a:r>
              <a:rPr lang="zh-CN" altLang="zh-CN" dirty="0"/>
              <a:t>他</a:t>
            </a:r>
            <a:r>
              <a:rPr lang="zh-CN" altLang="zh-CN" dirty="0"/>
              <a:t>（少平）现在除过深深地感激这些至亲至爱的人们，怎么再能对他们有任何额外的要求呢？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973174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亲情是体谅、是无私地无悔地奉献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P80-81</a:t>
            </a:r>
          </a:p>
          <a:p>
            <a:pPr>
              <a:lnSpc>
                <a:spcPts val="4500"/>
              </a:lnSpc>
            </a:pPr>
            <a:r>
              <a:rPr lang="zh-CN" altLang="zh-CN" dirty="0" smtClean="0"/>
              <a:t>他</a:t>
            </a:r>
            <a:r>
              <a:rPr lang="zh-CN" altLang="zh-CN" dirty="0"/>
              <a:t>对父亲说：“我回来，咱们两个人劳动，一定要把少平和兰香的书供成…他们念成了，和我念成一样…”</a:t>
            </a:r>
          </a:p>
          <a:p>
            <a:pPr>
              <a:lnSpc>
                <a:spcPts val="4500"/>
              </a:lnSpc>
            </a:pPr>
            <a:r>
              <a:rPr lang="zh-CN" altLang="zh-CN" dirty="0"/>
              <a:t>他将要和学校的大门永远地告别了，他多么不情愿啊！他理解父亲的痛苦——爸爸也不愿意断送他的前程…他名列第三被录取了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08300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亲情是担当，是责任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P73</a:t>
            </a:r>
          </a:p>
          <a:p>
            <a:pPr>
              <a:lnSpc>
                <a:spcPts val="4500"/>
              </a:lnSpc>
            </a:pPr>
            <a:r>
              <a:rPr lang="zh-CN" altLang="zh-CN" dirty="0" smtClean="0"/>
              <a:t> </a:t>
            </a:r>
            <a:r>
              <a:rPr lang="zh-CN" altLang="zh-CN" dirty="0"/>
              <a:t>“到了院子的时候，他把所有这些思绪暂时斩断。因为他首先要应付家里人的情绪。他在门口站了一下，让自己平静下来，然后尽量轻松一些地推开了门。”“这些至亲至爱的人们，都把他看做是全家人的靠山……刹那间，一种强悍的男性豪气在这个二十三岁青年的身上汹涌地股涨起来。”</a:t>
            </a:r>
          </a:p>
          <a:p>
            <a:pPr>
              <a:lnSpc>
                <a:spcPts val="45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9341645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亲情是解脱、是释放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P169</a:t>
            </a:r>
          </a:p>
          <a:p>
            <a:pPr>
              <a:lnSpc>
                <a:spcPts val="4500"/>
              </a:lnSpc>
            </a:pPr>
            <a:r>
              <a:rPr lang="zh-CN" altLang="zh-CN" dirty="0" smtClean="0"/>
              <a:t>少</a:t>
            </a:r>
            <a:r>
              <a:rPr lang="zh-CN" altLang="zh-CN" dirty="0"/>
              <a:t>安鼻子一酸，竟冲动地趴在高粱地上出声地哭了。在父亲面前，他才又一次感到自己是个孩子！他需要大人的保护和温情…父亲也哭，他就不能再哭了…他立刻又把自己从孩子的状态变成大人的状态…我什么事也没有…你放心</a:t>
            </a:r>
          </a:p>
          <a:p>
            <a:pPr>
              <a:lnSpc>
                <a:spcPts val="45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88083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亲情是力量，是精神支柱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P168</a:t>
            </a:r>
          </a:p>
          <a:p>
            <a:pPr>
              <a:lnSpc>
                <a:spcPts val="4000"/>
              </a:lnSpc>
            </a:pPr>
            <a:r>
              <a:rPr lang="zh-CN" altLang="zh-CN" dirty="0" smtClean="0"/>
              <a:t>一</a:t>
            </a:r>
            <a:r>
              <a:rPr lang="zh-CN" altLang="zh-CN" dirty="0"/>
              <a:t>股温暖的激流刹那间瞒过了他的信笺。那灯光下，有他亲爱的家——亲人们的脸庞都在他的眼前浮现出来了。于是，头脑总迷茫的云雾顷刻间消散……老老少少都依靠和指望着他，他怎么能这样胡思乱想呢</a:t>
            </a:r>
            <a:r>
              <a:rPr lang="zh-CN" altLang="zh-CN" dirty="0" smtClean="0"/>
              <a:t>？</a:t>
            </a:r>
            <a:endParaRPr lang="en-US" altLang="zh-CN" dirty="0" smtClean="0"/>
          </a:p>
          <a:p>
            <a:pPr>
              <a:lnSpc>
                <a:spcPts val="4000"/>
              </a:lnSpc>
            </a:pPr>
            <a:r>
              <a:rPr lang="en-US" altLang="zh-CN" dirty="0" smtClean="0"/>
              <a:t>P265</a:t>
            </a:r>
          </a:p>
          <a:p>
            <a:pPr>
              <a:lnSpc>
                <a:spcPts val="4000"/>
              </a:lnSpc>
            </a:pPr>
            <a:r>
              <a:rPr lang="zh-CN" altLang="zh-CN" dirty="0" smtClean="0"/>
              <a:t>她</a:t>
            </a:r>
            <a:r>
              <a:rPr lang="zh-CN" altLang="zh-CN" dirty="0"/>
              <a:t>一下子绝望了，甚至想着几包老鼠药一口团下去，了却此生。但这也不能！她不是一个人活在这个世界上，她还有许许多多 的亲人。她活着，自己一个人痛苦；她要是死了，会给众多的亲人都带来痛苦。</a:t>
            </a:r>
          </a:p>
          <a:p>
            <a:pPr>
              <a:lnSpc>
                <a:spcPts val="40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97611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后记：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/>
              <a:t>这是一个平凡的世界，却蒸腾这不平凡的真情；这里没有感天动地的故事，只是在默默诉说着融融的亲情</a:t>
            </a:r>
          </a:p>
          <a:p>
            <a:r>
              <a:rPr lang="zh-CN" altLang="zh-CN" dirty="0"/>
              <a:t>在孙家这个家庭中，困难无数，可每个人都在默默奉献着。一个一包乱的家庭只因那相扶相携的亲情而富有。</a:t>
            </a:r>
          </a:p>
          <a:p>
            <a:r>
              <a:rPr lang="zh-CN" altLang="zh-CN" dirty="0"/>
              <a:t>而我们，生活在物质生活这么富足的家庭中，精神是否也这么富足，是否能感觉到环绕自己的亲情，是否想过自己怎样才能让别人感受到亲情。</a:t>
            </a:r>
          </a:p>
          <a:p>
            <a:r>
              <a:rPr lang="zh-CN" altLang="zh-CN" dirty="0"/>
              <a:t>当我们任性，当我们逃避，当我们不知足时，想想那些支撑起家庭的孩子们，想想黄土高原上那破碎而又温馨的窑洞吧！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54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感谢观看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组员：陈羽田 曲恺祺 黄若洋 罗翊聪 朱元之 黎宇翔</a:t>
            </a:r>
            <a:endParaRPr lang="en-US" altLang="zh-CN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（排名不分先后） 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234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平凡的世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默认">
      <a:majorFont>
        <a:latin typeface="Calibri Light"/>
        <a:ea typeface="微软雅黑 Light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平凡的世界" id="{8B810D8F-7093-463D-8E46-33B48EFEDC66}" vid="{A073472A-6331-4818-BF0E-AE4D086453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平凡的世界</Template>
  <TotalTime>18</TotalTime>
  <Words>609</Words>
  <Application>Microsoft Office PowerPoint</Application>
  <PresentationFormat>自定义</PresentationFormat>
  <Paragraphs>31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平凡的世界</vt:lpstr>
      <vt:lpstr>平凡的世界</vt:lpstr>
      <vt:lpstr>亲情是什么？</vt:lpstr>
      <vt:lpstr>亲情是感恩</vt:lpstr>
      <vt:lpstr>亲情是体谅、是无私地无悔地奉献</vt:lpstr>
      <vt:lpstr>亲情是担当，是责任</vt:lpstr>
      <vt:lpstr>亲情是解脱、是释放</vt:lpstr>
      <vt:lpstr>亲情是力量，是精神支柱</vt:lpstr>
      <vt:lpstr>后记：</vt:lpstr>
      <vt:lpstr>感谢观看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平凡的世界</dc:title>
  <dc:creator>Meowcolm Law</dc:creator>
  <cp:lastModifiedBy>NAT</cp:lastModifiedBy>
  <cp:revision>4</cp:revision>
  <dcterms:created xsi:type="dcterms:W3CDTF">2015-12-27T09:22:56Z</dcterms:created>
  <dcterms:modified xsi:type="dcterms:W3CDTF">2015-12-28T06:37:28Z</dcterms:modified>
</cp:coreProperties>
</file>