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60" r:id="rId1"/>
    <p:sldMasterId id="2147483672" r:id="rId2"/>
    <p:sldMasterId id="2147483673" r:id="rId3"/>
    <p:sldMasterId id="2147483674" r:id="rId4"/>
    <p:sldMasterId id="2147483675" r:id="rId5"/>
    <p:sldMasterId id="2147483676" r:id="rId6"/>
    <p:sldMasterId id="2147483677" r:id="rId7"/>
  </p:sldMasterIdLst>
  <p:notesMasterIdLst>
    <p:notesMasterId r:id="rId8"/>
  </p:notesMasterIdLst>
  <p:handoutMasterIdLst>
    <p:handoutMasterId r:id="rId9"/>
  </p:handoutMasterIdLst>
  <p:sldIdLst>
    <p:sldId id="317" r:id="rId10"/>
    <p:sldId id="316" r:id="rId11"/>
    <p:sldId id="283" r:id="rId12"/>
    <p:sldId id="281" r:id="rId13"/>
    <p:sldId id="258" r:id="rId14"/>
    <p:sldId id="270" r:id="rId15"/>
    <p:sldId id="275" r:id="rId16"/>
    <p:sldId id="284" r:id="rId17"/>
    <p:sldId id="285" r:id="rId18"/>
    <p:sldId id="259" r:id="rId19"/>
    <p:sldId id="266" r:id="rId20"/>
    <p:sldId id="286" r:id="rId21"/>
    <p:sldId id="277" r:id="rId22"/>
    <p:sldId id="287" r:id="rId23"/>
    <p:sldId id="279" r:id="rId24"/>
    <p:sldId id="289" r:id="rId25"/>
    <p:sldId id="260" r:id="rId26"/>
    <p:sldId id="262" r:id="rId27"/>
    <p:sldId id="264" r:id="rId28"/>
    <p:sldId id="265" r:id="rId29"/>
    <p:sldId id="274" r:id="rId30"/>
    <p:sldId id="267" r:id="rId31"/>
    <p:sldId id="269" r:id="rId32"/>
    <p:sldId id="272" r:id="rId33"/>
    <p:sldId id="273" r:id="rId34"/>
    <p:sldId id="298" r:id="rId35"/>
    <p:sldId id="300" r:id="rId36"/>
    <p:sldId id="306" r:id="rId37"/>
    <p:sldId id="313" r:id="rId38"/>
    <p:sldId id="310" r:id="rId39"/>
    <p:sldId id="311" r:id="rId40"/>
    <p:sldId id="314" r:id="rId41"/>
  </p:sldIdLst>
  <p:sldSz cx="10399712" cy="7218362"/>
  <p:notesSz cx="6858000" cy="9144000"/>
  <p:custDataLst>
    <p:tags r:id="rId42"/>
  </p:custDataLst>
  <p:defaultTextStyle>
    <a:defPPr algn="l" defTabSz="1006475" rtl="0" eaLnBrk="1" hangingPunct="1">
      <a:defRPr kumimoji="0" lang="zh-CN"/>
    </a:defPPr>
    <a:lvl1pPr marL="0" indent="0" algn="l" defTabSz="914400" rtl="0" eaLnBrk="0" fontAlgn="base" hangingPunct="0">
      <a:lnSpc>
        <a:spcPct val="100000"/>
      </a:lnSpc>
      <a:spcBef>
        <a:spcPct val="0"/>
      </a:spcBef>
      <a:spcAft>
        <a:spcPct val="0"/>
      </a:spcAft>
      <a:buClrTx/>
      <a:buSzTx/>
      <a:buFontTx/>
      <a:buNone/>
      <a:defRPr kumimoji="0"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2000" b="0" i="0" u="none" baseline="0">
        <a:solidFill>
          <a:schemeClr val="tx1"/>
        </a:solidFill>
        <a:latin typeface="Arial"/>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7" autoAdjust="0"/>
  </p:normalViewPr>
  <p:slideViewPr>
    <p:cSldViewPr>
      <p:cViewPr>
        <p:scale>
          <a:sx n="69" d="100"/>
          <a:sy n="69"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1.xml" /><Relationship Id="rId11" Type="http://schemas.openxmlformats.org/officeDocument/2006/relationships/slide" Target="slides/slide2.xml" /><Relationship Id="rId12" Type="http://schemas.openxmlformats.org/officeDocument/2006/relationships/slide" Target="slides/slide3.xml" /><Relationship Id="rId13" Type="http://schemas.openxmlformats.org/officeDocument/2006/relationships/slide" Target="slides/slide4.xml" /><Relationship Id="rId14" Type="http://schemas.openxmlformats.org/officeDocument/2006/relationships/slide" Target="slides/slide5.xml" /><Relationship Id="rId15" Type="http://schemas.openxmlformats.org/officeDocument/2006/relationships/slide" Target="slides/slide6.xml" /><Relationship Id="rId16" Type="http://schemas.openxmlformats.org/officeDocument/2006/relationships/slide" Target="slides/slide7.xml" /><Relationship Id="rId17" Type="http://schemas.openxmlformats.org/officeDocument/2006/relationships/slide" Target="slides/slide8.xml" /><Relationship Id="rId18" Type="http://schemas.openxmlformats.org/officeDocument/2006/relationships/slide" Target="slides/slide9.xml" /><Relationship Id="rId19" Type="http://schemas.openxmlformats.org/officeDocument/2006/relationships/slide" Target="slides/slide10.xml" /><Relationship Id="rId2" Type="http://schemas.openxmlformats.org/officeDocument/2006/relationships/slideMaster" Target="slideMasters/slideMaster2.xml" /><Relationship Id="rId20" Type="http://schemas.openxmlformats.org/officeDocument/2006/relationships/slide" Target="slides/slide11.xml" /><Relationship Id="rId21" Type="http://schemas.openxmlformats.org/officeDocument/2006/relationships/slide" Target="slides/slide12.xml" /><Relationship Id="rId22" Type="http://schemas.openxmlformats.org/officeDocument/2006/relationships/slide" Target="slides/slide13.xml" /><Relationship Id="rId23" Type="http://schemas.openxmlformats.org/officeDocument/2006/relationships/slide" Target="slides/slide14.xml" /><Relationship Id="rId24" Type="http://schemas.openxmlformats.org/officeDocument/2006/relationships/slide" Target="slides/slide15.xml" /><Relationship Id="rId25" Type="http://schemas.openxmlformats.org/officeDocument/2006/relationships/slide" Target="slides/slide16.xml" /><Relationship Id="rId26" Type="http://schemas.openxmlformats.org/officeDocument/2006/relationships/slide" Target="slides/slide17.xml" /><Relationship Id="rId27" Type="http://schemas.openxmlformats.org/officeDocument/2006/relationships/slide" Target="slides/slide18.xml" /><Relationship Id="rId28" Type="http://schemas.openxmlformats.org/officeDocument/2006/relationships/slide" Target="slides/slide19.xml" /><Relationship Id="rId29" Type="http://schemas.openxmlformats.org/officeDocument/2006/relationships/slide" Target="slides/slide20.xml" /><Relationship Id="rId3" Type="http://schemas.openxmlformats.org/officeDocument/2006/relationships/slideMaster" Target="slideMasters/slideMaster3.xml" /><Relationship Id="rId30" Type="http://schemas.openxmlformats.org/officeDocument/2006/relationships/slide" Target="slides/slide21.xml" /><Relationship Id="rId31" Type="http://schemas.openxmlformats.org/officeDocument/2006/relationships/slide" Target="slides/slide22.xml" /><Relationship Id="rId32" Type="http://schemas.openxmlformats.org/officeDocument/2006/relationships/slide" Target="slides/slide23.xml" /><Relationship Id="rId33" Type="http://schemas.openxmlformats.org/officeDocument/2006/relationships/slide" Target="slides/slide24.xml" /><Relationship Id="rId34" Type="http://schemas.openxmlformats.org/officeDocument/2006/relationships/slide" Target="slides/slide25.xml" /><Relationship Id="rId35" Type="http://schemas.openxmlformats.org/officeDocument/2006/relationships/slide" Target="slides/slide26.xml" /><Relationship Id="rId36" Type="http://schemas.openxmlformats.org/officeDocument/2006/relationships/slide" Target="slides/slide27.xml" /><Relationship Id="rId37" Type="http://schemas.openxmlformats.org/officeDocument/2006/relationships/slide" Target="slides/slide28.xml" /><Relationship Id="rId38" Type="http://schemas.openxmlformats.org/officeDocument/2006/relationships/slide" Target="slides/slide29.xml" /><Relationship Id="rId39" Type="http://schemas.openxmlformats.org/officeDocument/2006/relationships/slide" Target="slides/slide30.xml" /><Relationship Id="rId4" Type="http://schemas.openxmlformats.org/officeDocument/2006/relationships/slideMaster" Target="slideMasters/slideMaster4.xml" /><Relationship Id="rId40" Type="http://schemas.openxmlformats.org/officeDocument/2006/relationships/slide" Target="slides/slide31.xml" /><Relationship Id="rId41" Type="http://schemas.openxmlformats.org/officeDocument/2006/relationships/slide" Target="slides/slide32.xml" /><Relationship Id="rId42" Type="http://schemas.openxmlformats.org/officeDocument/2006/relationships/tags" Target="tags/tag1.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heme" Target="theme/theme1.xml" /><Relationship Id="rId46" Type="http://schemas.openxmlformats.org/officeDocument/2006/relationships/tableStyles" Target="tableStyles.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notesMaster" Target="notesMasters/notesMaster1.xml" /><Relationship Id="rId9" Type="http://schemas.openxmlformats.org/officeDocument/2006/relationships/handoutMaster" Target="handoutMasters/handoutMaster1.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9.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4198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numCol="1"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200"/>
          </a:p>
        </p:txBody>
      </p:sp>
      <p:sp>
        <p:nvSpPr>
          <p:cNvPr id="41987" name="Rectangle 3"/>
          <p:cNvSpPr>
            <a:spLocks noGrp="1" noChangeArrowheads="1"/>
          </p:cNvSpPr>
          <p:nvPr>
            <p:ph type="dt" sz="quarter" idx="1"/>
          </p:nvPr>
        </p:nvSpPr>
        <p:spPr bwMode="auto">
          <a:xfrm>
            <a:off x="3884612" y="0"/>
            <a:ext cx="2971800" cy="457200"/>
          </a:xfrm>
          <a:prstGeom prst="rect">
            <a:avLst/>
          </a:prstGeom>
          <a:noFill/>
          <a:ln w="9525">
            <a:noFill/>
            <a:miter lim="800000"/>
          </a:ln>
          <a:effectLst/>
        </p:spPr>
        <p:txBody>
          <a:bodyPr numCol="1"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200"/>
          </a:p>
        </p:txBody>
      </p:sp>
      <p:sp>
        <p:nvSpPr>
          <p:cNvPr id="41988" name="Rectangle 4"/>
          <p:cNvSpPr>
            <a:spLocks noGrp="1" noChangeArrowheads="1"/>
          </p:cNvSpPr>
          <p:nvPr>
            <p:ph type="ftr" sz="quarter" idx="2"/>
          </p:nvPr>
        </p:nvSpPr>
        <p:spPr bwMode="auto">
          <a:xfrm>
            <a:off x="0" y="8685212"/>
            <a:ext cx="2971800" cy="457200"/>
          </a:xfrm>
          <a:prstGeom prst="rect">
            <a:avLst/>
          </a:prstGeom>
          <a:noFill/>
          <a:ln w="9525">
            <a:noFill/>
            <a:miter lim="800000"/>
          </a:ln>
          <a:effectLst/>
        </p:spPr>
        <p:txBody>
          <a:bodyPr numCol="1" anchor="b" anchorCtr="0"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200"/>
          </a:p>
        </p:txBody>
      </p:sp>
      <p:sp>
        <p:nvSpPr>
          <p:cNvPr id="41989" name="Rectangle 5"/>
          <p:cNvSpPr>
            <a:spLocks noGrp="1" noChangeArrowheads="1"/>
          </p:cNvSpPr>
          <p:nvPr>
            <p:ph type="sldNum" sz="quarter" idx="3"/>
          </p:nvPr>
        </p:nvSpPr>
        <p:spPr bwMode="auto">
          <a:xfrm>
            <a:off x="3884612" y="8685212"/>
            <a:ext cx="2971800" cy="457200"/>
          </a:xfrm>
          <a:prstGeom prst="rect">
            <a:avLst/>
          </a:prstGeom>
          <a:noFill/>
          <a:ln w="9525">
            <a:noFill/>
            <a:miter lim="800000"/>
          </a:ln>
          <a:effectLst/>
        </p:spPr>
        <p:txBody>
          <a:bodyPr numCol="1" anchor="b" anchorCtr="0"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fld id="{A946851E-F26F-4A60-8080-2C2D1BBA9695}" type="slidenum">
              <a:rPr lang="en-US" altLang="zh-CN" sz="1200"/>
              <a:t>*</a:t>
            </a:fld>
            <a:endParaRPr lang="en-US" altLang="zh-CN" sz="1200"/>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8.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4096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numCol="1"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200"/>
          </a:p>
        </p:txBody>
      </p:sp>
      <p:sp>
        <p:nvSpPr>
          <p:cNvPr id="40963" name="Rectangle 3"/>
          <p:cNvSpPr>
            <a:spLocks noGrp="1" noChangeArrowheads="1"/>
          </p:cNvSpPr>
          <p:nvPr>
            <p:ph type="dt" idx="1"/>
          </p:nvPr>
        </p:nvSpPr>
        <p:spPr bwMode="auto">
          <a:xfrm>
            <a:off x="3884612" y="0"/>
            <a:ext cx="2971800" cy="457200"/>
          </a:xfrm>
          <a:prstGeom prst="rect">
            <a:avLst/>
          </a:prstGeom>
          <a:noFill/>
          <a:ln w="9525">
            <a:noFill/>
            <a:miter lim="800000"/>
          </a:ln>
          <a:effectLst/>
        </p:spPr>
        <p:txBody>
          <a:bodyPr numCol="1"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200"/>
          </a:p>
        </p:txBody>
      </p:sp>
      <p:sp>
        <p:nvSpPr>
          <p:cNvPr id="40964" name="Rectangle 4"/>
          <p:cNvSpPr/>
          <p:nvPr>
            <p:ph type="sldImg" idx="2"/>
          </p:nvPr>
        </p:nvSpPr>
        <p:spPr>
          <a:xfrm>
            <a:off x="960438" y="685800"/>
            <a:ext cx="4937125" cy="3429000"/>
          </a:xfrm>
          <a:prstGeom prst="rect">
            <a:avLst/>
          </a:prstGeom>
          <a:noFill/>
          <a:ln>
            <a:solidFill>
              <a:prstClr val="black"/>
            </a:solidFill>
            <a:miter lim="800000"/>
          </a:ln>
        </p:spPr>
      </p:sp>
      <p:sp>
        <p:nvSpPr>
          <p:cNvPr id="40965"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numCol="1" compatLnSpc="1">
            <a:prstTxWarp prst="textNoShape">
              <a:avLst/>
            </a:prstTxWarp>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Arial"/>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40966" name="Rectangle 6"/>
          <p:cNvSpPr>
            <a:spLocks noGrp="1" noChangeArrowheads="1"/>
          </p:cNvSpPr>
          <p:nvPr>
            <p:ph type="ftr" sz="quarter" idx="4"/>
          </p:nvPr>
        </p:nvSpPr>
        <p:spPr bwMode="auto">
          <a:xfrm>
            <a:off x="0" y="8685212"/>
            <a:ext cx="2971800" cy="457200"/>
          </a:xfrm>
          <a:prstGeom prst="rect">
            <a:avLst/>
          </a:prstGeom>
          <a:noFill/>
          <a:ln w="9525">
            <a:noFill/>
            <a:miter lim="800000"/>
          </a:ln>
          <a:effectLst/>
        </p:spPr>
        <p:txBody>
          <a:bodyPr numCol="1" anchor="b" anchorCtr="0"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200"/>
          </a:p>
        </p:txBody>
      </p:sp>
      <p:sp>
        <p:nvSpPr>
          <p:cNvPr id="40967" name="Rectangle 7"/>
          <p:cNvSpPr>
            <a:spLocks noGrp="1" noChangeArrowheads="1"/>
          </p:cNvSpPr>
          <p:nvPr>
            <p:ph type="sldNum" sz="quarter" idx="5"/>
          </p:nvPr>
        </p:nvSpPr>
        <p:spPr bwMode="auto">
          <a:xfrm>
            <a:off x="3884612" y="8685212"/>
            <a:ext cx="2971800" cy="457200"/>
          </a:xfrm>
          <a:prstGeom prst="rect">
            <a:avLst/>
          </a:prstGeom>
          <a:noFill/>
          <a:ln w="9525">
            <a:noFill/>
            <a:miter lim="800000"/>
          </a:ln>
          <a:effectLst/>
        </p:spPr>
        <p:txBody>
          <a:bodyPr numCol="1" anchor="b" anchorCtr="0" compatLnSpc="1">
            <a:prstTxWarp prst="textNoShape">
              <a:avLst/>
            </a:prstTxWarp>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fld id="{E2180FE4-F8F9-434F-B223-4C151769DB0F}" type="slidenum">
              <a:rPr lang="en-US" altLang="zh-CN" sz="1200"/>
              <a:t>*</a:t>
            </a:fld>
            <a:endParaRPr lang="en-US" altLang="zh-CN" sz="1200"/>
          </a:p>
        </p:txBody>
      </p:sp>
    </p:spTree>
  </p:cSld>
  <p:clrMap bg1="lt1" tx1="dk1" bg2="lt2" tx2="dk2" accent1="accent1" accent2="accent2" accent3="accent3" accent4="accent4" accent5="accent5" accent6="accent6" hlink="hlink" folHlink="folHlink"/>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Title 6"/>
          <p:cNvSpPr>
            <a:spLocks noGrp="1"/>
          </p:cNvSpPr>
          <p:nvPr>
            <p:ph type="title"/>
          </p:nvPr>
        </p:nvSpPr>
        <p:spPr/>
        <p:txBody>
          <a:bodyPr/>
          <a:lstStyle/>
          <a:p>
            <a:r>
              <a:rPr lang="zh-CN" altLang="en-US" smtClean="0"/>
              <a:t>单击此处编辑母版标题样式</a:t>
            </a:r>
            <a:endParaRPr lang="en-US"/>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9" name="Content Placeholder 8"/>
          <p:cNvSpPr>
            <a:spLocks noGrp="1"/>
          </p:cNvSpPr>
          <p:nvPr>
            <p:ph sz="quarter" idx="13"/>
          </p:nvPr>
        </p:nvSpPr>
        <p:spPr>
          <a:xfrm>
            <a:off x="769578" y="2819974"/>
            <a:ext cx="4347080" cy="362843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11" name="Content Placeholder 10"/>
          <p:cNvSpPr>
            <a:spLocks noGrp="1"/>
          </p:cNvSpPr>
          <p:nvPr>
            <p:ph sz="quarter" idx="14"/>
          </p:nvPr>
        </p:nvSpPr>
        <p:spPr>
          <a:xfrm>
            <a:off x="5283054" y="2819974"/>
            <a:ext cx="4347080" cy="362843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0" name="Date Placeholder 3"/>
          <p:cNvSpPr>
            <a:spLocks noGrp="1"/>
          </p:cNvSpPr>
          <p:nvPr>
            <p:ph type="dt" sz="half" idx="15"/>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6"/>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7"/>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769579" y="2818839"/>
            <a:ext cx="4347080" cy="673379"/>
          </a:xfrm>
        </p:spPr>
        <p:txBody>
          <a:bodyPr anchor="ctr"/>
          <a:lstStyle>
            <a:lvl1pPr marL="0" indent="0" algn="ctr">
              <a:buNone/>
              <a:defRPr sz="2600" b="0">
                <a:solidFill>
                  <a:schemeClr val="tx2"/>
                </a:solidFill>
                <a:latin typeface="+mj-lt"/>
              </a:defRPr>
            </a:lvl1pPr>
            <a:lvl2pPr marL="503331" indent="0">
              <a:buNone/>
              <a:defRPr sz="2200" b="1"/>
            </a:lvl2pPr>
            <a:lvl3pPr marL="1006663" indent="0">
              <a:buNone/>
              <a:defRPr sz="2000" b="1"/>
            </a:lvl3pPr>
            <a:lvl4pPr marL="1509994" indent="0">
              <a:buNone/>
              <a:defRPr sz="1800" b="1"/>
            </a:lvl4pPr>
            <a:lvl5pPr marL="2013326" indent="0">
              <a:buNone/>
              <a:defRPr sz="1800" b="1"/>
            </a:lvl5pPr>
            <a:lvl6pPr marL="2516657" indent="0">
              <a:buNone/>
              <a:defRPr sz="1800" b="1"/>
            </a:lvl6pPr>
            <a:lvl7pPr marL="3019989" indent="0">
              <a:buNone/>
              <a:defRPr sz="1800" b="1"/>
            </a:lvl7pPr>
            <a:lvl8pPr marL="3523320" indent="0">
              <a:buNone/>
              <a:defRPr sz="1800" b="1"/>
            </a:lvl8pPr>
            <a:lvl9pPr marL="4026652" indent="0">
              <a:buNone/>
              <a:defRPr sz="1800" b="1"/>
            </a:lvl9pPr>
          </a:lstStyle>
          <a:p>
            <a:pPr lvl="0"/>
            <a:r>
              <a:rPr lang="zh-CN" altLang="en-US" smtClean="0"/>
              <a:t>单击此处编辑母版文本样式</a:t>
            </a:r>
          </a:p>
        </p:txBody>
      </p:sp>
      <p:sp>
        <p:nvSpPr>
          <p:cNvPr id="4" name="Content Placeholder 3"/>
          <p:cNvSpPr>
            <a:spLocks noGrp="1"/>
          </p:cNvSpPr>
          <p:nvPr>
            <p:ph sz="half" idx="2"/>
          </p:nvPr>
        </p:nvSpPr>
        <p:spPr>
          <a:xfrm>
            <a:off x="770348" y="3609182"/>
            <a:ext cx="4344650" cy="2838889"/>
          </a:xfrm>
        </p:spPr>
        <p:txBody>
          <a:bodyPr/>
          <a:lstStyle>
            <a:lvl1pPr>
              <a:defRPr sz="2200"/>
            </a:lvl1pPr>
            <a:lvl2pPr>
              <a:defRPr sz="2000"/>
            </a:lvl2pPr>
            <a:lvl3pPr>
              <a:defRPr sz="1800"/>
            </a:lvl3pPr>
            <a:lvl4pPr>
              <a:defRPr sz="1500"/>
            </a:lvl4pPr>
            <a:lvl5pPr>
              <a:defRPr sz="15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5286521" y="2818838"/>
            <a:ext cx="4347080" cy="673379"/>
          </a:xfrm>
        </p:spPr>
        <p:txBody>
          <a:bodyPr anchor="ctr"/>
          <a:lstStyle>
            <a:lvl1pPr marL="0" indent="0" algn="ctr">
              <a:buNone/>
              <a:defRPr sz="2600" b="0" i="0">
                <a:solidFill>
                  <a:schemeClr val="tx2"/>
                </a:solidFill>
                <a:latin typeface="+mj-lt"/>
              </a:defRPr>
            </a:lvl1pPr>
            <a:lvl2pPr marL="503331" indent="0">
              <a:buNone/>
              <a:defRPr sz="2200" b="1"/>
            </a:lvl2pPr>
            <a:lvl3pPr marL="1006663" indent="0">
              <a:buNone/>
              <a:defRPr sz="2000" b="1"/>
            </a:lvl3pPr>
            <a:lvl4pPr marL="1509994" indent="0">
              <a:buNone/>
              <a:defRPr sz="1800" b="1"/>
            </a:lvl4pPr>
            <a:lvl5pPr marL="2013326" indent="0">
              <a:buNone/>
              <a:defRPr sz="1800" b="1"/>
            </a:lvl5pPr>
            <a:lvl6pPr marL="2516657" indent="0">
              <a:buNone/>
              <a:defRPr sz="1800" b="1"/>
            </a:lvl6pPr>
            <a:lvl7pPr marL="3019989" indent="0">
              <a:buNone/>
              <a:defRPr sz="1800" b="1"/>
            </a:lvl7pPr>
            <a:lvl8pPr marL="3523320" indent="0">
              <a:buNone/>
              <a:defRPr sz="1800" b="1"/>
            </a:lvl8pPr>
            <a:lvl9pPr marL="4026652" indent="0">
              <a:buNone/>
              <a:defRPr sz="1800" b="1"/>
            </a:lvl9pPr>
          </a:lstStyle>
          <a:p>
            <a:pPr lvl="0"/>
            <a:r>
              <a:rPr lang="zh-CN" altLang="en-US" smtClean="0"/>
              <a:t>单击此处编辑母版文本样式</a:t>
            </a:r>
          </a:p>
        </p:txBody>
      </p:sp>
      <p:sp>
        <p:nvSpPr>
          <p:cNvPr id="6" name="Content Placeholder 5"/>
          <p:cNvSpPr>
            <a:spLocks noGrp="1"/>
          </p:cNvSpPr>
          <p:nvPr>
            <p:ph sz="quarter" idx="4"/>
          </p:nvPr>
        </p:nvSpPr>
        <p:spPr>
          <a:xfrm>
            <a:off x="5282910" y="3609182"/>
            <a:ext cx="4347080" cy="2838889"/>
          </a:xfrm>
        </p:spPr>
        <p:txBody>
          <a:bodyPr/>
          <a:lstStyle>
            <a:lvl1pPr>
              <a:defRPr sz="2200"/>
            </a:lvl1pPr>
            <a:lvl2pPr>
              <a:defRPr sz="2000"/>
            </a:lvl2pPr>
            <a:lvl3pPr>
              <a:defRPr sz="1800"/>
            </a:lvl3pPr>
            <a:lvl4pPr>
              <a:defRPr sz="1500"/>
            </a:lvl4pPr>
            <a:lvl5pPr>
              <a:defRPr sz="15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779979" y="1684285"/>
            <a:ext cx="8839756" cy="1873646"/>
          </a:xfrm>
        </p:spPr>
        <p:txBody>
          <a:bodyPr anchor="b">
            <a:normAutofit/>
          </a:bodyPr>
          <a:lstStyle>
            <a:lvl1pPr>
              <a:defRPr sz="4800">
                <a:solidFill>
                  <a:srgbClr val="FFFFFF"/>
                </a:solidFill>
              </a:defRPr>
            </a:lvl1pPr>
          </a:lstStyle>
          <a:p>
            <a:r>
              <a:rPr lang="zh-CN" altLang="en-US" smtClean="0"/>
              <a:t>单击此处编辑母版标题样式</a:t>
            </a:r>
            <a:endParaRPr lang="en-US"/>
          </a:p>
        </p:txBody>
      </p:sp>
      <p:sp>
        <p:nvSpPr>
          <p:cNvPr id="3" name="Subtitle 2"/>
          <p:cNvSpPr>
            <a:spLocks noGrp="1"/>
          </p:cNvSpPr>
          <p:nvPr>
            <p:ph type="subTitle" idx="1"/>
          </p:nvPr>
        </p:nvSpPr>
        <p:spPr>
          <a:xfrm>
            <a:off x="1559957" y="3742856"/>
            <a:ext cx="7279799" cy="1550611"/>
          </a:xfrm>
        </p:spPr>
        <p:txBody>
          <a:bodyPr>
            <a:normAutofit/>
          </a:bodyPr>
          <a:lstStyle>
            <a:lvl1pPr marL="0" indent="0" algn="ctr">
              <a:buNone/>
              <a:defRPr sz="2200">
                <a:solidFill>
                  <a:srgbClr val="FFFFFF"/>
                </a:solidFill>
              </a:defRPr>
            </a:lvl1pPr>
            <a:lvl2pPr marL="503331" indent="0" algn="ctr">
              <a:buNone/>
              <a:defRPr>
                <a:solidFill>
                  <a:schemeClr val="tx1">
                    <a:tint val="75000"/>
                  </a:schemeClr>
                </a:solidFill>
              </a:defRPr>
            </a:lvl2pPr>
            <a:lvl3pPr marL="1006663" indent="0" algn="ctr">
              <a:buNone/>
              <a:defRPr>
                <a:solidFill>
                  <a:schemeClr val="tx1">
                    <a:tint val="75000"/>
                  </a:schemeClr>
                </a:solidFill>
              </a:defRPr>
            </a:lvl3pPr>
            <a:lvl4pPr marL="1509994" indent="0" algn="ctr">
              <a:buNone/>
              <a:defRPr>
                <a:solidFill>
                  <a:schemeClr val="tx1">
                    <a:tint val="75000"/>
                  </a:schemeClr>
                </a:solidFill>
              </a:defRPr>
            </a:lvl4pPr>
            <a:lvl5pPr marL="2013326" indent="0" algn="ctr">
              <a:buNone/>
              <a:defRPr>
                <a:solidFill>
                  <a:schemeClr val="tx1">
                    <a:tint val="75000"/>
                  </a:schemeClr>
                </a:solidFill>
              </a:defRPr>
            </a:lvl5pPr>
            <a:lvl6pPr marL="2516657" indent="0" algn="ctr">
              <a:buNone/>
              <a:defRPr>
                <a:solidFill>
                  <a:schemeClr val="tx1">
                    <a:tint val="75000"/>
                  </a:schemeClr>
                </a:solidFill>
              </a:defRPr>
            </a:lvl6pPr>
            <a:lvl7pPr marL="3019989" indent="0" algn="ctr">
              <a:buNone/>
              <a:defRPr>
                <a:solidFill>
                  <a:schemeClr val="tx1">
                    <a:tint val="75000"/>
                  </a:schemeClr>
                </a:solidFill>
              </a:defRPr>
            </a:lvl7pPr>
            <a:lvl8pPr marL="3523320" indent="0" algn="ctr">
              <a:buNone/>
              <a:defRPr>
                <a:solidFill>
                  <a:schemeClr val="tx1">
                    <a:tint val="75000"/>
                  </a:schemeClr>
                </a:solidFill>
              </a:defRPr>
            </a:lvl8pPr>
            <a:lvl9pPr marL="4026652" indent="0" algn="ctr">
              <a:buNone/>
              <a:defRPr>
                <a:solidFill>
                  <a:schemeClr val="tx1">
                    <a:tint val="75000"/>
                  </a:schemeClr>
                </a:solidFill>
              </a:defRPr>
            </a:lvl9pPr>
          </a:lstStyle>
          <a:p>
            <a:r>
              <a:rPr lang="zh-CN" altLang="en-US" smtClean="0"/>
              <a:t>单击此处编辑母版副标题样式</a:t>
            </a:r>
            <a:endParaRPr lang="en-US"/>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784792" y="2593011"/>
            <a:ext cx="8839756" cy="1604081"/>
          </a:xfrm>
        </p:spPr>
        <p:txBody>
          <a:bodyPr anchor="t">
            <a:normAutofit/>
          </a:bodyPr>
          <a:lstStyle>
            <a:lvl1pPr algn="ctr">
              <a:defRPr sz="48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1555140" y="1512981"/>
            <a:ext cx="7299059" cy="989184"/>
          </a:xfrm>
        </p:spPr>
        <p:txBody>
          <a:bodyPr anchor="b">
            <a:normAutofit/>
          </a:bodyPr>
          <a:lstStyle>
            <a:lvl1pPr marL="0" indent="0" algn="ctr">
              <a:buNone/>
              <a:defRPr sz="2200">
                <a:solidFill>
                  <a:srgbClr val="FFFFFF"/>
                </a:solidFill>
              </a:defRPr>
            </a:lvl1pPr>
            <a:lvl2pPr marL="503331" indent="0">
              <a:buNone/>
              <a:defRPr sz="2000">
                <a:solidFill>
                  <a:schemeClr val="tx1">
                    <a:tint val="75000"/>
                  </a:schemeClr>
                </a:solidFill>
              </a:defRPr>
            </a:lvl2pPr>
            <a:lvl3pPr marL="1006663" indent="0">
              <a:buNone/>
              <a:defRPr sz="1800">
                <a:solidFill>
                  <a:schemeClr val="tx1">
                    <a:tint val="75000"/>
                  </a:schemeClr>
                </a:solidFill>
              </a:defRPr>
            </a:lvl3pPr>
            <a:lvl4pPr marL="1509994" indent="0">
              <a:buNone/>
              <a:defRPr sz="1500">
                <a:solidFill>
                  <a:schemeClr val="tx1">
                    <a:tint val="75000"/>
                  </a:schemeClr>
                </a:solidFill>
              </a:defRPr>
            </a:lvl4pPr>
            <a:lvl5pPr marL="2013326" indent="0">
              <a:buNone/>
              <a:defRPr sz="1500">
                <a:solidFill>
                  <a:schemeClr val="tx1">
                    <a:tint val="75000"/>
                  </a:schemeClr>
                </a:solidFill>
              </a:defRPr>
            </a:lvl5pPr>
            <a:lvl6pPr marL="2516657" indent="0">
              <a:buNone/>
              <a:defRPr sz="1500">
                <a:solidFill>
                  <a:schemeClr val="tx1">
                    <a:tint val="75000"/>
                  </a:schemeClr>
                </a:solidFill>
              </a:defRPr>
            </a:lvl6pPr>
            <a:lvl7pPr marL="3019989" indent="0">
              <a:buNone/>
              <a:defRPr sz="1500">
                <a:solidFill>
                  <a:schemeClr val="tx1">
                    <a:tint val="75000"/>
                  </a:schemeClr>
                </a:solidFill>
              </a:defRPr>
            </a:lvl7pPr>
            <a:lvl8pPr marL="3523320" indent="0">
              <a:buNone/>
              <a:defRPr sz="1500">
                <a:solidFill>
                  <a:schemeClr val="tx1">
                    <a:tint val="75000"/>
                  </a:schemeClr>
                </a:solidFill>
              </a:defRPr>
            </a:lvl8pPr>
            <a:lvl9pPr marL="4026652" indent="0">
              <a:buNone/>
              <a:defRPr sz="1500">
                <a:solidFill>
                  <a:schemeClr val="tx1">
                    <a:tint val="75000"/>
                  </a:schemeClr>
                </a:solidFill>
              </a:defRPr>
            </a:lvl9pPr>
          </a:lstStyle>
          <a:p>
            <a:pPr lvl="0"/>
            <a:r>
              <a:rPr lang="zh-CN" altLang="en-US" smtClean="0"/>
              <a:t>单击此处编辑母版文本样式</a:t>
            </a:r>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4" name="Text Placeholder 3"/>
          <p:cNvSpPr>
            <a:spLocks noGrp="1"/>
          </p:cNvSpPr>
          <p:nvPr>
            <p:ph type="body" sz="half" idx="2"/>
          </p:nvPr>
        </p:nvSpPr>
        <p:spPr>
          <a:xfrm>
            <a:off x="1039971" y="3769590"/>
            <a:ext cx="3813228" cy="2005102"/>
          </a:xfrm>
        </p:spPr>
        <p:txBody>
          <a:bodyPr anchor="t">
            <a:normAutofit/>
          </a:bodyPr>
          <a:lstStyle>
            <a:lvl1pPr marL="0" indent="0">
              <a:spcBef>
                <a:spcPct val="0"/>
              </a:spcBef>
              <a:spcAft>
                <a:spcPts val="661"/>
              </a:spcAft>
              <a:buNone/>
              <a:defRPr sz="2000">
                <a:solidFill>
                  <a:schemeClr val="tx2"/>
                </a:solidFill>
              </a:defRPr>
            </a:lvl1pPr>
            <a:lvl2pPr marL="503331" indent="0">
              <a:buNone/>
              <a:defRPr sz="1300"/>
            </a:lvl2pPr>
            <a:lvl3pPr marL="1006663" indent="0">
              <a:buNone/>
              <a:defRPr sz="1100"/>
            </a:lvl3pPr>
            <a:lvl4pPr marL="1509994" indent="0">
              <a:buNone/>
              <a:defRPr sz="1000"/>
            </a:lvl4pPr>
            <a:lvl5pPr marL="2013326" indent="0">
              <a:buNone/>
              <a:defRPr sz="1000"/>
            </a:lvl5pPr>
            <a:lvl6pPr marL="2516657" indent="0">
              <a:buNone/>
              <a:defRPr sz="1000"/>
            </a:lvl6pPr>
            <a:lvl7pPr marL="3019989" indent="0">
              <a:buNone/>
              <a:defRPr sz="1000"/>
            </a:lvl7pPr>
            <a:lvl8pPr marL="3523320" indent="0">
              <a:buNone/>
              <a:defRPr sz="1000"/>
            </a:lvl8pPr>
            <a:lvl9pPr marL="4026652" indent="0">
              <a:buNone/>
              <a:defRPr sz="1000"/>
            </a:lvl9pPr>
          </a:lstStyle>
          <a:p>
            <a:pPr lvl="0"/>
            <a:r>
              <a:rPr lang="zh-CN" altLang="en-US" smtClean="0"/>
              <a:t>单击此处编辑母版文本样式</a:t>
            </a:r>
          </a:p>
        </p:txBody>
      </p:sp>
      <p:sp>
        <p:nvSpPr>
          <p:cNvPr id="22" name="Title 21"/>
          <p:cNvSpPr>
            <a:spLocks noGrp="1"/>
          </p:cNvSpPr>
          <p:nvPr>
            <p:ph type="title"/>
          </p:nvPr>
        </p:nvSpPr>
        <p:spPr>
          <a:xfrm>
            <a:off x="1039971" y="2406121"/>
            <a:ext cx="3813228" cy="1318554"/>
          </a:xfrm>
        </p:spPr>
        <p:txBody>
          <a:bodyPr anchor="b">
            <a:noAutofit/>
          </a:bodyPr>
          <a:lstStyle>
            <a:lvl1pPr algn="l">
              <a:defRPr sz="3500">
                <a:solidFill>
                  <a:schemeClr val="tx2"/>
                </a:solidFill>
              </a:defRPr>
            </a:lvl1pPr>
          </a:lstStyle>
          <a:p>
            <a:r>
              <a:rPr lang="zh-CN" altLang="en-US" smtClean="0"/>
              <a:t>单击此处编辑母版标题样式</a:t>
            </a:r>
            <a:endParaRPr lang="en-US"/>
          </a:p>
        </p:txBody>
      </p:sp>
      <p:sp>
        <p:nvSpPr>
          <p:cNvPr id="3" name="Content Placeholder 2"/>
          <p:cNvSpPr>
            <a:spLocks noGrp="1"/>
          </p:cNvSpPr>
          <p:nvPr>
            <p:ph idx="1"/>
          </p:nvPr>
        </p:nvSpPr>
        <p:spPr>
          <a:xfrm>
            <a:off x="5290799" y="1924897"/>
            <a:ext cx="4440209" cy="4010202"/>
          </a:xfrm>
        </p:spPr>
        <p:txBody>
          <a:bodyPr anchor="ctr"/>
          <a:lstStyle>
            <a:lvl1pPr>
              <a:buClr>
                <a:schemeClr val="bg1"/>
              </a:buClr>
              <a:defRPr sz="2400">
                <a:solidFill>
                  <a:schemeClr val="tx2"/>
                </a:solidFill>
              </a:defRPr>
            </a:lvl1pPr>
            <a:lvl2pPr>
              <a:buClr>
                <a:schemeClr val="bg1"/>
              </a:buClr>
              <a:defRPr sz="2200">
                <a:solidFill>
                  <a:schemeClr val="tx2"/>
                </a:solidFill>
              </a:defRPr>
            </a:lvl2pPr>
            <a:lvl3pPr>
              <a:buClr>
                <a:schemeClr val="bg1"/>
              </a:buClr>
              <a:defRPr sz="2000">
                <a:solidFill>
                  <a:schemeClr val="tx2"/>
                </a:solidFill>
              </a:defRPr>
            </a:lvl3pPr>
            <a:lvl4pPr>
              <a:buClr>
                <a:schemeClr val="bg1"/>
              </a:buClr>
              <a:defRPr sz="1800">
                <a:solidFill>
                  <a:schemeClr val="tx2"/>
                </a:solidFill>
              </a:defRPr>
            </a:lvl4pPr>
            <a:lvl5pPr>
              <a:buClr>
                <a:schemeClr val="bg1"/>
              </a:buClr>
              <a:defRPr sz="1800">
                <a:solidFill>
                  <a:schemeClr val="tx2"/>
                </a:solidFill>
              </a:defRPr>
            </a:lvl5pPr>
            <a:lvl6pPr>
              <a:defRPr sz="2200"/>
            </a:lvl6pPr>
            <a:lvl7pPr>
              <a:defRPr sz="2200"/>
            </a:lvl7pPr>
            <a:lvl8pPr>
              <a:defRPr sz="2200"/>
            </a:lvl8pPr>
            <a:lvl9pPr>
              <a:defRPr sz="2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5543506" y="356463"/>
            <a:ext cx="4336222" cy="2557618"/>
          </a:xfrm>
        </p:spPr>
        <p:txBody>
          <a:bodyPr anchor="b">
            <a:normAutofit/>
          </a:bodyPr>
          <a:lstStyle>
            <a:lvl1pPr algn="l">
              <a:defRPr sz="3100" b="0">
                <a:solidFill>
                  <a:srgbClr val="FFFFFF"/>
                </a:solidFill>
              </a:defRPr>
            </a:lvl1pPr>
          </a:lstStyle>
          <a:p>
            <a:r>
              <a:rPr lang="zh-CN" altLang="en-US" smtClean="0"/>
              <a:t>单击此处编辑母版标题样式</a:t>
            </a:r>
            <a:endParaRPr lang="en-US"/>
          </a:p>
        </p:txBody>
      </p:sp>
      <p:sp>
        <p:nvSpPr>
          <p:cNvPr id="4" name="Text Placeholder 3"/>
          <p:cNvSpPr>
            <a:spLocks noGrp="1"/>
          </p:cNvSpPr>
          <p:nvPr>
            <p:ph type="body" sz="half" idx="2"/>
          </p:nvPr>
        </p:nvSpPr>
        <p:spPr>
          <a:xfrm>
            <a:off x="5536885" y="2931903"/>
            <a:ext cx="4342843" cy="2548706"/>
          </a:xfrm>
        </p:spPr>
        <p:txBody>
          <a:bodyPr>
            <a:normAutofit/>
          </a:bodyPr>
          <a:lstStyle>
            <a:lvl1pPr marL="0" indent="0">
              <a:buNone/>
              <a:defRPr sz="2000">
                <a:solidFill>
                  <a:srgbClr val="FFFFFF"/>
                </a:solidFill>
              </a:defRPr>
            </a:lvl1pPr>
            <a:lvl2pPr marL="503331" indent="0">
              <a:buNone/>
              <a:defRPr sz="1300"/>
            </a:lvl2pPr>
            <a:lvl3pPr marL="1006663" indent="0">
              <a:buNone/>
              <a:defRPr sz="1100"/>
            </a:lvl3pPr>
            <a:lvl4pPr marL="1509994" indent="0">
              <a:buNone/>
              <a:defRPr sz="1000"/>
            </a:lvl4pPr>
            <a:lvl5pPr marL="2013326" indent="0">
              <a:buNone/>
              <a:defRPr sz="1000"/>
            </a:lvl5pPr>
            <a:lvl6pPr marL="2516657" indent="0">
              <a:buNone/>
              <a:defRPr sz="1000"/>
            </a:lvl6pPr>
            <a:lvl7pPr marL="3019989" indent="0">
              <a:buNone/>
              <a:defRPr sz="1000"/>
            </a:lvl7pPr>
            <a:lvl8pPr marL="3523320" indent="0">
              <a:buNone/>
              <a:defRPr sz="1000"/>
            </a:lvl8pPr>
            <a:lvl9pPr marL="4026652" indent="0">
              <a:buNone/>
              <a:defRPr sz="1000"/>
            </a:lvl9pPr>
          </a:lstStyle>
          <a:p>
            <a:pPr lvl="0"/>
            <a:r>
              <a:rPr lang="zh-CN" altLang="en-US" smtClean="0"/>
              <a:t>单击此处编辑母版文本样式</a:t>
            </a:r>
          </a:p>
        </p:txBody>
      </p:sp>
      <p:sp>
        <p:nvSpPr>
          <p:cNvPr id="3" name="Picture Placeholder 2"/>
          <p:cNvSpPr>
            <a:spLocks noGrp="1"/>
          </p:cNvSpPr>
          <p:nvPr>
            <p:ph type="pic" idx="1"/>
          </p:nvPr>
        </p:nvSpPr>
        <p:spPr>
          <a:xfrm>
            <a:off x="953307" y="1443673"/>
            <a:ext cx="4055888" cy="3079835"/>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800000" rev="0"/>
            </a:camera>
            <a:lightRig rig="threePt" dir="t">
              <a:rot lat="0" lon="0" rev="2700000"/>
            </a:lightRig>
          </a:scene3d>
          <a:sp3d>
            <a:bevelT w="44450" h="31750"/>
          </a:sp3d>
        </p:spPr>
        <p:txBody>
          <a:bodyPr vert="horz" lIns="100666" tIns="50333" rIns="100666" bIns="50333" rtlCol="0">
            <a:normAutofit/>
          </a:bodyPr>
          <a:lstStyle>
            <a:lvl1pPr marL="0" indent="0" algn="ctr">
              <a:buNone/>
              <a:defRPr sz="3500">
                <a:solidFill>
                  <a:schemeClr val="bg1"/>
                </a:solidFill>
              </a:defRPr>
            </a:lvl1pPr>
            <a:lvl2pPr marL="503331" indent="0">
              <a:buNone/>
              <a:defRPr sz="3100"/>
            </a:lvl2pPr>
            <a:lvl3pPr marL="1006663" indent="0">
              <a:buNone/>
              <a:defRPr sz="2600"/>
            </a:lvl3pPr>
            <a:lvl4pPr marL="1509994" indent="0">
              <a:buNone/>
              <a:defRPr sz="2200"/>
            </a:lvl4pPr>
            <a:lvl5pPr marL="2013326" indent="0">
              <a:buNone/>
              <a:defRPr sz="2200"/>
            </a:lvl5pPr>
            <a:lvl6pPr marL="2516657" indent="0">
              <a:buNone/>
              <a:defRPr sz="2200"/>
            </a:lvl6pPr>
            <a:lvl7pPr marL="3019989" indent="0">
              <a:buNone/>
              <a:defRPr sz="2200"/>
            </a:lvl7pPr>
            <a:lvl8pPr marL="3523320" indent="0">
              <a:buNone/>
              <a:defRPr sz="2200"/>
            </a:lvl8pPr>
            <a:lvl9pPr marL="4026652" indent="0">
              <a:buNone/>
              <a:defRPr sz="2200"/>
            </a:lvl9pPr>
          </a:lstStyle>
          <a:p>
            <a:pPr marL="0" marR="0" lvl="0" indent="0" algn="ctr" defTabSz="1006663" rtl="0" eaLnBrk="1" fontAlgn="auto" latinLnBrk="0" hangingPunct="1">
              <a:lnSpc>
                <a:spcPct val="100000"/>
              </a:lnSpc>
              <a:spcBef>
                <a:spcPct val="20000"/>
              </a:spcBef>
              <a:spcAft>
                <a:spcPct val="0"/>
              </a:spcAft>
              <a:buClr>
                <a:schemeClr val="accent1"/>
              </a:buClr>
              <a:buSzTx/>
              <a:buFont typeface="Symbol" pitchFamily="18" charset="2"/>
              <a:buNone/>
              <a:defRPr/>
            </a:pPr>
            <a:r>
              <a:rPr kumimoji="0" lang="zh-CN" altLang="en-US" sz="3500" b="0" i="0" u="none" strike="noStrike" kern="1200" cap="none" spc="0" normalizeH="0" baseline="0" noProof="0" smtClean="0">
                <a:ln>
                  <a:noFill/>
                </a:ln>
                <a:solidFill>
                  <a:schemeClr val="bg1"/>
                </a:solidFill>
                <a:effectLst/>
                <a:uLnTx/>
                <a:uFillTx/>
                <a:latin typeface="+mn-lt"/>
                <a:ea typeface="+mn-ea"/>
                <a:cs typeface="+mn-cs"/>
              </a:rPr>
              <a:t>单击图标添加图片</a:t>
            </a:r>
            <a:endParaRPr kumimoji="0" lang="en-US" sz="3500" b="0" i="0" u="none" strike="noStrike" kern="1200" cap="none" spc="0" normalizeH="0" baseline="0" noProof="0">
              <a:ln>
                <a:noFill/>
              </a:ln>
              <a:solidFill>
                <a:schemeClr val="bg1"/>
              </a:solidFill>
              <a:effectLst/>
              <a:uLnTx/>
              <a:uFillTx/>
              <a:latin typeface="+mn-lt"/>
              <a:ea typeface="+mn-ea"/>
              <a:cs typeface="+mn-cs"/>
            </a:endParaRPr>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Vertical Title 1"/>
          <p:cNvSpPr>
            <a:spLocks noGrp="1"/>
          </p:cNvSpPr>
          <p:nvPr>
            <p:ph type="title" orient="vert"/>
          </p:nvPr>
        </p:nvSpPr>
        <p:spPr>
          <a:xfrm>
            <a:off x="7539792" y="1523877"/>
            <a:ext cx="2339935" cy="4723126"/>
          </a:xfrm>
        </p:spPr>
        <p:txBody>
          <a:bodyPr vert="eaVert" anchor="ctr"/>
          <a:lstStyle>
            <a:lvl1pPr algn="l">
              <a:defRPr>
                <a:solidFill>
                  <a:schemeClr val="tx2"/>
                </a:solidFill>
              </a:defRPr>
            </a:lvl1pP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519986" y="1523877"/>
            <a:ext cx="6846478" cy="4723127"/>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0" name="Date Placeholder 3"/>
          <p:cNvSpPr>
            <a:spLocks noGrp="1"/>
          </p:cNvSpPr>
          <p:nvPr>
            <p:ph type="dt" sz="half" idx="10"/>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0" name="Footer Placeholder 4"/>
          <p:cNvSpPr>
            <a:spLocks noGrp="1"/>
          </p:cNvSpPr>
          <p:nvPr>
            <p:ph type="ftr" sz="quarter" idx="11"/>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0" name="Slide Number Placeholder 5"/>
          <p:cNvSpPr>
            <a:spLocks noGrp="1"/>
          </p:cNvSpPr>
          <p:nvPr>
            <p:ph type="sldNum" sz="quarter" idx="12"/>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theme" Target="../theme/theme5.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theme" Target="../theme/theme6.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theme" Target="../theme/theme7.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Rounded Rectangle 13"/>
          <p:cNvSpPr/>
          <p:nvPr/>
        </p:nvSpPr>
        <p:spPr>
          <a:xfrm>
            <a:off x="260350" y="241300"/>
            <a:ext cx="9890125" cy="259715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666" tIns="50333" rIns="100666" bIns="50333" rtlCol="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algn="ctr" eaLnBrk="1" hangingPunct="1"/>
            <a:endParaRPr lang="en-US" altLang="zh-CN">
              <a:solidFill>
                <a:srgbClr val="FFFFFF"/>
              </a:solidFill>
              <a:latin typeface="Candara" pitchFamily="34" charset="0"/>
            </a:endParaRPr>
          </a:p>
        </p:txBody>
      </p:sp>
      <p:grpSp>
        <p:nvGrpSpPr>
          <p:cNvPr id="1027" name="Group 15"/>
          <p:cNvGrpSpPr/>
          <p:nvPr/>
        </p:nvGrpSpPr>
        <p:grpSpPr>
          <a:xfrm>
            <a:off x="241300" y="1766888"/>
            <a:ext cx="9920288" cy="1400175"/>
            <a:chOff x="-3905251" y="4294188"/>
            <a:chExt cx="13027839" cy="1892300"/>
          </a:xfrm>
        </p:grpSpPr>
        <p:sp>
          <p:nvSpPr>
            <p:cNvPr id="1033" name="Freeform 14"/>
            <p:cNvSpPr/>
            <p:nvPr/>
          </p:nvSpPr>
          <p:spPr bwMode="hidden">
            <a:xfrm>
              <a:off x="4810125" y="4500563"/>
              <a:ext cx="4295775" cy="1016000"/>
            </a:xfrm>
            <a:custGeom>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19"/>
              </a:schemeClr>
            </a:solidFill>
            <a:ln w="9525">
              <a:noFill/>
              <a:bevel/>
            </a:ln>
          </p:spPr>
        </p:sp>
        <p:sp>
          <p:nvSpPr>
            <p:cNvPr id="1034" name="Freeform 18"/>
            <p:cNvSpPr/>
            <p:nvPr/>
          </p:nvSpPr>
          <p:spPr bwMode="hidden">
            <a:xfrm>
              <a:off x="-309563" y="4318000"/>
              <a:ext cx="8280401" cy="1209675"/>
            </a:xfrm>
            <a:custGeom>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39999"/>
              </a:schemeClr>
            </a:solidFill>
            <a:ln w="9525">
              <a:noFill/>
              <a:bevel/>
            </a:ln>
          </p:spPr>
        </p:sp>
        <p:sp>
          <p:nvSpPr>
            <p:cNvPr id="1035" name="Freeform 22"/>
            <p:cNvSpPr/>
            <p:nvPr/>
          </p:nvSpPr>
          <p:spPr bwMode="hidden">
            <a:xfrm>
              <a:off x="3175" y="4335463"/>
              <a:ext cx="8166100" cy="1101725"/>
            </a:xfrm>
            <a:custGeom>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bevel/>
            </a:ln>
          </p:spPr>
        </p:sp>
        <p:sp>
          <p:nvSpPr>
            <p:cNvPr id="1036" name="Freeform 26"/>
            <p:cNvSpPr/>
            <p:nvPr/>
          </p:nvSpPr>
          <p:spPr bwMode="hidden">
            <a:xfrm>
              <a:off x="4156075" y="4316413"/>
              <a:ext cx="4940300" cy="927100"/>
            </a:xfrm>
            <a:custGeom>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bevel/>
            </a:ln>
          </p:spPr>
        </p:sp>
        <p:sp useBgFill="1">
          <p:nvSpPr>
            <p:cNvPr id="1037" name="Freeform 10"/>
            <p:cNvSpPr/>
            <p:nvPr/>
          </p:nvSpPr>
          <p:spPr bwMode="hidden">
            <a:xfrm>
              <a:off x="-3905251" y="4294188"/>
              <a:ext cx="13027839" cy="1892300"/>
            </a:xfrm>
            <a:custGeom>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bevel/>
            </a:ln>
          </p:spPr>
        </p:sp>
      </p:grpSp>
      <p:sp>
        <p:nvSpPr>
          <p:cNvPr id="1028" name="Title Placeholder 1"/>
          <p:cNvSpPr/>
          <p:nvPr>
            <p:ph type="title"/>
          </p:nvPr>
        </p:nvSpPr>
        <p:spPr>
          <a:xfrm>
            <a:off x="520700" y="355600"/>
            <a:ext cx="9358312" cy="1319212"/>
          </a:xfrm>
          <a:prstGeom prst="rect">
            <a:avLst/>
          </a:prstGeom>
          <a:noFill/>
          <a:ln>
            <a:noFill/>
            <a:miter lim="800000"/>
          </a:ln>
        </p:spPr>
        <p:txBody>
          <a:bodyPr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t>单击此处编辑母版标题样式</a:t>
            </a:r>
          </a:p>
        </p:txBody>
      </p:sp>
      <p:sp>
        <p:nvSpPr>
          <p:cNvPr id="1029" name="Date Placeholder 3"/>
          <p:cNvSpPr>
            <a:spLocks noGrp="1"/>
          </p:cNvSpPr>
          <p:nvPr>
            <p:ph type="dt" sz="half" idx="2"/>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1030" name="Footer Placeholder 4"/>
          <p:cNvSpPr>
            <a:spLocks noGrp="1"/>
          </p:cNvSpPr>
          <p:nvPr>
            <p:ph type="ftr" sz="quarter" idx="3"/>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1031" name="Slide Number Placeholder 5"/>
          <p:cNvSpPr>
            <a:spLocks noGrp="1"/>
          </p:cNvSpPr>
          <p:nvPr>
            <p:ph type="sldNum" sz="quarter" idx="4"/>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C2B7867C-184A-48A0-BF5F-827A8FA148B6}" type="slidenum">
              <a:rPr lang="en-US" altLang="zh-CN" sz="1100">
                <a:solidFill>
                  <a:schemeClr val="tx2"/>
                </a:solidFill>
              </a:rPr>
              <a:t>*</a:t>
            </a:fld>
            <a:endParaRPr lang="en-US" altLang="zh-CN" sz="1100">
              <a:solidFill>
                <a:schemeClr val="tx2"/>
              </a:solidFill>
            </a:endParaRPr>
          </a:p>
        </p:txBody>
      </p:sp>
      <p:sp>
        <p:nvSpPr>
          <p:cNvPr id="1032" name="Text Placeholder 2"/>
          <p:cNvSpPr/>
          <p:nvPr>
            <p:ph type="body" idx="1"/>
          </p:nvPr>
        </p:nvSpPr>
        <p:spPr>
          <a:xfrm>
            <a:off x="992188" y="2816225"/>
            <a:ext cx="8424862" cy="3632200"/>
          </a:xfrm>
          <a:prstGeom prst="rect">
            <a:avLst/>
          </a:prstGeom>
          <a:noFill/>
          <a:ln>
            <a:noFill/>
            <a:miter lim="800000"/>
          </a:ln>
        </p:spPr>
        <p:txBody>
          <a:bodyPr lIns="100666" tIns="50333" rIns="100666" bIns="50333">
            <a:noAutofit/>
          </a:bodyPr>
          <a:lst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Tree>
  </p:cSld>
  <p:clrMap bg1="lt1" tx1="dk1" bg2="lt2" tx2="dk2" accent1="accent1" accent2="accent2" accent3="accent3" accent4="accent4" accent5="accent5" accent6="accent6" hlink="hlink" folHlink="folHlink"/>
  <p:sldLayoutIdLst>
    <p:sldLayoutId id="2147483679" r:id="rId1"/>
    <p:sldLayoutId id="2147483681" r:id="rId2"/>
    <p:sldLayoutId id="2147483682" r:id="rId3"/>
    <p:sldLayoutId id="2147483683" r:id="rId4"/>
    <p:sldLayoutId id="2147483687" r:id="rId5"/>
  </p:sldLayoutIdLst>
  <p:transition/>
  <p:timing/>
  <p:txStyles>
    <p:titleStyle>
      <a:lvl1pPr marL="0" indent="0" algn="ctr" defTabSz="1006663" rtl="0" eaLnBrk="1" fontAlgn="base" latinLnBrk="0" hangingPunct="1">
        <a:lnSpc>
          <a:spcPct val="100000"/>
        </a:lnSpc>
        <a:spcBef>
          <a:spcPct val="0"/>
        </a:spcBef>
        <a:spcAft>
          <a:spcPct val="0"/>
        </a:spcAft>
        <a:buClrTx/>
        <a:buSzTx/>
        <a:buFontTx/>
        <a:buNone/>
        <a:defRPr kumimoji="0" sz="4800" b="0" i="0" u="none" kern="1200" baseline="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1pPr>
      <a:lvl2pPr marL="503331" indent="-46038"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2pPr>
      <a:lvl3pPr marL="1006663" indent="-92075"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3pPr>
      <a:lvl4pPr marL="1509994" indent="-138112"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4pPr>
      <a:lvl5pPr marL="2013326" indent="-18415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5pPr>
      <a:lvl6pPr marL="2516657" algn="l" defTabSz="1006663" rtl="0" eaLnBrk="1" latinLnBrk="0" hangingPunct="1">
        <a:defRPr sz="2000" kern="1200">
          <a:solidFill>
            <a:schemeClr val="tx1"/>
          </a:solidFill>
          <a:latin typeface="+mn-lt"/>
          <a:ea typeface="+mn-ea"/>
          <a:cs typeface="+mn-cs"/>
        </a:defRPr>
      </a:lvl6pPr>
      <a:lvl7pPr marL="3019989" algn="l" defTabSz="1006663" rtl="0" eaLnBrk="1" latinLnBrk="0" hangingPunct="1">
        <a:defRPr sz="2000" kern="1200">
          <a:solidFill>
            <a:schemeClr val="tx1"/>
          </a:solidFill>
          <a:latin typeface="+mn-lt"/>
          <a:ea typeface="+mn-ea"/>
          <a:cs typeface="+mn-cs"/>
        </a:defRPr>
      </a:lvl7pPr>
      <a:lvl8pPr marL="3523320" algn="l" defTabSz="1006663" rtl="0" eaLnBrk="1" latinLnBrk="0" hangingPunct="1">
        <a:defRPr sz="2000" kern="1200">
          <a:solidFill>
            <a:schemeClr val="tx1"/>
          </a:solidFill>
          <a:latin typeface="+mn-lt"/>
          <a:ea typeface="+mn-ea"/>
          <a:cs typeface="+mn-cs"/>
        </a:defRPr>
      </a:lvl8pPr>
      <a:lvl9pPr marL="4026652" algn="l" defTabSz="1006663" rtl="0" eaLnBrk="1" latinLnBrk="0" hangingPunct="1">
        <a:defRPr sz="20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2050" name="Rounded Rectangle 15"/>
          <p:cNvSpPr/>
          <p:nvPr/>
        </p:nvSpPr>
        <p:spPr>
          <a:xfrm>
            <a:off x="260350" y="241300"/>
            <a:ext cx="9890125" cy="6351588"/>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666" tIns="50333" rIns="100666" bIns="50333" rtlCol="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algn="ctr" eaLnBrk="1" hangingPunct="1"/>
            <a:endParaRPr lang="en-US" altLang="zh-CN">
              <a:solidFill>
                <a:srgbClr val="FFFFFF"/>
              </a:solidFill>
              <a:latin typeface="Candara" pitchFamily="34" charset="0"/>
            </a:endParaRPr>
          </a:p>
        </p:txBody>
      </p:sp>
      <p:grpSp>
        <p:nvGrpSpPr>
          <p:cNvPr id="2051" name="Group 9"/>
          <p:cNvGrpSpPr/>
          <p:nvPr/>
        </p:nvGrpSpPr>
        <p:grpSpPr>
          <a:xfrm>
            <a:off x="241300" y="5635625"/>
            <a:ext cx="9920288" cy="1401762"/>
            <a:chOff x="-3905250" y="4294188"/>
            <a:chExt cx="13011150" cy="1892300"/>
          </a:xfrm>
        </p:grpSpPr>
        <p:sp>
          <p:nvSpPr>
            <p:cNvPr id="2057" name="Freeform 14"/>
            <p:cNvSpPr/>
            <p:nvPr/>
          </p:nvSpPr>
          <p:spPr bwMode="hidden">
            <a:xfrm>
              <a:off x="4810125" y="4500563"/>
              <a:ext cx="4295775" cy="1016000"/>
            </a:xfrm>
            <a:custGeom>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19"/>
              </a:schemeClr>
            </a:solidFill>
            <a:ln w="9525">
              <a:noFill/>
              <a:bevel/>
            </a:ln>
          </p:spPr>
        </p:sp>
        <p:sp>
          <p:nvSpPr>
            <p:cNvPr id="2058" name="Freeform 18"/>
            <p:cNvSpPr/>
            <p:nvPr/>
          </p:nvSpPr>
          <p:spPr bwMode="hidden">
            <a:xfrm>
              <a:off x="-309563" y="4318000"/>
              <a:ext cx="8280401" cy="1209675"/>
            </a:xfrm>
            <a:custGeom>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39999"/>
              </a:schemeClr>
            </a:solidFill>
            <a:ln w="9525">
              <a:noFill/>
              <a:bevel/>
            </a:ln>
          </p:spPr>
        </p:sp>
        <p:sp>
          <p:nvSpPr>
            <p:cNvPr id="2059" name="Freeform 22"/>
            <p:cNvSpPr/>
            <p:nvPr/>
          </p:nvSpPr>
          <p:spPr bwMode="hidden">
            <a:xfrm>
              <a:off x="3175" y="4335463"/>
              <a:ext cx="8166100" cy="1101725"/>
            </a:xfrm>
            <a:custGeom>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bevel/>
            </a:ln>
          </p:spPr>
        </p:sp>
        <p:sp>
          <p:nvSpPr>
            <p:cNvPr id="2060" name="Freeform 26"/>
            <p:cNvSpPr/>
            <p:nvPr/>
          </p:nvSpPr>
          <p:spPr bwMode="hidden">
            <a:xfrm>
              <a:off x="4156075" y="4316413"/>
              <a:ext cx="4940300" cy="927100"/>
            </a:xfrm>
            <a:custGeom>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bevel/>
            </a:ln>
          </p:spPr>
        </p:sp>
        <p:sp useBgFill="1">
          <p:nvSpPr>
            <p:cNvPr id="2061" name="Freeform 10"/>
            <p:cNvSpPr/>
            <p:nvPr/>
          </p:nvSpPr>
          <p:spPr bwMode="hidden">
            <a:xfrm>
              <a:off x="-3905250" y="4294188"/>
              <a:ext cx="13011150" cy="1892300"/>
            </a:xfrm>
            <a:custGeom>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bevel/>
            </a:ln>
          </p:spPr>
        </p:sp>
      </p:grpSp>
      <p:sp>
        <p:nvSpPr>
          <p:cNvPr id="2052" name="Title Placeholder 1"/>
          <p:cNvSpPr/>
          <p:nvPr>
            <p:ph type="title"/>
          </p:nvPr>
        </p:nvSpPr>
        <p:spPr>
          <a:xfrm>
            <a:off x="520700" y="355600"/>
            <a:ext cx="9358312" cy="1319212"/>
          </a:xfrm>
          <a:prstGeom prst="rect">
            <a:avLst/>
          </a:prstGeom>
          <a:noFill/>
          <a:ln>
            <a:noFill/>
            <a:miter lim="800000"/>
          </a:ln>
        </p:spPr>
        <p:txBody>
          <a:bodyPr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t>单击此处编辑母版标题样式</a:t>
            </a:r>
          </a:p>
        </p:txBody>
      </p:sp>
      <p:sp>
        <p:nvSpPr>
          <p:cNvPr id="2053" name="Text Placeholder 2"/>
          <p:cNvSpPr/>
          <p:nvPr>
            <p:ph type="body" idx="1"/>
          </p:nvPr>
        </p:nvSpPr>
        <p:spPr>
          <a:xfrm>
            <a:off x="992188" y="2816225"/>
            <a:ext cx="8424862" cy="3632200"/>
          </a:xfrm>
          <a:prstGeom prst="rect">
            <a:avLst/>
          </a:prstGeom>
          <a:noFill/>
          <a:ln>
            <a:noFill/>
            <a:miter lim="800000"/>
          </a:ln>
        </p:spPr>
        <p:txBody>
          <a:bodyPr lIns="100666" tIns="50333" rIns="100666" bIns="50333">
            <a:noAutofit/>
          </a:bodyPr>
          <a:lst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2054" name="Date Placeholder 3"/>
          <p:cNvSpPr>
            <a:spLocks noGrp="1"/>
          </p:cNvSpPr>
          <p:nvPr>
            <p:ph type="dt" sz="half" idx="2"/>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2055" name="Footer Placeholder 4"/>
          <p:cNvSpPr>
            <a:spLocks noGrp="1"/>
          </p:cNvSpPr>
          <p:nvPr>
            <p:ph type="ftr" sz="quarter" idx="3"/>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2056" name="Slide Number Placeholder 5"/>
          <p:cNvSpPr>
            <a:spLocks noGrp="1"/>
          </p:cNvSpPr>
          <p:nvPr>
            <p:ph type="sldNum" sz="quarter" idx="4"/>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3B2A098B-F653-40F3-87FB-902E66A41FFD}" type="slidenum">
              <a:rPr lang="en-US" altLang="zh-CN" sz="1100">
                <a:solidFill>
                  <a:schemeClr val="tx2"/>
                </a:solidFill>
              </a:rPr>
              <a:t>*</a:t>
            </a:fld>
            <a:endParaRPr lang="en-US" altLang="zh-CN" sz="1100">
              <a:solidFill>
                <a:schemeClr val="tx2"/>
              </a:solidFill>
            </a:endParaRPr>
          </a:p>
        </p:txBody>
      </p:sp>
    </p:spTree>
  </p:cSld>
  <p:clrMap bg1="lt1" tx1="dk1" bg2="lt2" tx2="dk2" accent1="accent1" accent2="accent2" accent3="accent3" accent4="accent4" accent5="accent5" accent6="accent6" hlink="hlink" folHlink="folHlink"/>
  <p:sldLayoutIdLst>
    <p:sldLayoutId id="2147483678" r:id="rId1"/>
  </p:sldLayoutIdLst>
  <p:transition/>
  <p:timing/>
  <p:txStyles>
    <p:titleStyle>
      <a:lvl1pPr marL="0" indent="0" algn="ctr" defTabSz="1006663" rtl="0" eaLnBrk="1" fontAlgn="base" latinLnBrk="0" hangingPunct="1">
        <a:lnSpc>
          <a:spcPct val="100000"/>
        </a:lnSpc>
        <a:spcBef>
          <a:spcPct val="0"/>
        </a:spcBef>
        <a:spcAft>
          <a:spcPct val="0"/>
        </a:spcAft>
        <a:buClrTx/>
        <a:buSzTx/>
        <a:buFontTx/>
        <a:buNone/>
        <a:defRPr kumimoji="0" sz="4800" b="0" i="0" u="none" kern="1200" baseline="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1pPr>
      <a:lvl2pPr marL="503331" indent="-46038"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2pPr>
      <a:lvl3pPr marL="1006663" indent="-92075"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3pPr>
      <a:lvl4pPr marL="1509994" indent="-138112"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4pPr>
      <a:lvl5pPr marL="2013326" indent="-18415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5pPr>
      <a:lvl6pPr marL="2516657" algn="l" defTabSz="1006663" rtl="0" eaLnBrk="1" latinLnBrk="0" hangingPunct="1">
        <a:defRPr sz="2000" kern="1200">
          <a:solidFill>
            <a:schemeClr val="tx1"/>
          </a:solidFill>
          <a:latin typeface="+mn-lt"/>
          <a:ea typeface="+mn-ea"/>
          <a:cs typeface="+mn-cs"/>
        </a:defRPr>
      </a:lvl6pPr>
      <a:lvl7pPr marL="3019989" algn="l" defTabSz="1006663" rtl="0" eaLnBrk="1" latinLnBrk="0" hangingPunct="1">
        <a:defRPr sz="2000" kern="1200">
          <a:solidFill>
            <a:schemeClr val="tx1"/>
          </a:solidFill>
          <a:latin typeface="+mn-lt"/>
          <a:ea typeface="+mn-ea"/>
          <a:cs typeface="+mn-cs"/>
        </a:defRPr>
      </a:lvl7pPr>
      <a:lvl8pPr marL="3523320" algn="l" defTabSz="1006663" rtl="0" eaLnBrk="1" latinLnBrk="0" hangingPunct="1">
        <a:defRPr sz="2000" kern="1200">
          <a:solidFill>
            <a:schemeClr val="tx1"/>
          </a:solidFill>
          <a:latin typeface="+mn-lt"/>
          <a:ea typeface="+mn-ea"/>
          <a:cs typeface="+mn-cs"/>
        </a:defRPr>
      </a:lvl8pPr>
      <a:lvl9pPr marL="4026652" algn="l" defTabSz="1006663" rtl="0" eaLnBrk="1" latinLnBrk="0" hangingPunct="1">
        <a:defRPr sz="20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3074" name="Rounded Rectangle 13"/>
          <p:cNvSpPr/>
          <p:nvPr/>
        </p:nvSpPr>
        <p:spPr>
          <a:xfrm>
            <a:off x="260350" y="241300"/>
            <a:ext cx="9890125" cy="498475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666" tIns="50333" rIns="100666" bIns="50333" rtlCol="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algn="ctr" eaLnBrk="1" hangingPunct="1"/>
            <a:endParaRPr lang="en-US" altLang="zh-CN">
              <a:solidFill>
                <a:srgbClr val="FFFFFF"/>
              </a:solidFill>
              <a:latin typeface="Candara" pitchFamily="34" charset="0"/>
            </a:endParaRPr>
          </a:p>
        </p:txBody>
      </p:sp>
      <p:sp>
        <p:nvSpPr>
          <p:cNvPr id="3075" name="Freeform 14"/>
          <p:cNvSpPr/>
          <p:nvPr/>
        </p:nvSpPr>
        <p:spPr bwMode="hidden">
          <a:xfrm>
            <a:off x="6878638" y="4424362"/>
            <a:ext cx="3270250" cy="750888"/>
          </a:xfrm>
          <a:custGeom>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19"/>
            </a:schemeClr>
          </a:solidFill>
          <a:ln w="9525">
            <a:noFill/>
            <a:bevel/>
          </a:ln>
        </p:spPr>
      </p:sp>
      <p:sp>
        <p:nvSpPr>
          <p:cNvPr id="3076" name="Freeform 18"/>
          <p:cNvSpPr/>
          <p:nvPr/>
        </p:nvSpPr>
        <p:spPr bwMode="hidden">
          <a:xfrm>
            <a:off x="2979738" y="4289425"/>
            <a:ext cx="6305550" cy="895350"/>
          </a:xfrm>
          <a:custGeom>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39999"/>
            </a:schemeClr>
          </a:solidFill>
          <a:ln w="9525">
            <a:noFill/>
            <a:bevel/>
          </a:ln>
        </p:spPr>
      </p:sp>
      <p:sp>
        <p:nvSpPr>
          <p:cNvPr id="3077" name="Freeform 22"/>
          <p:cNvSpPr/>
          <p:nvPr/>
        </p:nvSpPr>
        <p:spPr bwMode="hidden">
          <a:xfrm>
            <a:off x="3217862" y="4302125"/>
            <a:ext cx="6218238" cy="814388"/>
          </a:xfrm>
          <a:custGeom>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bevel/>
          </a:ln>
        </p:spPr>
      </p:sp>
      <p:sp>
        <p:nvSpPr>
          <p:cNvPr id="3078" name="Freeform 26"/>
          <p:cNvSpPr/>
          <p:nvPr/>
        </p:nvSpPr>
        <p:spPr bwMode="hidden">
          <a:xfrm>
            <a:off x="6380162" y="4287838"/>
            <a:ext cx="3762375" cy="685800"/>
          </a:xfrm>
          <a:custGeom>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bevel/>
          </a:ln>
        </p:spPr>
      </p:sp>
      <p:sp useBgFill="1">
        <p:nvSpPr>
          <p:cNvPr id="3079" name="Freeform 10"/>
          <p:cNvSpPr/>
          <p:nvPr/>
        </p:nvSpPr>
        <p:spPr bwMode="hidden">
          <a:xfrm>
            <a:off x="241300" y="4271962"/>
            <a:ext cx="9920288" cy="1400175"/>
          </a:xfrm>
          <a:custGeom>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bevel/>
          </a:ln>
        </p:spPr>
      </p:sp>
      <p:sp>
        <p:nvSpPr>
          <p:cNvPr id="3080" name="Title Placeholder 1"/>
          <p:cNvSpPr/>
          <p:nvPr>
            <p:ph type="title"/>
          </p:nvPr>
        </p:nvSpPr>
        <p:spPr>
          <a:xfrm>
            <a:off x="520700" y="355600"/>
            <a:ext cx="9358312" cy="1319212"/>
          </a:xfrm>
          <a:prstGeom prst="rect">
            <a:avLst/>
          </a:prstGeom>
          <a:noFill/>
          <a:ln>
            <a:noFill/>
            <a:miter lim="800000"/>
          </a:ln>
        </p:spPr>
        <p:txBody>
          <a:bodyPr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t>单击此处编辑母版标题样式</a:t>
            </a:r>
          </a:p>
        </p:txBody>
      </p:sp>
      <p:sp>
        <p:nvSpPr>
          <p:cNvPr id="3081" name="Text Placeholder 2"/>
          <p:cNvSpPr/>
          <p:nvPr>
            <p:ph type="body" idx="1"/>
          </p:nvPr>
        </p:nvSpPr>
        <p:spPr>
          <a:xfrm>
            <a:off x="992188" y="2816225"/>
            <a:ext cx="8424862" cy="3632200"/>
          </a:xfrm>
          <a:prstGeom prst="rect">
            <a:avLst/>
          </a:prstGeom>
          <a:noFill/>
          <a:ln>
            <a:noFill/>
            <a:miter lim="800000"/>
          </a:ln>
        </p:spPr>
        <p:txBody>
          <a:bodyPr lIns="100666" tIns="50333" rIns="100666" bIns="50333">
            <a:noAutofit/>
          </a:bodyPr>
          <a:lst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3082" name="Date Placeholder 3"/>
          <p:cNvSpPr>
            <a:spLocks noGrp="1"/>
          </p:cNvSpPr>
          <p:nvPr>
            <p:ph type="dt" sz="half" idx="2"/>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3083" name="Footer Placeholder 4"/>
          <p:cNvSpPr>
            <a:spLocks noGrp="1"/>
          </p:cNvSpPr>
          <p:nvPr>
            <p:ph type="ftr" sz="quarter" idx="3"/>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3084" name="Slide Number Placeholder 5"/>
          <p:cNvSpPr>
            <a:spLocks noGrp="1"/>
          </p:cNvSpPr>
          <p:nvPr>
            <p:ph type="sldNum" sz="quarter" idx="4"/>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51B508C1-16C1-4EF6-9ACD-C7F4AFCC5A1A}" type="slidenum">
              <a:rPr lang="en-US" altLang="zh-CN" sz="1100">
                <a:solidFill>
                  <a:schemeClr val="tx2"/>
                </a:solidFill>
              </a:rPr>
              <a:t>*</a:t>
            </a:fld>
            <a:endParaRPr lang="en-US" altLang="zh-CN" sz="1100">
              <a:solidFill>
                <a:schemeClr val="tx2"/>
              </a:solidFill>
            </a:endParaRPr>
          </a:p>
        </p:txBody>
      </p:sp>
    </p:spTree>
  </p:cSld>
  <p:clrMap bg1="lt1" tx1="dk1" bg2="lt2" tx2="dk2" accent1="accent1" accent2="accent2" accent3="accent3" accent4="accent4" accent5="accent5" accent6="accent6" hlink="hlink" folHlink="folHlink"/>
  <p:sldLayoutIdLst>
    <p:sldLayoutId id="2147483680" r:id="rId1"/>
  </p:sldLayoutIdLst>
  <p:transition/>
  <p:timing/>
  <p:txStyles>
    <p:titleStyle>
      <a:lvl1pPr marL="0" indent="0" algn="ctr" defTabSz="1006663" rtl="0" eaLnBrk="1" fontAlgn="base" latinLnBrk="0" hangingPunct="1">
        <a:lnSpc>
          <a:spcPct val="100000"/>
        </a:lnSpc>
        <a:spcBef>
          <a:spcPct val="0"/>
        </a:spcBef>
        <a:spcAft>
          <a:spcPct val="0"/>
        </a:spcAft>
        <a:buClrTx/>
        <a:buSzTx/>
        <a:buFontTx/>
        <a:buNone/>
        <a:defRPr kumimoji="0" sz="4800" b="0" i="0" u="none" kern="1200" baseline="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1pPr>
      <a:lvl2pPr marL="503331" indent="-46038"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2pPr>
      <a:lvl3pPr marL="1006663" indent="-92075"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3pPr>
      <a:lvl4pPr marL="1509994" indent="-138112"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4pPr>
      <a:lvl5pPr marL="2013326" indent="-18415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5pPr>
      <a:lvl6pPr marL="2516657" algn="l" defTabSz="1006663" rtl="0" eaLnBrk="1" latinLnBrk="0" hangingPunct="1">
        <a:defRPr sz="2000" kern="1200">
          <a:solidFill>
            <a:schemeClr val="tx1"/>
          </a:solidFill>
          <a:latin typeface="+mn-lt"/>
          <a:ea typeface="+mn-ea"/>
          <a:cs typeface="+mn-cs"/>
        </a:defRPr>
      </a:lvl6pPr>
      <a:lvl7pPr marL="3019989" algn="l" defTabSz="1006663" rtl="0" eaLnBrk="1" latinLnBrk="0" hangingPunct="1">
        <a:defRPr sz="2000" kern="1200">
          <a:solidFill>
            <a:schemeClr val="tx1"/>
          </a:solidFill>
          <a:latin typeface="+mn-lt"/>
          <a:ea typeface="+mn-ea"/>
          <a:cs typeface="+mn-cs"/>
        </a:defRPr>
      </a:lvl7pPr>
      <a:lvl8pPr marL="3523320" algn="l" defTabSz="1006663" rtl="0" eaLnBrk="1" latinLnBrk="0" hangingPunct="1">
        <a:defRPr sz="2000" kern="1200">
          <a:solidFill>
            <a:schemeClr val="tx1"/>
          </a:solidFill>
          <a:latin typeface="+mn-lt"/>
          <a:ea typeface="+mn-ea"/>
          <a:cs typeface="+mn-cs"/>
        </a:defRPr>
      </a:lvl8pPr>
      <a:lvl9pPr marL="4026652" algn="l" defTabSz="1006663" rtl="0" eaLnBrk="1" latinLnBrk="0" hangingPunct="1">
        <a:defRPr sz="20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4098" name="Rounded Rectangle 11"/>
          <p:cNvSpPr/>
          <p:nvPr/>
        </p:nvSpPr>
        <p:spPr>
          <a:xfrm>
            <a:off x="260350" y="241300"/>
            <a:ext cx="9890125" cy="150018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666" tIns="50333" rIns="100666" bIns="50333" rtlCol="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algn="ctr" eaLnBrk="1" hangingPunct="1"/>
            <a:endParaRPr lang="en-US" altLang="zh-CN">
              <a:solidFill>
                <a:srgbClr val="FFFFFF"/>
              </a:solidFill>
              <a:latin typeface="Candara" pitchFamily="34" charset="0"/>
            </a:endParaRPr>
          </a:p>
        </p:txBody>
      </p:sp>
      <p:grpSp>
        <p:nvGrpSpPr>
          <p:cNvPr id="4099" name="Group 5"/>
          <p:cNvGrpSpPr/>
          <p:nvPr/>
        </p:nvGrpSpPr>
        <p:grpSpPr>
          <a:xfrm>
            <a:off x="241300" y="752475"/>
            <a:ext cx="9920288" cy="1398588"/>
            <a:chOff x="-3905251" y="4294188"/>
            <a:chExt cx="13027839" cy="1892300"/>
          </a:xfrm>
        </p:grpSpPr>
        <p:sp>
          <p:nvSpPr>
            <p:cNvPr id="4105" name="Freeform 14"/>
            <p:cNvSpPr/>
            <p:nvPr/>
          </p:nvSpPr>
          <p:spPr bwMode="hidden">
            <a:xfrm>
              <a:off x="4810125" y="4500563"/>
              <a:ext cx="4295775" cy="1016000"/>
            </a:xfrm>
            <a:custGeom>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19"/>
              </a:schemeClr>
            </a:solidFill>
            <a:ln w="9525">
              <a:noFill/>
              <a:bevel/>
            </a:ln>
          </p:spPr>
        </p:sp>
        <p:sp>
          <p:nvSpPr>
            <p:cNvPr id="4106" name="Freeform 18"/>
            <p:cNvSpPr/>
            <p:nvPr/>
          </p:nvSpPr>
          <p:spPr bwMode="hidden">
            <a:xfrm>
              <a:off x="-309563" y="4318000"/>
              <a:ext cx="8280401" cy="1209675"/>
            </a:xfrm>
            <a:custGeom>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39999"/>
              </a:schemeClr>
            </a:solidFill>
            <a:ln w="9525">
              <a:noFill/>
              <a:bevel/>
            </a:ln>
          </p:spPr>
        </p:sp>
        <p:sp>
          <p:nvSpPr>
            <p:cNvPr id="4107" name="Freeform 22"/>
            <p:cNvSpPr/>
            <p:nvPr/>
          </p:nvSpPr>
          <p:spPr bwMode="hidden">
            <a:xfrm>
              <a:off x="3175" y="4335463"/>
              <a:ext cx="8166100" cy="1101725"/>
            </a:xfrm>
            <a:custGeom>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bevel/>
            </a:ln>
          </p:spPr>
        </p:sp>
        <p:sp>
          <p:nvSpPr>
            <p:cNvPr id="4108" name="Freeform 26"/>
            <p:cNvSpPr/>
            <p:nvPr/>
          </p:nvSpPr>
          <p:spPr bwMode="hidden">
            <a:xfrm>
              <a:off x="4156075" y="4316413"/>
              <a:ext cx="4940300" cy="927100"/>
            </a:xfrm>
            <a:custGeom>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bevel/>
            </a:ln>
          </p:spPr>
        </p:sp>
        <p:sp useBgFill="1">
          <p:nvSpPr>
            <p:cNvPr id="4109" name="Freeform 10"/>
            <p:cNvSpPr/>
            <p:nvPr/>
          </p:nvSpPr>
          <p:spPr bwMode="hidden">
            <a:xfrm>
              <a:off x="-3905251" y="4294188"/>
              <a:ext cx="13027839" cy="1892300"/>
            </a:xfrm>
            <a:custGeom>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bevel/>
            </a:ln>
          </p:spPr>
        </p:sp>
      </p:grpSp>
      <p:sp>
        <p:nvSpPr>
          <p:cNvPr id="4100" name="Title Placeholder 1"/>
          <p:cNvSpPr/>
          <p:nvPr>
            <p:ph type="title"/>
          </p:nvPr>
        </p:nvSpPr>
        <p:spPr>
          <a:xfrm>
            <a:off x="520700" y="355600"/>
            <a:ext cx="9358312" cy="1319212"/>
          </a:xfrm>
          <a:prstGeom prst="rect">
            <a:avLst/>
          </a:prstGeom>
          <a:noFill/>
          <a:ln>
            <a:noFill/>
            <a:miter lim="800000"/>
          </a:ln>
        </p:spPr>
        <p:txBody>
          <a:bodyPr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t>单击此处编辑母版标题样式</a:t>
            </a:r>
          </a:p>
        </p:txBody>
      </p:sp>
      <p:sp>
        <p:nvSpPr>
          <p:cNvPr id="4101" name="Text Placeholder 2"/>
          <p:cNvSpPr/>
          <p:nvPr>
            <p:ph type="body" idx="1"/>
          </p:nvPr>
        </p:nvSpPr>
        <p:spPr>
          <a:xfrm>
            <a:off x="992188" y="2816225"/>
            <a:ext cx="8424862" cy="3632200"/>
          </a:xfrm>
          <a:prstGeom prst="rect">
            <a:avLst/>
          </a:prstGeom>
          <a:noFill/>
          <a:ln>
            <a:noFill/>
            <a:miter lim="800000"/>
          </a:ln>
        </p:spPr>
        <p:txBody>
          <a:bodyPr lIns="100666" tIns="50333" rIns="100666" bIns="50333">
            <a:noAutofit/>
          </a:bodyPr>
          <a:lst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4102" name="Date Placeholder 1"/>
          <p:cNvSpPr>
            <a:spLocks noGrp="1"/>
          </p:cNvSpPr>
          <p:nvPr>
            <p:ph type="dt" sz="half" idx="2"/>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4103" name="Footer Placeholder 2"/>
          <p:cNvSpPr>
            <a:spLocks noGrp="1"/>
          </p:cNvSpPr>
          <p:nvPr>
            <p:ph type="ftr" sz="quarter" idx="3"/>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4104" name="Slide Number Placeholder 3"/>
          <p:cNvSpPr>
            <a:spLocks noGrp="1"/>
          </p:cNvSpPr>
          <p:nvPr>
            <p:ph type="sldNum" sz="quarter" idx="4"/>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27F0C4A0-DB8C-4EB3-BC5E-5D72BE61669A}" type="slidenum">
              <a:rPr lang="en-US" altLang="zh-CN" sz="1100">
                <a:solidFill>
                  <a:schemeClr val="tx2"/>
                </a:solidFill>
              </a:rPr>
              <a:t>*</a:t>
            </a:fld>
            <a:endParaRPr lang="en-US" altLang="zh-CN" sz="1100">
              <a:solidFill>
                <a:schemeClr val="tx2"/>
              </a:solidFill>
            </a:endParaRPr>
          </a:p>
        </p:txBody>
      </p:sp>
    </p:spTree>
  </p:cSld>
  <p:clrMap bg1="lt1" tx1="dk1" bg2="lt2" tx2="dk2" accent1="accent1" accent2="accent2" accent3="accent3" accent4="accent4" accent5="accent5" accent6="accent6" hlink="hlink" folHlink="folHlink"/>
  <p:sldLayoutIdLst>
    <p:sldLayoutId id="2147483684" r:id="rId1"/>
  </p:sldLayoutIdLst>
  <p:transition/>
  <p:timing/>
  <p:txStyles>
    <p:titleStyle>
      <a:lvl1pPr marL="0" indent="0" algn="ctr" defTabSz="1006663" rtl="0" eaLnBrk="1" fontAlgn="base" latinLnBrk="0" hangingPunct="1">
        <a:lnSpc>
          <a:spcPct val="100000"/>
        </a:lnSpc>
        <a:spcBef>
          <a:spcPct val="0"/>
        </a:spcBef>
        <a:spcAft>
          <a:spcPct val="0"/>
        </a:spcAft>
        <a:buClrTx/>
        <a:buSzTx/>
        <a:buFontTx/>
        <a:buNone/>
        <a:defRPr kumimoji="0" sz="4800" b="0" i="0" u="none" kern="1200" baseline="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1pPr>
      <a:lvl2pPr marL="503331" indent="-46038"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2pPr>
      <a:lvl3pPr marL="1006663" indent="-92075"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3pPr>
      <a:lvl4pPr marL="1509994" indent="-138112"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4pPr>
      <a:lvl5pPr marL="2013326" indent="-18415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5pPr>
      <a:lvl6pPr marL="2516657" algn="l" defTabSz="1006663" rtl="0" eaLnBrk="1" latinLnBrk="0" hangingPunct="1">
        <a:defRPr sz="2000" kern="1200">
          <a:solidFill>
            <a:schemeClr val="tx1"/>
          </a:solidFill>
          <a:latin typeface="+mn-lt"/>
          <a:ea typeface="+mn-ea"/>
          <a:cs typeface="+mn-cs"/>
        </a:defRPr>
      </a:lvl6pPr>
      <a:lvl7pPr marL="3019989" algn="l" defTabSz="1006663" rtl="0" eaLnBrk="1" latinLnBrk="0" hangingPunct="1">
        <a:defRPr sz="2000" kern="1200">
          <a:solidFill>
            <a:schemeClr val="tx1"/>
          </a:solidFill>
          <a:latin typeface="+mn-lt"/>
          <a:ea typeface="+mn-ea"/>
          <a:cs typeface="+mn-cs"/>
        </a:defRPr>
      </a:lvl7pPr>
      <a:lvl8pPr marL="3523320" algn="l" defTabSz="1006663" rtl="0" eaLnBrk="1" latinLnBrk="0" hangingPunct="1">
        <a:defRPr sz="2000" kern="1200">
          <a:solidFill>
            <a:schemeClr val="tx1"/>
          </a:solidFill>
          <a:latin typeface="+mn-lt"/>
          <a:ea typeface="+mn-ea"/>
          <a:cs typeface="+mn-cs"/>
        </a:defRPr>
      </a:lvl8pPr>
      <a:lvl9pPr marL="4026652" algn="l" defTabSz="1006663" rtl="0" eaLnBrk="1" latinLnBrk="0" hangingPunct="1">
        <a:defRPr sz="20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5122" name="Rounded Rectangle 14"/>
          <p:cNvSpPr/>
          <p:nvPr/>
        </p:nvSpPr>
        <p:spPr>
          <a:xfrm>
            <a:off x="260350" y="241300"/>
            <a:ext cx="9890125" cy="150018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666" tIns="50333" rIns="100666" bIns="50333" rtlCol="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algn="ctr" eaLnBrk="1" hangingPunct="1"/>
            <a:endParaRPr lang="en-US" altLang="zh-CN">
              <a:solidFill>
                <a:srgbClr val="FFFFFF"/>
              </a:solidFill>
              <a:latin typeface="Candara" pitchFamily="34" charset="0"/>
            </a:endParaRPr>
          </a:p>
        </p:txBody>
      </p:sp>
      <p:grpSp>
        <p:nvGrpSpPr>
          <p:cNvPr id="5123" name="Group 23"/>
          <p:cNvGrpSpPr/>
          <p:nvPr/>
        </p:nvGrpSpPr>
        <p:grpSpPr>
          <a:xfrm>
            <a:off x="241300" y="752475"/>
            <a:ext cx="9920288" cy="1400175"/>
            <a:chOff x="-3905250" y="4294188"/>
            <a:chExt cx="13011150" cy="1892300"/>
          </a:xfrm>
        </p:grpSpPr>
        <p:sp>
          <p:nvSpPr>
            <p:cNvPr id="5129" name="Freeform 14"/>
            <p:cNvSpPr/>
            <p:nvPr/>
          </p:nvSpPr>
          <p:spPr bwMode="hidden">
            <a:xfrm>
              <a:off x="4810125" y="4500563"/>
              <a:ext cx="4295775" cy="1016000"/>
            </a:xfrm>
            <a:custGeom>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19"/>
              </a:schemeClr>
            </a:solidFill>
            <a:ln w="9525">
              <a:noFill/>
              <a:bevel/>
            </a:ln>
          </p:spPr>
        </p:sp>
        <p:sp>
          <p:nvSpPr>
            <p:cNvPr id="5130" name="Freeform 18"/>
            <p:cNvSpPr/>
            <p:nvPr/>
          </p:nvSpPr>
          <p:spPr bwMode="hidden">
            <a:xfrm>
              <a:off x="-309563" y="4318000"/>
              <a:ext cx="8280401" cy="1209675"/>
            </a:xfrm>
            <a:custGeom>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39999"/>
              </a:schemeClr>
            </a:solidFill>
            <a:ln w="9525">
              <a:noFill/>
              <a:bevel/>
            </a:ln>
          </p:spPr>
        </p:sp>
        <p:sp>
          <p:nvSpPr>
            <p:cNvPr id="5131" name="Freeform 22"/>
            <p:cNvSpPr/>
            <p:nvPr/>
          </p:nvSpPr>
          <p:spPr bwMode="hidden">
            <a:xfrm>
              <a:off x="3175" y="4335463"/>
              <a:ext cx="8166100" cy="1101725"/>
            </a:xfrm>
            <a:custGeom>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bevel/>
            </a:ln>
          </p:spPr>
        </p:sp>
        <p:sp>
          <p:nvSpPr>
            <p:cNvPr id="5132" name="Freeform 26"/>
            <p:cNvSpPr/>
            <p:nvPr/>
          </p:nvSpPr>
          <p:spPr bwMode="hidden">
            <a:xfrm>
              <a:off x="4156075" y="4316413"/>
              <a:ext cx="4940300" cy="927100"/>
            </a:xfrm>
            <a:custGeom>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bevel/>
            </a:ln>
          </p:spPr>
        </p:sp>
        <p:sp useBgFill="1">
          <p:nvSpPr>
            <p:cNvPr id="5133" name="Freeform 28"/>
            <p:cNvSpPr/>
            <p:nvPr/>
          </p:nvSpPr>
          <p:spPr bwMode="hidden">
            <a:xfrm>
              <a:off x="-3905250" y="4294188"/>
              <a:ext cx="13011150" cy="1892300"/>
            </a:xfrm>
            <a:custGeom>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bevel/>
            </a:ln>
          </p:spPr>
        </p:sp>
      </p:grpSp>
      <p:sp>
        <p:nvSpPr>
          <p:cNvPr id="5124" name="Title Placeholder 1"/>
          <p:cNvSpPr/>
          <p:nvPr>
            <p:ph type="title"/>
          </p:nvPr>
        </p:nvSpPr>
        <p:spPr>
          <a:xfrm>
            <a:off x="520700" y="355600"/>
            <a:ext cx="9358312" cy="1319212"/>
          </a:xfrm>
          <a:prstGeom prst="rect">
            <a:avLst/>
          </a:prstGeom>
          <a:noFill/>
          <a:ln>
            <a:noFill/>
            <a:miter lim="800000"/>
          </a:ln>
        </p:spPr>
        <p:txBody>
          <a:bodyPr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t>单击此处编辑母版标题样式</a:t>
            </a:r>
          </a:p>
        </p:txBody>
      </p:sp>
      <p:sp>
        <p:nvSpPr>
          <p:cNvPr id="5125" name="Text Placeholder 2"/>
          <p:cNvSpPr/>
          <p:nvPr>
            <p:ph type="body" idx="1"/>
          </p:nvPr>
        </p:nvSpPr>
        <p:spPr>
          <a:xfrm>
            <a:off x="992188" y="2816225"/>
            <a:ext cx="8424862" cy="3632200"/>
          </a:xfrm>
          <a:prstGeom prst="rect">
            <a:avLst/>
          </a:prstGeom>
          <a:noFill/>
          <a:ln>
            <a:noFill/>
            <a:miter lim="800000"/>
          </a:ln>
        </p:spPr>
        <p:txBody>
          <a:bodyPr lIns="100666" tIns="50333" rIns="100666" bIns="50333">
            <a:noAutofit/>
          </a:bodyPr>
          <a:lst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5126" name="Date Placeholder 4"/>
          <p:cNvSpPr>
            <a:spLocks noGrp="1"/>
          </p:cNvSpPr>
          <p:nvPr>
            <p:ph type="dt" sz="half" idx="2"/>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5127" name="Footer Placeholder 5"/>
          <p:cNvSpPr>
            <a:spLocks noGrp="1"/>
          </p:cNvSpPr>
          <p:nvPr>
            <p:ph type="ftr" sz="quarter" idx="3"/>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5128" name="Slide Number Placeholder 6"/>
          <p:cNvSpPr>
            <a:spLocks noGrp="1"/>
          </p:cNvSpPr>
          <p:nvPr>
            <p:ph type="sldNum" sz="quarter" idx="4"/>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3C82A6DE-0980-41F0-B499-E061B16DC0F1}" type="slidenum">
              <a:rPr lang="en-US" altLang="zh-CN" sz="1100">
                <a:solidFill>
                  <a:schemeClr val="tx2"/>
                </a:solidFill>
              </a:rPr>
              <a:t>*</a:t>
            </a:fld>
            <a:endParaRPr lang="en-US" altLang="zh-CN" sz="1100">
              <a:solidFill>
                <a:schemeClr val="tx2"/>
              </a:solidFill>
            </a:endParaRPr>
          </a:p>
        </p:txBody>
      </p:sp>
    </p:spTree>
  </p:cSld>
  <p:clrMap bg1="lt1" tx1="dk1" bg2="lt2" tx2="dk2" accent1="accent1" accent2="accent2" accent3="accent3" accent4="accent4" accent5="accent5" accent6="accent6" hlink="hlink" folHlink="folHlink"/>
  <p:sldLayoutIdLst>
    <p:sldLayoutId id="2147483685" r:id="rId1"/>
  </p:sldLayoutIdLst>
  <p:transition/>
  <p:timing/>
  <p:txStyles>
    <p:titleStyle>
      <a:lvl1pPr marL="0" indent="0" algn="ctr" defTabSz="1006663" rtl="0" eaLnBrk="1" fontAlgn="base" latinLnBrk="0" hangingPunct="1">
        <a:lnSpc>
          <a:spcPct val="100000"/>
        </a:lnSpc>
        <a:spcBef>
          <a:spcPct val="0"/>
        </a:spcBef>
        <a:spcAft>
          <a:spcPct val="0"/>
        </a:spcAft>
        <a:buClrTx/>
        <a:buSzTx/>
        <a:buFontTx/>
        <a:buNone/>
        <a:defRPr kumimoji="0" sz="4800" b="0" i="0" u="none" kern="1200" baseline="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1pPr>
      <a:lvl2pPr marL="503331" indent="-46038"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2pPr>
      <a:lvl3pPr marL="1006663" indent="-92075"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3pPr>
      <a:lvl4pPr marL="1509994" indent="-138112"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4pPr>
      <a:lvl5pPr marL="2013326" indent="-18415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5pPr>
      <a:lvl6pPr marL="2516657" algn="l" defTabSz="1006663" rtl="0" eaLnBrk="1" latinLnBrk="0" hangingPunct="1">
        <a:defRPr sz="2000" kern="1200">
          <a:solidFill>
            <a:schemeClr val="tx1"/>
          </a:solidFill>
          <a:latin typeface="+mn-lt"/>
          <a:ea typeface="+mn-ea"/>
          <a:cs typeface="+mn-cs"/>
        </a:defRPr>
      </a:lvl6pPr>
      <a:lvl7pPr marL="3019989" algn="l" defTabSz="1006663" rtl="0" eaLnBrk="1" latinLnBrk="0" hangingPunct="1">
        <a:defRPr sz="2000" kern="1200">
          <a:solidFill>
            <a:schemeClr val="tx1"/>
          </a:solidFill>
          <a:latin typeface="+mn-lt"/>
          <a:ea typeface="+mn-ea"/>
          <a:cs typeface="+mn-cs"/>
        </a:defRPr>
      </a:lvl7pPr>
      <a:lvl8pPr marL="3523320" algn="l" defTabSz="1006663" rtl="0" eaLnBrk="1" latinLnBrk="0" hangingPunct="1">
        <a:defRPr sz="2000" kern="1200">
          <a:solidFill>
            <a:schemeClr val="tx1"/>
          </a:solidFill>
          <a:latin typeface="+mn-lt"/>
          <a:ea typeface="+mn-ea"/>
          <a:cs typeface="+mn-cs"/>
        </a:defRPr>
      </a:lvl8pPr>
      <a:lvl9pPr marL="4026652" algn="l" defTabSz="1006663" rtl="0" eaLnBrk="1" latinLnBrk="0" hangingPunct="1">
        <a:defRPr sz="20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6146" name="Rounded Rectangle 14"/>
          <p:cNvSpPr/>
          <p:nvPr/>
        </p:nvSpPr>
        <p:spPr>
          <a:xfrm>
            <a:off x="260350" y="241300"/>
            <a:ext cx="9890125" cy="6351588"/>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666" tIns="50333" rIns="100666" bIns="50333" rtlCol="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algn="ctr" eaLnBrk="1" hangingPunct="1"/>
            <a:endParaRPr lang="en-US" altLang="zh-CN">
              <a:solidFill>
                <a:srgbClr val="FFFFFF"/>
              </a:solidFill>
              <a:latin typeface="Candara" pitchFamily="34" charset="0"/>
            </a:endParaRPr>
          </a:p>
        </p:txBody>
      </p:sp>
      <p:grpSp>
        <p:nvGrpSpPr>
          <p:cNvPr id="6147" name="Group 8"/>
          <p:cNvGrpSpPr/>
          <p:nvPr/>
        </p:nvGrpSpPr>
        <p:grpSpPr>
          <a:xfrm>
            <a:off x="241300" y="5635625"/>
            <a:ext cx="9920288" cy="1401762"/>
            <a:chOff x="-3905250" y="4294188"/>
            <a:chExt cx="13011150" cy="1892300"/>
          </a:xfrm>
        </p:grpSpPr>
        <p:sp>
          <p:nvSpPr>
            <p:cNvPr id="6153" name="Freeform 14"/>
            <p:cNvSpPr/>
            <p:nvPr/>
          </p:nvSpPr>
          <p:spPr bwMode="hidden">
            <a:xfrm>
              <a:off x="4810125" y="4500563"/>
              <a:ext cx="4295775" cy="1016000"/>
            </a:xfrm>
            <a:custGeom>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19"/>
              </a:schemeClr>
            </a:solidFill>
            <a:ln w="9525">
              <a:noFill/>
              <a:bevel/>
            </a:ln>
          </p:spPr>
        </p:sp>
        <p:sp>
          <p:nvSpPr>
            <p:cNvPr id="6154" name="Freeform 18"/>
            <p:cNvSpPr/>
            <p:nvPr/>
          </p:nvSpPr>
          <p:spPr bwMode="hidden">
            <a:xfrm>
              <a:off x="-309563" y="4318000"/>
              <a:ext cx="8280401" cy="1209675"/>
            </a:xfrm>
            <a:custGeom>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39999"/>
              </a:schemeClr>
            </a:solidFill>
            <a:ln w="9525">
              <a:noFill/>
              <a:bevel/>
            </a:ln>
          </p:spPr>
        </p:sp>
        <p:sp>
          <p:nvSpPr>
            <p:cNvPr id="6155" name="Freeform 22"/>
            <p:cNvSpPr/>
            <p:nvPr/>
          </p:nvSpPr>
          <p:spPr bwMode="hidden">
            <a:xfrm>
              <a:off x="3175" y="4335463"/>
              <a:ext cx="8166100" cy="1101725"/>
            </a:xfrm>
            <a:custGeom>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bevel/>
            </a:ln>
          </p:spPr>
        </p:sp>
        <p:sp>
          <p:nvSpPr>
            <p:cNvPr id="6156" name="Freeform 26"/>
            <p:cNvSpPr/>
            <p:nvPr/>
          </p:nvSpPr>
          <p:spPr bwMode="hidden">
            <a:xfrm>
              <a:off x="4156075" y="4316413"/>
              <a:ext cx="4940300" cy="927100"/>
            </a:xfrm>
            <a:custGeom>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bevel/>
            </a:ln>
          </p:spPr>
        </p:sp>
        <p:sp useBgFill="1">
          <p:nvSpPr>
            <p:cNvPr id="6157" name="Freeform 10"/>
            <p:cNvSpPr/>
            <p:nvPr/>
          </p:nvSpPr>
          <p:spPr bwMode="hidden">
            <a:xfrm>
              <a:off x="-3905250" y="4294188"/>
              <a:ext cx="13011150" cy="1892300"/>
            </a:xfrm>
            <a:custGeom>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bevel/>
            </a:ln>
          </p:spPr>
        </p:sp>
      </p:grpSp>
      <p:sp>
        <p:nvSpPr>
          <p:cNvPr id="6148" name="Title Placeholder 1"/>
          <p:cNvSpPr/>
          <p:nvPr>
            <p:ph type="title"/>
          </p:nvPr>
        </p:nvSpPr>
        <p:spPr>
          <a:xfrm>
            <a:off x="520700" y="355600"/>
            <a:ext cx="9358312" cy="1319212"/>
          </a:xfrm>
          <a:prstGeom prst="rect">
            <a:avLst/>
          </a:prstGeom>
          <a:noFill/>
          <a:ln>
            <a:noFill/>
            <a:miter lim="800000"/>
          </a:ln>
        </p:spPr>
        <p:txBody>
          <a:bodyPr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t>单击此处编辑母版标题样式</a:t>
            </a:r>
          </a:p>
        </p:txBody>
      </p:sp>
      <p:sp>
        <p:nvSpPr>
          <p:cNvPr id="6149" name="Text Placeholder 2"/>
          <p:cNvSpPr/>
          <p:nvPr>
            <p:ph type="body" idx="1"/>
          </p:nvPr>
        </p:nvSpPr>
        <p:spPr>
          <a:xfrm>
            <a:off x="992188" y="2816225"/>
            <a:ext cx="8424862" cy="3632200"/>
          </a:xfrm>
          <a:prstGeom prst="rect">
            <a:avLst/>
          </a:prstGeom>
          <a:noFill/>
          <a:ln>
            <a:noFill/>
            <a:miter lim="800000"/>
          </a:ln>
        </p:spPr>
        <p:txBody>
          <a:bodyPr lIns="100666" tIns="50333" rIns="100666" bIns="50333">
            <a:noAutofit/>
          </a:bodyPr>
          <a:lst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6150" name="Date Placeholder 4"/>
          <p:cNvSpPr>
            <a:spLocks noGrp="1"/>
          </p:cNvSpPr>
          <p:nvPr>
            <p:ph type="dt" sz="half" idx="2"/>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6151" name="Footer Placeholder 5"/>
          <p:cNvSpPr>
            <a:spLocks noGrp="1"/>
          </p:cNvSpPr>
          <p:nvPr>
            <p:ph type="ftr" sz="quarter" idx="3"/>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6152" name="Slide Number Placeholder 6"/>
          <p:cNvSpPr>
            <a:spLocks noGrp="1"/>
          </p:cNvSpPr>
          <p:nvPr>
            <p:ph type="sldNum" sz="quarter" idx="4"/>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AD82891B-9A24-4D56-AA3C-B729607E3B47}" type="slidenum">
              <a:rPr lang="en-US" altLang="zh-CN" sz="1100">
                <a:solidFill>
                  <a:schemeClr val="tx2"/>
                </a:solidFill>
              </a:rPr>
              <a:t>*</a:t>
            </a:fld>
            <a:endParaRPr lang="en-US" altLang="zh-CN" sz="1100">
              <a:solidFill>
                <a:schemeClr val="tx2"/>
              </a:solidFill>
            </a:endParaRPr>
          </a:p>
        </p:txBody>
      </p:sp>
    </p:spTree>
  </p:cSld>
  <p:clrMap bg1="lt1" tx1="dk1" bg2="lt2" tx2="dk2" accent1="accent1" accent2="accent2" accent3="accent3" accent4="accent4" accent5="accent5" accent6="accent6" hlink="hlink" folHlink="folHlink"/>
  <p:sldLayoutIdLst>
    <p:sldLayoutId id="2147483686" r:id="rId1"/>
  </p:sldLayoutIdLst>
  <p:transition/>
  <p:timing/>
  <p:txStyles>
    <p:titleStyle>
      <a:lvl1pPr marL="0" indent="0" algn="ctr" defTabSz="1006663" rtl="0" eaLnBrk="1" fontAlgn="base" latinLnBrk="0" hangingPunct="1">
        <a:lnSpc>
          <a:spcPct val="100000"/>
        </a:lnSpc>
        <a:spcBef>
          <a:spcPct val="0"/>
        </a:spcBef>
        <a:spcAft>
          <a:spcPct val="0"/>
        </a:spcAft>
        <a:buClrTx/>
        <a:buSzTx/>
        <a:buFontTx/>
        <a:buNone/>
        <a:defRPr kumimoji="0" sz="4800" b="0" i="0" u="none" kern="1200" baseline="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1pPr>
      <a:lvl2pPr marL="503331" indent="-46038"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2pPr>
      <a:lvl3pPr marL="1006663" indent="-92075"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3pPr>
      <a:lvl4pPr marL="1509994" indent="-138112"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4pPr>
      <a:lvl5pPr marL="2013326" indent="-18415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5pPr>
      <a:lvl6pPr marL="2516657" algn="l" defTabSz="1006663" rtl="0" eaLnBrk="1" latinLnBrk="0" hangingPunct="1">
        <a:defRPr sz="2000" kern="1200">
          <a:solidFill>
            <a:schemeClr val="tx1"/>
          </a:solidFill>
          <a:latin typeface="+mn-lt"/>
          <a:ea typeface="+mn-ea"/>
          <a:cs typeface="+mn-cs"/>
        </a:defRPr>
      </a:lvl6pPr>
      <a:lvl7pPr marL="3019989" algn="l" defTabSz="1006663" rtl="0" eaLnBrk="1" latinLnBrk="0" hangingPunct="1">
        <a:defRPr sz="2000" kern="1200">
          <a:solidFill>
            <a:schemeClr val="tx1"/>
          </a:solidFill>
          <a:latin typeface="+mn-lt"/>
          <a:ea typeface="+mn-ea"/>
          <a:cs typeface="+mn-cs"/>
        </a:defRPr>
      </a:lvl7pPr>
      <a:lvl8pPr marL="3523320" algn="l" defTabSz="1006663" rtl="0" eaLnBrk="1" latinLnBrk="0" hangingPunct="1">
        <a:defRPr sz="2000" kern="1200">
          <a:solidFill>
            <a:schemeClr val="tx1"/>
          </a:solidFill>
          <a:latin typeface="+mn-lt"/>
          <a:ea typeface="+mn-ea"/>
          <a:cs typeface="+mn-cs"/>
        </a:defRPr>
      </a:lvl8pPr>
      <a:lvl9pPr marL="4026652" algn="l" defTabSz="1006663" rtl="0" eaLnBrk="1" latinLnBrk="0" hangingPunct="1">
        <a:defRPr sz="20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7170" name="Rounded Rectangle 20"/>
          <p:cNvSpPr/>
          <p:nvPr/>
        </p:nvSpPr>
        <p:spPr bwMode="hidden">
          <a:xfrm>
            <a:off x="260350" y="241300"/>
            <a:ext cx="9890125" cy="1500188"/>
          </a:xfrm>
          <a:prstGeom prst="roundRect">
            <a:avLst>
              <a:gd name="adj" fmla="val 7134"/>
            </a:avLst>
          </a:prstGeom>
          <a:gradFill rotWithShape="0">
            <a:gsLst>
              <a:gs pos="0">
                <a:srgbClr val="0293E0"/>
              </a:gs>
              <a:gs pos="89999">
                <a:srgbClr val="83D3FE"/>
              </a:gs>
              <a:gs pos="100000">
                <a:srgbClr val="83D3FE"/>
              </a:gs>
            </a:gsLst>
            <a:lin ang="5400000" scaled="1"/>
          </a:gradFill>
          <a:ln w="15875">
            <a:noFill/>
            <a:miter lim="800000"/>
          </a:ln>
        </p:spPr>
        <p:txBody>
          <a:bodyPr lIns="100666" tIns="50333" rIns="100666" bIns="50333"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algn="ctr" eaLnBrk="1" hangingPunct="1"/>
            <a:endParaRPr lang="en-US" altLang="zh-CN">
              <a:solidFill>
                <a:srgbClr val="FFFFFF"/>
              </a:solidFill>
              <a:latin typeface="Candara" pitchFamily="34" charset="0"/>
            </a:endParaRPr>
          </a:p>
        </p:txBody>
      </p:sp>
      <p:grpSp>
        <p:nvGrpSpPr>
          <p:cNvPr id="7171" name="Group 14"/>
          <p:cNvGrpSpPr/>
          <p:nvPr/>
        </p:nvGrpSpPr>
        <p:grpSpPr>
          <a:xfrm>
            <a:off x="241300" y="752475"/>
            <a:ext cx="9920288" cy="1400175"/>
            <a:chOff x="-3905250" y="4294188"/>
            <a:chExt cx="13011150" cy="1892300"/>
          </a:xfrm>
        </p:grpSpPr>
        <p:sp>
          <p:nvSpPr>
            <p:cNvPr id="7177" name="Freeform 14"/>
            <p:cNvSpPr/>
            <p:nvPr/>
          </p:nvSpPr>
          <p:spPr bwMode="hidden">
            <a:xfrm>
              <a:off x="4810125" y="4500563"/>
              <a:ext cx="4295775" cy="1016000"/>
            </a:xfrm>
            <a:custGeom>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19"/>
              </a:schemeClr>
            </a:solidFill>
            <a:ln w="9525">
              <a:noFill/>
              <a:bevel/>
            </a:ln>
          </p:spPr>
        </p:sp>
        <p:sp>
          <p:nvSpPr>
            <p:cNvPr id="7178" name="Freeform 18"/>
            <p:cNvSpPr/>
            <p:nvPr/>
          </p:nvSpPr>
          <p:spPr bwMode="hidden">
            <a:xfrm>
              <a:off x="-309563" y="4318000"/>
              <a:ext cx="8280401" cy="1209675"/>
            </a:xfrm>
            <a:custGeom>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39999"/>
              </a:schemeClr>
            </a:solidFill>
            <a:ln w="9525">
              <a:noFill/>
              <a:bevel/>
            </a:ln>
          </p:spPr>
        </p:sp>
        <p:sp>
          <p:nvSpPr>
            <p:cNvPr id="7179" name="Freeform 22"/>
            <p:cNvSpPr/>
            <p:nvPr/>
          </p:nvSpPr>
          <p:spPr bwMode="hidden">
            <a:xfrm>
              <a:off x="3175" y="4335463"/>
              <a:ext cx="8166100" cy="1101725"/>
            </a:xfrm>
            <a:custGeom>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bevel/>
            </a:ln>
          </p:spPr>
        </p:sp>
        <p:sp>
          <p:nvSpPr>
            <p:cNvPr id="7180" name="Freeform 26"/>
            <p:cNvSpPr/>
            <p:nvPr/>
          </p:nvSpPr>
          <p:spPr bwMode="hidden">
            <a:xfrm>
              <a:off x="4156075" y="4316413"/>
              <a:ext cx="4940300" cy="927100"/>
            </a:xfrm>
            <a:custGeom>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bevel/>
            </a:ln>
          </p:spPr>
        </p:sp>
        <p:sp useBgFill="1">
          <p:nvSpPr>
            <p:cNvPr id="7181" name="Freeform 19"/>
            <p:cNvSpPr/>
            <p:nvPr/>
          </p:nvSpPr>
          <p:spPr bwMode="hidden">
            <a:xfrm>
              <a:off x="-3905250" y="4294188"/>
              <a:ext cx="13011150" cy="1892300"/>
            </a:xfrm>
            <a:custGeom>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bevel/>
            </a:ln>
          </p:spPr>
        </p:sp>
      </p:grpSp>
      <p:sp>
        <p:nvSpPr>
          <p:cNvPr id="7172" name="Title Placeholder 1"/>
          <p:cNvSpPr/>
          <p:nvPr>
            <p:ph type="title"/>
          </p:nvPr>
        </p:nvSpPr>
        <p:spPr>
          <a:xfrm>
            <a:off x="520700" y="355600"/>
            <a:ext cx="9358312" cy="1319212"/>
          </a:xfrm>
          <a:prstGeom prst="rect">
            <a:avLst/>
          </a:prstGeom>
          <a:noFill/>
          <a:ln>
            <a:noFill/>
            <a:miter lim="800000"/>
          </a:ln>
        </p:spPr>
        <p:txBody>
          <a:bodyPr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t>单击此处编辑母版标题样式</a:t>
            </a:r>
          </a:p>
        </p:txBody>
      </p:sp>
      <p:sp>
        <p:nvSpPr>
          <p:cNvPr id="7173" name="Text Placeholder 2"/>
          <p:cNvSpPr/>
          <p:nvPr>
            <p:ph type="body" idx="1"/>
          </p:nvPr>
        </p:nvSpPr>
        <p:spPr>
          <a:xfrm>
            <a:off x="992188" y="2816225"/>
            <a:ext cx="8424862" cy="3632200"/>
          </a:xfrm>
          <a:prstGeom prst="rect">
            <a:avLst/>
          </a:prstGeom>
          <a:noFill/>
          <a:ln>
            <a:noFill/>
            <a:miter lim="800000"/>
          </a:ln>
        </p:spPr>
        <p:txBody>
          <a:bodyPr lIns="100666" tIns="50333" rIns="100666" bIns="50333">
            <a:noAutofit/>
          </a:bodyPr>
          <a:lst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7174" name="Date Placeholder 3"/>
          <p:cNvSpPr>
            <a:spLocks noGrp="1"/>
          </p:cNvSpPr>
          <p:nvPr>
            <p:ph type="dt" sz="half" idx="2"/>
          </p:nvPr>
        </p:nvSpPr>
        <p:spPr>
          <a:xfrm>
            <a:off x="58721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r" eaLnBrk="1" hangingPunct="1"/>
            <a:endParaRPr lang="en-US" altLang="zh-CN" sz="1100">
              <a:solidFill>
                <a:schemeClr val="tx2"/>
              </a:solidFill>
            </a:endParaRPr>
          </a:p>
        </p:txBody>
      </p:sp>
      <p:sp>
        <p:nvSpPr>
          <p:cNvPr id="7175" name="Footer Placeholder 4"/>
          <p:cNvSpPr>
            <a:spLocks noGrp="1"/>
          </p:cNvSpPr>
          <p:nvPr>
            <p:ph type="ftr" sz="quarter" idx="3"/>
          </p:nvPr>
        </p:nvSpPr>
        <p:spPr>
          <a:xfrm>
            <a:off x="220662" y="6578600"/>
            <a:ext cx="43068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eaLnBrk="1" hangingPunct="1"/>
            <a:endParaRPr lang="en-US" altLang="zh-CN" sz="1100">
              <a:solidFill>
                <a:schemeClr val="tx2"/>
              </a:solidFill>
            </a:endParaRPr>
          </a:p>
        </p:txBody>
      </p:sp>
      <p:sp>
        <p:nvSpPr>
          <p:cNvPr id="7176" name="Slide Number Placeholder 5"/>
          <p:cNvSpPr>
            <a:spLocks noGrp="1"/>
          </p:cNvSpPr>
          <p:nvPr>
            <p:ph type="sldNum" sz="quarter" idx="4"/>
          </p:nvPr>
        </p:nvSpPr>
        <p:spPr>
          <a:xfrm>
            <a:off x="4538662" y="6578600"/>
            <a:ext cx="1322388" cy="384175"/>
          </a:xfrm>
          <a:prstGeom prst="rect">
            <a:avLst/>
          </a:prstGeom>
        </p:spPr>
        <p:txBody>
          <a:bodyPr lIns="100666" tIns="50333" rIns="100666" bIns="50333" rtlCol="0"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eaLnBrk="1" hangingPunct="1"/>
            <a:fld id="{E26216E6-1F3A-4D66-A88E-E89D0DF3D534}" type="slidenum">
              <a:rPr lang="en-US" altLang="zh-CN" sz="1100">
                <a:solidFill>
                  <a:schemeClr val="tx2"/>
                </a:solidFill>
              </a:rPr>
              <a:t>*</a:t>
            </a:fld>
            <a:endParaRPr lang="en-US" altLang="zh-CN" sz="1100">
              <a:solidFill>
                <a:schemeClr val="tx2"/>
              </a:solidFill>
            </a:endParaRPr>
          </a:p>
        </p:txBody>
      </p:sp>
    </p:spTree>
  </p:cSld>
  <p:clrMap bg1="lt1" tx1="dk1" bg2="lt2" tx2="dk2" accent1="accent1" accent2="accent2" accent3="accent3" accent4="accent4" accent5="accent5" accent6="accent6" hlink="hlink" folHlink="folHlink"/>
  <p:sldLayoutIdLst>
    <p:sldLayoutId id="2147483688" r:id="rId1"/>
  </p:sldLayoutIdLst>
  <p:transition/>
  <p:timing/>
  <p:txStyles>
    <p:titleStyle>
      <a:lvl1pPr marL="0" indent="0" algn="ctr" defTabSz="1006663" rtl="0" eaLnBrk="1" fontAlgn="base" latinLnBrk="0" hangingPunct="1">
        <a:lnSpc>
          <a:spcPct val="100000"/>
        </a:lnSpc>
        <a:spcBef>
          <a:spcPct val="0"/>
        </a:spcBef>
        <a:spcAft>
          <a:spcPct val="0"/>
        </a:spcAft>
        <a:buClrTx/>
        <a:buSzTx/>
        <a:buFontTx/>
        <a:buNone/>
        <a:defRPr kumimoji="0" sz="4800" b="0" i="0" u="none" kern="1200" baseline="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1999"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600" b="0" i="0" u="none" kern="1200" baseline="0">
          <a:solidFill>
            <a:schemeClr val="tx2"/>
          </a:solidFill>
          <a:latin typeface="+mn-lt"/>
          <a:ea typeface="+mn-ea"/>
          <a:cs typeface="+mn-cs"/>
        </a:defRPr>
      </a:lvl1pPr>
      <a:lvl2pPr marL="634408" indent="-301999"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400" b="0" i="0" u="none" kern="1200" baseline="0">
          <a:solidFill>
            <a:schemeClr val="tx2"/>
          </a:solidFill>
          <a:latin typeface="+mn-lt"/>
          <a:ea typeface="+mn-ea"/>
          <a:cs typeface="+mn-cs"/>
        </a:defRPr>
      </a:lvl2pPr>
      <a:lvl3pPr marL="94199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200" b="0" i="0" u="none" kern="1200" baseline="0">
          <a:solidFill>
            <a:schemeClr val="tx2"/>
          </a:solidFill>
          <a:latin typeface="+mn-lt"/>
          <a:ea typeface="+mn-ea"/>
          <a:cs typeface="+mn-cs"/>
        </a:defRPr>
      </a:lvl3pPr>
      <a:lvl4pPr marL="1258329"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2000" b="0" i="0" u="none" kern="1200" baseline="0">
          <a:solidFill>
            <a:schemeClr val="tx2"/>
          </a:solidFill>
          <a:latin typeface="+mn-lt"/>
          <a:ea typeface="+mn-ea"/>
          <a:cs typeface="+mn-cs"/>
        </a:defRPr>
      </a:lvl4pPr>
      <a:lvl5pPr marL="1610661" indent="-251666"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1pPr>
      <a:lvl2pPr marL="503331" indent="-46038"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2pPr>
      <a:lvl3pPr marL="1006663" indent="-92075"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3pPr>
      <a:lvl4pPr marL="1509994" indent="-138112"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4pPr>
      <a:lvl5pPr marL="2013326" indent="-184150" algn="l" defTabSz="1006663" rtl="0" eaLnBrk="1" fontAlgn="base" latinLnBrk="0" hangingPunct="1">
        <a:lnSpc>
          <a:spcPct val="100000"/>
        </a:lnSpc>
        <a:spcBef>
          <a:spcPct val="0"/>
        </a:spcBef>
        <a:spcAft>
          <a:spcPct val="0"/>
        </a:spcAft>
        <a:buClrTx/>
        <a:buSzTx/>
        <a:buFontTx/>
        <a:buNone/>
        <a:defRPr kumimoji="0" sz="2000" b="0" i="0" u="none" kern="1200" baseline="0">
          <a:solidFill>
            <a:schemeClr val="tx1"/>
          </a:solidFill>
          <a:latin typeface="+mn-lt"/>
          <a:ea typeface="+mn-ea"/>
          <a:cs typeface="+mn-cs"/>
        </a:defRPr>
      </a:lvl5pPr>
      <a:lvl6pPr marL="2516657" algn="l" defTabSz="1006663" rtl="0" eaLnBrk="1" latinLnBrk="0" hangingPunct="1">
        <a:defRPr sz="2000" kern="1200">
          <a:solidFill>
            <a:schemeClr val="tx1"/>
          </a:solidFill>
          <a:latin typeface="+mn-lt"/>
          <a:ea typeface="+mn-ea"/>
          <a:cs typeface="+mn-cs"/>
        </a:defRPr>
      </a:lvl6pPr>
      <a:lvl7pPr marL="3019989" algn="l" defTabSz="1006663" rtl="0" eaLnBrk="1" latinLnBrk="0" hangingPunct="1">
        <a:defRPr sz="2000" kern="1200">
          <a:solidFill>
            <a:schemeClr val="tx1"/>
          </a:solidFill>
          <a:latin typeface="+mn-lt"/>
          <a:ea typeface="+mn-ea"/>
          <a:cs typeface="+mn-cs"/>
        </a:defRPr>
      </a:lvl7pPr>
      <a:lvl8pPr marL="3523320" algn="l" defTabSz="1006663" rtl="0" eaLnBrk="1" latinLnBrk="0" hangingPunct="1">
        <a:defRPr sz="2000" kern="1200">
          <a:solidFill>
            <a:schemeClr val="tx1"/>
          </a:solidFill>
          <a:latin typeface="+mn-lt"/>
          <a:ea typeface="+mn-ea"/>
          <a:cs typeface="+mn-cs"/>
        </a:defRPr>
      </a:lvl8pPr>
      <a:lvl9pPr marL="4026652" algn="l" defTabSz="1006663" rtl="0" eaLnBrk="1" latinLnBrk="0" hangingPunct="1">
        <a:defRPr sz="20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jpeg" /><Relationship Id="rId3" Type="http://schemas.openxmlformats.org/officeDocument/2006/relationships/image" Target="../media/image3.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8.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8194"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0F6C58B2-B561-4F7D-AC8C-C5DFE6910DD2}" type="slidenum">
              <a:rPr lang="en-US" altLang="zh-CN" sz="1500"/>
              <a:t>1</a:t>
            </a:fld>
            <a:endParaRPr lang="en-US" altLang="zh-CN" sz="1500"/>
          </a:p>
        </p:txBody>
      </p:sp>
      <p:sp>
        <p:nvSpPr>
          <p:cNvPr id="8195" name="Text Box 2"/>
          <p:cNvSpPr/>
          <p:nvPr/>
        </p:nvSpPr>
        <p:spPr>
          <a:xfrm>
            <a:off x="0" y="-125412"/>
            <a:ext cx="10440988" cy="5688012"/>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endParaRPr kumimoji="1" lang="en-US" altLang="zh-CN" sz="6600" b="1">
              <a:solidFill>
                <a:srgbClr val="FF0000"/>
              </a:solidFill>
              <a:ea typeface="隶书" pitchFamily="49" charset="-122"/>
            </a:endParaRPr>
          </a:p>
          <a:p>
            <a:pPr marL="0" lvl="0" indent="0" defTabSz="1006475" eaLnBrk="1" hangingPunct="1">
              <a:spcBef>
                <a:spcPct val="50000"/>
              </a:spcBef>
            </a:pPr>
            <a:r>
              <a:rPr kumimoji="1" lang="zh-CN" altLang="en-US" sz="6600" b="1">
                <a:solidFill>
                  <a:srgbClr val="FF0000"/>
                </a:solidFill>
                <a:ea typeface="隶书" pitchFamily="49" charset="-122"/>
              </a:rPr>
              <a:t>    病句专题之结构混乱</a:t>
            </a:r>
            <a:endParaRPr kumimoji="1" lang="en-US" altLang="zh-CN" sz="6600" b="1">
              <a:solidFill>
                <a:srgbClr val="FF0000"/>
              </a:solidFill>
              <a:ea typeface="隶书" pitchFamily="49" charset="-122"/>
            </a:endParaRPr>
          </a:p>
          <a:p>
            <a:pPr marL="0" lvl="0" indent="0" defTabSz="1006475" eaLnBrk="1" hangingPunct="1">
              <a:spcBef>
                <a:spcPct val="50000"/>
              </a:spcBef>
            </a:pPr>
            <a:endParaRPr kumimoji="1" lang="en-US" altLang="zh-CN" sz="6600" b="1">
              <a:solidFill>
                <a:srgbClr val="FF0000"/>
              </a:solidFill>
              <a:ea typeface="隶书" pitchFamily="49" charset="-122"/>
            </a:endParaRPr>
          </a:p>
          <a:p>
            <a:pPr marL="0" lvl="0" indent="0" defTabSz="1006475" eaLnBrk="1" hangingPunct="1">
              <a:spcBef>
                <a:spcPct val="50000"/>
              </a:spcBef>
            </a:pPr>
            <a:r>
              <a:rPr kumimoji="1" lang="en-US" altLang="zh-CN" sz="6600" b="1">
                <a:solidFill>
                  <a:srgbClr val="FF0000"/>
                </a:solidFill>
                <a:ea typeface="隶书" pitchFamily="49" charset="-122"/>
              </a:rPr>
              <a:t>              </a:t>
            </a:r>
            <a:endParaRPr kumimoji="1" lang="zh-CN" altLang="en-US" sz="6600" b="1">
              <a:solidFill>
                <a:srgbClr val="FF0000"/>
              </a:solidFill>
              <a:ea typeface="隶书" pitchFamily="49" charset="-122"/>
            </a:endParaRPr>
          </a:p>
        </p:txBody>
      </p:sp>
      <p:sp>
        <p:nvSpPr>
          <p:cNvPr id="8196" name="矩形 1"/>
          <p:cNvSpPr/>
          <p:nvPr/>
        </p:nvSpPr>
        <p:spPr>
          <a:xfrm>
            <a:off x="3119438" y="3408362"/>
            <a:ext cx="4159250" cy="400050"/>
          </a:xfrm>
          <a:prstGeom prst="rect">
            <a:avLst/>
          </a:prstGeom>
          <a:noFill/>
          <a:ln>
            <a:noFill/>
            <a:miter lim="800000"/>
          </a:ln>
        </p:spPr>
        <p:txBody>
          <a:bodyPr wrap="none">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eaLnBrk="1" hangingPunct="1"/>
            <a:r>
              <a:rPr lang="en-US" altLang="zh-CN"/>
              <a:t>2021</a:t>
            </a:r>
            <a:r>
              <a:rPr lang="zh-CN" altLang="en-US"/>
              <a:t>年高考语文总复习专题课件 ★</a:t>
            </a: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9218"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0B7C7778-4C4E-4549-9B16-3C72F7972F13}" type="slidenum">
              <a:rPr lang="en-US" altLang="zh-CN" sz="1500"/>
              <a:t>2</a:t>
            </a:fld>
            <a:endParaRPr lang="en-US" altLang="zh-CN" sz="1500"/>
          </a:p>
        </p:txBody>
      </p:sp>
      <p:sp>
        <p:nvSpPr>
          <p:cNvPr id="9219" name="Text Box 2"/>
          <p:cNvSpPr/>
          <p:nvPr/>
        </p:nvSpPr>
        <p:spPr>
          <a:xfrm>
            <a:off x="3071812" y="427038"/>
            <a:ext cx="7369175" cy="1060450"/>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kumimoji="1" lang="zh-CN" altLang="en-US" sz="6600" b="1">
                <a:solidFill>
                  <a:srgbClr val="FF0000"/>
                </a:solidFill>
                <a:ea typeface="隶书" pitchFamily="49" charset="-122"/>
              </a:rPr>
              <a:t>结构混乱</a:t>
            </a:r>
            <a:endParaRPr kumimoji="1" lang="zh-CN" altLang="en-US" sz="6600" b="1">
              <a:solidFill>
                <a:srgbClr val="FF0000"/>
              </a:solidFill>
              <a:ea typeface="隶书" pitchFamily="49" charset="-122"/>
            </a:endParaRPr>
          </a:p>
        </p:txBody>
      </p:sp>
      <p:sp>
        <p:nvSpPr>
          <p:cNvPr id="9220" name="Text Box 3"/>
          <p:cNvSpPr/>
          <p:nvPr/>
        </p:nvSpPr>
        <p:spPr>
          <a:xfrm>
            <a:off x="695325" y="1714500"/>
            <a:ext cx="9170988" cy="3248025"/>
          </a:xfrm>
          <a:prstGeom prst="rect">
            <a:avLst/>
          </a:prstGeom>
          <a:noFill/>
          <a:ln w="28575">
            <a:solidFill>
              <a:schemeClr val="hlink"/>
            </a:solid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20000"/>
              </a:spcBef>
              <a:buClr>
                <a:schemeClr val="folHlink"/>
              </a:buClr>
              <a:buSzPct val="60000"/>
              <a:buFont typeface="Wingdings" pitchFamily="2" charset="2"/>
            </a:pPr>
            <a:endParaRPr kumimoji="1" lang="en-US" altLang="zh-CN" sz="4000" b="1">
              <a:solidFill>
                <a:srgbClr val="0000FF"/>
              </a:solidFill>
              <a:latin typeface="隶书" pitchFamily="49" charset="-122"/>
              <a:ea typeface="隶书" pitchFamily="49" charset="-122"/>
            </a:endParaRPr>
          </a:p>
          <a:p>
            <a:pPr marL="0" lvl="0" indent="0" defTabSz="1006475" eaLnBrk="1" hangingPunct="1">
              <a:spcBef>
                <a:spcPct val="20000"/>
              </a:spcBef>
              <a:buClr>
                <a:schemeClr val="folHlink"/>
              </a:buClr>
              <a:buSzPct val="60000"/>
              <a:buFont typeface="Wingdings" pitchFamily="2" charset="2"/>
            </a:pPr>
            <a:r>
              <a:rPr kumimoji="1" lang="zh-CN" altLang="en-US" sz="4000" b="1">
                <a:solidFill>
                  <a:srgbClr val="0000FF"/>
                </a:solidFill>
                <a:latin typeface="隶书" pitchFamily="49" charset="-122"/>
                <a:ea typeface="隶书" pitchFamily="49" charset="-122"/>
              </a:rPr>
              <a:t>句子里各个成分之间的关系没有处理好，不符合语法规则，这种语病叫</a:t>
            </a:r>
            <a:r>
              <a:rPr kumimoji="1" lang="zh-CN" altLang="en-US" sz="4000" b="1">
                <a:solidFill>
                  <a:srgbClr val="FF0000"/>
                </a:solidFill>
                <a:latin typeface="隶书" pitchFamily="49" charset="-122"/>
                <a:ea typeface="隶书" pitchFamily="49" charset="-122"/>
              </a:rPr>
              <a:t>结构混乱</a:t>
            </a:r>
            <a:r>
              <a:rPr kumimoji="1" lang="zh-CN" altLang="en-US" sz="4000" b="1">
                <a:solidFill>
                  <a:srgbClr val="0000FF"/>
                </a:solidFill>
                <a:latin typeface="隶书" pitchFamily="49" charset="-122"/>
                <a:ea typeface="隶书" pitchFamily="49" charset="-122"/>
              </a:rPr>
              <a:t>。</a:t>
            </a:r>
            <a:endParaRPr kumimoji="1" lang="zh-CN" altLang="en-US" sz="4000" b="1">
              <a:solidFill>
                <a:srgbClr val="0000FF"/>
              </a:solidFill>
              <a:latin typeface="隶书" pitchFamily="49" charset="-122"/>
              <a:ea typeface="隶书" pitchFamily="49" charset="-122"/>
            </a:endParaRPr>
          </a:p>
          <a:p>
            <a:pPr marL="0" lvl="0" indent="0" defTabSz="1006475" eaLnBrk="1" hangingPunct="1">
              <a:spcBef>
                <a:spcPct val="20000"/>
              </a:spcBef>
              <a:buClr>
                <a:schemeClr val="folHlink"/>
              </a:buClr>
              <a:buSzPct val="60000"/>
              <a:buFont typeface="Wingdings" pitchFamily="2" charset="2"/>
            </a:pPr>
            <a:endParaRPr kumimoji="1" lang="en-US" altLang="zh-CN" sz="4000" b="1">
              <a:solidFill>
                <a:srgbClr val="0000FF"/>
              </a:solidFill>
              <a:latin typeface="隶书" pitchFamily="49" charset="-122"/>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iterate type="lt">
                                    <p:tmAbs val="75"/>
                                  </p:iterate>
                                  <p:childTnLst>
                                    <p:set>
                                      <p:cBhvr additive="base">
                                        <p:cTn id="6" dur="1" fill="hold">
                                          <p:stCondLst>
                                            <p:cond delay="74"/>
                                          </p:stCondLst>
                                        </p:cTn>
                                        <p:tgtEl>
                                          <p:spTgt spid="92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0242" name="Rectangle 3"/>
          <p:cNvSpPr>
            <a:spLocks noGrp="1" noChangeArrowheads="1"/>
          </p:cNvSpPr>
          <p:nvPr>
            <p:ph idx="4294967295"/>
          </p:nvPr>
        </p:nvSpPr>
        <p:spPr>
          <a:xfrm>
            <a:off x="992188" y="2816225"/>
            <a:ext cx="8424862" cy="3632200"/>
          </a:xfrm>
        </p:spPr>
        <p:txBody>
          <a:bodyPr vert="horz" wrap="square" lIns="100666" tIns="50333" rIns="100666" bIns="50333" rtlCol="0"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999" marR="0" lvl="0" indent="-301999"/>
            <a:r>
              <a:rPr lang="en-US" altLang="zh-CN" sz="3300" b="1">
                <a:solidFill>
                  <a:srgbClr val="FF0000"/>
                </a:solidFill>
              </a:rPr>
              <a:t>1.</a:t>
            </a:r>
            <a:r>
              <a:rPr lang="zh-CN" altLang="en-US" sz="3300" b="1">
                <a:solidFill>
                  <a:srgbClr val="FF0000"/>
                </a:solidFill>
              </a:rPr>
              <a:t>杂糅式结构混乱</a:t>
            </a:r>
            <a:r>
              <a:rPr lang="zh-CN" altLang="en-US" sz="3300" b="1"/>
              <a:t>的主要特点是把表达一个意思的两种说法杂糅在一起。</a:t>
            </a:r>
            <a:endParaRPr lang="zh-CN" altLang="en-US" sz="3300" b="1"/>
          </a:p>
          <a:p>
            <a:pPr marL="301999" marR="0" lvl="0" indent="-301999"/>
            <a:endParaRPr lang="zh-CN" altLang="en-US" sz="3300" b="1"/>
          </a:p>
          <a:p>
            <a:pPr marL="301999" marR="0" lvl="0" indent="-301999"/>
            <a:r>
              <a:rPr lang="en-US" altLang="zh-CN" sz="3300" b="1">
                <a:solidFill>
                  <a:srgbClr val="FF0000"/>
                </a:solidFill>
              </a:rPr>
              <a:t>2.</a:t>
            </a:r>
            <a:r>
              <a:rPr lang="zh-CN" altLang="en-US" sz="3300" b="1">
                <a:solidFill>
                  <a:srgbClr val="FF0000"/>
                </a:solidFill>
              </a:rPr>
              <a:t>话题转移式结构混乱</a:t>
            </a:r>
            <a:r>
              <a:rPr lang="zh-CN" altLang="en-US" sz="3300" b="1"/>
              <a:t>的主要特点是陈述未完，其陈述对象却发生改变，造成半截子的话，形成几个分句“前言不搭后语”。</a:t>
            </a:r>
            <a:endParaRPr lang="zh-CN" altLang="en-US" sz="3300" b="1"/>
          </a:p>
        </p:txBody>
      </p:sp>
      <p:sp>
        <p:nvSpPr>
          <p:cNvPr id="10243"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CFF0E6D5-4946-4994-8D97-D292E6B28543}" type="slidenum">
              <a:rPr lang="en-US" altLang="zh-CN" sz="1500"/>
              <a:t>3</a:t>
            </a:fld>
            <a:endParaRPr lang="en-US" altLang="zh-CN" sz="1500"/>
          </a:p>
        </p:txBody>
      </p:sp>
      <p:sp>
        <p:nvSpPr>
          <p:cNvPr id="10244" name="Rectangle 2"/>
          <p:cNvSpPr>
            <a:spLocks noGrp="1" noChangeArrowheads="1"/>
          </p:cNvSpPr>
          <p:nvPr>
            <p:ph type="title" idx="4294967295"/>
          </p:nvPr>
        </p:nvSpPr>
        <p:spPr>
          <a:xfrm>
            <a:off x="520700" y="355600"/>
            <a:ext cx="9358312" cy="1319212"/>
          </a:xfrm>
        </p:spPr>
        <p:txBody>
          <a:bodyPr vert="horz" wrap="square" lIns="100666" tIns="50333" rIns="100666" bIns="50333" rtlCol="0"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marL="0" marR="0" lvl="0" indent="0"/>
            <a:br>
              <a:rPr kumimoji="1" lang="en-US" altLang="zh-CN" sz="5400" b="1">
                <a:solidFill>
                  <a:srgbClr val="FF0000"/>
                </a:solidFill>
                <a:ea typeface="隶书" pitchFamily="49" charset="-122"/>
              </a:rPr>
            </a:br>
            <a:r>
              <a:rPr kumimoji="1" lang="zh-CN" altLang="en-US" sz="5400" b="1">
                <a:solidFill>
                  <a:srgbClr val="FF0000"/>
                </a:solidFill>
                <a:ea typeface="隶书" pitchFamily="49" charset="-122"/>
              </a:rPr>
              <a:t>结构混乱的两种形式</a:t>
            </a:r>
            <a:br>
              <a:rPr kumimoji="1" lang="zh-CN" altLang="en-US" sz="5400" b="1">
                <a:solidFill>
                  <a:srgbClr val="FF0000"/>
                </a:solidFill>
                <a:ea typeface="隶书" pitchFamily="49" charset="-122"/>
              </a:rPr>
            </a:br>
            <a:endParaRPr kumimoji="1" lang="zh-CN" altLang="en-US" sz="5400" b="1">
              <a:solidFill>
                <a:srgbClr val="FF0000"/>
              </a:solidFill>
              <a:ea typeface="隶书" pitchFamily="49"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1266" name="Rectangle 2"/>
          <p:cNvSpPr/>
          <p:nvPr>
            <p:ph type="ctrTitle" idx="4294967295"/>
          </p:nvPr>
        </p:nvSpPr>
        <p:spPr>
          <a:xfrm>
            <a:off x="260350" y="481012"/>
            <a:ext cx="9359900" cy="3308350"/>
          </a:xfrm>
          <a:prstGeom prst="rect">
            <a:avLst/>
          </a:prstGeom>
          <a:noFill/>
          <a:ln>
            <a:miter lim="800000"/>
          </a:ln>
        </p:spPr>
        <p:txBody>
          <a:bodyPr vert="horz" wrap="square" lIns="100666" tIns="50333" rIns="100666" bIns="50333" anchor="b" anchorCtr="0">
            <a:noAutofit/>
          </a:bodyPr>
          <a:lstStyle>
            <a:lvl1pPr marL="0" indent="0" algn="ctr" defTabSz="1006475" rtl="0" eaLnBrk="1" fontAlgn="base" hangingPunct="1">
              <a:lnSpc>
                <a:spcPct val="100000"/>
              </a:lnSpc>
              <a:spcBef>
                <a:spcPct val="0"/>
              </a:spcBef>
              <a:spcAft>
                <a:spcPct val="0"/>
              </a:spcAft>
              <a:buClrTx/>
              <a:buSzTx/>
              <a:buFontTx/>
              <a:buNone/>
              <a:defRPr kumimoji="0" lang="zh-CN" altLang="en-US" sz="4800" b="0" i="0" u="none" baseline="0">
                <a:solidFill>
                  <a:srgbClr val="FFFFFF"/>
                </a:solidFill>
                <a:latin typeface="Candara" pitchFamily="34" charset="0"/>
                <a:ea typeface="华文新魏" pitchFamily="2" charset="-122"/>
              </a:defRPr>
            </a:lvl1pPr>
          </a:lstStyle>
          <a:p>
            <a:pPr lvl="0" algn="l"/>
            <a:br>
              <a:rPr lang="en-US" altLang="zh-CN"/>
            </a:br>
            <a:endParaRPr lang="en-US" altLang="zh-CN"/>
          </a:p>
        </p:txBody>
      </p:sp>
      <p:sp>
        <p:nvSpPr>
          <p:cNvPr id="11267" name="Rectangle 3"/>
          <p:cNvSpPr/>
          <p:nvPr>
            <p:ph type="subTitle" idx="4294967295"/>
          </p:nvPr>
        </p:nvSpPr>
        <p:spPr>
          <a:xfrm>
            <a:off x="246062" y="636588"/>
            <a:ext cx="9982200" cy="6096000"/>
          </a:xfrm>
          <a:prstGeom prst="rect">
            <a:avLst/>
          </a:prstGeom>
          <a:noFill/>
          <a:ln>
            <a:miter lim="800000"/>
          </a:ln>
        </p:spPr>
        <p:txBody>
          <a:bodyPr vert="horz" wrap="square" lIns="100666" tIns="50333" rIns="100666" bIns="50333" anchor="t" anchorCtr="0">
            <a:noAutofit/>
          </a:bodyPr>
          <a:lstStyle>
            <a:lvl1pPr marL="0" indent="0" algn="ctr" defTabSz="1006475" rtl="0" eaLnBrk="1" fontAlgn="base" hangingPunct="1">
              <a:lnSpc>
                <a:spcPct val="100000"/>
              </a:lnSpc>
              <a:spcBef>
                <a:spcPct val="20000"/>
              </a:spcBef>
              <a:spcAft>
                <a:spcPct val="0"/>
              </a:spcAft>
              <a:buClr>
                <a:schemeClr val="accent1"/>
              </a:buClr>
              <a:buSzTx/>
              <a:buFont typeface="Symbol" pitchFamily="18" charset="2"/>
              <a:buNone/>
              <a:defRPr kumimoji="0" lang="zh-CN" altLang="en-US" sz="2600" b="0" i="0" u="none" baseline="0">
                <a:solidFill>
                  <a:schemeClr val="tx2"/>
                </a:solidFill>
                <a:latin typeface="Candara" pitchFamily="34" charset="0"/>
                <a:ea typeface="华文楷体" pitchFamily="2" charset="-122"/>
              </a:defRPr>
            </a:lvl1pPr>
            <a:lvl2pPr marL="742950" indent="-285750" algn="ctr" rtl="0" eaLnBrk="1" fontAlgn="base" hangingPunct="1">
              <a:lnSpc>
                <a:spcPct val="100000"/>
              </a:lnSpc>
              <a:spcBef>
                <a:spcPct val="20000"/>
              </a:spcBef>
              <a:spcAft>
                <a:spcPct val="0"/>
              </a:spcAft>
              <a:buClr>
                <a:schemeClr val="accent1"/>
              </a:buClr>
              <a:buSzTx/>
              <a:buFont typeface="Symbol" pitchFamily="18" charset="2"/>
              <a:buNone/>
              <a:defRPr kumimoji="0" lang="zh-CN" altLang="en-US" sz="2400" b="0" i="0" u="none" baseline="0">
                <a:solidFill>
                  <a:schemeClr val="tx2"/>
                </a:solidFill>
                <a:latin typeface="Candara" pitchFamily="34" charset="0"/>
                <a:ea typeface="华文楷体" pitchFamily="2" charset="-122"/>
              </a:defRPr>
            </a:lvl2pPr>
            <a:lvl3pPr marL="1143000" indent="-228600" algn="ctr" rtl="0" eaLnBrk="1" fontAlgn="base" hangingPunct="1">
              <a:lnSpc>
                <a:spcPct val="100000"/>
              </a:lnSpc>
              <a:spcBef>
                <a:spcPct val="20000"/>
              </a:spcBef>
              <a:spcAft>
                <a:spcPct val="0"/>
              </a:spcAft>
              <a:buClr>
                <a:schemeClr val="accent1"/>
              </a:buClr>
              <a:buSzTx/>
              <a:buFont typeface="Symbol" pitchFamily="18" charset="2"/>
              <a:buNone/>
              <a:defRPr kumimoji="0" lang="zh-CN" altLang="en-US" sz="2200" b="0" i="0" u="none" baseline="0">
                <a:solidFill>
                  <a:schemeClr val="tx2"/>
                </a:solidFill>
                <a:latin typeface="Candara" pitchFamily="34" charset="0"/>
                <a:ea typeface="华文楷体" pitchFamily="2" charset="-122"/>
              </a:defRPr>
            </a:lvl3pPr>
            <a:lvl4pPr marL="1600200" indent="-228600" algn="ctr" rtl="0" eaLnBrk="1" fontAlgn="base" hangingPunct="1">
              <a:lnSpc>
                <a:spcPct val="100000"/>
              </a:lnSpc>
              <a:spcBef>
                <a:spcPct val="20000"/>
              </a:spcBef>
              <a:spcAft>
                <a:spcPct val="0"/>
              </a:spcAft>
              <a:buClr>
                <a:schemeClr val="accent1"/>
              </a:buClr>
              <a:buSzTx/>
              <a:buFont typeface="Symbol" pitchFamily="18" charset="2"/>
              <a:buNone/>
              <a:defRPr kumimoji="0" lang="zh-CN" altLang="en-US" sz="2000" b="0" i="0" u="none" baseline="0">
                <a:solidFill>
                  <a:schemeClr val="tx2"/>
                </a:solidFill>
                <a:latin typeface="Candara" pitchFamily="34" charset="0"/>
                <a:ea typeface="华文楷体" pitchFamily="2" charset="-122"/>
              </a:defRPr>
            </a:lvl4pPr>
            <a:lvl5pPr marL="2057400" indent="-228600" algn="ctr" rtl="0" eaLnBrk="1" fontAlgn="base" hangingPunct="1">
              <a:lnSpc>
                <a:spcPct val="100000"/>
              </a:lnSpc>
              <a:spcBef>
                <a:spcPct val="20000"/>
              </a:spcBef>
              <a:spcAft>
                <a:spcPct val="0"/>
              </a:spcAft>
              <a:buClr>
                <a:schemeClr val="accent1"/>
              </a:buClr>
              <a:buSzTx/>
              <a:buFont typeface="Symbol" pitchFamily="18" charset="2"/>
              <a:buNone/>
              <a:defRPr kumimoji="0" lang="zh-CN" altLang="en-US" sz="1800" b="0" i="0" u="none" baseline="0">
                <a:solidFill>
                  <a:schemeClr val="tx2"/>
                </a:solidFill>
                <a:latin typeface="Candara" pitchFamily="34" charset="0"/>
                <a:ea typeface="华文楷体" pitchFamily="2" charset="-122"/>
              </a:defRPr>
            </a:lvl5pPr>
          </a:lstStyle>
          <a:p>
            <a:pPr marL="0" lvl="0" indent="0" algn="l"/>
            <a:endParaRPr lang="en-US" altLang="zh-CN" sz="4000" b="1">
              <a:solidFill>
                <a:srgbClr val="FFFFFF"/>
              </a:solidFill>
            </a:endParaRPr>
          </a:p>
          <a:p>
            <a:pPr marL="0" lvl="0" indent="0" algn="l"/>
            <a:r>
              <a:rPr lang="en-US" altLang="zh-CN" sz="4000" b="1">
                <a:solidFill>
                  <a:srgbClr val="FFFFFF"/>
                </a:solidFill>
              </a:rPr>
              <a:t>                  1. </a:t>
            </a:r>
            <a:r>
              <a:rPr lang="zh-CN" altLang="en-US" sz="4800" b="1">
                <a:solidFill>
                  <a:srgbClr val="FF0000"/>
                </a:solidFill>
              </a:rPr>
              <a:t>句式杂糅常见类型</a:t>
            </a:r>
            <a:endParaRPr lang="en-US" altLang="zh-CN" sz="4800" b="1">
              <a:solidFill>
                <a:srgbClr val="FF0000"/>
              </a:solidFill>
            </a:endParaRPr>
          </a:p>
          <a:p>
            <a:pPr marL="0" lvl="0" indent="0" algn="l"/>
            <a:endParaRPr lang="zh-CN" altLang="en-US" sz="4800" b="1">
              <a:solidFill>
                <a:srgbClr val="FF0000"/>
              </a:solidFill>
            </a:endParaRPr>
          </a:p>
          <a:p>
            <a:pPr marL="0" lvl="0" indent="0" algn="l"/>
            <a:br>
              <a:rPr lang="zh-CN" altLang="en-US" sz="4000" b="1">
                <a:solidFill>
                  <a:srgbClr val="FFFFFF"/>
                </a:solidFill>
              </a:rPr>
            </a:br>
            <a:r>
              <a:rPr lang="zh-CN" altLang="en-US" sz="4000" b="1">
                <a:solidFill>
                  <a:srgbClr val="FFFFFF"/>
                </a:solidFill>
              </a:rPr>
              <a:t>        </a:t>
            </a:r>
            <a:r>
              <a:rPr lang="zh-CN" altLang="en-US" sz="4000" b="1"/>
              <a:t>通过对历年来全国高考试卷和各地模拟试卷中此类试题的梳理，出现频率较高的句式结构杂糅情况主要有以下这些：</a:t>
            </a:r>
            <a:endParaRPr lang="zh-CN" altLang="en-US" sz="4000" b="1"/>
          </a:p>
        </p:txBody>
      </p:sp>
      <p:sp>
        <p:nvSpPr>
          <p:cNvPr id="11268"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ADAC3E4C-7C67-4F3A-A0D1-8584EB430352}" type="slidenum">
              <a:rPr lang="en-US" altLang="zh-CN" sz="1500"/>
              <a:t>4</a:t>
            </a:fld>
            <a:endParaRPr lang="en-US" altLang="zh-CN" sz="1500"/>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2290" name="Rectangle 3"/>
          <p:cNvSpPr/>
          <p:nvPr>
            <p:ph idx="4294967295"/>
          </p:nvPr>
        </p:nvSpPr>
        <p:spPr>
          <a:xfrm>
            <a:off x="0" y="0"/>
            <a:ext cx="10399712" cy="6656388"/>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buFontTx/>
              <a:buNone/>
            </a:pPr>
            <a:r>
              <a:rPr lang="zh-CN" altLang="en-US" b="1">
                <a:solidFill>
                  <a:srgbClr val="FF0000"/>
                </a:solidFill>
              </a:rPr>
              <a:t>（一）、表原因</a:t>
            </a:r>
            <a:endParaRPr lang="zh-CN" altLang="en-US" b="1">
              <a:solidFill>
                <a:srgbClr val="FF0000"/>
              </a:solidFill>
            </a:endParaRPr>
          </a:p>
          <a:p>
            <a:pPr marL="301625" lvl="0" indent="-301625">
              <a:buFontTx/>
              <a:buNone/>
            </a:pPr>
            <a:r>
              <a:rPr lang="en-US" altLang="zh-CN" sz="3200" b="1"/>
              <a:t>1</a:t>
            </a:r>
            <a:r>
              <a:rPr lang="zh-CN" altLang="en-US" sz="3200" b="1">
                <a:latin typeface="黑体" pitchFamily="2" charset="-122"/>
                <a:ea typeface="黑体" pitchFamily="2" charset="-122"/>
              </a:rPr>
              <a:t>．不难看出，这起明显的错案迟迟得不到纠正，其根本原因是党风不正在作怪。</a:t>
            </a:r>
            <a:endParaRPr lang="zh-CN" altLang="en-US" sz="3200" b="1">
              <a:latin typeface="黑体" pitchFamily="2" charset="-122"/>
              <a:ea typeface="黑体" pitchFamily="2" charset="-122"/>
            </a:endParaRPr>
          </a:p>
          <a:p>
            <a:pPr marL="301625" lvl="0" indent="-301625">
              <a:buFontTx/>
              <a:buNone/>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或说“其根本</a:t>
            </a:r>
            <a:r>
              <a:rPr lang="zh-CN" altLang="en-US" sz="3200" b="1">
                <a:solidFill>
                  <a:srgbClr val="FF0000"/>
                </a:solidFill>
              </a:rPr>
              <a:t>原因是</a:t>
            </a:r>
            <a:r>
              <a:rPr lang="zh-CN" altLang="en-US" sz="3200" b="1">
                <a:solidFill>
                  <a:srgbClr val="0000FF"/>
                </a:solidFill>
              </a:rPr>
              <a:t>党风不正”，或说“其根本</a:t>
            </a:r>
            <a:r>
              <a:rPr lang="zh-CN" altLang="en-US" sz="3200" b="1">
                <a:solidFill>
                  <a:srgbClr val="FF0000"/>
                </a:solidFill>
              </a:rPr>
              <a:t>是</a:t>
            </a:r>
            <a:r>
              <a:rPr lang="zh-CN" altLang="en-US" sz="3200" b="1">
                <a:solidFill>
                  <a:srgbClr val="0000FF"/>
                </a:solidFill>
              </a:rPr>
              <a:t>党风不正在</a:t>
            </a:r>
            <a:r>
              <a:rPr lang="zh-CN" altLang="en-US" sz="3200" b="1">
                <a:solidFill>
                  <a:srgbClr val="FF0000"/>
                </a:solidFill>
              </a:rPr>
              <a:t>作怪</a:t>
            </a:r>
            <a:r>
              <a:rPr lang="zh-CN" altLang="en-US" sz="3200" b="1">
                <a:solidFill>
                  <a:srgbClr val="0000FF"/>
                </a:solidFill>
              </a:rPr>
              <a:t>”。</a:t>
            </a:r>
            <a:endParaRPr lang="zh-CN" altLang="en-US" sz="3200" b="1">
              <a:solidFill>
                <a:srgbClr val="0000FF"/>
              </a:solidFill>
            </a:endParaRPr>
          </a:p>
          <a:p>
            <a:pPr marL="301625" lvl="0" indent="-301625">
              <a:buFontTx/>
              <a:buNone/>
            </a:pPr>
            <a:r>
              <a:rPr lang="zh-CN" altLang="en-US" sz="3200" b="1">
                <a:ea typeface="黑体" pitchFamily="2" charset="-122"/>
              </a:rPr>
              <a:t> </a:t>
            </a:r>
            <a:r>
              <a:rPr lang="en-US" altLang="zh-CN" sz="3200" b="1"/>
              <a:t>2</a:t>
            </a:r>
            <a:r>
              <a:rPr lang="zh-CN" altLang="en-US" sz="3200" b="1"/>
              <a:t>、（北京卷）高速公路上交通事故的主要原因是司机违反交通规则或操作不当造成的，交通部门要加强安全宣传，提高司机的安全意识。</a:t>
            </a:r>
            <a:endParaRPr lang="zh-CN" altLang="en-US" sz="3200" b="1"/>
          </a:p>
          <a:p>
            <a:pPr marL="301625" lvl="0" indent="-301625">
              <a:buFontTx/>
              <a:buNone/>
            </a:pPr>
            <a:r>
              <a:rPr lang="zh-CN" altLang="en-US" sz="3200"/>
              <a:t> </a:t>
            </a:r>
            <a:r>
              <a:rPr lang="en-US" altLang="zh-CN" b="1">
                <a:solidFill>
                  <a:srgbClr val="FF0000"/>
                </a:solidFill>
              </a:rPr>
              <a:t>【</a:t>
            </a:r>
            <a:r>
              <a:rPr lang="zh-CN" altLang="en-US" b="1">
                <a:solidFill>
                  <a:srgbClr val="FF0000"/>
                </a:solidFill>
              </a:rPr>
              <a:t>修改</a:t>
            </a:r>
            <a:r>
              <a:rPr lang="en-US" altLang="zh-CN" b="1">
                <a:solidFill>
                  <a:srgbClr val="FF0000"/>
                </a:solidFill>
              </a:rPr>
              <a:t>】</a:t>
            </a:r>
            <a:r>
              <a:rPr lang="zh-CN" altLang="en-US" b="1">
                <a:solidFill>
                  <a:srgbClr val="0000FF"/>
                </a:solidFill>
              </a:rPr>
              <a:t>或说“主要</a:t>
            </a:r>
            <a:r>
              <a:rPr lang="zh-CN" altLang="en-US" b="1">
                <a:solidFill>
                  <a:srgbClr val="FF0000"/>
                </a:solidFill>
              </a:rPr>
              <a:t>原因是</a:t>
            </a:r>
            <a:r>
              <a:rPr lang="en-US" altLang="zh-CN" b="1">
                <a:solidFill>
                  <a:srgbClr val="FF0000"/>
                </a:solidFill>
              </a:rPr>
              <a:t>……</a:t>
            </a:r>
            <a:r>
              <a:rPr lang="en-US" altLang="zh-CN" b="1">
                <a:solidFill>
                  <a:srgbClr val="0000FF"/>
                </a:solidFill>
              </a:rPr>
              <a:t>”</a:t>
            </a:r>
            <a:r>
              <a:rPr lang="zh-CN" altLang="en-US" b="1">
                <a:solidFill>
                  <a:srgbClr val="0000FF"/>
                </a:solidFill>
              </a:rPr>
              <a:t>，或说“</a:t>
            </a:r>
            <a:r>
              <a:rPr lang="zh-CN" altLang="en-US" b="1">
                <a:solidFill>
                  <a:srgbClr val="FF0000"/>
                </a:solidFill>
              </a:rPr>
              <a:t>是</a:t>
            </a:r>
            <a:r>
              <a:rPr lang="en-US" altLang="zh-CN" b="1">
                <a:solidFill>
                  <a:srgbClr val="FF0000"/>
                </a:solidFill>
              </a:rPr>
              <a:t>……</a:t>
            </a:r>
            <a:r>
              <a:rPr lang="zh-CN" altLang="en-US" b="1">
                <a:solidFill>
                  <a:srgbClr val="FF0000"/>
                </a:solidFill>
              </a:rPr>
              <a:t>造成的</a:t>
            </a:r>
            <a:r>
              <a:rPr lang="zh-CN" altLang="en-US" b="1">
                <a:solidFill>
                  <a:srgbClr val="0000FF"/>
                </a:solidFill>
              </a:rPr>
              <a:t>”。</a:t>
            </a:r>
            <a:endParaRPr lang="zh-CN" altLang="en-US" sz="3200"/>
          </a:p>
          <a:p>
            <a:pPr marL="301625" lvl="0" indent="-301625">
              <a:buFontTx/>
              <a:buNone/>
            </a:pPr>
            <a:r>
              <a:rPr lang="en-US" altLang="zh-CN" b="1"/>
              <a:t>3</a:t>
            </a:r>
            <a:r>
              <a:rPr lang="zh-CN" altLang="en-US" b="1"/>
              <a:t>、老年人发生心力衰竭的主要原因是由劳累、用脑过度、精神紧张、食盐过多、感冒等诱发的。</a:t>
            </a:r>
            <a:endParaRPr lang="zh-CN" altLang="en-US" b="1"/>
          </a:p>
          <a:p>
            <a:pPr marL="301625" lvl="0" indent="-301625">
              <a:buFontTx/>
              <a:buNone/>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或说“主要</a:t>
            </a:r>
            <a:r>
              <a:rPr lang="zh-CN" altLang="en-US" sz="3200" b="1">
                <a:solidFill>
                  <a:srgbClr val="FF0000"/>
                </a:solidFill>
              </a:rPr>
              <a:t>原因是</a:t>
            </a:r>
            <a:r>
              <a:rPr lang="zh-CN" altLang="en-US" sz="3200" b="1">
                <a:solidFill>
                  <a:srgbClr val="0000FF"/>
                </a:solidFill>
              </a:rPr>
              <a:t>”，或说“</a:t>
            </a:r>
            <a:r>
              <a:rPr lang="zh-CN" altLang="en-US" sz="3200" b="1">
                <a:solidFill>
                  <a:srgbClr val="FF0000"/>
                </a:solidFill>
              </a:rPr>
              <a:t>由</a:t>
            </a:r>
            <a:r>
              <a:rPr lang="en-US" altLang="zh-CN" sz="3200" b="1">
                <a:solidFill>
                  <a:srgbClr val="FF0000"/>
                </a:solidFill>
              </a:rPr>
              <a:t>……</a:t>
            </a:r>
            <a:r>
              <a:rPr lang="zh-CN" altLang="en-US" sz="3200" b="1">
                <a:solidFill>
                  <a:srgbClr val="FF0000"/>
                </a:solidFill>
              </a:rPr>
              <a:t>诱发的</a:t>
            </a:r>
            <a:r>
              <a:rPr lang="zh-CN" altLang="en-US" sz="3200" b="1">
                <a:solidFill>
                  <a:srgbClr val="0000FF"/>
                </a:solidFill>
              </a:rPr>
              <a:t>”。</a:t>
            </a:r>
            <a:endParaRPr lang="zh-CN" altLang="en-US" sz="3200" b="1">
              <a:solidFill>
                <a:srgbClr val="0000FF"/>
              </a:solidFill>
            </a:endParaRPr>
          </a:p>
        </p:txBody>
      </p:sp>
      <p:sp>
        <p:nvSpPr>
          <p:cNvPr id="12291"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DAD288E9-CE0B-478A-B563-685F8A4167FD}" type="slidenum">
              <a:rPr lang="en-US" altLang="zh-CN" sz="1500"/>
              <a:t>5</a:t>
            </a:fld>
            <a:endParaRPr lang="en-US" altLang="zh-CN" sz="1500"/>
          </a:p>
        </p:txBody>
      </p:sp>
      <p:sp>
        <p:nvSpPr>
          <p:cNvPr id="12292" name="Text Box 6"/>
          <p:cNvSpPr/>
          <p:nvPr/>
        </p:nvSpPr>
        <p:spPr>
          <a:xfrm>
            <a:off x="247650" y="5437188"/>
            <a:ext cx="10399712" cy="1395412"/>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br>
              <a:rPr lang="en-US" altLang="zh-CN" sz="3200" b="1"/>
            </a:br>
            <a:br>
              <a:rPr lang="en-US" altLang="zh-CN" sz="2600" b="1"/>
            </a:br>
            <a:endParaRPr lang="en-US" altLang="zh-CN" sz="26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2290">
                                            <p:txEl>
                                              <p:pRg st="1" end="1"/>
                                            </p:txEl>
                                          </p:spTgt>
                                        </p:tgtEl>
                                        <p:attrNameLst>
                                          <p:attrName>style.visibility</p:attrName>
                                        </p:attrNameLst>
                                      </p:cBhvr>
                                      <p:to>
                                        <p:strVal val="visible"/>
                                      </p:to>
                                    </p:set>
                                    <p:anim calcmode="lin" valueType="num">
                                      <p:cBhvr additive="base">
                                        <p:cTn id="7" dur="500" fill="hold"/>
                                        <p:tgtEl>
                                          <p:spTgt spid="1229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12290">
                                            <p:txEl>
                                              <p:pRg st="2" end="2"/>
                                            </p:txEl>
                                          </p:spTgt>
                                        </p:tgtEl>
                                        <p:attrNameLst>
                                          <p:attrName>style.visibility</p:attrName>
                                        </p:attrNameLst>
                                      </p:cBhvr>
                                      <p:to>
                                        <p:strVal val="visible"/>
                                      </p:to>
                                    </p:set>
                                    <p:anim calcmode="lin" valueType="num">
                                      <p:cBhvr additive="base">
                                        <p:cTn id="14" dur="500" fill="hold"/>
                                        <p:tgtEl>
                                          <p:spTgt spid="12290">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22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12290">
                                            <p:txEl>
                                              <p:pRg st="3" end="3"/>
                                            </p:txEl>
                                          </p:spTgt>
                                        </p:tgtEl>
                                        <p:attrNameLst>
                                          <p:attrName>style.visibility</p:attrName>
                                        </p:attrNameLst>
                                      </p:cBhvr>
                                      <p:to>
                                        <p:strVal val="visible"/>
                                      </p:to>
                                    </p:set>
                                    <p:anim calcmode="lin" valueType="num">
                                      <p:cBhvr additive="base">
                                        <p:cTn id="21" dur="500" fill="hold"/>
                                        <p:tgtEl>
                                          <p:spTgt spid="12290">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12290">
                                            <p:txEl>
                                              <p:pRg st="4" end="4"/>
                                            </p:txEl>
                                          </p:spTgt>
                                        </p:tgtEl>
                                        <p:attrNameLst>
                                          <p:attrName>style.visibility</p:attrName>
                                        </p:attrNameLst>
                                      </p:cBhvr>
                                      <p:to>
                                        <p:strVal val="visible"/>
                                      </p:to>
                                    </p:set>
                                    <p:anim calcmode="lin" valueType="num">
                                      <p:cBhvr additive="base">
                                        <p:cTn id="28" dur="500" fill="hold"/>
                                        <p:tgtEl>
                                          <p:spTgt spid="12290">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22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additive="base">
                                        <p:cTn id="34" dur="1" fill="hold">
                                          <p:stCondLst>
                                            <p:cond delay="0"/>
                                          </p:stCondLst>
                                        </p:cTn>
                                        <p:tgtEl>
                                          <p:spTgt spid="12290">
                                            <p:txEl>
                                              <p:pRg st="5" end="5"/>
                                            </p:txEl>
                                          </p:spTgt>
                                        </p:tgtEl>
                                        <p:attrNameLst>
                                          <p:attrName>style.visibility</p:attrName>
                                        </p:attrNameLst>
                                      </p:cBhvr>
                                      <p:to>
                                        <p:strVal val="visible"/>
                                      </p:to>
                                    </p:set>
                                    <p:anim calcmode="lin" valueType="num">
                                      <p:cBhvr additive="base">
                                        <p:cTn id="35" dur="500" fill="hold"/>
                                        <p:tgtEl>
                                          <p:spTgt spid="12290">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29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nodeType="clickEffect">
                                  <p:stCondLst>
                                    <p:cond delay="0"/>
                                  </p:stCondLst>
                                  <p:childTnLst>
                                    <p:set>
                                      <p:cBhvr additive="base">
                                        <p:cTn id="41" dur="1" fill="hold">
                                          <p:stCondLst>
                                            <p:cond delay="0"/>
                                          </p:stCondLst>
                                        </p:cTn>
                                        <p:tgtEl>
                                          <p:spTgt spid="12290">
                                            <p:txEl>
                                              <p:pRg st="6" end="6"/>
                                            </p:txEl>
                                          </p:spTgt>
                                        </p:tgtEl>
                                        <p:attrNameLst>
                                          <p:attrName>style.visibility</p:attrName>
                                        </p:attrNameLst>
                                      </p:cBhvr>
                                      <p:to>
                                        <p:strVal val="visible"/>
                                      </p:to>
                                    </p:set>
                                    <p:anim calcmode="lin" valueType="num">
                                      <p:cBhvr additive="base">
                                        <p:cTn id="42" dur="500" fill="hold"/>
                                        <p:tgtEl>
                                          <p:spTgt spid="12290">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229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nodeType="clickEffect">
                                  <p:stCondLst>
                                    <p:cond delay="0"/>
                                  </p:stCondLst>
                                  <p:childTnLst>
                                    <p:set>
                                      <p:cBhvr additive="base">
                                        <p:cTn id="48" dur="1" fill="hold">
                                          <p:stCondLst>
                                            <p:cond delay="0"/>
                                          </p:stCondLst>
                                        </p:cTn>
                                        <p:tgtEl>
                                          <p:spTgt spid="12290">
                                            <p:txEl>
                                              <p:pRg st="0" end="0"/>
                                            </p:txEl>
                                          </p:spTgt>
                                        </p:tgtEl>
                                        <p:attrNameLst>
                                          <p:attrName>style.visibility</p:attrName>
                                        </p:attrNameLst>
                                      </p:cBhvr>
                                      <p:to>
                                        <p:strVal val="visible"/>
                                      </p:to>
                                    </p:set>
                                    <p:anim calcmode="lin" valueType="num">
                                      <p:cBhvr additive="base">
                                        <p:cTn id="49" dur="500" fill="hold"/>
                                        <p:tgtEl>
                                          <p:spTgt spid="12290">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29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3314" name="Rectangle 3"/>
          <p:cNvSpPr>
            <a:spLocks noGrp="1" noChangeArrowheads="1"/>
          </p:cNvSpPr>
          <p:nvPr>
            <p:ph idx="4294967295"/>
          </p:nvPr>
        </p:nvSpPr>
        <p:spPr>
          <a:xfrm>
            <a:off x="0" y="0"/>
            <a:ext cx="10399712" cy="6886575"/>
          </a:xfrm>
        </p:spPr>
        <p:txBody>
          <a:bodyPr vert="horz" wrap="square" lIns="100666" tIns="50333" rIns="100666" bIns="50333" rtlCol="0"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999" marR="0" lvl="0" indent="-301999">
              <a:lnSpc>
                <a:spcPct val="90000"/>
              </a:lnSpc>
              <a:buFontTx/>
              <a:buNone/>
            </a:pPr>
            <a:r>
              <a:rPr lang="en-US" altLang="zh-CN" sz="3600" b="1">
                <a:latin typeface="黑体" pitchFamily="2" charset="-122"/>
                <a:ea typeface="黑体" pitchFamily="2" charset="-122"/>
              </a:rPr>
              <a:t>4</a:t>
            </a:r>
            <a:r>
              <a:rPr lang="zh-CN" altLang="en-US" sz="3600" b="1">
                <a:latin typeface="黑体" pitchFamily="2" charset="-122"/>
                <a:ea typeface="黑体" pitchFamily="2" charset="-122"/>
              </a:rPr>
              <a:t>、这些蔬菜长得这么好，是由于社员们精心管理的结果。</a:t>
            </a:r>
            <a:endParaRPr lang="zh-CN" altLang="en-US" sz="3600" b="1">
              <a:latin typeface="黑体" pitchFamily="2" charset="-122"/>
              <a:ea typeface="黑体" pitchFamily="2" charset="-122"/>
            </a:endParaRPr>
          </a:p>
          <a:p>
            <a:pPr marL="301999" marR="0" lvl="0" indent="-301999">
              <a:lnSpc>
                <a:spcPct val="90000"/>
              </a:lnSpc>
              <a:buFontTx/>
              <a:buNone/>
            </a:pPr>
            <a:r>
              <a:rPr lang="en-US" altLang="zh-CN" sz="3600" b="1">
                <a:solidFill>
                  <a:srgbClr val="FF0000"/>
                </a:solidFill>
              </a:rPr>
              <a:t>【</a:t>
            </a:r>
            <a:r>
              <a:rPr lang="zh-CN" altLang="en-US" sz="3600" b="1">
                <a:solidFill>
                  <a:srgbClr val="FF0000"/>
                </a:solidFill>
              </a:rPr>
              <a:t>修改</a:t>
            </a:r>
            <a:r>
              <a:rPr lang="en-US" altLang="zh-CN" sz="3600" b="1">
                <a:solidFill>
                  <a:srgbClr val="FF0000"/>
                </a:solidFill>
              </a:rPr>
              <a:t>】</a:t>
            </a:r>
            <a:r>
              <a:rPr lang="zh-CN" altLang="en-US" sz="3600" b="1">
                <a:solidFill>
                  <a:srgbClr val="0000FF"/>
                </a:solidFill>
              </a:rPr>
              <a:t>或说“是</a:t>
            </a:r>
            <a:r>
              <a:rPr lang="zh-CN" altLang="en-US" sz="3600" b="1">
                <a:solidFill>
                  <a:srgbClr val="FF0000"/>
                </a:solidFill>
              </a:rPr>
              <a:t>由于</a:t>
            </a:r>
            <a:r>
              <a:rPr lang="zh-CN" altLang="en-US" sz="3600" b="1">
                <a:solidFill>
                  <a:srgbClr val="0000FF"/>
                </a:solidFill>
              </a:rPr>
              <a:t>社员们的精心管理”，或说“是社员们精心管理</a:t>
            </a:r>
            <a:r>
              <a:rPr lang="zh-CN" altLang="en-US" sz="3600" b="1">
                <a:solidFill>
                  <a:srgbClr val="FF0000"/>
                </a:solidFill>
              </a:rPr>
              <a:t>的结果”</a:t>
            </a:r>
            <a:r>
              <a:rPr lang="zh-CN" altLang="en-US" sz="3600" b="1">
                <a:solidFill>
                  <a:srgbClr val="0000FF"/>
                </a:solidFill>
                <a:latin typeface="黑体" pitchFamily="2" charset="-122"/>
                <a:ea typeface="黑体" pitchFamily="2" charset="-122"/>
              </a:rPr>
              <a:t> </a:t>
            </a:r>
            <a:r>
              <a:rPr lang="zh-CN" altLang="en-US" sz="3600" b="1">
                <a:solidFill>
                  <a:srgbClr val="0000FF"/>
                </a:solidFill>
                <a:ea typeface="黑体" pitchFamily="2" charset="-122"/>
              </a:rPr>
              <a:t>   </a:t>
            </a:r>
            <a:endParaRPr lang="zh-CN" altLang="en-US" sz="3600" b="1">
              <a:latin typeface="黑体" pitchFamily="2" charset="-122"/>
              <a:ea typeface="黑体" pitchFamily="2" charset="-122"/>
            </a:endParaRPr>
          </a:p>
          <a:p>
            <a:pPr marL="301999" marR="0" lvl="0" indent="-301999">
              <a:lnSpc>
                <a:spcPct val="90000"/>
              </a:lnSpc>
              <a:buChar char="•"/>
            </a:pPr>
            <a:r>
              <a:rPr lang="en-US" altLang="zh-CN" sz="3600" b="1">
                <a:latin typeface="黑体" pitchFamily="2" charset="-122"/>
                <a:ea typeface="黑体" pitchFamily="2" charset="-122"/>
              </a:rPr>
              <a:t>5</a:t>
            </a:r>
            <a:r>
              <a:rPr lang="zh-CN" altLang="en-US" sz="3600" b="1">
                <a:latin typeface="黑体" pitchFamily="2" charset="-122"/>
                <a:ea typeface="黑体" pitchFamily="2" charset="-122"/>
              </a:rPr>
              <a:t>、一个人之所以变坏的原因，除了受到坏的影响外，更主要的是他自己没有把握住自己。</a:t>
            </a:r>
            <a:endParaRPr lang="zh-CN" altLang="en-US" sz="3600" b="1">
              <a:latin typeface="黑体" pitchFamily="2" charset="-122"/>
              <a:ea typeface="黑体" pitchFamily="2" charset="-122"/>
            </a:endParaRPr>
          </a:p>
          <a:p>
            <a:pPr marL="301999" marR="0" lvl="0" indent="-301999">
              <a:lnSpc>
                <a:spcPct val="90000"/>
              </a:lnSpc>
              <a:buChar char="•"/>
            </a:pPr>
            <a:r>
              <a:rPr lang="en-US" altLang="zh-CN" sz="3600" b="1">
                <a:solidFill>
                  <a:srgbClr val="FF0000"/>
                </a:solidFill>
              </a:rPr>
              <a:t>【</a:t>
            </a:r>
            <a:r>
              <a:rPr lang="zh-CN" altLang="en-US" sz="3600" b="1">
                <a:solidFill>
                  <a:srgbClr val="FF0000"/>
                </a:solidFill>
              </a:rPr>
              <a:t>修改</a:t>
            </a:r>
            <a:r>
              <a:rPr lang="en-US" altLang="zh-CN" sz="3600" b="1">
                <a:solidFill>
                  <a:srgbClr val="FF0000"/>
                </a:solidFill>
              </a:rPr>
              <a:t>】</a:t>
            </a:r>
            <a:r>
              <a:rPr lang="zh-CN" altLang="en-US" sz="3600" b="1">
                <a:solidFill>
                  <a:srgbClr val="0000FF"/>
                </a:solidFill>
              </a:rPr>
              <a:t>或说“</a:t>
            </a:r>
            <a:r>
              <a:rPr lang="zh-CN" altLang="en-US" sz="3600" b="1">
                <a:solidFill>
                  <a:srgbClr val="FF0000"/>
                </a:solidFill>
              </a:rPr>
              <a:t>之所以</a:t>
            </a:r>
            <a:r>
              <a:rPr lang="zh-CN" altLang="en-US" sz="3600" b="1">
                <a:solidFill>
                  <a:srgbClr val="0000FF"/>
                </a:solidFill>
              </a:rPr>
              <a:t>变坏”，或说“变坏</a:t>
            </a:r>
            <a:r>
              <a:rPr lang="zh-CN" altLang="en-US" sz="3600" b="1">
                <a:solidFill>
                  <a:srgbClr val="FF0000"/>
                </a:solidFill>
              </a:rPr>
              <a:t>的原因</a:t>
            </a:r>
            <a:r>
              <a:rPr lang="zh-CN" altLang="en-US" sz="3600" b="1">
                <a:solidFill>
                  <a:srgbClr val="0000FF"/>
                </a:solidFill>
              </a:rPr>
              <a:t>”。</a:t>
            </a:r>
            <a:endParaRPr lang="zh-CN" altLang="en-US" sz="3600" b="1">
              <a:solidFill>
                <a:srgbClr val="0000FF"/>
              </a:solidFill>
            </a:endParaRPr>
          </a:p>
          <a:p>
            <a:pPr marL="301999" marR="0" lvl="0" indent="-301999">
              <a:lnSpc>
                <a:spcPct val="90000"/>
              </a:lnSpc>
              <a:buChar char="•"/>
            </a:pPr>
            <a:r>
              <a:rPr lang="en-US" altLang="zh-CN" sz="3600"/>
              <a:t>6</a:t>
            </a:r>
            <a:r>
              <a:rPr lang="zh-CN" altLang="en-US" sz="3600" b="1"/>
              <a:t>、一个学生学习成绩的好坏，关键在于内因起决定性作用。</a:t>
            </a:r>
            <a:endParaRPr lang="zh-CN" altLang="en-US" sz="3600" b="1"/>
          </a:p>
          <a:p>
            <a:pPr marL="301999" marR="0" lvl="0" indent="-301999">
              <a:lnSpc>
                <a:spcPct val="90000"/>
              </a:lnSpc>
              <a:buChar char="•"/>
            </a:pPr>
            <a:r>
              <a:rPr lang="en-US" altLang="zh-CN" sz="3600" b="1">
                <a:solidFill>
                  <a:srgbClr val="FF0000"/>
                </a:solidFill>
              </a:rPr>
              <a:t>【</a:t>
            </a:r>
            <a:r>
              <a:rPr lang="zh-CN" altLang="en-US" sz="3600" b="1">
                <a:solidFill>
                  <a:srgbClr val="FF0000"/>
                </a:solidFill>
              </a:rPr>
              <a:t>修改</a:t>
            </a:r>
            <a:r>
              <a:rPr lang="en-US" altLang="zh-CN" sz="3600" b="1">
                <a:solidFill>
                  <a:srgbClr val="FF0000"/>
                </a:solidFill>
              </a:rPr>
              <a:t>】</a:t>
            </a:r>
            <a:r>
              <a:rPr lang="zh-CN" altLang="en-US" sz="3600" b="1">
                <a:solidFill>
                  <a:srgbClr val="0000FF"/>
                </a:solidFill>
              </a:rPr>
              <a:t>或说“</a:t>
            </a:r>
            <a:r>
              <a:rPr lang="zh-CN" altLang="en-US" sz="3600" b="1">
                <a:solidFill>
                  <a:srgbClr val="FF0000"/>
                </a:solidFill>
              </a:rPr>
              <a:t>关键在于</a:t>
            </a:r>
            <a:r>
              <a:rPr lang="zh-CN" altLang="en-US" sz="3600" b="1">
                <a:solidFill>
                  <a:srgbClr val="0000FF"/>
                </a:solidFill>
              </a:rPr>
              <a:t>内因”，或说“内因</a:t>
            </a:r>
            <a:r>
              <a:rPr lang="zh-CN" altLang="en-US" sz="3600" b="1">
                <a:solidFill>
                  <a:srgbClr val="FF0000"/>
                </a:solidFill>
              </a:rPr>
              <a:t>起决定性作用</a:t>
            </a:r>
            <a:r>
              <a:rPr lang="zh-CN" altLang="en-US" sz="3600" b="1">
                <a:solidFill>
                  <a:srgbClr val="0000FF"/>
                </a:solidFill>
              </a:rPr>
              <a:t>”。</a:t>
            </a:r>
            <a:endParaRPr lang="zh-CN" altLang="en-US" sz="3600" b="1">
              <a:solidFill>
                <a:srgbClr val="0000FF"/>
              </a:solidFill>
            </a:endParaRPr>
          </a:p>
        </p:txBody>
      </p:sp>
      <p:sp>
        <p:nvSpPr>
          <p:cNvPr id="13315"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B6E4C8AD-B030-4071-B78A-6A69AAC7EC2D}" type="slidenum">
              <a:rPr lang="en-US" altLang="zh-CN" sz="1500"/>
              <a:t>6</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3314">
                                            <p:txEl>
                                              <p:pRg st="0" end="0"/>
                                            </p:txEl>
                                          </p:spTgt>
                                        </p:tgtEl>
                                        <p:attrNameLst>
                                          <p:attrName>style.visibility</p:attrName>
                                        </p:attrNameLst>
                                      </p:cBhvr>
                                      <p:to>
                                        <p:strVal val="visible"/>
                                      </p:to>
                                    </p:set>
                                    <p:anim calcmode="lin" valueType="num">
                                      <p:cBhvr additive="base">
                                        <p:cTn id="7" dur="500" fill="hold"/>
                                        <p:tgtEl>
                                          <p:spTgt spid="133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13314">
                                            <p:txEl>
                                              <p:pRg st="2" end="2"/>
                                            </p:txEl>
                                          </p:spTgt>
                                        </p:tgtEl>
                                        <p:attrNameLst>
                                          <p:attrName>style.visibility</p:attrName>
                                        </p:attrNameLst>
                                      </p:cBhvr>
                                      <p:to>
                                        <p:strVal val="visible"/>
                                      </p:to>
                                    </p:set>
                                    <p:anim calcmode="lin" valueType="num">
                                      <p:cBhvr additive="base">
                                        <p:cTn id="14" dur="500" fill="hold"/>
                                        <p:tgtEl>
                                          <p:spTgt spid="13314">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33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13314">
                                            <p:txEl>
                                              <p:pRg st="4" end="4"/>
                                            </p:txEl>
                                          </p:spTgt>
                                        </p:tgtEl>
                                        <p:attrNameLst>
                                          <p:attrName>style.visibility</p:attrName>
                                        </p:attrNameLst>
                                      </p:cBhvr>
                                      <p:to>
                                        <p:strVal val="visible"/>
                                      </p:to>
                                    </p:set>
                                    <p:anim calcmode="lin" valueType="num">
                                      <p:cBhvr additive="base">
                                        <p:cTn id="21" dur="500" fill="hold"/>
                                        <p:tgtEl>
                                          <p:spTgt spid="13314">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3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13314">
                                            <p:txEl>
                                              <p:pRg st="1" end="1"/>
                                            </p:txEl>
                                          </p:spTgt>
                                        </p:tgtEl>
                                        <p:attrNameLst>
                                          <p:attrName>style.visibility</p:attrName>
                                        </p:attrNameLst>
                                      </p:cBhvr>
                                      <p:to>
                                        <p:strVal val="visible"/>
                                      </p:to>
                                    </p:set>
                                    <p:anim calcmode="lin" valueType="num">
                                      <p:cBhvr additive="base">
                                        <p:cTn id="28" dur="500" fill="hold"/>
                                        <p:tgtEl>
                                          <p:spTgt spid="13314">
                                            <p:txEl>
                                              <p:pRg st="1" end="1"/>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33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additive="base">
                                        <p:cTn id="34" dur="1" fill="hold">
                                          <p:stCondLst>
                                            <p:cond delay="0"/>
                                          </p:stCondLst>
                                        </p:cTn>
                                        <p:tgtEl>
                                          <p:spTgt spid="13314">
                                            <p:txEl>
                                              <p:pRg st="3" end="3"/>
                                            </p:txEl>
                                          </p:spTgt>
                                        </p:tgtEl>
                                        <p:attrNameLst>
                                          <p:attrName>style.visibility</p:attrName>
                                        </p:attrNameLst>
                                      </p:cBhvr>
                                      <p:to>
                                        <p:strVal val="visible"/>
                                      </p:to>
                                    </p:set>
                                    <p:anim calcmode="lin" valueType="num">
                                      <p:cBhvr additive="base">
                                        <p:cTn id="35" dur="500" fill="hold"/>
                                        <p:tgtEl>
                                          <p:spTgt spid="13314">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3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nodeType="clickEffect">
                                  <p:stCondLst>
                                    <p:cond delay="0"/>
                                  </p:stCondLst>
                                  <p:childTnLst>
                                    <p:set>
                                      <p:cBhvr additive="base">
                                        <p:cTn id="41" dur="1" fill="hold">
                                          <p:stCondLst>
                                            <p:cond delay="0"/>
                                          </p:stCondLst>
                                        </p:cTn>
                                        <p:tgtEl>
                                          <p:spTgt spid="13314">
                                            <p:txEl>
                                              <p:pRg st="5" end="5"/>
                                            </p:txEl>
                                          </p:spTgt>
                                        </p:tgtEl>
                                        <p:attrNameLst>
                                          <p:attrName>style.visibility</p:attrName>
                                        </p:attrNameLst>
                                      </p:cBhvr>
                                      <p:to>
                                        <p:strVal val="visible"/>
                                      </p:to>
                                    </p:set>
                                    <p:anim calcmode="lin" valueType="num">
                                      <p:cBhvr additive="base">
                                        <p:cTn id="42" dur="500" fill="hold"/>
                                        <p:tgtEl>
                                          <p:spTgt spid="13314">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331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4338" name="Rectangle 2"/>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en-US" altLang="zh-CN" b="1">
                <a:solidFill>
                  <a:srgbClr val="FF0000"/>
                </a:solidFill>
              </a:rPr>
              <a:t>【</a:t>
            </a:r>
            <a:r>
              <a:rPr lang="zh-CN" altLang="en-US" b="1">
                <a:solidFill>
                  <a:srgbClr val="FF0000"/>
                </a:solidFill>
              </a:rPr>
              <a:t>典型结构</a:t>
            </a:r>
            <a:r>
              <a:rPr lang="en-US" altLang="zh-CN" b="1">
                <a:solidFill>
                  <a:srgbClr val="FF0000"/>
                </a:solidFill>
              </a:rPr>
              <a:t>】</a:t>
            </a:r>
            <a:endParaRPr lang="en-US" altLang="zh-CN" b="1">
              <a:solidFill>
                <a:srgbClr val="FF0000"/>
              </a:solidFill>
            </a:endParaRPr>
          </a:p>
          <a:p>
            <a:pPr marL="301625" lvl="0" indent="-301625"/>
            <a:r>
              <a:rPr lang="zh-CN" altLang="en-US" b="1">
                <a:solidFill>
                  <a:srgbClr val="0000FF"/>
                </a:solidFill>
              </a:rPr>
              <a:t>原因是</a:t>
            </a:r>
            <a:r>
              <a:rPr lang="en-US" altLang="zh-CN" b="1">
                <a:solidFill>
                  <a:srgbClr val="0000FF"/>
                </a:solidFill>
              </a:rPr>
              <a:t>……</a:t>
            </a:r>
            <a:r>
              <a:rPr lang="zh-CN" altLang="en-US" b="1">
                <a:solidFill>
                  <a:srgbClr val="0000FF"/>
                </a:solidFill>
              </a:rPr>
              <a:t>造成（引起、作怪）；</a:t>
            </a:r>
            <a:endParaRPr lang="zh-CN" altLang="en-US" b="1">
              <a:solidFill>
                <a:srgbClr val="0000FF"/>
              </a:solidFill>
            </a:endParaRPr>
          </a:p>
          <a:p>
            <a:pPr marL="301625" lvl="0" indent="-301625"/>
            <a:r>
              <a:rPr lang="zh-CN" altLang="en-US" b="1">
                <a:solidFill>
                  <a:srgbClr val="0000FF"/>
                </a:solidFill>
              </a:rPr>
              <a:t>原因是由</a:t>
            </a:r>
            <a:r>
              <a:rPr lang="en-US" altLang="zh-CN" b="1">
                <a:solidFill>
                  <a:srgbClr val="0000FF"/>
                </a:solidFill>
              </a:rPr>
              <a:t>……</a:t>
            </a:r>
            <a:r>
              <a:rPr lang="zh-CN" altLang="en-US" b="1">
                <a:solidFill>
                  <a:srgbClr val="0000FF"/>
                </a:solidFill>
              </a:rPr>
              <a:t>诱发（所致）；</a:t>
            </a:r>
            <a:endParaRPr lang="zh-CN" altLang="en-US" b="1">
              <a:solidFill>
                <a:srgbClr val="0000FF"/>
              </a:solidFill>
            </a:endParaRPr>
          </a:p>
          <a:p>
            <a:pPr marL="301625" lvl="0" indent="-301625"/>
            <a:r>
              <a:rPr lang="zh-CN" altLang="en-US" b="1">
                <a:solidFill>
                  <a:srgbClr val="0000FF"/>
                </a:solidFill>
              </a:rPr>
              <a:t> 由于</a:t>
            </a:r>
            <a:r>
              <a:rPr lang="en-US" altLang="zh-CN" b="1">
                <a:solidFill>
                  <a:srgbClr val="0000FF"/>
                </a:solidFill>
              </a:rPr>
              <a:t>……</a:t>
            </a:r>
            <a:r>
              <a:rPr lang="zh-CN" altLang="en-US" b="1">
                <a:solidFill>
                  <a:srgbClr val="0000FF"/>
                </a:solidFill>
              </a:rPr>
              <a:t>决定性作用 ；</a:t>
            </a:r>
            <a:endParaRPr lang="zh-CN" altLang="en-US" b="1">
              <a:solidFill>
                <a:srgbClr val="0000FF"/>
              </a:solidFill>
            </a:endParaRPr>
          </a:p>
          <a:p>
            <a:pPr marL="301625" lvl="0" indent="-301625"/>
            <a:r>
              <a:rPr lang="zh-CN" altLang="en-US" b="1">
                <a:solidFill>
                  <a:srgbClr val="0000FF"/>
                </a:solidFill>
              </a:rPr>
              <a:t>是由于</a:t>
            </a:r>
            <a:r>
              <a:rPr lang="en-US" altLang="zh-CN" b="1">
                <a:solidFill>
                  <a:srgbClr val="0000FF"/>
                </a:solidFill>
              </a:rPr>
              <a:t>……</a:t>
            </a:r>
            <a:r>
              <a:rPr lang="zh-CN" altLang="en-US" b="1">
                <a:solidFill>
                  <a:srgbClr val="0000FF"/>
                </a:solidFill>
              </a:rPr>
              <a:t>结果；</a:t>
            </a:r>
            <a:endParaRPr lang="zh-CN" altLang="en-US" b="1">
              <a:solidFill>
                <a:srgbClr val="0000FF"/>
              </a:solidFill>
            </a:endParaRPr>
          </a:p>
          <a:p>
            <a:pPr marL="301625" lvl="0" indent="-301625"/>
            <a:r>
              <a:rPr lang="zh-CN" altLang="en-US" b="1">
                <a:solidFill>
                  <a:srgbClr val="0000FF"/>
                </a:solidFill>
              </a:rPr>
              <a:t>由于</a:t>
            </a:r>
            <a:r>
              <a:rPr lang="en-US" altLang="zh-CN" b="1">
                <a:solidFill>
                  <a:srgbClr val="0000FF"/>
                </a:solidFill>
              </a:rPr>
              <a:t>……</a:t>
            </a:r>
            <a:r>
              <a:rPr lang="zh-CN" altLang="en-US" b="1">
                <a:solidFill>
                  <a:srgbClr val="0000FF"/>
                </a:solidFill>
              </a:rPr>
              <a:t>下；</a:t>
            </a:r>
            <a:endParaRPr lang="zh-CN" altLang="en-US" b="1">
              <a:solidFill>
                <a:srgbClr val="0000FF"/>
              </a:solidFill>
            </a:endParaRPr>
          </a:p>
          <a:p>
            <a:pPr marL="301625" lvl="0" indent="-301625"/>
            <a:r>
              <a:rPr lang="zh-CN" altLang="en-US" b="1">
                <a:solidFill>
                  <a:srgbClr val="0000FF"/>
                </a:solidFill>
              </a:rPr>
              <a:t>之所以</a:t>
            </a:r>
            <a:r>
              <a:rPr lang="en-US" altLang="zh-CN" b="1">
                <a:solidFill>
                  <a:srgbClr val="0000FF"/>
                </a:solidFill>
              </a:rPr>
              <a:t>……</a:t>
            </a:r>
            <a:r>
              <a:rPr lang="zh-CN" altLang="en-US" b="1">
                <a:solidFill>
                  <a:srgbClr val="0000FF"/>
                </a:solidFill>
              </a:rPr>
              <a:t>的原因（起因）；</a:t>
            </a:r>
            <a:endParaRPr lang="zh-CN" altLang="en-US" b="1">
              <a:solidFill>
                <a:srgbClr val="0000FF"/>
              </a:solidFill>
            </a:endParaRPr>
          </a:p>
          <a:p>
            <a:pPr marL="301625" lvl="0" indent="-301625"/>
            <a:r>
              <a:rPr lang="zh-CN" altLang="en-US" b="1">
                <a:solidFill>
                  <a:srgbClr val="0000FF"/>
                </a:solidFill>
              </a:rPr>
              <a:t>受</a:t>
            </a:r>
            <a:r>
              <a:rPr lang="en-US" altLang="zh-CN" b="1">
                <a:solidFill>
                  <a:srgbClr val="0000FF"/>
                </a:solidFill>
              </a:rPr>
              <a:t>……</a:t>
            </a:r>
            <a:r>
              <a:rPr lang="zh-CN" altLang="en-US" b="1">
                <a:solidFill>
                  <a:srgbClr val="0000FF"/>
                </a:solidFill>
              </a:rPr>
              <a:t>因素的影响造成的；</a:t>
            </a:r>
            <a:endParaRPr lang="zh-CN" altLang="en-US" b="1">
              <a:solidFill>
                <a:srgbClr val="0000FF"/>
              </a:solidFill>
            </a:endParaRPr>
          </a:p>
          <a:p>
            <a:pPr marL="301625" lvl="0" indent="-301625"/>
            <a:r>
              <a:rPr lang="zh-CN" altLang="zh-CN" b="1">
                <a:solidFill>
                  <a:srgbClr val="0000FF"/>
                </a:solidFill>
              </a:rPr>
              <a:t>关键在于……</a:t>
            </a:r>
            <a:r>
              <a:rPr lang="zh-CN" altLang="en-US" b="1">
                <a:solidFill>
                  <a:srgbClr val="0000FF"/>
                </a:solidFill>
              </a:rPr>
              <a:t>起决定性作用（</a:t>
            </a:r>
            <a:r>
              <a:rPr lang="zh-CN" altLang="zh-CN" b="1">
                <a:solidFill>
                  <a:srgbClr val="0000FF"/>
                </a:solidFill>
              </a:rPr>
              <a:t>是十分重要的</a:t>
            </a:r>
            <a:r>
              <a:rPr lang="zh-CN" altLang="en-US" b="1">
                <a:solidFill>
                  <a:srgbClr val="0000FF"/>
                </a:solidFill>
              </a:rPr>
              <a:t>）。</a:t>
            </a:r>
            <a:endParaRPr lang="zh-CN" altLang="en-US" b="1">
              <a:solidFill>
                <a:srgbClr val="0000FF"/>
              </a:solidFill>
            </a:endParaRPr>
          </a:p>
        </p:txBody>
      </p:sp>
      <p:sp>
        <p:nvSpPr>
          <p:cNvPr id="14339"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CB6D4F06-6293-45DD-9E2E-5F60EF194359}" type="slidenum">
              <a:rPr lang="en-US" altLang="zh-CN" sz="1500"/>
              <a:t>7</a:t>
            </a:fld>
            <a:endParaRPr lang="en-US" altLang="zh-CN" sz="1500"/>
          </a:p>
        </p:txBody>
      </p:sp>
      <p:sp>
        <p:nvSpPr>
          <p:cNvPr id="14340" name="Text Box 5"/>
          <p:cNvSpPr/>
          <p:nvPr/>
        </p:nvSpPr>
        <p:spPr>
          <a:xfrm>
            <a:off x="1238250" y="6200775"/>
            <a:ext cx="10399712" cy="1382712"/>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br>
              <a:rPr lang="en-US" altLang="zh-CN" sz="3200" b="1"/>
            </a:br>
            <a:br>
              <a:rPr lang="en-US" altLang="zh-CN" sz="2600" b="1"/>
            </a:br>
            <a:endParaRPr lang="en-US" altLang="zh-CN" sz="26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4338">
                                            <p:txEl>
                                              <p:pRg st="0" end="0"/>
                                            </p:txEl>
                                          </p:spTgt>
                                        </p:tgtEl>
                                        <p:attrNameLst>
                                          <p:attrName>style.visibility</p:attrName>
                                        </p:attrNameLst>
                                      </p:cBhvr>
                                      <p:to>
                                        <p:strVal val="visible"/>
                                      </p:to>
                                    </p:set>
                                    <p:anim calcmode="lin" valueType="num">
                                      <p:cBhvr additive="base">
                                        <p:cTn id="7" dur="500" fill="hold"/>
                                        <p:tgtEl>
                                          <p:spTgt spid="143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14338">
                                            <p:txEl>
                                              <p:pRg st="1" end="1"/>
                                            </p:txEl>
                                          </p:spTgt>
                                        </p:tgtEl>
                                        <p:attrNameLst>
                                          <p:attrName>style.visibility</p:attrName>
                                        </p:attrNameLst>
                                      </p:cBhvr>
                                      <p:to>
                                        <p:strVal val="visible"/>
                                      </p:to>
                                    </p:set>
                                    <p:anim calcmode="lin" valueType="num">
                                      <p:cBhvr additive="base">
                                        <p:cTn id="14" dur="500" fill="hold"/>
                                        <p:tgtEl>
                                          <p:spTgt spid="14338">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433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14338">
                                            <p:txEl>
                                              <p:pRg st="2" end="2"/>
                                            </p:txEl>
                                          </p:spTgt>
                                        </p:tgtEl>
                                        <p:attrNameLst>
                                          <p:attrName>style.visibility</p:attrName>
                                        </p:attrNameLst>
                                      </p:cBhvr>
                                      <p:to>
                                        <p:strVal val="visible"/>
                                      </p:to>
                                    </p:set>
                                    <p:anim calcmode="lin" valueType="num">
                                      <p:cBhvr additive="base">
                                        <p:cTn id="21" dur="500" fill="hold"/>
                                        <p:tgtEl>
                                          <p:spTgt spid="14338">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433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14338">
                                            <p:txEl>
                                              <p:pRg st="3" end="3"/>
                                            </p:txEl>
                                          </p:spTgt>
                                        </p:tgtEl>
                                        <p:attrNameLst>
                                          <p:attrName>style.visibility</p:attrName>
                                        </p:attrNameLst>
                                      </p:cBhvr>
                                      <p:to>
                                        <p:strVal val="visible"/>
                                      </p:to>
                                    </p:set>
                                    <p:anim calcmode="lin" valueType="num">
                                      <p:cBhvr additive="base">
                                        <p:cTn id="28" dur="500" fill="hold"/>
                                        <p:tgtEl>
                                          <p:spTgt spid="14338">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433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additive="base">
                                        <p:cTn id="34" dur="1" fill="hold">
                                          <p:stCondLst>
                                            <p:cond delay="0"/>
                                          </p:stCondLst>
                                        </p:cTn>
                                        <p:tgtEl>
                                          <p:spTgt spid="14338">
                                            <p:txEl>
                                              <p:pRg st="4" end="4"/>
                                            </p:txEl>
                                          </p:spTgt>
                                        </p:tgtEl>
                                        <p:attrNameLst>
                                          <p:attrName>style.visibility</p:attrName>
                                        </p:attrNameLst>
                                      </p:cBhvr>
                                      <p:to>
                                        <p:strVal val="visible"/>
                                      </p:to>
                                    </p:set>
                                    <p:anim calcmode="lin" valueType="num">
                                      <p:cBhvr additive="base">
                                        <p:cTn id="35" dur="500" fill="hold"/>
                                        <p:tgtEl>
                                          <p:spTgt spid="14338">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433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nodeType="clickEffect">
                                  <p:stCondLst>
                                    <p:cond delay="0"/>
                                  </p:stCondLst>
                                  <p:childTnLst>
                                    <p:set>
                                      <p:cBhvr additive="base">
                                        <p:cTn id="41" dur="1" fill="hold">
                                          <p:stCondLst>
                                            <p:cond delay="0"/>
                                          </p:stCondLst>
                                        </p:cTn>
                                        <p:tgtEl>
                                          <p:spTgt spid="14338">
                                            <p:txEl>
                                              <p:pRg st="5" end="5"/>
                                            </p:txEl>
                                          </p:spTgt>
                                        </p:tgtEl>
                                        <p:attrNameLst>
                                          <p:attrName>style.visibility</p:attrName>
                                        </p:attrNameLst>
                                      </p:cBhvr>
                                      <p:to>
                                        <p:strVal val="visible"/>
                                      </p:to>
                                    </p:set>
                                    <p:anim calcmode="lin" valueType="num">
                                      <p:cBhvr additive="base">
                                        <p:cTn id="42" dur="500" fill="hold"/>
                                        <p:tgtEl>
                                          <p:spTgt spid="14338">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433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nodeType="clickEffect">
                                  <p:stCondLst>
                                    <p:cond delay="0"/>
                                  </p:stCondLst>
                                  <p:childTnLst>
                                    <p:set>
                                      <p:cBhvr additive="base">
                                        <p:cTn id="48" dur="1" fill="hold">
                                          <p:stCondLst>
                                            <p:cond delay="0"/>
                                          </p:stCondLst>
                                        </p:cTn>
                                        <p:tgtEl>
                                          <p:spTgt spid="14338">
                                            <p:txEl>
                                              <p:pRg st="6" end="6"/>
                                            </p:txEl>
                                          </p:spTgt>
                                        </p:tgtEl>
                                        <p:attrNameLst>
                                          <p:attrName>style.visibility</p:attrName>
                                        </p:attrNameLst>
                                      </p:cBhvr>
                                      <p:to>
                                        <p:strVal val="visible"/>
                                      </p:to>
                                    </p:set>
                                    <p:anim calcmode="lin" valueType="num">
                                      <p:cBhvr additive="base">
                                        <p:cTn id="49" dur="500" fill="hold"/>
                                        <p:tgtEl>
                                          <p:spTgt spid="14338">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433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2" presetClass="entr" presetSubtype="4" fill="hold" nodeType="clickEffect">
                                  <p:stCondLst>
                                    <p:cond delay="0"/>
                                  </p:stCondLst>
                                  <p:childTnLst>
                                    <p:set>
                                      <p:cBhvr additive="base">
                                        <p:cTn id="55" dur="1" fill="hold">
                                          <p:stCondLst>
                                            <p:cond delay="0"/>
                                          </p:stCondLst>
                                        </p:cTn>
                                        <p:tgtEl>
                                          <p:spTgt spid="14338">
                                            <p:txEl>
                                              <p:pRg st="7" end="7"/>
                                            </p:txEl>
                                          </p:spTgt>
                                        </p:tgtEl>
                                        <p:attrNameLst>
                                          <p:attrName>style.visibility</p:attrName>
                                        </p:attrNameLst>
                                      </p:cBhvr>
                                      <p:to>
                                        <p:strVal val="visible"/>
                                      </p:to>
                                    </p:set>
                                    <p:anim calcmode="lin" valueType="num">
                                      <p:cBhvr additive="base">
                                        <p:cTn id="56" dur="500" fill="hold"/>
                                        <p:tgtEl>
                                          <p:spTgt spid="14338">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1433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indefinite"/>
                            </p:stCondLst>
                          </p:cTn>
                        </p:par>
                        <p:par>
                          <p:cTn id="60" fill="hold" nodeType="afterGroup">
                            <p:stCondLst>
                              <p:cond delay="0"/>
                            </p:stCondLst>
                            <p:childTnLst>
                              <p:par>
                                <p:cTn id="61" presetID="2" presetClass="entr" presetSubtype="4" fill="hold" nodeType="clickEffect">
                                  <p:stCondLst>
                                    <p:cond delay="0"/>
                                  </p:stCondLst>
                                  <p:childTnLst>
                                    <p:set>
                                      <p:cBhvr additive="base">
                                        <p:cTn id="62" dur="1" fill="hold">
                                          <p:stCondLst>
                                            <p:cond delay="0"/>
                                          </p:stCondLst>
                                        </p:cTn>
                                        <p:tgtEl>
                                          <p:spTgt spid="14338">
                                            <p:txEl>
                                              <p:pRg st="8" end="8"/>
                                            </p:txEl>
                                          </p:spTgt>
                                        </p:tgtEl>
                                        <p:attrNameLst>
                                          <p:attrName>style.visibility</p:attrName>
                                        </p:attrNameLst>
                                      </p:cBhvr>
                                      <p:to>
                                        <p:strVal val="visible"/>
                                      </p:to>
                                    </p:set>
                                    <p:anim calcmode="lin" valueType="num">
                                      <p:cBhvr additive="base">
                                        <p:cTn id="63" dur="500" fill="hold"/>
                                        <p:tgtEl>
                                          <p:spTgt spid="14338">
                                            <p:txEl>
                                              <p:pRg st="8" end="8"/>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1433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indefinite"/>
                            </p:stCondLst>
                          </p:cTn>
                        </p:par>
                        <p:par>
                          <p:cTn id="67" fill="hold" nodeType="afterGroup">
                            <p:stCondLst>
                              <p:cond delay="0"/>
                            </p:stCondLst>
                            <p:childTnLst>
                              <p:par>
                                <p:cTn id="68" presetID="2" presetClass="entr" presetSubtype="4" fill="hold" grpId="0" nodeType="clickEffect">
                                  <p:stCondLst>
                                    <p:cond delay="0"/>
                                  </p:stCondLst>
                                  <p:childTnLst>
                                    <p:set>
                                      <p:cBhvr additive="base">
                                        <p:cTn id="69" dur="1" fill="hold">
                                          <p:stCondLst>
                                            <p:cond delay="0"/>
                                          </p:stCondLst>
                                        </p:cTn>
                                        <p:tgtEl>
                                          <p:spTgt spid="14340"/>
                                        </p:tgtEl>
                                        <p:attrNameLst>
                                          <p:attrName>style.visibility</p:attrName>
                                        </p:attrNameLst>
                                      </p:cBhvr>
                                      <p:to>
                                        <p:strVal val="visible"/>
                                      </p:to>
                                    </p:set>
                                    <p:anim calcmode="lin" valueType="num">
                                      <p:cBhvr additive="base">
                                        <p:cTn id="70" dur="500" fill="hold"/>
                                        <p:tgtEl>
                                          <p:spTgt spid="14340"/>
                                        </p:tgtEl>
                                        <p:attrNameLst>
                                          <p:attrName>ppt_x</p:attrName>
                                        </p:attrNameLst>
                                      </p:cBhvr>
                                      <p:tavLst>
                                        <p:tav tm="0">
                                          <p:val>
                                            <p:strVal val="#ppt_x"/>
                                          </p:val>
                                        </p:tav>
                                        <p:tav tm="100000">
                                          <p:val>
                                            <p:strVal val="#ppt_x"/>
                                          </p:val>
                                        </p:tav>
                                      </p:tavLst>
                                    </p:anim>
                                    <p:anim calcmode="lin" valueType="num">
                                      <p:cBhvr additive="base">
                                        <p:cTn id="71"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5362" name="Rectangle 3"/>
          <p:cNvSpPr/>
          <p:nvPr>
            <p:ph idx="4294967295"/>
          </p:nvPr>
        </p:nvSpPr>
        <p:spPr>
          <a:xfrm>
            <a:off x="0" y="0"/>
            <a:ext cx="10399712" cy="7953375"/>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lnSpc>
                <a:spcPct val="90000"/>
              </a:lnSpc>
            </a:pPr>
            <a:r>
              <a:rPr lang="zh-CN" altLang="en-US" sz="4000" b="1">
                <a:solidFill>
                  <a:srgbClr val="FF0000"/>
                </a:solidFill>
              </a:rPr>
              <a:t>（二）、表目的</a:t>
            </a:r>
            <a:endParaRPr lang="zh-CN" altLang="en-US" sz="4000" b="1">
              <a:solidFill>
                <a:srgbClr val="FF0000"/>
              </a:solidFill>
            </a:endParaRPr>
          </a:p>
          <a:p>
            <a:pPr marL="301625" lvl="0" indent="-301625">
              <a:lnSpc>
                <a:spcPct val="90000"/>
              </a:lnSpc>
            </a:pPr>
            <a:r>
              <a:rPr lang="en-US" altLang="zh-CN" sz="3200" b="1">
                <a:latin typeface="黑体" pitchFamily="2" charset="-122"/>
                <a:ea typeface="黑体" pitchFamily="2" charset="-122"/>
              </a:rPr>
              <a:t>1</a:t>
            </a:r>
            <a:r>
              <a:rPr lang="zh-CN" altLang="en-US" sz="3200" b="1">
                <a:latin typeface="黑体" pitchFamily="2" charset="-122"/>
                <a:ea typeface="黑体" pitchFamily="2" charset="-122"/>
              </a:rPr>
              <a:t>、我们要下决心，花大力气，争取在本世纪把我国的教育事业达到先进水平。</a:t>
            </a:r>
            <a:endParaRPr lang="zh-CN" altLang="en-US" sz="3200" b="1">
              <a:latin typeface="黑体" pitchFamily="2" charset="-122"/>
              <a:ea typeface="黑体" pitchFamily="2" charset="-122"/>
            </a:endParaRPr>
          </a:p>
          <a:p>
            <a:pPr marL="301625" lvl="0" indent="-301625">
              <a:lnSpc>
                <a:spcPct val="90000"/>
              </a:lnSpc>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把</a:t>
            </a:r>
            <a:r>
              <a:rPr lang="zh-CN" altLang="en-US" sz="3200" b="1">
                <a:solidFill>
                  <a:srgbClr val="0000FF"/>
                </a:solidFill>
              </a:rPr>
              <a:t>我国的教育事业</a:t>
            </a:r>
            <a:r>
              <a:rPr lang="zh-CN" altLang="en-US" sz="3200" b="1">
                <a:solidFill>
                  <a:srgbClr val="FF0000"/>
                </a:solidFill>
              </a:rPr>
              <a:t>提高到</a:t>
            </a:r>
            <a:r>
              <a:rPr lang="zh-CN" altLang="en-US" sz="3200" b="1">
                <a:solidFill>
                  <a:srgbClr val="0000FF"/>
                </a:solidFill>
              </a:rPr>
              <a:t>先进水平”，或说“</a:t>
            </a:r>
            <a:r>
              <a:rPr lang="zh-CN" altLang="en-US" sz="3200" b="1">
                <a:solidFill>
                  <a:srgbClr val="FF0000"/>
                </a:solidFill>
              </a:rPr>
              <a:t>使</a:t>
            </a:r>
            <a:r>
              <a:rPr lang="zh-CN" altLang="en-US" sz="3200" b="1">
                <a:solidFill>
                  <a:srgbClr val="0000FF"/>
                </a:solidFill>
              </a:rPr>
              <a:t>我国的教育事业</a:t>
            </a:r>
            <a:r>
              <a:rPr lang="zh-CN" altLang="en-US" sz="3200" b="1">
                <a:solidFill>
                  <a:srgbClr val="FF0000"/>
                </a:solidFill>
              </a:rPr>
              <a:t>达到</a:t>
            </a:r>
            <a:r>
              <a:rPr lang="zh-CN" altLang="en-US" sz="3200" b="1">
                <a:solidFill>
                  <a:srgbClr val="0000FF"/>
                </a:solidFill>
              </a:rPr>
              <a:t>先进水平”。</a:t>
            </a:r>
            <a:endParaRPr lang="zh-CN" altLang="en-US" sz="3200" b="1">
              <a:solidFill>
                <a:srgbClr val="0000FF"/>
              </a:solidFill>
            </a:endParaRPr>
          </a:p>
          <a:p>
            <a:pPr marL="301625" lvl="0" indent="-301625">
              <a:lnSpc>
                <a:spcPct val="90000"/>
              </a:lnSpc>
            </a:pPr>
            <a:r>
              <a:rPr lang="en-US" altLang="zh-CN" sz="3200" b="1">
                <a:latin typeface="黑体" pitchFamily="2" charset="-122"/>
                <a:ea typeface="黑体" pitchFamily="2" charset="-122"/>
              </a:rPr>
              <a:t>2</a:t>
            </a:r>
            <a:r>
              <a:rPr lang="zh-CN" altLang="en-US" sz="3200" b="1">
                <a:latin typeface="黑体" pitchFamily="2" charset="-122"/>
                <a:ea typeface="黑体" pitchFamily="2" charset="-122"/>
              </a:rPr>
              <a:t>、其实，胡适先生英文文章也写了不少，连同这一百几十件信札，都应该收集成书，供中外学者阅读之便。</a:t>
            </a:r>
            <a:endParaRPr lang="zh-CN" altLang="en-US" sz="3200" b="1">
              <a:latin typeface="黑体" pitchFamily="2" charset="-122"/>
              <a:ea typeface="黑体" pitchFamily="2" charset="-122"/>
            </a:endParaRPr>
          </a:p>
          <a:p>
            <a:pPr marL="301625" lvl="0" indent="-301625">
              <a:lnSpc>
                <a:spcPct val="90000"/>
              </a:lnSpc>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供</a:t>
            </a:r>
            <a:r>
              <a:rPr lang="zh-CN" altLang="en-US" sz="3200" b="1">
                <a:solidFill>
                  <a:srgbClr val="0000FF"/>
                </a:solidFill>
              </a:rPr>
              <a:t>中外学者阅读</a:t>
            </a:r>
            <a:r>
              <a:rPr lang="zh-CN" altLang="en-US" sz="3200" b="1">
                <a:solidFill>
                  <a:srgbClr val="FF0000"/>
                </a:solidFill>
              </a:rPr>
              <a:t>之用</a:t>
            </a:r>
            <a:r>
              <a:rPr lang="zh-CN" altLang="en-US" sz="3200" b="1">
                <a:solidFill>
                  <a:srgbClr val="0000FF"/>
                </a:solidFill>
              </a:rPr>
              <a:t>”，或说“</a:t>
            </a:r>
            <a:r>
              <a:rPr lang="zh-CN" altLang="en-US" sz="3200" b="1">
                <a:solidFill>
                  <a:srgbClr val="FF0000"/>
                </a:solidFill>
              </a:rPr>
              <a:t>以便</a:t>
            </a:r>
            <a:r>
              <a:rPr lang="zh-CN" altLang="en-US" sz="3200" b="1">
                <a:solidFill>
                  <a:srgbClr val="0000FF"/>
                </a:solidFill>
              </a:rPr>
              <a:t>中外学者阅读”。</a:t>
            </a:r>
            <a:br>
              <a:rPr lang="zh-CN" altLang="en-US" sz="3200" b="1">
                <a:solidFill>
                  <a:srgbClr val="0000FF"/>
                </a:solidFill>
              </a:rPr>
            </a:br>
            <a:r>
              <a:rPr lang="en-US" altLang="zh-CN" sz="3200" b="1">
                <a:latin typeface="黑体" pitchFamily="2" charset="-122"/>
                <a:ea typeface="黑体" pitchFamily="2" charset="-122"/>
              </a:rPr>
              <a:t>3</a:t>
            </a:r>
            <a:r>
              <a:rPr lang="zh-CN" altLang="en-US" sz="3200" b="1">
                <a:latin typeface="黑体" pitchFamily="2" charset="-122"/>
                <a:ea typeface="黑体" pitchFamily="2" charset="-122"/>
              </a:rPr>
              <a:t>、为了防止这类事故不再发生，我们加强了交通安全教育。</a:t>
            </a:r>
            <a:endParaRPr lang="zh-CN" altLang="en-US" sz="3200" b="1">
              <a:latin typeface="黑体" pitchFamily="2" charset="-122"/>
              <a:ea typeface="黑体" pitchFamily="2" charset="-122"/>
            </a:endParaRPr>
          </a:p>
          <a:p>
            <a:pPr marL="301625" lvl="0" indent="-301625">
              <a:lnSpc>
                <a:spcPct val="90000"/>
              </a:lnSpc>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防止</a:t>
            </a:r>
            <a:r>
              <a:rPr lang="zh-CN" altLang="en-US" sz="3200" b="1">
                <a:solidFill>
                  <a:srgbClr val="0000FF"/>
                </a:solidFill>
              </a:rPr>
              <a:t>这类事故的再度发生”，或说“</a:t>
            </a:r>
            <a:r>
              <a:rPr lang="zh-CN" altLang="en-US" sz="3200" b="1">
                <a:solidFill>
                  <a:srgbClr val="FF0000"/>
                </a:solidFill>
              </a:rPr>
              <a:t>使</a:t>
            </a:r>
            <a:r>
              <a:rPr lang="zh-CN" altLang="en-US" sz="3200" b="1">
                <a:solidFill>
                  <a:srgbClr val="0000FF"/>
                </a:solidFill>
              </a:rPr>
              <a:t>这类事故</a:t>
            </a:r>
            <a:r>
              <a:rPr lang="zh-CN" altLang="en-US" sz="3200" b="1">
                <a:solidFill>
                  <a:srgbClr val="FF0000"/>
                </a:solidFill>
              </a:rPr>
              <a:t>不再</a:t>
            </a:r>
            <a:r>
              <a:rPr lang="zh-CN" altLang="en-US" sz="3200" b="1">
                <a:solidFill>
                  <a:srgbClr val="0000FF"/>
                </a:solidFill>
              </a:rPr>
              <a:t>发生”。</a:t>
            </a:r>
            <a:br>
              <a:rPr lang="zh-CN" altLang="en-US" sz="3200" b="1">
                <a:solidFill>
                  <a:srgbClr val="FF0000"/>
                </a:solidFill>
              </a:rPr>
            </a:br>
            <a:br>
              <a:rPr lang="zh-CN" altLang="en-US" sz="3100" b="1">
                <a:latin typeface="黑体" pitchFamily="2" charset="-122"/>
                <a:ea typeface="黑体" pitchFamily="2" charset="-122"/>
              </a:rPr>
            </a:br>
            <a:r>
              <a:rPr lang="zh-CN" altLang="en-US" sz="4000" b="1">
                <a:ea typeface="黑体" pitchFamily="2" charset="-122"/>
              </a:rPr>
              <a:t>   </a:t>
            </a:r>
            <a:endParaRPr lang="zh-CN" altLang="en-US" sz="4000" b="1">
              <a:latin typeface="黑体" pitchFamily="2" charset="-122"/>
              <a:ea typeface="黑体" pitchFamily="2" charset="-122"/>
            </a:endParaRPr>
          </a:p>
        </p:txBody>
      </p:sp>
      <p:sp>
        <p:nvSpPr>
          <p:cNvPr id="15363"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84F4C3F4-1E13-45FA-A487-8845B04EB305}" type="slidenum">
              <a:rPr lang="en-US" altLang="zh-CN" sz="1500"/>
              <a:t>8</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5362">
                                            <p:txEl>
                                              <p:pRg st="1" end="1"/>
                                            </p:txEl>
                                          </p:spTgt>
                                        </p:tgtEl>
                                        <p:attrNameLst>
                                          <p:attrName>style.visibility</p:attrName>
                                        </p:attrNameLst>
                                      </p:cBhvr>
                                      <p:to>
                                        <p:strVal val="visible"/>
                                      </p:to>
                                    </p:set>
                                    <p:anim calcmode="lin" valueType="num">
                                      <p:cBhvr additive="base">
                                        <p:cTn id="7" dur="500" fill="hold"/>
                                        <p:tgtEl>
                                          <p:spTgt spid="1536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15362">
                                            <p:txEl>
                                              <p:pRg st="2" end="2"/>
                                            </p:txEl>
                                          </p:spTgt>
                                        </p:tgtEl>
                                        <p:attrNameLst>
                                          <p:attrName>style.visibility</p:attrName>
                                        </p:attrNameLst>
                                      </p:cBhvr>
                                      <p:to>
                                        <p:strVal val="visible"/>
                                      </p:to>
                                    </p:set>
                                    <p:anim calcmode="lin" valueType="num">
                                      <p:cBhvr additive="base">
                                        <p:cTn id="14" dur="500" fill="hold"/>
                                        <p:tgtEl>
                                          <p:spTgt spid="15362">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536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15362">
                                            <p:txEl>
                                              <p:pRg st="3" end="3"/>
                                            </p:txEl>
                                          </p:spTgt>
                                        </p:tgtEl>
                                        <p:attrNameLst>
                                          <p:attrName>style.visibility</p:attrName>
                                        </p:attrNameLst>
                                      </p:cBhvr>
                                      <p:to>
                                        <p:strVal val="visible"/>
                                      </p:to>
                                    </p:set>
                                    <p:anim calcmode="lin" valueType="num">
                                      <p:cBhvr additive="base">
                                        <p:cTn id="21" dur="500" fill="hold"/>
                                        <p:tgtEl>
                                          <p:spTgt spid="1536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536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15362">
                                            <p:txEl>
                                              <p:pRg st="4" end="4"/>
                                            </p:txEl>
                                          </p:spTgt>
                                        </p:tgtEl>
                                        <p:attrNameLst>
                                          <p:attrName>style.visibility</p:attrName>
                                        </p:attrNameLst>
                                      </p:cBhvr>
                                      <p:to>
                                        <p:strVal val="visible"/>
                                      </p:to>
                                    </p:set>
                                    <p:anim calcmode="lin" valueType="num">
                                      <p:cBhvr additive="base">
                                        <p:cTn id="28" dur="500" fill="hold"/>
                                        <p:tgtEl>
                                          <p:spTgt spid="15362">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536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additive="base">
                                        <p:cTn id="34" dur="1" fill="hold">
                                          <p:stCondLst>
                                            <p:cond delay="0"/>
                                          </p:stCondLst>
                                        </p:cTn>
                                        <p:tgtEl>
                                          <p:spTgt spid="15362">
                                            <p:txEl>
                                              <p:pRg st="5" end="5"/>
                                            </p:txEl>
                                          </p:spTgt>
                                        </p:tgtEl>
                                        <p:attrNameLst>
                                          <p:attrName>style.visibility</p:attrName>
                                        </p:attrNameLst>
                                      </p:cBhvr>
                                      <p:to>
                                        <p:strVal val="visible"/>
                                      </p:to>
                                    </p:set>
                                    <p:anim calcmode="lin" valueType="num">
                                      <p:cBhvr additive="base">
                                        <p:cTn id="35" dur="500" fill="hold"/>
                                        <p:tgtEl>
                                          <p:spTgt spid="15362">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536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nodeType="clickEffect">
                                  <p:stCondLst>
                                    <p:cond delay="0"/>
                                  </p:stCondLst>
                                  <p:childTnLst>
                                    <p:set>
                                      <p:cBhvr additive="base">
                                        <p:cTn id="41" dur="1" fill="hold">
                                          <p:stCondLst>
                                            <p:cond delay="0"/>
                                          </p:stCondLst>
                                        </p:cTn>
                                        <p:tgtEl>
                                          <p:spTgt spid="15362">
                                            <p:txEl>
                                              <p:pRg st="0" end="0"/>
                                            </p:txEl>
                                          </p:spTgt>
                                        </p:tgtEl>
                                        <p:attrNameLst>
                                          <p:attrName>style.visibility</p:attrName>
                                        </p:attrNameLst>
                                      </p:cBhvr>
                                      <p:to>
                                        <p:strVal val="visible"/>
                                      </p:to>
                                    </p:set>
                                    <p:anim calcmode="lin" valueType="num">
                                      <p:cBhvr additive="base">
                                        <p:cTn id="42" dur="5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536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6" name="Rectangle 3"/>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en-US" altLang="zh-CN" sz="3200" b="1"/>
              <a:t>4</a:t>
            </a:r>
            <a:r>
              <a:rPr lang="zh-CN" altLang="en-US" sz="3200" b="1"/>
              <a:t>、（安徽卷）规划提出把合肥建设成为区域型特大中心城市为目标，打造以合肥为核心，包括马鞍山、芜湖、铜陵等城市的大合肥都市圈。</a:t>
            </a:r>
            <a:endParaRPr lang="zh-CN" altLang="en-US" sz="3200" b="1"/>
          </a:p>
          <a:p>
            <a:pPr marL="301625" lvl="0" indent="-301625"/>
            <a:r>
              <a:rPr lang="en-US" altLang="zh-CN" b="1">
                <a:solidFill>
                  <a:srgbClr val="FF0000"/>
                </a:solidFill>
                <a:latin typeface="黑体" pitchFamily="2" charset="-122"/>
                <a:ea typeface="黑体" pitchFamily="2" charset="-122"/>
              </a:rPr>
              <a:t>【</a:t>
            </a:r>
            <a:r>
              <a:rPr lang="zh-CN" altLang="en-US" b="1">
                <a:solidFill>
                  <a:srgbClr val="FF0000"/>
                </a:solidFill>
                <a:latin typeface="黑体" pitchFamily="2" charset="-122"/>
                <a:ea typeface="黑体" pitchFamily="2" charset="-122"/>
              </a:rPr>
              <a:t>修改</a:t>
            </a:r>
            <a:r>
              <a:rPr lang="en-US" altLang="zh-CN" b="1">
                <a:solidFill>
                  <a:srgbClr val="FF0000"/>
                </a:solidFill>
                <a:latin typeface="黑体" pitchFamily="2" charset="-122"/>
                <a:ea typeface="黑体" pitchFamily="2" charset="-122"/>
              </a:rPr>
              <a:t>】</a:t>
            </a:r>
            <a:r>
              <a:rPr lang="zh-CN" altLang="en-US" b="1">
                <a:solidFill>
                  <a:srgbClr val="0000FF"/>
                </a:solidFill>
                <a:latin typeface="黑体" pitchFamily="2" charset="-122"/>
                <a:ea typeface="黑体" pitchFamily="2" charset="-122"/>
              </a:rPr>
              <a:t>或说</a:t>
            </a:r>
            <a:r>
              <a:rPr lang="zh-CN" altLang="en-US" b="1">
                <a:solidFill>
                  <a:srgbClr val="FF0000"/>
                </a:solidFill>
                <a:ea typeface="黑体" pitchFamily="2" charset="-122"/>
              </a:rPr>
              <a:t>“</a:t>
            </a:r>
            <a:r>
              <a:rPr lang="zh-CN" altLang="zh-CN" b="1">
                <a:solidFill>
                  <a:srgbClr val="FF0000"/>
                </a:solidFill>
                <a:latin typeface="黑体" pitchFamily="2" charset="-122"/>
                <a:ea typeface="黑体" pitchFamily="2" charset="-122"/>
              </a:rPr>
              <a:t>提出</a:t>
            </a:r>
            <a:r>
              <a:rPr lang="en-US" altLang="zh-CN" b="1">
                <a:solidFill>
                  <a:srgbClr val="FF0000"/>
                </a:solidFill>
                <a:ea typeface="黑体" pitchFamily="2" charset="-122"/>
              </a:rPr>
              <a:t>……</a:t>
            </a:r>
            <a:r>
              <a:rPr lang="zh-CN" altLang="en-US" sz="3200" b="1">
                <a:solidFill>
                  <a:srgbClr val="FF0000"/>
                </a:solidFill>
              </a:rPr>
              <a:t>目标</a:t>
            </a:r>
            <a:r>
              <a:rPr lang="zh-CN" altLang="en-US" b="1">
                <a:solidFill>
                  <a:srgbClr val="FF0000"/>
                </a:solidFill>
                <a:ea typeface="黑体" pitchFamily="2" charset="-122"/>
              </a:rPr>
              <a:t>”</a:t>
            </a:r>
            <a:r>
              <a:rPr lang="zh-CN" altLang="en-US" b="1">
                <a:solidFill>
                  <a:srgbClr val="FF0000"/>
                </a:solidFill>
                <a:latin typeface="黑体" pitchFamily="2" charset="-122"/>
                <a:ea typeface="黑体" pitchFamily="2" charset="-122"/>
              </a:rPr>
              <a:t>，</a:t>
            </a:r>
            <a:r>
              <a:rPr lang="zh-CN" altLang="en-US" b="1">
                <a:solidFill>
                  <a:srgbClr val="0000FF"/>
                </a:solidFill>
                <a:latin typeface="黑体" pitchFamily="2" charset="-122"/>
                <a:ea typeface="黑体" pitchFamily="2" charset="-122"/>
              </a:rPr>
              <a:t>或说</a:t>
            </a:r>
            <a:r>
              <a:rPr lang="zh-CN" altLang="en-US" b="1">
                <a:solidFill>
                  <a:srgbClr val="FF0000"/>
                </a:solidFill>
                <a:ea typeface="黑体" pitchFamily="2" charset="-122"/>
              </a:rPr>
              <a:t>“</a:t>
            </a:r>
            <a:r>
              <a:rPr lang="zh-CN" altLang="en-US" b="1">
                <a:solidFill>
                  <a:srgbClr val="FF0000"/>
                </a:solidFill>
                <a:latin typeface="黑体" pitchFamily="2" charset="-122"/>
                <a:ea typeface="黑体" pitchFamily="2" charset="-122"/>
              </a:rPr>
              <a:t>以</a:t>
            </a:r>
            <a:r>
              <a:rPr lang="en-US" altLang="zh-CN" b="1">
                <a:solidFill>
                  <a:srgbClr val="FF0000"/>
                </a:solidFill>
                <a:ea typeface="黑体" pitchFamily="2" charset="-122"/>
              </a:rPr>
              <a:t>……</a:t>
            </a:r>
            <a:r>
              <a:rPr lang="zh-CN" altLang="en-US" b="1">
                <a:solidFill>
                  <a:srgbClr val="FF0000"/>
                </a:solidFill>
                <a:latin typeface="黑体" pitchFamily="2" charset="-122"/>
                <a:ea typeface="黑体" pitchFamily="2" charset="-122"/>
              </a:rPr>
              <a:t>为目</a:t>
            </a:r>
            <a:r>
              <a:rPr lang="zh-CN" altLang="en-US" sz="3200" b="1">
                <a:solidFill>
                  <a:srgbClr val="FF0000"/>
                </a:solidFill>
              </a:rPr>
              <a:t>标</a:t>
            </a:r>
            <a:r>
              <a:rPr lang="zh-CN" altLang="en-US" b="1">
                <a:solidFill>
                  <a:srgbClr val="FF0000"/>
                </a:solidFill>
                <a:ea typeface="黑体" pitchFamily="2" charset="-122"/>
              </a:rPr>
              <a:t>”</a:t>
            </a:r>
            <a:r>
              <a:rPr lang="zh-CN" altLang="en-US" b="1">
                <a:solidFill>
                  <a:srgbClr val="FF0000"/>
                </a:solidFill>
                <a:latin typeface="黑体" pitchFamily="2" charset="-122"/>
                <a:ea typeface="黑体" pitchFamily="2" charset="-122"/>
              </a:rPr>
              <a:t>。</a:t>
            </a:r>
            <a:endParaRPr lang="zh-CN" altLang="en-US">
              <a:solidFill>
                <a:srgbClr val="FF0000"/>
              </a:solidFill>
            </a:endParaRPr>
          </a:p>
          <a:p>
            <a:pPr marL="301625" lvl="0" indent="-301625"/>
            <a:r>
              <a:rPr lang="en-US" altLang="zh-CN" b="1"/>
              <a:t>5</a:t>
            </a:r>
            <a:r>
              <a:rPr lang="zh-CN" altLang="en-US"/>
              <a:t>、</a:t>
            </a:r>
            <a:r>
              <a:rPr lang="zh-CN" altLang="en-US" b="1">
                <a:latin typeface="黑体" pitchFamily="2" charset="-122"/>
                <a:ea typeface="黑体" pitchFamily="2" charset="-122"/>
              </a:rPr>
              <a:t>公安部这次旨在以</a:t>
            </a:r>
            <a:r>
              <a:rPr lang="zh-CN" altLang="en-US" b="1">
                <a:ea typeface="黑体" pitchFamily="2" charset="-122"/>
              </a:rPr>
              <a:t>“</a:t>
            </a:r>
            <a:r>
              <a:rPr lang="zh-CN" altLang="en-US" b="1">
                <a:latin typeface="黑体" pitchFamily="2" charset="-122"/>
                <a:ea typeface="黑体" pitchFamily="2" charset="-122"/>
              </a:rPr>
              <a:t>打击毒品、遏制犯罪</a:t>
            </a:r>
            <a:r>
              <a:rPr lang="zh-CN" altLang="en-US" b="1">
                <a:ea typeface="黑体" pitchFamily="2" charset="-122"/>
              </a:rPr>
              <a:t>”</a:t>
            </a:r>
            <a:r>
              <a:rPr lang="zh-CN" altLang="en-US" b="1">
                <a:latin typeface="黑体" pitchFamily="2" charset="-122"/>
                <a:ea typeface="黑体" pitchFamily="2" charset="-122"/>
              </a:rPr>
              <a:t>为目的的</a:t>
            </a:r>
            <a:r>
              <a:rPr lang="zh-CN" altLang="en-US" b="1">
                <a:ea typeface="黑体" pitchFamily="2" charset="-122"/>
              </a:rPr>
              <a:t>“</a:t>
            </a:r>
            <a:r>
              <a:rPr lang="zh-CN" altLang="en-US" b="1">
                <a:latin typeface="黑体" pitchFamily="2" charset="-122"/>
                <a:ea typeface="黑体" pitchFamily="2" charset="-122"/>
              </a:rPr>
              <a:t>利剑</a:t>
            </a:r>
            <a:r>
              <a:rPr lang="zh-CN" altLang="en-US" b="1">
                <a:ea typeface="黑体" pitchFamily="2" charset="-122"/>
              </a:rPr>
              <a:t>”</a:t>
            </a:r>
            <a:r>
              <a:rPr lang="zh-CN" altLang="en-US" b="1">
                <a:latin typeface="黑体" pitchFamily="2" charset="-122"/>
                <a:ea typeface="黑体" pitchFamily="2" charset="-122"/>
              </a:rPr>
              <a:t>行动，经过广大干警三个月的连续奋战，圆满结束了。</a:t>
            </a:r>
            <a:endParaRPr lang="zh-CN" altLang="en-US" b="1">
              <a:latin typeface="黑体" pitchFamily="2" charset="-122"/>
              <a:ea typeface="黑体" pitchFamily="2" charset="-122"/>
            </a:endParaRPr>
          </a:p>
          <a:p>
            <a:pPr marL="301625" lvl="0" indent="-301625"/>
            <a:r>
              <a:rPr lang="en-US" altLang="zh-CN" b="1">
                <a:solidFill>
                  <a:srgbClr val="FF0000"/>
                </a:solidFill>
                <a:latin typeface="黑体" pitchFamily="2" charset="-122"/>
                <a:ea typeface="黑体" pitchFamily="2" charset="-122"/>
              </a:rPr>
              <a:t>【</a:t>
            </a:r>
            <a:r>
              <a:rPr lang="zh-CN" altLang="en-US" b="1">
                <a:solidFill>
                  <a:srgbClr val="FF0000"/>
                </a:solidFill>
                <a:latin typeface="黑体" pitchFamily="2" charset="-122"/>
                <a:ea typeface="黑体" pitchFamily="2" charset="-122"/>
              </a:rPr>
              <a:t>修改</a:t>
            </a:r>
            <a:r>
              <a:rPr lang="en-US" altLang="zh-CN" b="1">
                <a:solidFill>
                  <a:srgbClr val="FF0000"/>
                </a:solidFill>
                <a:latin typeface="黑体" pitchFamily="2" charset="-122"/>
                <a:ea typeface="黑体" pitchFamily="2" charset="-122"/>
              </a:rPr>
              <a:t>】</a:t>
            </a:r>
            <a:r>
              <a:rPr lang="zh-CN" altLang="en-US" b="1">
                <a:solidFill>
                  <a:srgbClr val="0000FF"/>
                </a:solidFill>
                <a:latin typeface="黑体" pitchFamily="2" charset="-122"/>
                <a:ea typeface="黑体" pitchFamily="2" charset="-122"/>
              </a:rPr>
              <a:t>或说</a:t>
            </a:r>
            <a:r>
              <a:rPr lang="zh-CN" altLang="en-US" b="1">
                <a:solidFill>
                  <a:srgbClr val="0000FF"/>
                </a:solidFill>
                <a:ea typeface="黑体" pitchFamily="2" charset="-122"/>
              </a:rPr>
              <a:t>“</a:t>
            </a:r>
            <a:r>
              <a:rPr lang="zh-CN" altLang="en-US" b="1">
                <a:solidFill>
                  <a:srgbClr val="FF0000"/>
                </a:solidFill>
                <a:latin typeface="黑体" pitchFamily="2" charset="-122"/>
                <a:ea typeface="黑体" pitchFamily="2" charset="-122"/>
              </a:rPr>
              <a:t>旨在</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打击毒品、遏制犯罪</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的</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利剑</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行动</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，或说</a:t>
            </a:r>
            <a:r>
              <a:rPr lang="zh-CN" altLang="en-US" b="1">
                <a:solidFill>
                  <a:srgbClr val="0000FF"/>
                </a:solidFill>
                <a:ea typeface="黑体" pitchFamily="2" charset="-122"/>
              </a:rPr>
              <a:t>“</a:t>
            </a:r>
            <a:r>
              <a:rPr lang="zh-CN" altLang="en-US" b="1">
                <a:solidFill>
                  <a:srgbClr val="FF0000"/>
                </a:solidFill>
                <a:latin typeface="黑体" pitchFamily="2" charset="-122"/>
                <a:ea typeface="黑体" pitchFamily="2" charset="-122"/>
              </a:rPr>
              <a:t>以</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打击毒品、遏制犯罪</a:t>
            </a:r>
            <a:r>
              <a:rPr lang="zh-CN" altLang="en-US" b="1">
                <a:solidFill>
                  <a:srgbClr val="0000FF"/>
                </a:solidFill>
                <a:ea typeface="黑体" pitchFamily="2" charset="-122"/>
              </a:rPr>
              <a:t>’</a:t>
            </a:r>
            <a:r>
              <a:rPr lang="zh-CN" altLang="en-US" b="1">
                <a:solidFill>
                  <a:srgbClr val="FF0000"/>
                </a:solidFill>
                <a:latin typeface="黑体" pitchFamily="2" charset="-122"/>
                <a:ea typeface="黑体" pitchFamily="2" charset="-122"/>
              </a:rPr>
              <a:t>为目的</a:t>
            </a:r>
            <a:r>
              <a:rPr lang="zh-CN" altLang="en-US" b="1">
                <a:solidFill>
                  <a:srgbClr val="0000FF"/>
                </a:solidFill>
                <a:latin typeface="黑体" pitchFamily="2" charset="-122"/>
                <a:ea typeface="黑体" pitchFamily="2" charset="-122"/>
              </a:rPr>
              <a:t>的</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利剑</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行动</a:t>
            </a:r>
            <a:r>
              <a:rPr lang="zh-CN" altLang="en-US" b="1">
                <a:solidFill>
                  <a:srgbClr val="0000FF"/>
                </a:solidFill>
                <a:ea typeface="黑体" pitchFamily="2" charset="-122"/>
              </a:rPr>
              <a:t>”</a:t>
            </a:r>
            <a:r>
              <a:rPr lang="zh-CN" altLang="en-US" b="1">
                <a:solidFill>
                  <a:srgbClr val="0000FF"/>
                </a:solidFill>
                <a:latin typeface="黑体" pitchFamily="2" charset="-122"/>
                <a:ea typeface="黑体" pitchFamily="2" charset="-122"/>
              </a:rPr>
              <a:t>。 </a:t>
            </a:r>
            <a:endParaRPr lang="zh-CN" altLang="en-US" b="1">
              <a:solidFill>
                <a:srgbClr val="0000FF"/>
              </a:solidFill>
              <a:latin typeface="黑体" pitchFamily="2" charset="-122"/>
              <a:ea typeface="黑体" pitchFamily="2" charset="-122"/>
            </a:endParaRPr>
          </a:p>
        </p:txBody>
      </p:sp>
      <p:sp>
        <p:nvSpPr>
          <p:cNvPr id="16387"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0A58A6A1-B861-419A-891F-44116BD30542}" type="slidenum">
              <a:rPr lang="en-US" altLang="zh-CN" sz="1500"/>
              <a:t>9</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6386">
                                            <p:txEl>
                                              <p:pRg st="0" end="0"/>
                                            </p:txEl>
                                          </p:spTgt>
                                        </p:tgtEl>
                                        <p:attrNameLst>
                                          <p:attrName>style.visibility</p:attrName>
                                        </p:attrNameLst>
                                      </p:cBhvr>
                                      <p:to>
                                        <p:strVal val="visible"/>
                                      </p:to>
                                    </p:set>
                                    <p:anim calcmode="lin" valueType="num">
                                      <p:cBhvr additive="base">
                                        <p:cTn id="7" dur="500" fill="hold"/>
                                        <p:tgtEl>
                                          <p:spTgt spid="1638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16386">
                                            <p:txEl>
                                              <p:pRg st="1" end="1"/>
                                            </p:txEl>
                                          </p:spTgt>
                                        </p:tgtEl>
                                        <p:attrNameLst>
                                          <p:attrName>style.visibility</p:attrName>
                                        </p:attrNameLst>
                                      </p:cBhvr>
                                      <p:to>
                                        <p:strVal val="visible"/>
                                      </p:to>
                                    </p:set>
                                    <p:anim calcmode="lin" valueType="num">
                                      <p:cBhvr additive="base">
                                        <p:cTn id="14" dur="500" fill="hold"/>
                                        <p:tgtEl>
                                          <p:spTgt spid="16386">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638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16386">
                                            <p:txEl>
                                              <p:pRg st="2" end="2"/>
                                            </p:txEl>
                                          </p:spTgt>
                                        </p:tgtEl>
                                        <p:attrNameLst>
                                          <p:attrName>style.visibility</p:attrName>
                                        </p:attrNameLst>
                                      </p:cBhvr>
                                      <p:to>
                                        <p:strVal val="visible"/>
                                      </p:to>
                                    </p:set>
                                    <p:anim calcmode="lin" valueType="num">
                                      <p:cBhvr additive="base">
                                        <p:cTn id="21" dur="500" fill="hold"/>
                                        <p:tgtEl>
                                          <p:spTgt spid="16386">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63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16386">
                                            <p:txEl>
                                              <p:pRg st="3" end="3"/>
                                            </p:txEl>
                                          </p:spTgt>
                                        </p:tgtEl>
                                        <p:attrNameLst>
                                          <p:attrName>style.visibility</p:attrName>
                                        </p:attrNameLst>
                                      </p:cBhvr>
                                      <p:to>
                                        <p:strVal val="visible"/>
                                      </p:to>
                                    </p:set>
                                    <p:anim calcmode="lin" valueType="num">
                                      <p:cBhvr additive="base">
                                        <p:cTn id="28" dur="500" fill="hold"/>
                                        <p:tgtEl>
                                          <p:spTgt spid="16386">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638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7410" name="Rectangle 3"/>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4400" b="1">
                <a:solidFill>
                  <a:srgbClr val="FF0000"/>
                </a:solidFill>
              </a:rPr>
              <a:t>表目的</a:t>
            </a:r>
            <a:br>
              <a:rPr lang="zh-CN" altLang="en-US" sz="4400" b="1">
                <a:solidFill>
                  <a:srgbClr val="FF0000"/>
                </a:solidFill>
              </a:rPr>
            </a:br>
            <a:r>
              <a:rPr lang="zh-CN" altLang="en-US" sz="4400" b="1">
                <a:solidFill>
                  <a:srgbClr val="FF0000"/>
                </a:solidFill>
              </a:rPr>
              <a:t> </a:t>
            </a:r>
            <a:r>
              <a:rPr lang="en-US" altLang="zh-CN" sz="4400" b="1">
                <a:solidFill>
                  <a:srgbClr val="0000FF"/>
                </a:solidFill>
              </a:rPr>
              <a:t>【</a:t>
            </a:r>
            <a:r>
              <a:rPr lang="zh-CN" altLang="en-US" sz="4400" b="1">
                <a:solidFill>
                  <a:srgbClr val="0000FF"/>
                </a:solidFill>
              </a:rPr>
              <a:t>典型结构</a:t>
            </a:r>
            <a:r>
              <a:rPr lang="en-US" altLang="zh-CN" sz="4400" b="1">
                <a:solidFill>
                  <a:srgbClr val="0000FF"/>
                </a:solidFill>
              </a:rPr>
              <a:t>】</a:t>
            </a:r>
            <a:endParaRPr lang="en-US" altLang="zh-CN" sz="4400" b="1">
              <a:solidFill>
                <a:srgbClr val="0000FF"/>
              </a:solidFill>
            </a:endParaRPr>
          </a:p>
          <a:p>
            <a:pPr marL="301625" lvl="0" indent="-301625"/>
            <a:r>
              <a:rPr lang="zh-CN" altLang="en-US" sz="4400" b="1">
                <a:solidFill>
                  <a:srgbClr val="0000FF"/>
                </a:solidFill>
              </a:rPr>
              <a:t>把</a:t>
            </a:r>
            <a:r>
              <a:rPr lang="en-US" altLang="zh-CN" sz="4400" b="1">
                <a:solidFill>
                  <a:srgbClr val="0000FF"/>
                </a:solidFill>
              </a:rPr>
              <a:t>……</a:t>
            </a:r>
            <a:r>
              <a:rPr lang="zh-CN" altLang="en-US" sz="4400" b="1">
                <a:solidFill>
                  <a:srgbClr val="0000FF"/>
                </a:solidFill>
              </a:rPr>
              <a:t>达到；</a:t>
            </a:r>
            <a:endParaRPr lang="zh-CN" altLang="en-US" sz="4400" b="1">
              <a:solidFill>
                <a:srgbClr val="0000FF"/>
              </a:solidFill>
            </a:endParaRPr>
          </a:p>
          <a:p>
            <a:pPr marL="301625" lvl="0" indent="-301625"/>
            <a:r>
              <a:rPr lang="zh-CN" altLang="en-US" sz="4400" b="1">
                <a:solidFill>
                  <a:srgbClr val="0000FF"/>
                </a:solidFill>
              </a:rPr>
              <a:t>供</a:t>
            </a:r>
            <a:r>
              <a:rPr lang="en-US" altLang="zh-CN" sz="4400" b="1">
                <a:solidFill>
                  <a:srgbClr val="0000FF"/>
                </a:solidFill>
              </a:rPr>
              <a:t>……</a:t>
            </a:r>
            <a:r>
              <a:rPr lang="zh-CN" altLang="en-US" sz="4400" b="1">
                <a:solidFill>
                  <a:srgbClr val="0000FF"/>
                </a:solidFill>
              </a:rPr>
              <a:t>之便；</a:t>
            </a:r>
            <a:endParaRPr lang="zh-CN" altLang="en-US" sz="4400" b="1">
              <a:solidFill>
                <a:srgbClr val="0000FF"/>
              </a:solidFill>
            </a:endParaRPr>
          </a:p>
          <a:p>
            <a:pPr marL="301625" lvl="0" indent="-301625"/>
            <a:r>
              <a:rPr lang="zh-CN" altLang="en-US" sz="4400" b="1">
                <a:solidFill>
                  <a:srgbClr val="0000FF"/>
                </a:solidFill>
              </a:rPr>
              <a:t>防止</a:t>
            </a:r>
            <a:r>
              <a:rPr lang="en-US" altLang="zh-CN" sz="4400" b="1">
                <a:solidFill>
                  <a:srgbClr val="0000FF"/>
                </a:solidFill>
              </a:rPr>
              <a:t>……</a:t>
            </a:r>
            <a:r>
              <a:rPr lang="zh-CN" altLang="en-US" sz="4400" b="1">
                <a:solidFill>
                  <a:srgbClr val="0000FF"/>
                </a:solidFill>
              </a:rPr>
              <a:t>不再</a:t>
            </a:r>
            <a:r>
              <a:rPr lang="en-US" altLang="zh-CN" sz="4400" b="1">
                <a:solidFill>
                  <a:srgbClr val="0000FF"/>
                </a:solidFill>
              </a:rPr>
              <a:t>……</a:t>
            </a:r>
            <a:r>
              <a:rPr lang="zh-CN" altLang="en-US" sz="4400" b="1">
                <a:solidFill>
                  <a:srgbClr val="0000FF"/>
                </a:solidFill>
              </a:rPr>
              <a:t>；</a:t>
            </a:r>
            <a:endParaRPr lang="zh-CN" altLang="en-US" sz="4400" b="1">
              <a:solidFill>
                <a:srgbClr val="0000FF"/>
              </a:solidFill>
            </a:endParaRPr>
          </a:p>
          <a:p>
            <a:pPr marL="301625" lvl="0" indent="-301625"/>
            <a:r>
              <a:rPr lang="zh-CN" altLang="en-US" sz="4400" b="1">
                <a:solidFill>
                  <a:srgbClr val="0000FF"/>
                </a:solidFill>
              </a:rPr>
              <a:t>目的是为了</a:t>
            </a:r>
            <a:r>
              <a:rPr lang="en-US" altLang="zh-CN" sz="4400" b="1">
                <a:solidFill>
                  <a:srgbClr val="0000FF"/>
                </a:solidFill>
              </a:rPr>
              <a:t>……</a:t>
            </a:r>
            <a:r>
              <a:rPr lang="zh-CN" altLang="en-US" sz="4400" b="1">
                <a:solidFill>
                  <a:srgbClr val="0000FF"/>
                </a:solidFill>
              </a:rPr>
              <a:t>；</a:t>
            </a:r>
            <a:endParaRPr lang="zh-CN" altLang="en-US" sz="4400" b="1">
              <a:solidFill>
                <a:srgbClr val="0000FF"/>
              </a:solidFill>
            </a:endParaRPr>
          </a:p>
          <a:p>
            <a:pPr marL="301625" lvl="0" indent="-301625"/>
            <a:r>
              <a:rPr lang="zh-CN" altLang="en-US" sz="4400" b="1">
                <a:solidFill>
                  <a:srgbClr val="0000FF"/>
                </a:solidFill>
              </a:rPr>
              <a:t>从</a:t>
            </a:r>
            <a:r>
              <a:rPr lang="en-US" altLang="zh-CN" sz="4400" b="1">
                <a:solidFill>
                  <a:srgbClr val="0000FF"/>
                </a:solidFill>
              </a:rPr>
              <a:t>……</a:t>
            </a:r>
            <a:r>
              <a:rPr lang="zh-CN" altLang="en-US" sz="4400" b="1">
                <a:solidFill>
                  <a:srgbClr val="0000FF"/>
                </a:solidFill>
              </a:rPr>
              <a:t>为出发点；</a:t>
            </a:r>
            <a:endParaRPr lang="zh-CN" altLang="en-US" sz="4400" b="1">
              <a:solidFill>
                <a:srgbClr val="0000FF"/>
              </a:solidFill>
            </a:endParaRPr>
          </a:p>
          <a:p>
            <a:pPr marL="301625" lvl="0" indent="-301625"/>
            <a:r>
              <a:rPr lang="zh-CN" altLang="en-US" sz="4400" b="1">
                <a:solidFill>
                  <a:srgbClr val="0000FF"/>
                </a:solidFill>
              </a:rPr>
              <a:t>旨在以</a:t>
            </a:r>
            <a:r>
              <a:rPr lang="en-US" altLang="zh-CN" sz="4400" b="1">
                <a:solidFill>
                  <a:srgbClr val="0000FF"/>
                </a:solidFill>
              </a:rPr>
              <a:t>……</a:t>
            </a:r>
            <a:r>
              <a:rPr lang="zh-CN" altLang="en-US" sz="4400" b="1">
                <a:solidFill>
                  <a:srgbClr val="0000FF"/>
                </a:solidFill>
              </a:rPr>
              <a:t>为目的</a:t>
            </a:r>
            <a:r>
              <a:rPr lang="en-US" altLang="zh-CN" sz="4400" b="1">
                <a:solidFill>
                  <a:srgbClr val="0000FF"/>
                </a:solidFill>
              </a:rPr>
              <a:t>;</a:t>
            </a:r>
            <a:endParaRPr lang="en-US" altLang="zh-CN" sz="4400" b="1">
              <a:solidFill>
                <a:srgbClr val="0000FF"/>
              </a:solidFill>
            </a:endParaRPr>
          </a:p>
          <a:p>
            <a:pPr marL="301625" lvl="0" indent="-301625"/>
            <a:r>
              <a:rPr lang="zh-CN" altLang="en-US" sz="4400" b="1">
                <a:solidFill>
                  <a:srgbClr val="0000FF"/>
                </a:solidFill>
              </a:rPr>
              <a:t>为了</a:t>
            </a:r>
            <a:r>
              <a:rPr lang="en-US" altLang="zh-CN" sz="4400" b="1">
                <a:solidFill>
                  <a:srgbClr val="0000FF"/>
                </a:solidFill>
              </a:rPr>
              <a:t>……</a:t>
            </a:r>
            <a:r>
              <a:rPr lang="zh-CN" altLang="en-US" sz="4400" b="1">
                <a:solidFill>
                  <a:srgbClr val="0000FF"/>
                </a:solidFill>
              </a:rPr>
              <a:t>宗旨</a:t>
            </a:r>
            <a:r>
              <a:rPr lang="zh-CN" altLang="en-US" sz="2400" b="1">
                <a:solidFill>
                  <a:srgbClr val="0000FF"/>
                </a:solidFill>
              </a:rPr>
              <a:t> </a:t>
            </a:r>
            <a:endParaRPr lang="zh-CN" altLang="en-US" sz="2400" b="1">
              <a:solidFill>
                <a:srgbClr val="0000FF"/>
              </a:solidFill>
            </a:endParaRPr>
          </a:p>
        </p:txBody>
      </p:sp>
      <p:sp>
        <p:nvSpPr>
          <p:cNvPr id="17411"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E416E160-9055-4E0F-AEB3-5C546AC0AA09}" type="slidenum">
              <a:rPr lang="en-US" altLang="zh-CN" sz="1500"/>
              <a:t>10</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17410">
                                            <p:txEl>
                                              <p:pRg st="0" end="0"/>
                                            </p:txEl>
                                          </p:spTgt>
                                        </p:tgtEl>
                                        <p:attrNameLst>
                                          <p:attrName>style.visibility</p:attrName>
                                        </p:attrNameLst>
                                      </p:cBhvr>
                                      <p:to>
                                        <p:strVal val="visible"/>
                                      </p:to>
                                    </p:set>
                                    <p:anim calcmode="lin" valueType="num">
                                      <p:cBhvr additive="base">
                                        <p:cTn id="7" dur="500" fill="hold"/>
                                        <p:tgtEl>
                                          <p:spTgt spid="174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additive="base">
                                        <p:cTn id="13" dur="1" fill="hold">
                                          <p:stCondLst>
                                            <p:cond delay="0"/>
                                          </p:stCondLst>
                                        </p:cTn>
                                        <p:tgtEl>
                                          <p:spTgt spid="17410">
                                            <p:txEl>
                                              <p:pRg st="1" end="1"/>
                                            </p:txEl>
                                          </p:spTgt>
                                        </p:tgtEl>
                                        <p:attrNameLst>
                                          <p:attrName>style.visibility</p:attrName>
                                        </p:attrNameLst>
                                      </p:cBhvr>
                                      <p:to>
                                        <p:strVal val="visible"/>
                                      </p:to>
                                    </p:set>
                                    <p:anim calcmode="lin" valueType="num">
                                      <p:cBhvr additive="base">
                                        <p:cTn id="14" dur="500" fill="hold"/>
                                        <p:tgtEl>
                                          <p:spTgt spid="17410">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74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0" nodeType="clickEffect">
                                  <p:stCondLst>
                                    <p:cond delay="0"/>
                                  </p:stCondLst>
                                  <p:childTnLst>
                                    <p:set>
                                      <p:cBhvr additive="base">
                                        <p:cTn id="20" dur="1" fill="hold">
                                          <p:stCondLst>
                                            <p:cond delay="0"/>
                                          </p:stCondLst>
                                        </p:cTn>
                                        <p:tgtEl>
                                          <p:spTgt spid="17410">
                                            <p:txEl>
                                              <p:pRg st="2" end="2"/>
                                            </p:txEl>
                                          </p:spTgt>
                                        </p:tgtEl>
                                        <p:attrNameLst>
                                          <p:attrName>style.visibility</p:attrName>
                                        </p:attrNameLst>
                                      </p:cBhvr>
                                      <p:to>
                                        <p:strVal val="visible"/>
                                      </p:to>
                                    </p:set>
                                    <p:anim calcmode="lin" valueType="num">
                                      <p:cBhvr additive="base">
                                        <p:cTn id="21" dur="500" fill="hold"/>
                                        <p:tgtEl>
                                          <p:spTgt spid="17410">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74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0" nodeType="clickEffect">
                                  <p:stCondLst>
                                    <p:cond delay="0"/>
                                  </p:stCondLst>
                                  <p:childTnLst>
                                    <p:set>
                                      <p:cBhvr additive="base">
                                        <p:cTn id="27" dur="1" fill="hold">
                                          <p:stCondLst>
                                            <p:cond delay="0"/>
                                          </p:stCondLst>
                                        </p:cTn>
                                        <p:tgtEl>
                                          <p:spTgt spid="17410">
                                            <p:txEl>
                                              <p:pRg st="3" end="3"/>
                                            </p:txEl>
                                          </p:spTgt>
                                        </p:tgtEl>
                                        <p:attrNameLst>
                                          <p:attrName>style.visibility</p:attrName>
                                        </p:attrNameLst>
                                      </p:cBhvr>
                                      <p:to>
                                        <p:strVal val="visible"/>
                                      </p:to>
                                    </p:set>
                                    <p:anim calcmode="lin" valueType="num">
                                      <p:cBhvr additive="base">
                                        <p:cTn id="28" dur="500" fill="hold"/>
                                        <p:tgtEl>
                                          <p:spTgt spid="17410">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74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0" nodeType="clickEffect">
                                  <p:stCondLst>
                                    <p:cond delay="0"/>
                                  </p:stCondLst>
                                  <p:childTnLst>
                                    <p:set>
                                      <p:cBhvr additive="base">
                                        <p:cTn id="34" dur="1" fill="hold">
                                          <p:stCondLst>
                                            <p:cond delay="0"/>
                                          </p:stCondLst>
                                        </p:cTn>
                                        <p:tgtEl>
                                          <p:spTgt spid="17410">
                                            <p:txEl>
                                              <p:pRg st="4" end="4"/>
                                            </p:txEl>
                                          </p:spTgt>
                                        </p:tgtEl>
                                        <p:attrNameLst>
                                          <p:attrName>style.visibility</p:attrName>
                                        </p:attrNameLst>
                                      </p:cBhvr>
                                      <p:to>
                                        <p:strVal val="visible"/>
                                      </p:to>
                                    </p:set>
                                    <p:anim calcmode="lin" valueType="num">
                                      <p:cBhvr additive="base">
                                        <p:cTn id="35" dur="500" fill="hold"/>
                                        <p:tgtEl>
                                          <p:spTgt spid="17410">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74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0" nodeType="clickEffect">
                                  <p:stCondLst>
                                    <p:cond delay="0"/>
                                  </p:stCondLst>
                                  <p:childTnLst>
                                    <p:set>
                                      <p:cBhvr additive="base">
                                        <p:cTn id="41" dur="1" fill="hold">
                                          <p:stCondLst>
                                            <p:cond delay="0"/>
                                          </p:stCondLst>
                                        </p:cTn>
                                        <p:tgtEl>
                                          <p:spTgt spid="17410">
                                            <p:txEl>
                                              <p:pRg st="5" end="5"/>
                                            </p:txEl>
                                          </p:spTgt>
                                        </p:tgtEl>
                                        <p:attrNameLst>
                                          <p:attrName>style.visibility</p:attrName>
                                        </p:attrNameLst>
                                      </p:cBhvr>
                                      <p:to>
                                        <p:strVal val="visible"/>
                                      </p:to>
                                    </p:set>
                                    <p:anim calcmode="lin" valueType="num">
                                      <p:cBhvr additive="base">
                                        <p:cTn id="42" dur="500" fill="hold"/>
                                        <p:tgtEl>
                                          <p:spTgt spid="17410">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74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grpId="0" nodeType="clickEffect">
                                  <p:stCondLst>
                                    <p:cond delay="0"/>
                                  </p:stCondLst>
                                  <p:childTnLst>
                                    <p:set>
                                      <p:cBhvr additive="base">
                                        <p:cTn id="48" dur="1" fill="hold">
                                          <p:stCondLst>
                                            <p:cond delay="0"/>
                                          </p:stCondLst>
                                        </p:cTn>
                                        <p:tgtEl>
                                          <p:spTgt spid="17410">
                                            <p:txEl>
                                              <p:pRg st="6" end="6"/>
                                            </p:txEl>
                                          </p:spTgt>
                                        </p:tgtEl>
                                        <p:attrNameLst>
                                          <p:attrName>style.visibility</p:attrName>
                                        </p:attrNameLst>
                                      </p:cBhvr>
                                      <p:to>
                                        <p:strVal val="visible"/>
                                      </p:to>
                                    </p:set>
                                    <p:anim calcmode="lin" valueType="num">
                                      <p:cBhvr additive="base">
                                        <p:cTn id="49" dur="500" fill="hold"/>
                                        <p:tgtEl>
                                          <p:spTgt spid="17410">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74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2" presetClass="entr" presetSubtype="4" fill="hold" grpId="0" nodeType="clickEffect">
                                  <p:stCondLst>
                                    <p:cond delay="0"/>
                                  </p:stCondLst>
                                  <p:childTnLst>
                                    <p:set>
                                      <p:cBhvr additive="base">
                                        <p:cTn id="55" dur="1" fill="hold">
                                          <p:stCondLst>
                                            <p:cond delay="0"/>
                                          </p:stCondLst>
                                        </p:cTn>
                                        <p:tgtEl>
                                          <p:spTgt spid="17410">
                                            <p:txEl>
                                              <p:pRg st="7" end="7"/>
                                            </p:txEl>
                                          </p:spTgt>
                                        </p:tgtEl>
                                        <p:attrNameLst>
                                          <p:attrName>style.visibility</p:attrName>
                                        </p:attrNameLst>
                                      </p:cBhvr>
                                      <p:to>
                                        <p:strVal val="visible"/>
                                      </p:to>
                                    </p:set>
                                    <p:anim calcmode="lin" valueType="num">
                                      <p:cBhvr additive="base">
                                        <p:cTn id="56" dur="500" fill="hold"/>
                                        <p:tgtEl>
                                          <p:spTgt spid="17410">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17410">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uiExpand="1" build="p"/>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8434" name="Rectangle 3"/>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3100" b="1">
                <a:solidFill>
                  <a:srgbClr val="FF0000"/>
                </a:solidFill>
              </a:rPr>
              <a:t>（三）表条件</a:t>
            </a:r>
            <a:r>
              <a:rPr lang="zh-CN" altLang="en-US" sz="3100" b="1"/>
              <a:t>  </a:t>
            </a:r>
            <a:endParaRPr lang="zh-CN" altLang="en-US" sz="3100" b="1"/>
          </a:p>
          <a:p>
            <a:pPr marL="301625" lvl="0" indent="-301625"/>
            <a:r>
              <a:rPr lang="en-US" altLang="zh-CN" sz="3100" b="1"/>
              <a:t>1</a:t>
            </a:r>
            <a:r>
              <a:rPr lang="zh-CN" altLang="en-US" sz="3100" b="1"/>
              <a:t>、当然，要搞好跨学科渗透和综合，并非易事，需要下一番功夫不可。</a:t>
            </a:r>
            <a:endParaRPr lang="zh-CN" altLang="en-US" sz="3100" b="1"/>
          </a:p>
          <a:p>
            <a:pPr marL="301625" lvl="0" indent="-301625"/>
            <a:r>
              <a:rPr lang="en-US" altLang="zh-CN" sz="3100" b="1">
                <a:solidFill>
                  <a:srgbClr val="FF0000"/>
                </a:solidFill>
              </a:rPr>
              <a:t>【</a:t>
            </a:r>
            <a:r>
              <a:rPr lang="zh-CN" altLang="en-US" sz="3100" b="1">
                <a:solidFill>
                  <a:srgbClr val="FF0000"/>
                </a:solidFill>
              </a:rPr>
              <a:t>修改</a:t>
            </a:r>
            <a:r>
              <a:rPr lang="en-US" altLang="zh-CN" sz="3100" b="1">
                <a:solidFill>
                  <a:srgbClr val="FF0000"/>
                </a:solidFill>
              </a:rPr>
              <a:t>】</a:t>
            </a:r>
            <a:r>
              <a:rPr lang="zh-CN" altLang="en-US" sz="3100" b="1">
                <a:solidFill>
                  <a:srgbClr val="0000FF"/>
                </a:solidFill>
              </a:rPr>
              <a:t>或说“</a:t>
            </a:r>
            <a:r>
              <a:rPr lang="zh-CN" altLang="en-US" sz="3100" b="1">
                <a:solidFill>
                  <a:srgbClr val="FF0000"/>
                </a:solidFill>
              </a:rPr>
              <a:t>需要</a:t>
            </a:r>
            <a:r>
              <a:rPr lang="zh-CN" altLang="en-US" sz="3100" b="1">
                <a:solidFill>
                  <a:srgbClr val="0000FF"/>
                </a:solidFill>
              </a:rPr>
              <a:t>下一番功夫”，或说“</a:t>
            </a:r>
            <a:r>
              <a:rPr lang="zh-CN" altLang="en-US" sz="3100" b="1">
                <a:solidFill>
                  <a:srgbClr val="FF0000"/>
                </a:solidFill>
              </a:rPr>
              <a:t>非</a:t>
            </a:r>
            <a:r>
              <a:rPr lang="zh-CN" altLang="en-US" sz="3100" b="1">
                <a:solidFill>
                  <a:srgbClr val="0000FF"/>
                </a:solidFill>
              </a:rPr>
              <a:t>下一番功夫</a:t>
            </a:r>
            <a:r>
              <a:rPr lang="zh-CN" altLang="en-US" sz="3100" b="1">
                <a:solidFill>
                  <a:srgbClr val="FF0000"/>
                </a:solidFill>
              </a:rPr>
              <a:t>不可</a:t>
            </a:r>
            <a:r>
              <a:rPr lang="zh-CN" altLang="en-US" sz="3100" b="1">
                <a:solidFill>
                  <a:srgbClr val="0000FF"/>
                </a:solidFill>
              </a:rPr>
              <a:t>”。</a:t>
            </a:r>
            <a:endParaRPr lang="zh-CN" altLang="en-US" sz="3100" b="1">
              <a:solidFill>
                <a:srgbClr val="0000FF"/>
              </a:solidFill>
            </a:endParaRPr>
          </a:p>
          <a:p>
            <a:pPr marL="301625" lvl="0" indent="-301625"/>
            <a:r>
              <a:rPr lang="en-US" altLang="zh-CN" sz="3100" b="1"/>
              <a:t>2</a:t>
            </a:r>
            <a:r>
              <a:rPr lang="zh-CN" altLang="en-US" sz="3100" b="1"/>
              <a:t>、（江苏卷）目前，我国是联合国“人类非物质文化遗产名录”中入选项目最多的国家，这一成绩主要靠的是社会各界的共同努力取得的。</a:t>
            </a:r>
            <a:endParaRPr lang="zh-CN" altLang="en-US" sz="3100" b="1"/>
          </a:p>
          <a:p>
            <a:pPr marL="301625" lvl="0" indent="-301625">
              <a:spcBef>
                <a:spcPct val="0"/>
              </a:spcBef>
              <a:buFontTx/>
              <a:buNone/>
            </a:pPr>
            <a:r>
              <a:rPr lang="en-US" altLang="zh-CN" sz="3100" b="1">
                <a:solidFill>
                  <a:srgbClr val="FF0000"/>
                </a:solidFill>
              </a:rPr>
              <a:t>【</a:t>
            </a:r>
            <a:r>
              <a:rPr lang="zh-CN" altLang="en-US" sz="3100" b="1">
                <a:solidFill>
                  <a:srgbClr val="FF0000"/>
                </a:solidFill>
              </a:rPr>
              <a:t>修改</a:t>
            </a:r>
            <a:r>
              <a:rPr lang="en-US" altLang="zh-CN" sz="3100" b="1">
                <a:solidFill>
                  <a:srgbClr val="FF0000"/>
                </a:solidFill>
              </a:rPr>
              <a:t>】</a:t>
            </a:r>
            <a:r>
              <a:rPr lang="zh-CN" altLang="en-US" sz="3100" b="1">
                <a:solidFill>
                  <a:srgbClr val="0000FF"/>
                </a:solidFill>
              </a:rPr>
              <a:t>或说“</a:t>
            </a:r>
            <a:r>
              <a:rPr lang="zh-CN" altLang="zh-CN" sz="3100" b="1">
                <a:solidFill>
                  <a:srgbClr val="0000FF"/>
                </a:solidFill>
              </a:rPr>
              <a:t>主要</a:t>
            </a:r>
            <a:r>
              <a:rPr lang="zh-CN" altLang="zh-CN" sz="3100" b="1">
                <a:solidFill>
                  <a:srgbClr val="FF0000"/>
                </a:solidFill>
              </a:rPr>
              <a:t>靠的是</a:t>
            </a:r>
            <a:r>
              <a:rPr lang="en-US" altLang="zh-CN" sz="3100" b="1">
                <a:solidFill>
                  <a:srgbClr val="FF0000"/>
                </a:solidFill>
              </a:rPr>
              <a:t>……</a:t>
            </a:r>
            <a:r>
              <a:rPr lang="en-US" altLang="zh-CN" sz="3100" b="1">
                <a:solidFill>
                  <a:srgbClr val="0000FF"/>
                </a:solidFill>
              </a:rPr>
              <a:t>”</a:t>
            </a:r>
            <a:r>
              <a:rPr lang="zh-CN" altLang="en-US" sz="3100" b="1">
                <a:solidFill>
                  <a:srgbClr val="0000FF"/>
                </a:solidFill>
              </a:rPr>
              <a:t>，或说“</a:t>
            </a:r>
            <a:r>
              <a:rPr lang="zh-CN" altLang="zh-CN" sz="3100" b="1">
                <a:solidFill>
                  <a:srgbClr val="FF0000"/>
                </a:solidFill>
              </a:rPr>
              <a:t>是</a:t>
            </a:r>
            <a:r>
              <a:rPr lang="en-US" altLang="zh-CN" sz="3100" b="1">
                <a:solidFill>
                  <a:srgbClr val="FF0000"/>
                </a:solidFill>
              </a:rPr>
              <a:t>……</a:t>
            </a:r>
            <a:r>
              <a:rPr lang="zh-CN" altLang="zh-CN" sz="3100" b="1">
                <a:solidFill>
                  <a:srgbClr val="FF0000"/>
                </a:solidFill>
              </a:rPr>
              <a:t>取得的</a:t>
            </a:r>
            <a:r>
              <a:rPr lang="zh-CN" altLang="en-US" sz="3100" b="1">
                <a:solidFill>
                  <a:srgbClr val="0000FF"/>
                </a:solidFill>
              </a:rPr>
              <a:t>”。</a:t>
            </a:r>
            <a:r>
              <a:rPr lang="zh-CN" altLang="en-US" sz="3100" b="1"/>
              <a:t> </a:t>
            </a:r>
            <a:endParaRPr lang="zh-CN" altLang="en-US" sz="3100" b="1"/>
          </a:p>
          <a:p>
            <a:pPr marL="301625" lvl="0" indent="-301625">
              <a:spcBef>
                <a:spcPct val="0"/>
              </a:spcBef>
              <a:buFontTx/>
              <a:buNone/>
            </a:pPr>
            <a:r>
              <a:rPr lang="en-US" altLang="zh-CN" sz="3100" b="1"/>
              <a:t>3</a:t>
            </a:r>
            <a:r>
              <a:rPr lang="zh-CN" altLang="en-US" sz="3100" b="1"/>
              <a:t>、专家认为</a:t>
            </a:r>
            <a:r>
              <a:rPr lang="en-US" altLang="zh-CN" sz="3100" b="1"/>
              <a:t>,</a:t>
            </a:r>
            <a:r>
              <a:rPr lang="zh-CN" altLang="en-US" sz="3100" b="1"/>
              <a:t>军队建设要根据国家的现实经济状况出发</a:t>
            </a:r>
            <a:r>
              <a:rPr lang="en-US" altLang="zh-CN" sz="3100" b="1"/>
              <a:t>,</a:t>
            </a:r>
            <a:r>
              <a:rPr lang="zh-CN" altLang="en-US" sz="3100" b="1"/>
              <a:t>控制军队员额及武器装备的数量</a:t>
            </a:r>
            <a:r>
              <a:rPr lang="en-US" altLang="zh-CN" sz="3100" b="1"/>
              <a:t>,</a:t>
            </a:r>
            <a:r>
              <a:rPr lang="zh-CN" altLang="en-US" sz="3100" b="1"/>
              <a:t>努力建设一支精干的</a:t>
            </a:r>
            <a:r>
              <a:rPr lang="en-US" altLang="zh-CN" sz="3100" b="1"/>
              <a:t>,</a:t>
            </a:r>
            <a:r>
              <a:rPr lang="zh-CN" altLang="en-US" sz="3100" b="1"/>
              <a:t>机动灵活的现代化军队。</a:t>
            </a:r>
            <a:endParaRPr lang="zh-CN" altLang="en-US" sz="3100" b="1"/>
          </a:p>
          <a:p>
            <a:pPr marL="301625" lvl="0" indent="-301625"/>
            <a:r>
              <a:rPr lang="zh-CN" altLang="en-US" sz="3100" b="1">
                <a:solidFill>
                  <a:srgbClr val="FF0066"/>
                </a:solidFill>
              </a:rPr>
              <a:t> </a:t>
            </a:r>
            <a:r>
              <a:rPr lang="en-US" altLang="zh-CN" sz="3100" b="1">
                <a:solidFill>
                  <a:srgbClr val="FF0000"/>
                </a:solidFill>
              </a:rPr>
              <a:t>【</a:t>
            </a:r>
            <a:r>
              <a:rPr lang="zh-CN" altLang="en-US" sz="3100" b="1">
                <a:solidFill>
                  <a:srgbClr val="FF0000"/>
                </a:solidFill>
              </a:rPr>
              <a:t>修改</a:t>
            </a:r>
            <a:r>
              <a:rPr lang="en-US" altLang="zh-CN" sz="3100" b="1">
                <a:solidFill>
                  <a:srgbClr val="FF0000"/>
                </a:solidFill>
              </a:rPr>
              <a:t>】</a:t>
            </a:r>
            <a:r>
              <a:rPr lang="zh-CN" altLang="en-US" sz="3100" b="1">
                <a:solidFill>
                  <a:srgbClr val="0000FF"/>
                </a:solidFill>
              </a:rPr>
              <a:t>或说“</a:t>
            </a:r>
            <a:r>
              <a:rPr lang="zh-CN" altLang="en-US" sz="3100" b="1">
                <a:solidFill>
                  <a:srgbClr val="FF0000"/>
                </a:solidFill>
              </a:rPr>
              <a:t>根据</a:t>
            </a:r>
            <a:r>
              <a:rPr lang="en-US" altLang="zh-CN" sz="3100" b="1">
                <a:solidFill>
                  <a:srgbClr val="FF0000"/>
                </a:solidFill>
              </a:rPr>
              <a:t>……</a:t>
            </a:r>
            <a:r>
              <a:rPr lang="en-US" altLang="zh-CN" sz="3100" b="1">
                <a:solidFill>
                  <a:srgbClr val="0000FF"/>
                </a:solidFill>
              </a:rPr>
              <a:t>”</a:t>
            </a:r>
            <a:r>
              <a:rPr lang="zh-CN" altLang="en-US" sz="3100" b="1">
                <a:solidFill>
                  <a:srgbClr val="0000FF"/>
                </a:solidFill>
              </a:rPr>
              <a:t>，或说“</a:t>
            </a:r>
            <a:r>
              <a:rPr lang="zh-CN" altLang="en-US" sz="3100" b="1">
                <a:solidFill>
                  <a:srgbClr val="FF0000"/>
                </a:solidFill>
              </a:rPr>
              <a:t>从</a:t>
            </a:r>
            <a:r>
              <a:rPr lang="en-US" altLang="zh-CN" sz="3100" b="1">
                <a:solidFill>
                  <a:srgbClr val="FF0000"/>
                </a:solidFill>
              </a:rPr>
              <a:t>……</a:t>
            </a:r>
            <a:r>
              <a:rPr lang="zh-CN" altLang="en-US" sz="3100" b="1">
                <a:solidFill>
                  <a:srgbClr val="FF0000"/>
                </a:solidFill>
              </a:rPr>
              <a:t>出发</a:t>
            </a:r>
            <a:r>
              <a:rPr lang="zh-CN" altLang="en-US" sz="3100" b="1">
                <a:solidFill>
                  <a:srgbClr val="0000FF"/>
                </a:solidFill>
              </a:rPr>
              <a:t>”。</a:t>
            </a:r>
            <a:endParaRPr lang="zh-CN" altLang="en-US" sz="3100" b="1">
              <a:solidFill>
                <a:srgbClr val="0000FF"/>
              </a:solidFill>
            </a:endParaRPr>
          </a:p>
          <a:p>
            <a:pPr marL="301625" lvl="0" indent="-301625"/>
            <a:endParaRPr lang="zh-CN" altLang="en-US" sz="3100" b="1">
              <a:solidFill>
                <a:srgbClr val="FF0066"/>
              </a:solidFill>
            </a:endParaRPr>
          </a:p>
          <a:p>
            <a:pPr marL="301625" lvl="0" indent="-301625"/>
            <a:endParaRPr lang="zh-CN" altLang="en-US" sz="3100" b="1"/>
          </a:p>
          <a:p>
            <a:pPr marL="301625" lvl="0" indent="-301625"/>
            <a:endParaRPr lang="zh-CN" altLang="en-US" sz="3100" b="1"/>
          </a:p>
          <a:p>
            <a:pPr marL="301625" lvl="0" indent="-301625"/>
            <a:endParaRPr lang="en-US" altLang="zh-CN" sz="3100" b="1"/>
          </a:p>
        </p:txBody>
      </p:sp>
      <p:sp>
        <p:nvSpPr>
          <p:cNvPr id="18435"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56FDC07D-B126-4A83-A936-D598CAFA9993}" type="slidenum">
              <a:rPr lang="en-US" altLang="zh-CN" sz="1500"/>
              <a:t>11</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8434">
                                            <p:txEl>
                                              <p:pRg st="0" end="0"/>
                                            </p:txEl>
                                          </p:spTgt>
                                        </p:tgtEl>
                                        <p:attrNameLst>
                                          <p:attrName>style.visibility</p:attrName>
                                        </p:attrNameLst>
                                      </p:cBhvr>
                                      <p:to>
                                        <p:strVal val="visible"/>
                                      </p:to>
                                    </p:set>
                                    <p:anim calcmode="lin" valueType="num">
                                      <p:cBhvr additive="base">
                                        <p:cTn id="7" dur="500" fill="hold"/>
                                        <p:tgtEl>
                                          <p:spTgt spid="1843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18434">
                                            <p:txEl>
                                              <p:pRg st="1" end="1"/>
                                            </p:txEl>
                                          </p:spTgt>
                                        </p:tgtEl>
                                        <p:attrNameLst>
                                          <p:attrName>style.visibility</p:attrName>
                                        </p:attrNameLst>
                                      </p:cBhvr>
                                      <p:to>
                                        <p:strVal val="visible"/>
                                      </p:to>
                                    </p:set>
                                    <p:anim calcmode="lin" valueType="num">
                                      <p:cBhvr additive="base">
                                        <p:cTn id="14" dur="500" fill="hold"/>
                                        <p:tgtEl>
                                          <p:spTgt spid="18434">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843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18434">
                                            <p:txEl>
                                              <p:pRg st="2" end="2"/>
                                            </p:txEl>
                                          </p:spTgt>
                                        </p:tgtEl>
                                        <p:attrNameLst>
                                          <p:attrName>style.visibility</p:attrName>
                                        </p:attrNameLst>
                                      </p:cBhvr>
                                      <p:to>
                                        <p:strVal val="visible"/>
                                      </p:to>
                                    </p:set>
                                    <p:anim calcmode="lin" valueType="num">
                                      <p:cBhvr additive="base">
                                        <p:cTn id="21" dur="500" fill="hold"/>
                                        <p:tgtEl>
                                          <p:spTgt spid="18434">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843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18434">
                                            <p:txEl>
                                              <p:pRg st="3" end="3"/>
                                            </p:txEl>
                                          </p:spTgt>
                                        </p:tgtEl>
                                        <p:attrNameLst>
                                          <p:attrName>style.visibility</p:attrName>
                                        </p:attrNameLst>
                                      </p:cBhvr>
                                      <p:to>
                                        <p:strVal val="visible"/>
                                      </p:to>
                                    </p:set>
                                    <p:anim calcmode="lin" valueType="num">
                                      <p:cBhvr additive="base">
                                        <p:cTn id="28" dur="500" fill="hold"/>
                                        <p:tgtEl>
                                          <p:spTgt spid="18434">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843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additive="base">
                                        <p:cTn id="34" dur="1" fill="hold">
                                          <p:stCondLst>
                                            <p:cond delay="0"/>
                                          </p:stCondLst>
                                        </p:cTn>
                                        <p:tgtEl>
                                          <p:spTgt spid="18434">
                                            <p:txEl>
                                              <p:pRg st="4" end="4"/>
                                            </p:txEl>
                                          </p:spTgt>
                                        </p:tgtEl>
                                        <p:attrNameLst>
                                          <p:attrName>style.visibility</p:attrName>
                                        </p:attrNameLst>
                                      </p:cBhvr>
                                      <p:to>
                                        <p:strVal val="visible"/>
                                      </p:to>
                                    </p:set>
                                    <p:anim calcmode="lin" valueType="num">
                                      <p:cBhvr additive="base">
                                        <p:cTn id="35" dur="500" fill="hold"/>
                                        <p:tgtEl>
                                          <p:spTgt spid="18434">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843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nodeType="clickEffect">
                                  <p:stCondLst>
                                    <p:cond delay="0"/>
                                  </p:stCondLst>
                                  <p:childTnLst>
                                    <p:set>
                                      <p:cBhvr additive="base">
                                        <p:cTn id="41" dur="1" fill="hold">
                                          <p:stCondLst>
                                            <p:cond delay="0"/>
                                          </p:stCondLst>
                                        </p:cTn>
                                        <p:tgtEl>
                                          <p:spTgt spid="18434">
                                            <p:txEl>
                                              <p:pRg st="5" end="5"/>
                                            </p:txEl>
                                          </p:spTgt>
                                        </p:tgtEl>
                                        <p:attrNameLst>
                                          <p:attrName>style.visibility</p:attrName>
                                        </p:attrNameLst>
                                      </p:cBhvr>
                                      <p:to>
                                        <p:strVal val="visible"/>
                                      </p:to>
                                    </p:set>
                                    <p:anim calcmode="lin" valueType="num">
                                      <p:cBhvr additive="base">
                                        <p:cTn id="42" dur="500" fill="hold"/>
                                        <p:tgtEl>
                                          <p:spTgt spid="18434">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843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nodeType="clickEffect">
                                  <p:stCondLst>
                                    <p:cond delay="0"/>
                                  </p:stCondLst>
                                  <p:childTnLst>
                                    <p:set>
                                      <p:cBhvr additive="base">
                                        <p:cTn id="48" dur="1" fill="hold">
                                          <p:stCondLst>
                                            <p:cond delay="0"/>
                                          </p:stCondLst>
                                        </p:cTn>
                                        <p:tgtEl>
                                          <p:spTgt spid="18434">
                                            <p:txEl>
                                              <p:pRg st="6" end="6"/>
                                            </p:txEl>
                                          </p:spTgt>
                                        </p:tgtEl>
                                        <p:attrNameLst>
                                          <p:attrName>style.visibility</p:attrName>
                                        </p:attrNameLst>
                                      </p:cBhvr>
                                      <p:to>
                                        <p:strVal val="visible"/>
                                      </p:to>
                                    </p:set>
                                    <p:anim calcmode="lin" valueType="num">
                                      <p:cBhvr additive="base">
                                        <p:cTn id="49" dur="500" fill="hold"/>
                                        <p:tgtEl>
                                          <p:spTgt spid="18434">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843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8" name="Rectangle 3"/>
          <p:cNvSpPr/>
          <p:nvPr>
            <p:ph idx="4294967295"/>
          </p:nvPr>
        </p:nvSpPr>
        <p:spPr>
          <a:xfrm>
            <a:off x="0" y="0"/>
            <a:ext cx="10399712" cy="5360988"/>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3600" b="1">
                <a:solidFill>
                  <a:srgbClr val="FF0000"/>
                </a:solidFill>
              </a:rPr>
              <a:t>表条件</a:t>
            </a:r>
            <a:br>
              <a:rPr lang="zh-CN" altLang="en-US" sz="3600" b="1">
                <a:solidFill>
                  <a:srgbClr val="FF0000"/>
                </a:solidFill>
              </a:rPr>
            </a:br>
            <a:r>
              <a:rPr lang="zh-CN" altLang="en-US" sz="3600" b="1">
                <a:solidFill>
                  <a:srgbClr val="FF0000"/>
                </a:solidFill>
              </a:rPr>
              <a:t> </a:t>
            </a:r>
            <a:r>
              <a:rPr lang="en-US" altLang="zh-CN" sz="3600" b="1">
                <a:solidFill>
                  <a:srgbClr val="0000FF"/>
                </a:solidFill>
              </a:rPr>
              <a:t>【</a:t>
            </a:r>
            <a:r>
              <a:rPr lang="zh-CN" altLang="en-US" sz="3600" b="1">
                <a:solidFill>
                  <a:srgbClr val="0000FF"/>
                </a:solidFill>
              </a:rPr>
              <a:t>典型结构</a:t>
            </a:r>
            <a:r>
              <a:rPr lang="en-US" altLang="zh-CN" sz="3600" b="1">
                <a:solidFill>
                  <a:srgbClr val="0000FF"/>
                </a:solidFill>
              </a:rPr>
              <a:t>】</a:t>
            </a:r>
            <a:endParaRPr lang="en-US" altLang="zh-CN" sz="3600" b="1">
              <a:solidFill>
                <a:srgbClr val="0000FF"/>
              </a:solidFill>
            </a:endParaRPr>
          </a:p>
          <a:p>
            <a:pPr marL="301625" lvl="0" indent="-301625"/>
            <a:r>
              <a:rPr lang="zh-CN" altLang="en-US" sz="3600" b="1">
                <a:solidFill>
                  <a:srgbClr val="0000FF"/>
                </a:solidFill>
              </a:rPr>
              <a:t>需要</a:t>
            </a:r>
            <a:r>
              <a:rPr lang="en-US" altLang="zh-CN" sz="3600" b="1">
                <a:solidFill>
                  <a:srgbClr val="0000FF"/>
                </a:solidFill>
              </a:rPr>
              <a:t>……</a:t>
            </a:r>
            <a:r>
              <a:rPr lang="zh-CN" altLang="en-US" sz="3600" b="1">
                <a:solidFill>
                  <a:srgbClr val="0000FF"/>
                </a:solidFill>
              </a:rPr>
              <a:t>不可；</a:t>
            </a:r>
            <a:endParaRPr lang="zh-CN" altLang="en-US" sz="3600" b="1">
              <a:solidFill>
                <a:srgbClr val="0000FF"/>
              </a:solidFill>
            </a:endParaRPr>
          </a:p>
          <a:p>
            <a:pPr marL="301625" lvl="0" indent="-301625"/>
            <a:r>
              <a:rPr lang="zh-CN" altLang="en-US" sz="3600" b="1">
                <a:solidFill>
                  <a:srgbClr val="0000FF"/>
                </a:solidFill>
              </a:rPr>
              <a:t>非</a:t>
            </a:r>
            <a:r>
              <a:rPr lang="en-US" altLang="zh-CN" sz="3600" b="1">
                <a:solidFill>
                  <a:srgbClr val="0000FF"/>
                </a:solidFill>
              </a:rPr>
              <a:t>……</a:t>
            </a:r>
            <a:r>
              <a:rPr lang="zh-CN" altLang="en-US" sz="3600" b="1">
                <a:solidFill>
                  <a:srgbClr val="0000FF"/>
                </a:solidFill>
              </a:rPr>
              <a:t>才行，</a:t>
            </a:r>
            <a:endParaRPr lang="zh-CN" altLang="en-US" sz="3600" b="1">
              <a:solidFill>
                <a:srgbClr val="0000FF"/>
              </a:solidFill>
            </a:endParaRPr>
          </a:p>
          <a:p>
            <a:pPr marL="301625" lvl="0" indent="-301625"/>
            <a:r>
              <a:rPr lang="zh-CN" altLang="en-US" sz="3600" b="1">
                <a:solidFill>
                  <a:srgbClr val="0000FF"/>
                </a:solidFill>
              </a:rPr>
              <a:t>靠的是</a:t>
            </a:r>
            <a:r>
              <a:rPr lang="en-US" altLang="zh-CN" sz="3600" b="1">
                <a:solidFill>
                  <a:srgbClr val="0000FF"/>
                </a:solidFill>
              </a:rPr>
              <a:t>……</a:t>
            </a:r>
            <a:r>
              <a:rPr lang="zh-CN" altLang="en-US" sz="3600" b="1">
                <a:solidFill>
                  <a:srgbClr val="0000FF"/>
                </a:solidFill>
              </a:rPr>
              <a:t>取得的，</a:t>
            </a:r>
            <a:endParaRPr lang="zh-CN" altLang="en-US" sz="3600" b="1">
              <a:solidFill>
                <a:srgbClr val="0000FF"/>
              </a:solidFill>
            </a:endParaRPr>
          </a:p>
          <a:p>
            <a:pPr marL="301625" lvl="0" indent="-301625"/>
            <a:r>
              <a:rPr lang="zh-CN" altLang="en-US" sz="3600" b="1">
                <a:solidFill>
                  <a:srgbClr val="0000FF"/>
                </a:solidFill>
              </a:rPr>
              <a:t>“根据</a:t>
            </a:r>
            <a:r>
              <a:rPr lang="en-US" altLang="zh-CN" sz="3600" b="1">
                <a:solidFill>
                  <a:srgbClr val="0000FF"/>
                </a:solidFill>
              </a:rPr>
              <a:t>……</a:t>
            </a:r>
            <a:r>
              <a:rPr lang="zh-CN" altLang="en-US" sz="3600" b="1">
                <a:solidFill>
                  <a:srgbClr val="0000FF"/>
                </a:solidFill>
              </a:rPr>
              <a:t>出发”。</a:t>
            </a:r>
            <a:endParaRPr lang="zh-CN" altLang="en-US" sz="3600" b="1">
              <a:solidFill>
                <a:srgbClr val="0000FF"/>
              </a:solidFill>
            </a:endParaRPr>
          </a:p>
        </p:txBody>
      </p:sp>
      <p:sp>
        <p:nvSpPr>
          <p:cNvPr id="19459"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3D3C9184-E535-4B9E-BA0B-B04DEB55676D}" type="slidenum">
              <a:rPr lang="en-US" altLang="zh-CN" sz="1500"/>
              <a:t>12</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9458">
                                            <p:txEl>
                                              <p:pRg st="0" end="0"/>
                                            </p:txEl>
                                          </p:spTgt>
                                        </p:tgtEl>
                                        <p:attrNameLst>
                                          <p:attrName>style.visibility</p:attrName>
                                        </p:attrNameLst>
                                      </p:cBhvr>
                                      <p:to>
                                        <p:strVal val="visible"/>
                                      </p:to>
                                    </p:set>
                                    <p:anim calcmode="lin" valueType="num">
                                      <p:cBhvr additive="base">
                                        <p:cTn id="7" dur="500" fill="hold"/>
                                        <p:tgtEl>
                                          <p:spTgt spid="1945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19458">
                                            <p:txEl>
                                              <p:pRg st="1" end="1"/>
                                            </p:txEl>
                                          </p:spTgt>
                                        </p:tgtEl>
                                        <p:attrNameLst>
                                          <p:attrName>style.visibility</p:attrName>
                                        </p:attrNameLst>
                                      </p:cBhvr>
                                      <p:to>
                                        <p:strVal val="visible"/>
                                      </p:to>
                                    </p:set>
                                    <p:anim calcmode="lin" valueType="num">
                                      <p:cBhvr additive="base">
                                        <p:cTn id="14" dur="500" fill="hold"/>
                                        <p:tgtEl>
                                          <p:spTgt spid="19458">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945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19458">
                                            <p:txEl>
                                              <p:pRg st="2" end="2"/>
                                            </p:txEl>
                                          </p:spTgt>
                                        </p:tgtEl>
                                        <p:attrNameLst>
                                          <p:attrName>style.visibility</p:attrName>
                                        </p:attrNameLst>
                                      </p:cBhvr>
                                      <p:to>
                                        <p:strVal val="visible"/>
                                      </p:to>
                                    </p:set>
                                    <p:anim calcmode="lin" valueType="num">
                                      <p:cBhvr additive="base">
                                        <p:cTn id="21" dur="500" fill="hold"/>
                                        <p:tgtEl>
                                          <p:spTgt spid="19458">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945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19458">
                                            <p:txEl>
                                              <p:pRg st="3" end="3"/>
                                            </p:txEl>
                                          </p:spTgt>
                                        </p:tgtEl>
                                        <p:attrNameLst>
                                          <p:attrName>style.visibility</p:attrName>
                                        </p:attrNameLst>
                                      </p:cBhvr>
                                      <p:to>
                                        <p:strVal val="visible"/>
                                      </p:to>
                                    </p:set>
                                    <p:anim calcmode="lin" valueType="num">
                                      <p:cBhvr additive="base">
                                        <p:cTn id="28" dur="500" fill="hold"/>
                                        <p:tgtEl>
                                          <p:spTgt spid="19458">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945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additive="base">
                                        <p:cTn id="34" dur="1" fill="hold">
                                          <p:stCondLst>
                                            <p:cond delay="0"/>
                                          </p:stCondLst>
                                        </p:cTn>
                                        <p:tgtEl>
                                          <p:spTgt spid="19458">
                                            <p:txEl>
                                              <p:pRg st="4" end="4"/>
                                            </p:txEl>
                                          </p:spTgt>
                                        </p:tgtEl>
                                        <p:attrNameLst>
                                          <p:attrName>style.visibility</p:attrName>
                                        </p:attrNameLst>
                                      </p:cBhvr>
                                      <p:to>
                                        <p:strVal val="visible"/>
                                      </p:to>
                                    </p:set>
                                    <p:anim calcmode="lin" valueType="num">
                                      <p:cBhvr additive="base">
                                        <p:cTn id="35" dur="500" fill="hold"/>
                                        <p:tgtEl>
                                          <p:spTgt spid="19458">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945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0482" name="Rectangle 2"/>
          <p:cNvSpPr/>
          <p:nvPr>
            <p:ph idx="4294967295"/>
          </p:nvPr>
        </p:nvSpPr>
        <p:spPr>
          <a:xfrm>
            <a:off x="0" y="0"/>
            <a:ext cx="10399712" cy="8334375"/>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lnSpc>
                <a:spcPct val="90000"/>
              </a:lnSpc>
              <a:buFontTx/>
              <a:buNone/>
            </a:pPr>
            <a:r>
              <a:rPr lang="zh-CN" altLang="en-US" sz="3600" b="1">
                <a:solidFill>
                  <a:srgbClr val="FF0000"/>
                </a:solidFill>
              </a:rPr>
              <a:t>（四）表对象</a:t>
            </a:r>
            <a:endParaRPr lang="zh-CN" altLang="en-US" sz="3600" b="1">
              <a:solidFill>
                <a:srgbClr val="FF0000"/>
              </a:solidFill>
            </a:endParaRPr>
          </a:p>
          <a:p>
            <a:pPr marL="301625" lvl="0" indent="-301625">
              <a:lnSpc>
                <a:spcPct val="90000"/>
              </a:lnSpc>
              <a:buFontTx/>
              <a:buNone/>
            </a:pPr>
            <a:r>
              <a:rPr lang="zh-CN" altLang="en-US" sz="3100" b="1"/>
              <a:t> </a:t>
            </a:r>
            <a:r>
              <a:rPr lang="en-US" altLang="zh-CN" sz="3200" b="1"/>
              <a:t>1</a:t>
            </a:r>
            <a:r>
              <a:rPr lang="zh-CN" altLang="en-US" sz="3200" b="1"/>
              <a:t>、这本杂志的对象，主要是面向中学语文教师及其他语文工作者。</a:t>
            </a:r>
            <a:br>
              <a:rPr lang="zh-CN" altLang="en-US" sz="3200" b="1"/>
            </a:br>
            <a:r>
              <a:rPr lang="zh-CN" altLang="en-US" sz="3200" b="1"/>
              <a:t>  </a:t>
            </a: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或说“这本杂志的</a:t>
            </a:r>
            <a:r>
              <a:rPr lang="zh-CN" altLang="en-US" sz="3200" b="1">
                <a:solidFill>
                  <a:srgbClr val="FF0000"/>
                </a:solidFill>
              </a:rPr>
              <a:t>对象，主要是</a:t>
            </a:r>
            <a:r>
              <a:rPr lang="en-US" altLang="zh-CN" sz="3200" b="1">
                <a:solidFill>
                  <a:srgbClr val="FF0000"/>
                </a:solidFill>
              </a:rPr>
              <a:t>……”</a:t>
            </a:r>
            <a:r>
              <a:rPr lang="zh-CN" altLang="en-US" sz="3200" b="1">
                <a:solidFill>
                  <a:srgbClr val="0000FF"/>
                </a:solidFill>
              </a:rPr>
              <a:t>，或说“这本杂志主要是</a:t>
            </a:r>
            <a:r>
              <a:rPr lang="zh-CN" altLang="en-US" sz="3200" b="1">
                <a:solidFill>
                  <a:srgbClr val="FF0000"/>
                </a:solidFill>
              </a:rPr>
              <a:t>面向</a:t>
            </a:r>
            <a:r>
              <a:rPr lang="en-US" altLang="zh-CN" sz="3200" b="1">
                <a:solidFill>
                  <a:srgbClr val="FF0000"/>
                </a:solidFill>
              </a:rPr>
              <a:t>……”</a:t>
            </a:r>
            <a:r>
              <a:rPr lang="zh-CN" altLang="en-US" sz="3200" b="1">
                <a:solidFill>
                  <a:srgbClr val="0000FF"/>
                </a:solidFill>
              </a:rPr>
              <a:t>。</a:t>
            </a:r>
            <a:endParaRPr lang="zh-CN" altLang="en-US" sz="3200" b="1">
              <a:solidFill>
                <a:srgbClr val="0000FF"/>
              </a:solidFill>
            </a:endParaRPr>
          </a:p>
          <a:p>
            <a:pPr marL="301625" lvl="0" indent="-301625">
              <a:lnSpc>
                <a:spcPct val="90000"/>
              </a:lnSpc>
              <a:buFontTx/>
              <a:buNone/>
            </a:pPr>
            <a:r>
              <a:rPr lang="en-US" altLang="zh-CN" sz="3200" b="1"/>
              <a:t>2</a:t>
            </a:r>
            <a:r>
              <a:rPr lang="zh-CN" altLang="en-US" sz="3200" b="1"/>
              <a:t>、对于调动工作这个问题上，我曾周密地考虑过。</a:t>
            </a:r>
            <a:endParaRPr lang="zh-CN" altLang="en-US" sz="3200" b="1"/>
          </a:p>
          <a:p>
            <a:pPr marL="301625" lvl="0" indent="-301625">
              <a:lnSpc>
                <a:spcPct val="90000"/>
              </a:lnSpc>
              <a:buFontTx/>
              <a:buNone/>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对于</a:t>
            </a:r>
            <a:r>
              <a:rPr lang="zh-CN" altLang="en-US" sz="3200" b="1">
                <a:solidFill>
                  <a:srgbClr val="0000FF"/>
                </a:solidFill>
              </a:rPr>
              <a:t>调动工作这个问题”，或说“</a:t>
            </a:r>
            <a:r>
              <a:rPr lang="zh-CN" altLang="en-US" sz="3200" b="1">
                <a:solidFill>
                  <a:srgbClr val="FF0000"/>
                </a:solidFill>
              </a:rPr>
              <a:t>在</a:t>
            </a:r>
            <a:r>
              <a:rPr lang="zh-CN" altLang="en-US" sz="3200" b="1">
                <a:solidFill>
                  <a:srgbClr val="0000FF"/>
                </a:solidFill>
              </a:rPr>
              <a:t>调动工作这个问题</a:t>
            </a:r>
            <a:r>
              <a:rPr lang="zh-CN" altLang="en-US" sz="3200" b="1">
                <a:solidFill>
                  <a:srgbClr val="FF0000"/>
                </a:solidFill>
              </a:rPr>
              <a:t>上</a:t>
            </a:r>
            <a:r>
              <a:rPr lang="zh-CN" altLang="en-US" sz="3200" b="1">
                <a:solidFill>
                  <a:srgbClr val="0000FF"/>
                </a:solidFill>
              </a:rPr>
              <a:t>”。</a:t>
            </a:r>
            <a:endParaRPr lang="zh-CN" altLang="en-US" sz="3200" b="1">
              <a:solidFill>
                <a:srgbClr val="0000FF"/>
              </a:solidFill>
            </a:endParaRPr>
          </a:p>
          <a:p>
            <a:pPr marL="301625" lvl="0" indent="-301625">
              <a:lnSpc>
                <a:spcPct val="90000"/>
              </a:lnSpc>
              <a:buFontTx/>
              <a:buNone/>
            </a:pPr>
            <a:r>
              <a:rPr lang="en-US" altLang="zh-CN" sz="3200" b="1"/>
              <a:t>3</a:t>
            </a:r>
            <a:r>
              <a:rPr lang="zh-CN" altLang="en-US" sz="3200" b="1"/>
              <a:t>、在质量月活动中，他们围绕以提高产品质量为中心，进行了综合治理，尤其加强了对工艺流程、验收程序的监控。</a:t>
            </a:r>
            <a:endParaRPr lang="zh-CN" altLang="en-US" sz="3200" b="1"/>
          </a:p>
          <a:p>
            <a:pPr marL="301625" lvl="0" indent="-301625">
              <a:lnSpc>
                <a:spcPct val="90000"/>
              </a:lnSpc>
              <a:buChar char="•"/>
            </a:pPr>
            <a:r>
              <a:rPr lang="zh-CN" altLang="en-US" sz="3200"/>
              <a:t> </a:t>
            </a: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围绕</a:t>
            </a:r>
            <a:r>
              <a:rPr lang="zh-CN" altLang="en-US" sz="3200" b="1">
                <a:solidFill>
                  <a:srgbClr val="0000FF"/>
                </a:solidFill>
              </a:rPr>
              <a:t>提高产品质量这个</a:t>
            </a:r>
            <a:r>
              <a:rPr lang="zh-CN" altLang="en-US" sz="3200" b="1">
                <a:solidFill>
                  <a:srgbClr val="FF0000"/>
                </a:solidFill>
              </a:rPr>
              <a:t>中心</a:t>
            </a:r>
            <a:r>
              <a:rPr lang="zh-CN" altLang="en-US" sz="3200" b="1">
                <a:solidFill>
                  <a:srgbClr val="0000FF"/>
                </a:solidFill>
              </a:rPr>
              <a:t>”</a:t>
            </a:r>
            <a:endParaRPr lang="zh-CN" altLang="en-US" sz="3200" b="1">
              <a:solidFill>
                <a:srgbClr val="0000FF"/>
              </a:solidFill>
            </a:endParaRPr>
          </a:p>
          <a:p>
            <a:pPr marL="301625" lvl="0" indent="-301625">
              <a:lnSpc>
                <a:spcPct val="90000"/>
              </a:lnSpc>
              <a:buChar char="•"/>
            </a:pPr>
            <a:r>
              <a:rPr lang="zh-CN" altLang="en-US" sz="3200" b="1">
                <a:solidFill>
                  <a:srgbClr val="0000FF"/>
                </a:solidFill>
              </a:rPr>
              <a:t>                或说“</a:t>
            </a:r>
            <a:r>
              <a:rPr lang="zh-CN" altLang="en-US" sz="3200" b="1">
                <a:solidFill>
                  <a:srgbClr val="FF0000"/>
                </a:solidFill>
              </a:rPr>
              <a:t>以</a:t>
            </a:r>
            <a:r>
              <a:rPr lang="zh-CN" altLang="en-US" sz="3200" b="1">
                <a:solidFill>
                  <a:srgbClr val="0000FF"/>
                </a:solidFill>
              </a:rPr>
              <a:t>提高产品质量</a:t>
            </a:r>
            <a:r>
              <a:rPr lang="zh-CN" altLang="en-US" sz="3200" b="1">
                <a:solidFill>
                  <a:srgbClr val="FF0000"/>
                </a:solidFill>
              </a:rPr>
              <a:t>为中心</a:t>
            </a:r>
            <a:r>
              <a:rPr lang="zh-CN" altLang="en-US" sz="3200" b="1">
                <a:solidFill>
                  <a:srgbClr val="0000FF"/>
                </a:solidFill>
              </a:rPr>
              <a:t>”。</a:t>
            </a:r>
            <a:endParaRPr lang="zh-CN" altLang="en-US" sz="3200" b="1">
              <a:solidFill>
                <a:srgbClr val="0000FF"/>
              </a:solidFill>
            </a:endParaRPr>
          </a:p>
          <a:p>
            <a:pPr marL="301625" lvl="0" indent="-301625">
              <a:lnSpc>
                <a:spcPct val="90000"/>
              </a:lnSpc>
              <a:buFontTx/>
              <a:buNone/>
            </a:pPr>
            <a:r>
              <a:rPr lang="zh-CN" altLang="en-US" sz="3100" b="1">
                <a:solidFill>
                  <a:srgbClr val="0000FF"/>
                </a:solidFill>
              </a:rPr>
              <a:t> </a:t>
            </a:r>
            <a:br>
              <a:rPr lang="zh-CN" altLang="en-US" sz="3100" b="1">
                <a:solidFill>
                  <a:srgbClr val="0000FF"/>
                </a:solidFill>
              </a:rPr>
            </a:br>
            <a:br>
              <a:rPr lang="zh-CN" altLang="en-US" sz="3100" b="1"/>
            </a:br>
            <a:endParaRPr lang="zh-CN" altLang="en-US" sz="3100" b="1"/>
          </a:p>
        </p:txBody>
      </p:sp>
      <p:sp>
        <p:nvSpPr>
          <p:cNvPr id="20483"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DCD9F091-8E00-4DCA-A58B-4064F064A74F}" type="slidenum">
              <a:rPr lang="en-US" altLang="zh-CN" sz="1500"/>
              <a:t>13</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0482">
                                            <p:txEl>
                                              <p:pRg st="0" end="0"/>
                                            </p:txEl>
                                          </p:spTgt>
                                        </p:tgtEl>
                                        <p:attrNameLst>
                                          <p:attrName>style.visibility</p:attrName>
                                        </p:attrNameLst>
                                      </p:cBhvr>
                                      <p:to>
                                        <p:strVal val="visible"/>
                                      </p:to>
                                    </p:set>
                                    <p:anim calcmode="lin" valueType="num">
                                      <p:cBhvr additive="base">
                                        <p:cTn id="7" dur="500" fill="hold"/>
                                        <p:tgtEl>
                                          <p:spTgt spid="2048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48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additive="base">
                                        <p:cTn id="13" dur="1" fill="hold">
                                          <p:stCondLst>
                                            <p:cond delay="0"/>
                                          </p:stCondLst>
                                        </p:cTn>
                                        <p:tgtEl>
                                          <p:spTgt spid="20482">
                                            <p:txEl>
                                              <p:pRg st="1" end="1"/>
                                            </p:txEl>
                                          </p:spTgt>
                                        </p:tgtEl>
                                        <p:attrNameLst>
                                          <p:attrName>style.visibility</p:attrName>
                                        </p:attrNameLst>
                                      </p:cBhvr>
                                      <p:to>
                                        <p:strVal val="visible"/>
                                      </p:to>
                                    </p:set>
                                    <p:anim calcmode="lin" valueType="num">
                                      <p:cBhvr additive="base">
                                        <p:cTn id="14" dur="500" fill="hold"/>
                                        <p:tgtEl>
                                          <p:spTgt spid="20482">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048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0" nodeType="clickEffect">
                                  <p:stCondLst>
                                    <p:cond delay="0"/>
                                  </p:stCondLst>
                                  <p:childTnLst>
                                    <p:set>
                                      <p:cBhvr additive="base">
                                        <p:cTn id="20" dur="1" fill="hold">
                                          <p:stCondLst>
                                            <p:cond delay="0"/>
                                          </p:stCondLst>
                                        </p:cTn>
                                        <p:tgtEl>
                                          <p:spTgt spid="20482">
                                            <p:txEl>
                                              <p:pRg st="2" end="2"/>
                                            </p:txEl>
                                          </p:spTgt>
                                        </p:tgtEl>
                                        <p:attrNameLst>
                                          <p:attrName>style.visibility</p:attrName>
                                        </p:attrNameLst>
                                      </p:cBhvr>
                                      <p:to>
                                        <p:strVal val="visible"/>
                                      </p:to>
                                    </p:set>
                                    <p:anim calcmode="lin" valueType="num">
                                      <p:cBhvr additive="base">
                                        <p:cTn id="21" dur="500" fill="hold"/>
                                        <p:tgtEl>
                                          <p:spTgt spid="20482">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048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0" nodeType="clickEffect">
                                  <p:stCondLst>
                                    <p:cond delay="0"/>
                                  </p:stCondLst>
                                  <p:childTnLst>
                                    <p:set>
                                      <p:cBhvr additive="base">
                                        <p:cTn id="27" dur="1" fill="hold">
                                          <p:stCondLst>
                                            <p:cond delay="0"/>
                                          </p:stCondLst>
                                        </p:cTn>
                                        <p:tgtEl>
                                          <p:spTgt spid="20482">
                                            <p:txEl>
                                              <p:pRg st="3" end="3"/>
                                            </p:txEl>
                                          </p:spTgt>
                                        </p:tgtEl>
                                        <p:attrNameLst>
                                          <p:attrName>style.visibility</p:attrName>
                                        </p:attrNameLst>
                                      </p:cBhvr>
                                      <p:to>
                                        <p:strVal val="visible"/>
                                      </p:to>
                                    </p:set>
                                    <p:anim calcmode="lin" valueType="num">
                                      <p:cBhvr additive="base">
                                        <p:cTn id="28" dur="500" fill="hold"/>
                                        <p:tgtEl>
                                          <p:spTgt spid="20482">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048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0" nodeType="clickEffect">
                                  <p:stCondLst>
                                    <p:cond delay="0"/>
                                  </p:stCondLst>
                                  <p:childTnLst>
                                    <p:set>
                                      <p:cBhvr additive="base">
                                        <p:cTn id="34" dur="1" fill="hold">
                                          <p:stCondLst>
                                            <p:cond delay="0"/>
                                          </p:stCondLst>
                                        </p:cTn>
                                        <p:tgtEl>
                                          <p:spTgt spid="20482">
                                            <p:txEl>
                                              <p:pRg st="4" end="4"/>
                                            </p:txEl>
                                          </p:spTgt>
                                        </p:tgtEl>
                                        <p:attrNameLst>
                                          <p:attrName>style.visibility</p:attrName>
                                        </p:attrNameLst>
                                      </p:cBhvr>
                                      <p:to>
                                        <p:strVal val="visible"/>
                                      </p:to>
                                    </p:set>
                                    <p:anim calcmode="lin" valueType="num">
                                      <p:cBhvr additive="base">
                                        <p:cTn id="35" dur="500" fill="hold"/>
                                        <p:tgtEl>
                                          <p:spTgt spid="20482">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048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0" nodeType="clickEffect">
                                  <p:stCondLst>
                                    <p:cond delay="0"/>
                                  </p:stCondLst>
                                  <p:childTnLst>
                                    <p:set>
                                      <p:cBhvr additive="base">
                                        <p:cTn id="41" dur="1" fill="hold">
                                          <p:stCondLst>
                                            <p:cond delay="0"/>
                                          </p:stCondLst>
                                        </p:cTn>
                                        <p:tgtEl>
                                          <p:spTgt spid="20482">
                                            <p:txEl>
                                              <p:pRg st="5" end="5"/>
                                            </p:txEl>
                                          </p:spTgt>
                                        </p:tgtEl>
                                        <p:attrNameLst>
                                          <p:attrName>style.visibility</p:attrName>
                                        </p:attrNameLst>
                                      </p:cBhvr>
                                      <p:to>
                                        <p:strVal val="visible"/>
                                      </p:to>
                                    </p:set>
                                    <p:anim calcmode="lin" valueType="num">
                                      <p:cBhvr additive="base">
                                        <p:cTn id="42" dur="500" fill="hold"/>
                                        <p:tgtEl>
                                          <p:spTgt spid="20482">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048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grpId="0" nodeType="clickEffect">
                                  <p:stCondLst>
                                    <p:cond delay="0"/>
                                  </p:stCondLst>
                                  <p:childTnLst>
                                    <p:set>
                                      <p:cBhvr additive="base">
                                        <p:cTn id="48" dur="1" fill="hold">
                                          <p:stCondLst>
                                            <p:cond delay="0"/>
                                          </p:stCondLst>
                                        </p:cTn>
                                        <p:tgtEl>
                                          <p:spTgt spid="20482">
                                            <p:txEl>
                                              <p:pRg st="6" end="6"/>
                                            </p:txEl>
                                          </p:spTgt>
                                        </p:tgtEl>
                                        <p:attrNameLst>
                                          <p:attrName>style.visibility</p:attrName>
                                        </p:attrNameLst>
                                      </p:cBhvr>
                                      <p:to>
                                        <p:strVal val="visible"/>
                                      </p:to>
                                    </p:set>
                                    <p:anim calcmode="lin" valueType="num">
                                      <p:cBhvr additive="base">
                                        <p:cTn id="49" dur="500" fill="hold"/>
                                        <p:tgtEl>
                                          <p:spTgt spid="20482">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048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2" presetClass="entr" presetSubtype="4" fill="hold" grpId="0" nodeType="clickEffect">
                                  <p:stCondLst>
                                    <p:cond delay="0"/>
                                  </p:stCondLst>
                                  <p:childTnLst>
                                    <p:set>
                                      <p:cBhvr additive="base">
                                        <p:cTn id="55" dur="1" fill="hold">
                                          <p:stCondLst>
                                            <p:cond delay="0"/>
                                          </p:stCondLst>
                                        </p:cTn>
                                        <p:tgtEl>
                                          <p:spTgt spid="20482">
                                            <p:txEl>
                                              <p:pRg st="7" end="7"/>
                                            </p:txEl>
                                          </p:spTgt>
                                        </p:tgtEl>
                                        <p:attrNameLst>
                                          <p:attrName>style.visibility</p:attrName>
                                        </p:attrNameLst>
                                      </p:cBhvr>
                                      <p:to>
                                        <p:strVal val="visible"/>
                                      </p:to>
                                    </p:set>
                                    <p:anim calcmode="lin" valueType="num">
                                      <p:cBhvr additive="base">
                                        <p:cTn id="56" dur="500" fill="hold"/>
                                        <p:tgtEl>
                                          <p:spTgt spid="20482">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2048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uiExpand="1" build="p"/>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6" name="Rectangle 2"/>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buFontTx/>
              <a:buNone/>
            </a:pPr>
            <a:endParaRPr lang="en-US" altLang="zh-CN" b="1">
              <a:solidFill>
                <a:srgbClr val="FF0000"/>
              </a:solidFill>
            </a:endParaRPr>
          </a:p>
          <a:p>
            <a:pPr marL="301625" lvl="0" indent="-301625">
              <a:buFontTx/>
              <a:buNone/>
            </a:pPr>
            <a:r>
              <a:rPr lang="en-US" altLang="zh-CN" sz="3600" b="1">
                <a:solidFill>
                  <a:srgbClr val="FF0000"/>
                </a:solidFill>
              </a:rPr>
              <a:t>       </a:t>
            </a:r>
            <a:r>
              <a:rPr lang="zh-CN" altLang="en-US" sz="3600" b="1">
                <a:solidFill>
                  <a:srgbClr val="FF0000"/>
                </a:solidFill>
              </a:rPr>
              <a:t>表对象</a:t>
            </a:r>
            <a:endParaRPr lang="zh-CN" altLang="en-US" sz="3600" b="1">
              <a:solidFill>
                <a:srgbClr val="FF0000"/>
              </a:solidFill>
            </a:endParaRPr>
          </a:p>
          <a:p>
            <a:pPr marL="301625" lvl="0" indent="-301625">
              <a:buFontTx/>
              <a:buNone/>
            </a:pPr>
            <a:r>
              <a:rPr lang="zh-CN" altLang="en-US" sz="3600" b="1"/>
              <a:t> </a:t>
            </a:r>
            <a:r>
              <a:rPr lang="en-US" altLang="zh-CN" sz="3600" b="1">
                <a:solidFill>
                  <a:srgbClr val="0000FF"/>
                </a:solidFill>
              </a:rPr>
              <a:t>【</a:t>
            </a:r>
            <a:r>
              <a:rPr lang="zh-CN" altLang="en-US" sz="3600" b="1">
                <a:solidFill>
                  <a:srgbClr val="0000FF"/>
                </a:solidFill>
              </a:rPr>
              <a:t>典型构构</a:t>
            </a:r>
            <a:r>
              <a:rPr lang="en-US" altLang="zh-CN" sz="3600" b="1">
                <a:solidFill>
                  <a:srgbClr val="0000FF"/>
                </a:solidFill>
              </a:rPr>
              <a:t>】</a:t>
            </a:r>
            <a:endParaRPr lang="en-US" altLang="zh-CN" sz="3600" b="1">
              <a:solidFill>
                <a:srgbClr val="0000FF"/>
              </a:solidFill>
            </a:endParaRPr>
          </a:p>
          <a:p>
            <a:pPr marL="301625" lvl="0" indent="-301625">
              <a:buFontTx/>
              <a:buNone/>
            </a:pPr>
            <a:r>
              <a:rPr lang="zh-CN" altLang="en-US" sz="3600" b="1">
                <a:solidFill>
                  <a:srgbClr val="0000FF"/>
                </a:solidFill>
              </a:rPr>
              <a:t>对象是</a:t>
            </a:r>
            <a:r>
              <a:rPr lang="en-US" altLang="zh-CN" sz="3600" b="1">
                <a:solidFill>
                  <a:srgbClr val="0000FF"/>
                </a:solidFill>
              </a:rPr>
              <a:t>……</a:t>
            </a:r>
            <a:r>
              <a:rPr lang="zh-CN" altLang="en-US" sz="3600" b="1">
                <a:solidFill>
                  <a:srgbClr val="0000FF"/>
                </a:solidFill>
              </a:rPr>
              <a:t>面向</a:t>
            </a:r>
            <a:r>
              <a:rPr lang="en-US" altLang="zh-CN" sz="3600" b="1">
                <a:solidFill>
                  <a:srgbClr val="0000FF"/>
                </a:solidFill>
              </a:rPr>
              <a:t>……</a:t>
            </a:r>
            <a:r>
              <a:rPr lang="zh-CN" altLang="en-US" sz="3600" b="1">
                <a:solidFill>
                  <a:srgbClr val="0000FF"/>
                </a:solidFill>
              </a:rPr>
              <a:t>；</a:t>
            </a:r>
            <a:endParaRPr lang="zh-CN" altLang="en-US" sz="3600" b="1">
              <a:solidFill>
                <a:srgbClr val="0000FF"/>
              </a:solidFill>
            </a:endParaRPr>
          </a:p>
          <a:p>
            <a:pPr marL="301625" lvl="0" indent="-301625">
              <a:buFontTx/>
              <a:buNone/>
            </a:pPr>
            <a:r>
              <a:rPr lang="zh-CN" altLang="en-US" sz="3600" b="1">
                <a:solidFill>
                  <a:srgbClr val="0000FF"/>
                </a:solidFill>
              </a:rPr>
              <a:t>对于</a:t>
            </a:r>
            <a:r>
              <a:rPr lang="en-US" altLang="zh-CN" sz="3600" b="1">
                <a:solidFill>
                  <a:srgbClr val="0000FF"/>
                </a:solidFill>
              </a:rPr>
              <a:t>……</a:t>
            </a:r>
            <a:r>
              <a:rPr lang="zh-CN" altLang="en-US" sz="3600" b="1">
                <a:solidFill>
                  <a:srgbClr val="0000FF"/>
                </a:solidFill>
              </a:rPr>
              <a:t>上；</a:t>
            </a:r>
            <a:endParaRPr lang="zh-CN" altLang="en-US" sz="3600" b="1">
              <a:solidFill>
                <a:srgbClr val="0000FF"/>
              </a:solidFill>
            </a:endParaRPr>
          </a:p>
          <a:p>
            <a:pPr marL="301625" lvl="0" indent="-301625">
              <a:buFontTx/>
              <a:buNone/>
            </a:pPr>
            <a:r>
              <a:rPr lang="zh-CN" altLang="en-US" sz="3600" b="1">
                <a:solidFill>
                  <a:srgbClr val="0000FF"/>
                </a:solidFill>
              </a:rPr>
              <a:t>围绕</a:t>
            </a:r>
            <a:r>
              <a:rPr lang="en-US" altLang="zh-CN" sz="3600" b="1">
                <a:solidFill>
                  <a:srgbClr val="0000FF"/>
                </a:solidFill>
              </a:rPr>
              <a:t>……</a:t>
            </a:r>
            <a:r>
              <a:rPr lang="zh-CN" altLang="en-US" sz="3600" b="1">
                <a:solidFill>
                  <a:srgbClr val="0000FF"/>
                </a:solidFill>
              </a:rPr>
              <a:t>为中心；</a:t>
            </a:r>
            <a:endParaRPr lang="zh-CN" altLang="en-US" sz="3600" b="1">
              <a:solidFill>
                <a:srgbClr val="0000FF"/>
              </a:solidFill>
            </a:endParaRPr>
          </a:p>
          <a:p>
            <a:pPr marL="301625" lvl="0" indent="-301625">
              <a:buFontTx/>
              <a:buNone/>
            </a:pPr>
            <a:r>
              <a:rPr lang="zh-CN" altLang="en-US" sz="3600" b="1">
                <a:solidFill>
                  <a:srgbClr val="0000FF"/>
                </a:solidFill>
              </a:rPr>
              <a:t>对</a:t>
            </a:r>
            <a:r>
              <a:rPr lang="en-US" altLang="zh-CN" sz="3600" b="1">
                <a:solidFill>
                  <a:srgbClr val="0000FF"/>
                </a:solidFill>
              </a:rPr>
              <a:t>……</a:t>
            </a:r>
            <a:r>
              <a:rPr lang="zh-CN" altLang="en-US" sz="3600" b="1">
                <a:solidFill>
                  <a:srgbClr val="0000FF"/>
                </a:solidFill>
              </a:rPr>
              <a:t>没有引起重视 。</a:t>
            </a:r>
            <a:endParaRPr lang="zh-CN" altLang="en-US" sz="3600" b="1">
              <a:solidFill>
                <a:srgbClr val="FF0000"/>
              </a:solidFill>
            </a:endParaRPr>
          </a:p>
          <a:p>
            <a:pPr marL="301625" lvl="0" indent="-301625">
              <a:buFontTx/>
              <a:buNone/>
            </a:pPr>
            <a:endParaRPr lang="zh-CN" altLang="en-US" sz="3600" b="1">
              <a:solidFill>
                <a:srgbClr val="FF0000"/>
              </a:solidFill>
            </a:endParaRPr>
          </a:p>
          <a:p>
            <a:pPr marL="301625" lvl="0" indent="-301625">
              <a:buFontTx/>
              <a:buNone/>
            </a:pPr>
            <a:endParaRPr lang="en-US" altLang="zh-CN" b="1"/>
          </a:p>
        </p:txBody>
      </p:sp>
      <p:sp>
        <p:nvSpPr>
          <p:cNvPr id="21507"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128C0A73-ED44-495C-9B2B-158099B0AE0E}" type="slidenum">
              <a:rPr lang="en-US" altLang="zh-CN" sz="1500"/>
              <a:t>14</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1506">
                                            <p:txEl>
                                              <p:pRg st="1" end="1"/>
                                            </p:txEl>
                                          </p:spTgt>
                                        </p:tgtEl>
                                        <p:attrNameLst>
                                          <p:attrName>style.visibility</p:attrName>
                                        </p:attrNameLst>
                                      </p:cBhvr>
                                      <p:to>
                                        <p:strVal val="visible"/>
                                      </p:to>
                                    </p:set>
                                    <p:anim calcmode="lin" valueType="num">
                                      <p:cBhvr additive="base">
                                        <p:cTn id="7" dur="500" fill="hold"/>
                                        <p:tgtEl>
                                          <p:spTgt spid="2150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additive="base">
                                        <p:cTn id="13" dur="1" fill="hold">
                                          <p:stCondLst>
                                            <p:cond delay="0"/>
                                          </p:stCondLst>
                                        </p:cTn>
                                        <p:tgtEl>
                                          <p:spTgt spid="21506">
                                            <p:txEl>
                                              <p:pRg st="2" end="2"/>
                                            </p:txEl>
                                          </p:spTgt>
                                        </p:tgtEl>
                                        <p:attrNameLst>
                                          <p:attrName>style.visibility</p:attrName>
                                        </p:attrNameLst>
                                      </p:cBhvr>
                                      <p:to>
                                        <p:strVal val="visible"/>
                                      </p:to>
                                    </p:set>
                                    <p:anim calcmode="lin" valueType="num">
                                      <p:cBhvr additive="base">
                                        <p:cTn id="14" dur="500" fill="hold"/>
                                        <p:tgtEl>
                                          <p:spTgt spid="21506">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150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0" nodeType="clickEffect">
                                  <p:stCondLst>
                                    <p:cond delay="0"/>
                                  </p:stCondLst>
                                  <p:childTnLst>
                                    <p:set>
                                      <p:cBhvr additive="base">
                                        <p:cTn id="20" dur="1" fill="hold">
                                          <p:stCondLst>
                                            <p:cond delay="0"/>
                                          </p:stCondLst>
                                        </p:cTn>
                                        <p:tgtEl>
                                          <p:spTgt spid="21506">
                                            <p:txEl>
                                              <p:pRg st="3" end="3"/>
                                            </p:txEl>
                                          </p:spTgt>
                                        </p:tgtEl>
                                        <p:attrNameLst>
                                          <p:attrName>style.visibility</p:attrName>
                                        </p:attrNameLst>
                                      </p:cBhvr>
                                      <p:to>
                                        <p:strVal val="visible"/>
                                      </p:to>
                                    </p:set>
                                    <p:anim calcmode="lin" valueType="num">
                                      <p:cBhvr additive="base">
                                        <p:cTn id="21" dur="500" fill="hold"/>
                                        <p:tgtEl>
                                          <p:spTgt spid="21506">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150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0" nodeType="clickEffect">
                                  <p:stCondLst>
                                    <p:cond delay="0"/>
                                  </p:stCondLst>
                                  <p:childTnLst>
                                    <p:set>
                                      <p:cBhvr additive="base">
                                        <p:cTn id="27" dur="1" fill="hold">
                                          <p:stCondLst>
                                            <p:cond delay="0"/>
                                          </p:stCondLst>
                                        </p:cTn>
                                        <p:tgtEl>
                                          <p:spTgt spid="21506">
                                            <p:txEl>
                                              <p:pRg st="4" end="4"/>
                                            </p:txEl>
                                          </p:spTgt>
                                        </p:tgtEl>
                                        <p:attrNameLst>
                                          <p:attrName>style.visibility</p:attrName>
                                        </p:attrNameLst>
                                      </p:cBhvr>
                                      <p:to>
                                        <p:strVal val="visible"/>
                                      </p:to>
                                    </p:set>
                                    <p:anim calcmode="lin" valueType="num">
                                      <p:cBhvr additive="base">
                                        <p:cTn id="28" dur="500" fill="hold"/>
                                        <p:tgtEl>
                                          <p:spTgt spid="21506">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150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0" nodeType="clickEffect">
                                  <p:stCondLst>
                                    <p:cond delay="0"/>
                                  </p:stCondLst>
                                  <p:childTnLst>
                                    <p:set>
                                      <p:cBhvr additive="base">
                                        <p:cTn id="34" dur="1" fill="hold">
                                          <p:stCondLst>
                                            <p:cond delay="0"/>
                                          </p:stCondLst>
                                        </p:cTn>
                                        <p:tgtEl>
                                          <p:spTgt spid="21506">
                                            <p:txEl>
                                              <p:pRg st="5" end="5"/>
                                            </p:txEl>
                                          </p:spTgt>
                                        </p:tgtEl>
                                        <p:attrNameLst>
                                          <p:attrName>style.visibility</p:attrName>
                                        </p:attrNameLst>
                                      </p:cBhvr>
                                      <p:to>
                                        <p:strVal val="visible"/>
                                      </p:to>
                                    </p:set>
                                    <p:anim calcmode="lin" valueType="num">
                                      <p:cBhvr additive="base">
                                        <p:cTn id="35" dur="500" fill="hold"/>
                                        <p:tgtEl>
                                          <p:spTgt spid="21506">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150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0" nodeType="clickEffect">
                                  <p:stCondLst>
                                    <p:cond delay="0"/>
                                  </p:stCondLst>
                                  <p:childTnLst>
                                    <p:set>
                                      <p:cBhvr additive="base">
                                        <p:cTn id="41" dur="1" fill="hold">
                                          <p:stCondLst>
                                            <p:cond delay="0"/>
                                          </p:stCondLst>
                                        </p:cTn>
                                        <p:tgtEl>
                                          <p:spTgt spid="21506">
                                            <p:txEl>
                                              <p:pRg st="6" end="6"/>
                                            </p:txEl>
                                          </p:spTgt>
                                        </p:tgtEl>
                                        <p:attrNameLst>
                                          <p:attrName>style.visibility</p:attrName>
                                        </p:attrNameLst>
                                      </p:cBhvr>
                                      <p:to>
                                        <p:strVal val="visible"/>
                                      </p:to>
                                    </p:set>
                                    <p:anim calcmode="lin" valueType="num">
                                      <p:cBhvr additive="base">
                                        <p:cTn id="42" dur="500" fill="hold"/>
                                        <p:tgtEl>
                                          <p:spTgt spid="21506">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150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uiExpand="1" build="p"/>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30" name="Rectangle 2"/>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3600" b="1">
                <a:solidFill>
                  <a:srgbClr val="FF0000"/>
                </a:solidFill>
              </a:rPr>
              <a:t>（五）表范围</a:t>
            </a:r>
            <a:endParaRPr lang="zh-CN" altLang="en-US" sz="3600" b="1">
              <a:solidFill>
                <a:srgbClr val="FF0000"/>
              </a:solidFill>
            </a:endParaRPr>
          </a:p>
          <a:p>
            <a:pPr marL="301625" lvl="0" indent="-301625"/>
            <a:r>
              <a:rPr lang="en-US" altLang="zh-CN" sz="3200" b="1"/>
              <a:t>1</a:t>
            </a:r>
            <a:r>
              <a:rPr lang="zh-CN" altLang="en-US" sz="3200" b="1"/>
              <a:t>、这次参加“神舟六号”研制的科研人员，大多以青年人为主，从而实现了“老一代”向“新一代”的过渡。</a:t>
            </a:r>
            <a:endParaRPr lang="zh-CN" altLang="en-US" sz="3200" b="1"/>
          </a:p>
          <a:p>
            <a:pPr marL="301625" lvl="0" indent="-301625"/>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大多是</a:t>
            </a:r>
            <a:r>
              <a:rPr lang="zh-CN" altLang="en-US" sz="3200" b="1">
                <a:solidFill>
                  <a:srgbClr val="0000FF"/>
                </a:solidFill>
              </a:rPr>
              <a:t>青年人”，或说“</a:t>
            </a:r>
            <a:r>
              <a:rPr lang="zh-CN" altLang="en-US" sz="3200" b="1">
                <a:solidFill>
                  <a:srgbClr val="FF0000"/>
                </a:solidFill>
              </a:rPr>
              <a:t>以</a:t>
            </a:r>
            <a:r>
              <a:rPr lang="zh-CN" altLang="en-US" sz="3200" b="1">
                <a:solidFill>
                  <a:srgbClr val="0000FF"/>
                </a:solidFill>
              </a:rPr>
              <a:t>青年人</a:t>
            </a:r>
            <a:r>
              <a:rPr lang="zh-CN" altLang="en-US" sz="3200" b="1">
                <a:solidFill>
                  <a:srgbClr val="FF0000"/>
                </a:solidFill>
              </a:rPr>
              <a:t>为主</a:t>
            </a:r>
            <a:r>
              <a:rPr lang="zh-CN" altLang="en-US" sz="3200" b="1">
                <a:solidFill>
                  <a:srgbClr val="0000FF"/>
                </a:solidFill>
              </a:rPr>
              <a:t>”。</a:t>
            </a:r>
            <a:endParaRPr lang="zh-CN" altLang="en-US" sz="3200" b="1"/>
          </a:p>
          <a:p>
            <a:pPr marL="301625" lvl="0" indent="-301625"/>
            <a:r>
              <a:rPr lang="en-US" altLang="zh-CN" sz="3200" b="1"/>
              <a:t>2</a:t>
            </a:r>
            <a:r>
              <a:rPr lang="zh-CN" altLang="en-US" sz="3200" b="1"/>
              <a:t>、开调查会的人不在多，以三五人为宜最好。</a:t>
            </a:r>
            <a:endParaRPr lang="zh-CN" altLang="en-US" sz="3200" b="1"/>
          </a:p>
          <a:p>
            <a:pPr marL="301625" lvl="0" indent="-301625"/>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以</a:t>
            </a:r>
            <a:r>
              <a:rPr lang="zh-CN" altLang="en-US" sz="3200" b="1">
                <a:solidFill>
                  <a:srgbClr val="0000FF"/>
                </a:solidFill>
              </a:rPr>
              <a:t>三五人</a:t>
            </a:r>
            <a:r>
              <a:rPr lang="zh-CN" altLang="en-US" sz="3200" b="1">
                <a:solidFill>
                  <a:srgbClr val="FF0000"/>
                </a:solidFill>
              </a:rPr>
              <a:t>为宜</a:t>
            </a:r>
            <a:r>
              <a:rPr lang="zh-CN" altLang="en-US" sz="3200" b="1">
                <a:solidFill>
                  <a:srgbClr val="0000FF"/>
                </a:solidFill>
              </a:rPr>
              <a:t>”，或说“三五人</a:t>
            </a:r>
            <a:r>
              <a:rPr lang="zh-CN" altLang="en-US" sz="3200" b="1">
                <a:solidFill>
                  <a:srgbClr val="FF0000"/>
                </a:solidFill>
              </a:rPr>
              <a:t>最好</a:t>
            </a:r>
            <a:r>
              <a:rPr lang="zh-CN" altLang="en-US" sz="3200" b="1">
                <a:solidFill>
                  <a:srgbClr val="0000FF"/>
                </a:solidFill>
              </a:rPr>
              <a:t>”。</a:t>
            </a:r>
            <a:endParaRPr lang="zh-CN" altLang="en-US" sz="3200" b="1">
              <a:solidFill>
                <a:srgbClr val="0000FF"/>
              </a:solidFill>
            </a:endParaRPr>
          </a:p>
          <a:p>
            <a:pPr marL="301625" lvl="0" indent="-301625"/>
            <a:r>
              <a:rPr lang="en-US" altLang="zh-CN" sz="3200" b="1"/>
              <a:t>3</a:t>
            </a:r>
            <a:r>
              <a:rPr lang="zh-CN" altLang="en-US" sz="3200" b="1"/>
              <a:t>、（</a:t>
            </a:r>
            <a:r>
              <a:rPr lang="en-US" altLang="zh-CN" sz="3200" b="1"/>
              <a:t> </a:t>
            </a:r>
            <a:r>
              <a:rPr lang="zh-CN" altLang="en-US" sz="3200" b="1"/>
              <a:t>四川卷）今年暑假，我市将举办第</a:t>
            </a:r>
            <a:r>
              <a:rPr lang="en-US" altLang="zh-CN" sz="3200" b="1"/>
              <a:t>12</a:t>
            </a:r>
            <a:r>
              <a:rPr lang="zh-CN" altLang="en-US" sz="3200" b="1"/>
              <a:t>届中学生运动会，我校参加这届运动会的</a:t>
            </a:r>
            <a:r>
              <a:rPr lang="en-US" altLang="zh-CN" sz="3200" b="1"/>
              <a:t>20</a:t>
            </a:r>
            <a:r>
              <a:rPr lang="zh-CN" altLang="en-US" sz="3200" b="1"/>
              <a:t>名男运动员和</a:t>
            </a:r>
            <a:r>
              <a:rPr lang="en-US" altLang="zh-CN" sz="3200" b="1"/>
              <a:t>16</a:t>
            </a:r>
            <a:r>
              <a:rPr lang="zh-CN" altLang="en-US" sz="3200" b="1"/>
              <a:t>名女运动员，均是由班级和年级层层选拔出来的优秀选手组成。</a:t>
            </a:r>
            <a:endParaRPr lang="zh-CN" altLang="en-US" sz="3200" b="1"/>
          </a:p>
          <a:p>
            <a:pPr marL="301625" lvl="0" indent="-301625"/>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均是</a:t>
            </a:r>
            <a:r>
              <a:rPr lang="en-US" altLang="zh-CN" sz="3200" b="1">
                <a:solidFill>
                  <a:srgbClr val="FF0000"/>
                </a:solidFill>
              </a:rPr>
              <a:t>……</a:t>
            </a:r>
            <a:r>
              <a:rPr lang="zh-CN" altLang="en-US" sz="3200" b="1">
                <a:solidFill>
                  <a:srgbClr val="0000FF"/>
                </a:solidFill>
              </a:rPr>
              <a:t>选手”，或说“</a:t>
            </a:r>
            <a:r>
              <a:rPr lang="zh-CN" altLang="en-US" sz="3200" b="1">
                <a:solidFill>
                  <a:srgbClr val="FF0000"/>
                </a:solidFill>
              </a:rPr>
              <a:t>由</a:t>
            </a:r>
            <a:r>
              <a:rPr lang="en-US" altLang="zh-CN" sz="3200" b="1">
                <a:solidFill>
                  <a:srgbClr val="FF0000"/>
                </a:solidFill>
              </a:rPr>
              <a:t>……</a:t>
            </a:r>
            <a:r>
              <a:rPr lang="zh-CN" altLang="en-US" sz="3200" b="1">
                <a:solidFill>
                  <a:srgbClr val="FF0000"/>
                </a:solidFill>
              </a:rPr>
              <a:t>组成</a:t>
            </a:r>
            <a:r>
              <a:rPr lang="zh-CN" altLang="en-US" sz="3200" b="1">
                <a:solidFill>
                  <a:srgbClr val="0000FF"/>
                </a:solidFill>
              </a:rPr>
              <a:t>”。   </a:t>
            </a:r>
            <a:endParaRPr lang="zh-CN" altLang="en-US" sz="3200" b="1">
              <a:solidFill>
                <a:srgbClr val="0000FF"/>
              </a:solidFill>
            </a:endParaRPr>
          </a:p>
        </p:txBody>
      </p:sp>
      <p:sp>
        <p:nvSpPr>
          <p:cNvPr id="22531"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4BA8471C-673C-4FD6-AF08-238AE54750EE}" type="slidenum">
              <a:rPr lang="en-US" altLang="zh-CN" sz="1500"/>
              <a:t>15</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22530">
                                            <p:txEl>
                                              <p:pRg st="1" end="1"/>
                                            </p:txEl>
                                          </p:spTgt>
                                        </p:tgtEl>
                                        <p:attrNameLst>
                                          <p:attrName>style.visibility</p:attrName>
                                        </p:attrNameLst>
                                      </p:cBhvr>
                                      <p:to>
                                        <p:strVal val="visible"/>
                                      </p:to>
                                    </p:set>
                                    <p:anim calcmode="lin" valueType="num">
                                      <p:cBhvr additive="base">
                                        <p:cTn id="7" dur="500" fill="hold"/>
                                        <p:tgtEl>
                                          <p:spTgt spid="2253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3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additive="base">
                                        <p:cTn id="13" dur="1" fill="hold">
                                          <p:stCondLst>
                                            <p:cond delay="0"/>
                                          </p:stCondLst>
                                        </p:cTn>
                                        <p:tgtEl>
                                          <p:spTgt spid="22530">
                                            <p:txEl>
                                              <p:pRg st="2" end="2"/>
                                            </p:txEl>
                                          </p:spTgt>
                                        </p:tgtEl>
                                        <p:attrNameLst>
                                          <p:attrName>style.visibility</p:attrName>
                                        </p:attrNameLst>
                                      </p:cBhvr>
                                      <p:to>
                                        <p:strVal val="visible"/>
                                      </p:to>
                                    </p:set>
                                    <p:anim calcmode="lin" valueType="num">
                                      <p:cBhvr additive="base">
                                        <p:cTn id="14" dur="500" fill="hold"/>
                                        <p:tgtEl>
                                          <p:spTgt spid="22530">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253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additive="base">
                                        <p:cTn id="20" dur="1" fill="hold">
                                          <p:stCondLst>
                                            <p:cond delay="0"/>
                                          </p:stCondLst>
                                        </p:cTn>
                                        <p:tgtEl>
                                          <p:spTgt spid="22530">
                                            <p:txEl>
                                              <p:pRg st="3" end="3"/>
                                            </p:txEl>
                                          </p:spTgt>
                                        </p:tgtEl>
                                        <p:attrNameLst>
                                          <p:attrName>style.visibility</p:attrName>
                                        </p:attrNameLst>
                                      </p:cBhvr>
                                      <p:to>
                                        <p:strVal val="visible"/>
                                      </p:to>
                                    </p:set>
                                    <p:anim calcmode="lin" valueType="num">
                                      <p:cBhvr additive="base">
                                        <p:cTn id="21" dur="500" fill="hold"/>
                                        <p:tgtEl>
                                          <p:spTgt spid="22530">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253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additive="base">
                                        <p:cTn id="27" dur="1" fill="hold">
                                          <p:stCondLst>
                                            <p:cond delay="0"/>
                                          </p:stCondLst>
                                        </p:cTn>
                                        <p:tgtEl>
                                          <p:spTgt spid="22530">
                                            <p:txEl>
                                              <p:pRg st="4" end="4"/>
                                            </p:txEl>
                                          </p:spTgt>
                                        </p:tgtEl>
                                        <p:attrNameLst>
                                          <p:attrName>style.visibility</p:attrName>
                                        </p:attrNameLst>
                                      </p:cBhvr>
                                      <p:to>
                                        <p:strVal val="visible"/>
                                      </p:to>
                                    </p:set>
                                    <p:anim calcmode="lin" valueType="num">
                                      <p:cBhvr additive="base">
                                        <p:cTn id="28" dur="500" fill="hold"/>
                                        <p:tgtEl>
                                          <p:spTgt spid="22530">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253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additive="base">
                                        <p:cTn id="34" dur="1" fill="hold">
                                          <p:stCondLst>
                                            <p:cond delay="0"/>
                                          </p:stCondLst>
                                        </p:cTn>
                                        <p:tgtEl>
                                          <p:spTgt spid="22530">
                                            <p:txEl>
                                              <p:pRg st="5" end="5"/>
                                            </p:txEl>
                                          </p:spTgt>
                                        </p:tgtEl>
                                        <p:attrNameLst>
                                          <p:attrName>style.visibility</p:attrName>
                                        </p:attrNameLst>
                                      </p:cBhvr>
                                      <p:to>
                                        <p:strVal val="visible"/>
                                      </p:to>
                                    </p:set>
                                    <p:anim calcmode="lin" valueType="num">
                                      <p:cBhvr additive="base">
                                        <p:cTn id="35" dur="500" fill="hold"/>
                                        <p:tgtEl>
                                          <p:spTgt spid="22530">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253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nodeType="clickEffect">
                                  <p:stCondLst>
                                    <p:cond delay="0"/>
                                  </p:stCondLst>
                                  <p:childTnLst>
                                    <p:set>
                                      <p:cBhvr additive="base">
                                        <p:cTn id="41" dur="1" fill="hold">
                                          <p:stCondLst>
                                            <p:cond delay="0"/>
                                          </p:stCondLst>
                                        </p:cTn>
                                        <p:tgtEl>
                                          <p:spTgt spid="22530">
                                            <p:txEl>
                                              <p:pRg st="6" end="6"/>
                                            </p:txEl>
                                          </p:spTgt>
                                        </p:tgtEl>
                                        <p:attrNameLst>
                                          <p:attrName>style.visibility</p:attrName>
                                        </p:attrNameLst>
                                      </p:cBhvr>
                                      <p:to>
                                        <p:strVal val="visible"/>
                                      </p:to>
                                    </p:set>
                                    <p:anim calcmode="lin" valueType="num">
                                      <p:cBhvr additive="base">
                                        <p:cTn id="42" dur="500" fill="hold"/>
                                        <p:tgtEl>
                                          <p:spTgt spid="22530">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253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nodeType="clickEffect">
                                  <p:stCondLst>
                                    <p:cond delay="0"/>
                                  </p:stCondLst>
                                  <p:childTnLst>
                                    <p:set>
                                      <p:cBhvr additive="base">
                                        <p:cTn id="48" dur="1" fill="hold">
                                          <p:stCondLst>
                                            <p:cond delay="0"/>
                                          </p:stCondLst>
                                        </p:cTn>
                                        <p:tgtEl>
                                          <p:spTgt spid="22530">
                                            <p:txEl>
                                              <p:pRg st="0" end="0"/>
                                            </p:txEl>
                                          </p:spTgt>
                                        </p:tgtEl>
                                        <p:attrNameLst>
                                          <p:attrName>style.visibility</p:attrName>
                                        </p:attrNameLst>
                                      </p:cBhvr>
                                      <p:to>
                                        <p:strVal val="visible"/>
                                      </p:to>
                                    </p:set>
                                    <p:anim calcmode="lin" valueType="num">
                                      <p:cBhvr additive="base">
                                        <p:cTn id="49" dur="500" fill="hold"/>
                                        <p:tgtEl>
                                          <p:spTgt spid="22530">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253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3554" name="Rectangle 2"/>
          <p:cNvSpPr/>
          <p:nvPr>
            <p:ph idx="4294967295"/>
          </p:nvPr>
        </p:nvSpPr>
        <p:spPr>
          <a:xfrm>
            <a:off x="0" y="0"/>
            <a:ext cx="10399712" cy="8181975"/>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3600" b="1">
                <a:solidFill>
                  <a:srgbClr val="FF0000"/>
                </a:solidFill>
              </a:rPr>
              <a:t>表范围</a:t>
            </a:r>
            <a:br>
              <a:rPr lang="zh-CN" altLang="en-US" sz="3600" b="1">
                <a:solidFill>
                  <a:srgbClr val="FF0000"/>
                </a:solidFill>
              </a:rPr>
            </a:br>
            <a:r>
              <a:rPr lang="zh-CN" altLang="en-US" sz="3600" b="1"/>
              <a:t> </a:t>
            </a:r>
            <a:r>
              <a:rPr lang="en-US" altLang="zh-CN" sz="3600" b="1">
                <a:solidFill>
                  <a:srgbClr val="FF0000"/>
                </a:solidFill>
              </a:rPr>
              <a:t>【</a:t>
            </a:r>
            <a:r>
              <a:rPr lang="zh-CN" altLang="en-US" sz="3600" b="1">
                <a:solidFill>
                  <a:srgbClr val="FF0000"/>
                </a:solidFill>
              </a:rPr>
              <a:t>典型结构</a:t>
            </a:r>
            <a:r>
              <a:rPr lang="en-US" altLang="zh-CN" sz="3600" b="1">
                <a:solidFill>
                  <a:srgbClr val="FF0000"/>
                </a:solidFill>
              </a:rPr>
              <a:t>】</a:t>
            </a:r>
            <a:endParaRPr lang="en-US" altLang="zh-CN" sz="3600" b="1">
              <a:solidFill>
                <a:srgbClr val="FF0000"/>
              </a:solidFill>
            </a:endParaRPr>
          </a:p>
          <a:p>
            <a:pPr marL="301625" lvl="0" indent="-301625"/>
            <a:r>
              <a:rPr lang="zh-CN" altLang="en-US" sz="3600" b="1">
                <a:solidFill>
                  <a:srgbClr val="0000FF"/>
                </a:solidFill>
              </a:rPr>
              <a:t>大多是以</a:t>
            </a:r>
            <a:r>
              <a:rPr lang="en-US" altLang="zh-CN" sz="3600" b="1">
                <a:solidFill>
                  <a:srgbClr val="0000FF"/>
                </a:solidFill>
              </a:rPr>
              <a:t>……</a:t>
            </a:r>
            <a:r>
              <a:rPr lang="zh-CN" altLang="en-US" sz="3600" b="1">
                <a:solidFill>
                  <a:srgbClr val="0000FF"/>
                </a:solidFill>
              </a:rPr>
              <a:t>为主；</a:t>
            </a:r>
            <a:endParaRPr lang="zh-CN" altLang="en-US" sz="3600" b="1">
              <a:solidFill>
                <a:srgbClr val="0000FF"/>
              </a:solidFill>
            </a:endParaRPr>
          </a:p>
          <a:p>
            <a:pPr marL="301625" lvl="0" indent="-301625"/>
            <a:r>
              <a:rPr lang="zh-CN" altLang="en-US" sz="3600" b="1">
                <a:solidFill>
                  <a:srgbClr val="0000FF"/>
                </a:solidFill>
              </a:rPr>
              <a:t>以</a:t>
            </a:r>
            <a:r>
              <a:rPr lang="en-US" altLang="zh-CN" sz="3600" b="1">
                <a:solidFill>
                  <a:srgbClr val="0000FF"/>
                </a:solidFill>
              </a:rPr>
              <a:t>……</a:t>
            </a:r>
            <a:r>
              <a:rPr lang="zh-CN" altLang="en-US" sz="3600" b="1">
                <a:solidFill>
                  <a:srgbClr val="0000FF"/>
                </a:solidFill>
              </a:rPr>
              <a:t>为宜最好（即可）；  </a:t>
            </a:r>
            <a:endParaRPr lang="zh-CN" altLang="en-US" sz="3600" b="1">
              <a:solidFill>
                <a:srgbClr val="0000FF"/>
              </a:solidFill>
            </a:endParaRPr>
          </a:p>
          <a:p>
            <a:pPr marL="301625" lvl="0" indent="-301625"/>
            <a:r>
              <a:rPr lang="zh-CN" altLang="en-US" sz="3200" b="1">
                <a:solidFill>
                  <a:srgbClr val="0000FF"/>
                </a:solidFill>
              </a:rPr>
              <a:t>均是由</a:t>
            </a:r>
            <a:r>
              <a:rPr lang="en-US" altLang="zh-CN" sz="3200" b="1">
                <a:solidFill>
                  <a:srgbClr val="0000FF"/>
                </a:solidFill>
              </a:rPr>
              <a:t>……</a:t>
            </a:r>
            <a:r>
              <a:rPr lang="zh-CN" altLang="en-US" sz="3200" b="1">
                <a:solidFill>
                  <a:srgbClr val="0000FF"/>
                </a:solidFill>
              </a:rPr>
              <a:t>组成</a:t>
            </a:r>
            <a:br>
              <a:rPr lang="zh-CN" altLang="en-US" sz="3200" b="1">
                <a:solidFill>
                  <a:srgbClr val="0000FF"/>
                </a:solidFill>
              </a:rPr>
            </a:br>
            <a:br>
              <a:rPr lang="zh-CN" altLang="en-US" sz="3200" b="1"/>
            </a:br>
            <a:r>
              <a:rPr lang="zh-CN" altLang="en-US" sz="3200" b="1"/>
              <a:t>   </a:t>
            </a:r>
            <a:endParaRPr lang="zh-CN" altLang="en-US" sz="3200" b="1"/>
          </a:p>
        </p:txBody>
      </p:sp>
      <p:sp>
        <p:nvSpPr>
          <p:cNvPr id="23555"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7F0FEA75-381C-44D3-95E1-2AFA6A3F190E}" type="slidenum">
              <a:rPr lang="en-US" altLang="zh-CN" sz="1500"/>
              <a:t>16</a:t>
            </a:fld>
            <a:endParaRPr lang="en-US" altLang="zh-CN"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3554">
                                            <p:txEl>
                                              <p:pRg st="0" end="0"/>
                                            </p:txEl>
                                          </p:spTgt>
                                        </p:tgtEl>
                                        <p:attrNameLst>
                                          <p:attrName>style.visibility</p:attrName>
                                        </p:attrNameLst>
                                      </p:cBhvr>
                                      <p:to>
                                        <p:strVal val="visible"/>
                                      </p:to>
                                    </p:set>
                                    <p:anim calcmode="lin" valueType="num">
                                      <p:cBhvr additive="base">
                                        <p:cTn id="7" dur="500" fill="hold"/>
                                        <p:tgtEl>
                                          <p:spTgt spid="2355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additive="base">
                                        <p:cTn id="13" dur="1" fill="hold">
                                          <p:stCondLst>
                                            <p:cond delay="0"/>
                                          </p:stCondLst>
                                        </p:cTn>
                                        <p:tgtEl>
                                          <p:spTgt spid="23554">
                                            <p:txEl>
                                              <p:pRg st="1" end="1"/>
                                            </p:txEl>
                                          </p:spTgt>
                                        </p:tgtEl>
                                        <p:attrNameLst>
                                          <p:attrName>style.visibility</p:attrName>
                                        </p:attrNameLst>
                                      </p:cBhvr>
                                      <p:to>
                                        <p:strVal val="visible"/>
                                      </p:to>
                                    </p:set>
                                    <p:anim calcmode="lin" valueType="num">
                                      <p:cBhvr additive="base">
                                        <p:cTn id="14" dur="500" fill="hold"/>
                                        <p:tgtEl>
                                          <p:spTgt spid="23554">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355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0" nodeType="clickEffect">
                                  <p:stCondLst>
                                    <p:cond delay="0"/>
                                  </p:stCondLst>
                                  <p:childTnLst>
                                    <p:set>
                                      <p:cBhvr additive="base">
                                        <p:cTn id="20" dur="1" fill="hold">
                                          <p:stCondLst>
                                            <p:cond delay="0"/>
                                          </p:stCondLst>
                                        </p:cTn>
                                        <p:tgtEl>
                                          <p:spTgt spid="23554">
                                            <p:txEl>
                                              <p:pRg st="2" end="2"/>
                                            </p:txEl>
                                          </p:spTgt>
                                        </p:tgtEl>
                                        <p:attrNameLst>
                                          <p:attrName>style.visibility</p:attrName>
                                        </p:attrNameLst>
                                      </p:cBhvr>
                                      <p:to>
                                        <p:strVal val="visible"/>
                                      </p:to>
                                    </p:set>
                                    <p:anim calcmode="lin" valueType="num">
                                      <p:cBhvr additive="base">
                                        <p:cTn id="21" dur="500" fill="hold"/>
                                        <p:tgtEl>
                                          <p:spTgt spid="23554">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355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0" nodeType="clickEffect">
                                  <p:stCondLst>
                                    <p:cond delay="0"/>
                                  </p:stCondLst>
                                  <p:childTnLst>
                                    <p:set>
                                      <p:cBhvr additive="base">
                                        <p:cTn id="27" dur="1" fill="hold">
                                          <p:stCondLst>
                                            <p:cond delay="0"/>
                                          </p:stCondLst>
                                        </p:cTn>
                                        <p:tgtEl>
                                          <p:spTgt spid="23554">
                                            <p:txEl>
                                              <p:pRg st="3" end="3"/>
                                            </p:txEl>
                                          </p:spTgt>
                                        </p:tgtEl>
                                        <p:attrNameLst>
                                          <p:attrName>style.visibility</p:attrName>
                                        </p:attrNameLst>
                                      </p:cBhvr>
                                      <p:to>
                                        <p:strVal val="visible"/>
                                      </p:to>
                                    </p:set>
                                    <p:anim calcmode="lin" valueType="num">
                                      <p:cBhvr additive="base">
                                        <p:cTn id="28" dur="500" fill="hold"/>
                                        <p:tgtEl>
                                          <p:spTgt spid="23554">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355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uiExpand="1" build="p"/>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8" name="Rectangle 3"/>
          <p:cNvSpPr/>
          <p:nvPr>
            <p:ph idx="4294967295"/>
          </p:nvPr>
        </p:nvSpPr>
        <p:spPr>
          <a:xfrm>
            <a:off x="0" y="1400175"/>
            <a:ext cx="10399712" cy="5534025"/>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3600" b="1">
                <a:solidFill>
                  <a:srgbClr val="FF0000"/>
                </a:solidFill>
              </a:rPr>
              <a:t>（六）表意图</a:t>
            </a:r>
            <a:endParaRPr lang="zh-CN" altLang="en-US" sz="3600" b="1">
              <a:solidFill>
                <a:srgbClr val="FF0000"/>
              </a:solidFill>
            </a:endParaRPr>
          </a:p>
          <a:p>
            <a:pPr marL="301625" lvl="0" indent="-301625"/>
            <a:r>
              <a:rPr lang="en-US" altLang="zh-CN" sz="3600" b="1"/>
              <a:t>1</a:t>
            </a:r>
            <a:r>
              <a:rPr lang="zh-CN" altLang="en-US" sz="3600" b="1"/>
              <a:t>、作为一个共产党员、党的领导干部，想问题办事情，都要从党和人民的根本利益为出发点。</a:t>
            </a:r>
            <a:br>
              <a:rPr lang="zh-CN" altLang="en-US" sz="3600" b="1"/>
            </a:br>
            <a:r>
              <a:rPr lang="zh-CN" altLang="en-US" sz="3600" b="1"/>
              <a:t>        </a:t>
            </a:r>
            <a:endParaRPr lang="zh-CN" altLang="en-US" sz="3600" b="1"/>
          </a:p>
          <a:p>
            <a:pPr marL="301625" lvl="0" indent="-301625"/>
            <a:endParaRPr lang="zh-CN" altLang="en-US" sz="3600" b="1"/>
          </a:p>
          <a:p>
            <a:pPr marL="301625" lvl="0" indent="-301625"/>
            <a:r>
              <a:rPr lang="en-US" altLang="zh-CN" sz="3600" b="1"/>
              <a:t>2</a:t>
            </a:r>
            <a:r>
              <a:rPr lang="zh-CN" altLang="en-US" sz="3600" b="1"/>
              <a:t>、他们本着保证质量、降低成本为原则，使用了新的工艺和新的枝术。</a:t>
            </a:r>
            <a:br>
              <a:rPr lang="zh-CN" altLang="en-US" sz="3600" b="1"/>
            </a:br>
            <a:r>
              <a:rPr lang="zh-CN" altLang="en-US" sz="3600" b="1"/>
              <a:t>   </a:t>
            </a:r>
            <a:endParaRPr lang="zh-CN" altLang="en-US" sz="3600" b="1"/>
          </a:p>
        </p:txBody>
      </p:sp>
      <p:sp>
        <p:nvSpPr>
          <p:cNvPr id="24579"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115F0245-BCF4-4EBA-8E98-BF70ED5B927A}" type="slidenum">
              <a:rPr lang="en-US" altLang="zh-CN" sz="1500"/>
              <a:t>17</a:t>
            </a:fld>
            <a:endParaRPr lang="en-US" altLang="zh-CN" sz="1500"/>
          </a:p>
        </p:txBody>
      </p:sp>
      <p:sp>
        <p:nvSpPr>
          <p:cNvPr id="24580" name="Rectangle 2"/>
          <p:cNvSpPr/>
          <p:nvPr>
            <p:ph type="title" idx="4294967295"/>
          </p:nvPr>
        </p:nvSpPr>
        <p:spPr>
          <a:xfrm>
            <a:off x="0" y="0"/>
            <a:ext cx="10399712" cy="1203325"/>
          </a:xfrm>
          <a:prstGeom prst="rect">
            <a:avLst/>
          </a:prstGeom>
          <a:noFill/>
          <a:ln>
            <a:miter lim="800000"/>
          </a:ln>
        </p:spPr>
        <p:txBody>
          <a:bodyPr vert="horz" wrap="square"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rPr lang="en-US" altLang="zh-CN" sz="4000" b="1">
                <a:solidFill>
                  <a:srgbClr val="0000FF"/>
                </a:solidFill>
              </a:rPr>
              <a:t>【</a:t>
            </a:r>
            <a:r>
              <a:rPr lang="zh-CN" altLang="en-US" sz="4000" b="1">
                <a:solidFill>
                  <a:srgbClr val="0000FF"/>
                </a:solidFill>
              </a:rPr>
              <a:t>典型结构</a:t>
            </a:r>
            <a:r>
              <a:rPr lang="en-US" altLang="zh-CN" sz="4000" b="1">
                <a:solidFill>
                  <a:srgbClr val="0000FF"/>
                </a:solidFill>
              </a:rPr>
              <a:t>】</a:t>
            </a:r>
            <a:br>
              <a:rPr lang="en-US" altLang="zh-CN" sz="4000" b="1">
                <a:solidFill>
                  <a:srgbClr val="0000FF"/>
                </a:solidFill>
              </a:rPr>
            </a:br>
            <a:r>
              <a:rPr lang="zh-CN" altLang="en-US" sz="4000" b="1">
                <a:solidFill>
                  <a:srgbClr val="0000FF"/>
                </a:solidFill>
              </a:rPr>
              <a:t>从</a:t>
            </a:r>
            <a:r>
              <a:rPr lang="en-US" altLang="zh-CN" sz="4000" b="1">
                <a:solidFill>
                  <a:srgbClr val="0000FF"/>
                </a:solidFill>
              </a:rPr>
              <a:t>……</a:t>
            </a:r>
            <a:r>
              <a:rPr lang="zh-CN" altLang="en-US" sz="4000" b="1">
                <a:solidFill>
                  <a:srgbClr val="0000FF"/>
                </a:solidFill>
              </a:rPr>
              <a:t>为出发点；本着</a:t>
            </a:r>
            <a:r>
              <a:rPr lang="en-US" altLang="zh-CN" sz="4000" b="1">
                <a:solidFill>
                  <a:srgbClr val="0000FF"/>
                </a:solidFill>
              </a:rPr>
              <a:t>……</a:t>
            </a:r>
            <a:r>
              <a:rPr lang="zh-CN" altLang="en-US" sz="4000" b="1">
                <a:solidFill>
                  <a:srgbClr val="0000FF"/>
                </a:solidFill>
              </a:rPr>
              <a:t>为原则。</a:t>
            </a:r>
            <a:endParaRPr lang="zh-CN" altLang="en-US" sz="4000" b="1">
              <a:solidFill>
                <a:srgbClr val="0000FF"/>
              </a:solidFill>
            </a:endParaRPr>
          </a:p>
        </p:txBody>
      </p:sp>
      <p:sp>
        <p:nvSpPr>
          <p:cNvPr id="24581" name="Text Box 4"/>
          <p:cNvSpPr/>
          <p:nvPr/>
        </p:nvSpPr>
        <p:spPr>
          <a:xfrm>
            <a:off x="400050" y="3305175"/>
            <a:ext cx="9296400" cy="1563688"/>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从</a:t>
            </a:r>
            <a:r>
              <a:rPr lang="zh-CN" altLang="en-US" sz="3200" b="1">
                <a:solidFill>
                  <a:srgbClr val="0000FF"/>
                </a:solidFill>
              </a:rPr>
              <a:t>党和人民的根本利益</a:t>
            </a:r>
            <a:r>
              <a:rPr lang="zh-CN" altLang="en-US" sz="3200" b="1">
                <a:solidFill>
                  <a:srgbClr val="FF0000"/>
                </a:solidFill>
              </a:rPr>
              <a:t>出发</a:t>
            </a:r>
            <a:r>
              <a:rPr lang="zh-CN" altLang="en-US" sz="3200" b="1">
                <a:solidFill>
                  <a:srgbClr val="0000FF"/>
                </a:solidFill>
              </a:rPr>
              <a:t>”，或说“</a:t>
            </a:r>
            <a:r>
              <a:rPr lang="zh-CN" altLang="en-US" sz="3200" b="1">
                <a:solidFill>
                  <a:srgbClr val="FF0000"/>
                </a:solidFill>
              </a:rPr>
              <a:t>以</a:t>
            </a:r>
            <a:r>
              <a:rPr lang="zh-CN" altLang="en-US" sz="3200" b="1">
                <a:solidFill>
                  <a:srgbClr val="0000FF"/>
                </a:solidFill>
              </a:rPr>
              <a:t>党和人民的根本利益</a:t>
            </a:r>
            <a:r>
              <a:rPr lang="zh-CN" altLang="en-US" sz="3200" b="1">
                <a:solidFill>
                  <a:srgbClr val="FF0000"/>
                </a:solidFill>
              </a:rPr>
              <a:t>为出发点</a:t>
            </a:r>
            <a:r>
              <a:rPr lang="zh-CN" altLang="en-US" sz="3200" b="1">
                <a:solidFill>
                  <a:srgbClr val="0000FF"/>
                </a:solidFill>
              </a:rPr>
              <a:t>”。</a:t>
            </a:r>
            <a:br>
              <a:rPr lang="zh-CN" altLang="en-US" sz="3200" b="1">
                <a:solidFill>
                  <a:srgbClr val="0000FF"/>
                </a:solidFill>
              </a:rPr>
            </a:br>
            <a:endParaRPr lang="zh-CN" altLang="en-US" sz="3200" b="1">
              <a:solidFill>
                <a:srgbClr val="0000FF"/>
              </a:solidFill>
            </a:endParaRPr>
          </a:p>
        </p:txBody>
      </p:sp>
      <p:sp>
        <p:nvSpPr>
          <p:cNvPr id="24582" name="Text Box 5"/>
          <p:cNvSpPr/>
          <p:nvPr/>
        </p:nvSpPr>
        <p:spPr>
          <a:xfrm>
            <a:off x="0" y="5775325"/>
            <a:ext cx="10399712" cy="1870075"/>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本着</a:t>
            </a:r>
            <a:r>
              <a:rPr lang="zh-CN" altLang="en-US" sz="3200" b="1">
                <a:solidFill>
                  <a:srgbClr val="0000FF"/>
                </a:solidFill>
              </a:rPr>
              <a:t>保证质量、降低成本的</a:t>
            </a:r>
            <a:r>
              <a:rPr lang="zh-CN" altLang="en-US" sz="3200" b="1">
                <a:solidFill>
                  <a:srgbClr val="FF0000"/>
                </a:solidFill>
              </a:rPr>
              <a:t>原则</a:t>
            </a:r>
            <a:r>
              <a:rPr lang="zh-CN" altLang="en-US" sz="3200" b="1">
                <a:solidFill>
                  <a:srgbClr val="0000FF"/>
                </a:solidFill>
              </a:rPr>
              <a:t>”，或说“</a:t>
            </a:r>
            <a:r>
              <a:rPr lang="zh-CN" altLang="en-US" sz="3200" b="1">
                <a:solidFill>
                  <a:srgbClr val="FF0000"/>
                </a:solidFill>
              </a:rPr>
              <a:t>以</a:t>
            </a:r>
            <a:r>
              <a:rPr lang="zh-CN" altLang="en-US" sz="3200" b="1">
                <a:solidFill>
                  <a:srgbClr val="0000FF"/>
                </a:solidFill>
              </a:rPr>
              <a:t>保证质量、降低成本</a:t>
            </a:r>
            <a:r>
              <a:rPr lang="zh-CN" altLang="en-US" sz="3200" b="1">
                <a:solidFill>
                  <a:srgbClr val="FF0000"/>
                </a:solidFill>
              </a:rPr>
              <a:t>为原则</a:t>
            </a:r>
            <a:r>
              <a:rPr lang="zh-CN" altLang="en-US" sz="3200" b="1">
                <a:solidFill>
                  <a:srgbClr val="0000FF"/>
                </a:solidFill>
              </a:rPr>
              <a:t>”。</a:t>
            </a:r>
            <a:br>
              <a:rPr lang="zh-CN" altLang="en-US" sz="3200" b="1">
                <a:solidFill>
                  <a:srgbClr val="0000FF"/>
                </a:solidFill>
              </a:rPr>
            </a:br>
            <a:br>
              <a:rPr lang="zh-CN" altLang="en-US" sz="2600" b="1"/>
            </a:br>
            <a:endParaRPr lang="zh-CN" altLang="en-US" sz="26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4578">
                                            <p:txEl>
                                              <p:pRg st="0" end="0"/>
                                            </p:txEl>
                                          </p:spTgt>
                                        </p:tgtEl>
                                        <p:attrNameLst>
                                          <p:attrName>style.visibility</p:attrName>
                                        </p:attrNameLst>
                                      </p:cBhvr>
                                      <p:to>
                                        <p:strVal val="visible"/>
                                      </p:to>
                                    </p:set>
                                    <p:anim calcmode="lin" valueType="num">
                                      <p:cBhvr additive="base">
                                        <p:cTn id="7" dur="500" fill="hold"/>
                                        <p:tgtEl>
                                          <p:spTgt spid="245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additive="base">
                                        <p:cTn id="13" dur="1" fill="hold">
                                          <p:stCondLst>
                                            <p:cond delay="0"/>
                                          </p:stCondLst>
                                        </p:cTn>
                                        <p:tgtEl>
                                          <p:spTgt spid="24578">
                                            <p:txEl>
                                              <p:pRg st="1" end="1"/>
                                            </p:txEl>
                                          </p:spTgt>
                                        </p:tgtEl>
                                        <p:attrNameLst>
                                          <p:attrName>style.visibility</p:attrName>
                                        </p:attrNameLst>
                                      </p:cBhvr>
                                      <p:to>
                                        <p:strVal val="visible"/>
                                      </p:to>
                                    </p:set>
                                    <p:anim calcmode="lin" valueType="num">
                                      <p:cBhvr additive="base">
                                        <p:cTn id="14" dur="500" fill="hold"/>
                                        <p:tgtEl>
                                          <p:spTgt spid="24578">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457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0" nodeType="clickEffect">
                                  <p:stCondLst>
                                    <p:cond delay="0"/>
                                  </p:stCondLst>
                                  <p:childTnLst>
                                    <p:set>
                                      <p:cBhvr additive="base">
                                        <p:cTn id="20" dur="1" fill="hold">
                                          <p:stCondLst>
                                            <p:cond delay="0"/>
                                          </p:stCondLst>
                                        </p:cTn>
                                        <p:tgtEl>
                                          <p:spTgt spid="24578">
                                            <p:txEl>
                                              <p:pRg st="3" end="3"/>
                                            </p:txEl>
                                          </p:spTgt>
                                        </p:tgtEl>
                                        <p:attrNameLst>
                                          <p:attrName>style.visibility</p:attrName>
                                        </p:attrNameLst>
                                      </p:cBhvr>
                                      <p:to>
                                        <p:strVal val="visible"/>
                                      </p:to>
                                    </p:set>
                                    <p:anim calcmode="lin" valueType="num">
                                      <p:cBhvr additive="base">
                                        <p:cTn id="21" dur="500" fill="hold"/>
                                        <p:tgtEl>
                                          <p:spTgt spid="24578">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457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2" nodeType="clickEffect">
                                  <p:stCondLst>
                                    <p:cond delay="0"/>
                                  </p:stCondLst>
                                  <p:childTnLst>
                                    <p:set>
                                      <p:cBhvr additive="base">
                                        <p:cTn id="27" dur="1" fill="hold">
                                          <p:stCondLst>
                                            <p:cond delay="0"/>
                                          </p:stCondLst>
                                        </p:cTn>
                                        <p:tgtEl>
                                          <p:spTgt spid="24581"/>
                                        </p:tgtEl>
                                        <p:attrNameLst>
                                          <p:attrName>style.visibility</p:attrName>
                                        </p:attrNameLst>
                                      </p:cBhvr>
                                      <p:to>
                                        <p:strVal val="visible"/>
                                      </p:to>
                                    </p:set>
                                    <p:anim calcmode="lin" valueType="num">
                                      <p:cBhvr additive="base">
                                        <p:cTn id="28" dur="500" fill="hold"/>
                                        <p:tgtEl>
                                          <p:spTgt spid="24581"/>
                                        </p:tgtEl>
                                        <p:attrNameLst>
                                          <p:attrName>ppt_x</p:attrName>
                                        </p:attrNameLst>
                                      </p:cBhvr>
                                      <p:tavLst>
                                        <p:tav tm="0">
                                          <p:val>
                                            <p:strVal val="#ppt_x"/>
                                          </p:val>
                                        </p:tav>
                                        <p:tav tm="100000">
                                          <p:val>
                                            <p:strVal val="#ppt_x"/>
                                          </p:val>
                                        </p:tav>
                                      </p:tavLst>
                                    </p:anim>
                                    <p:anim calcmode="lin" valueType="num">
                                      <p:cBhvr additive="base">
                                        <p:cTn id="29"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3" nodeType="clickEffect">
                                  <p:stCondLst>
                                    <p:cond delay="0"/>
                                  </p:stCondLst>
                                  <p:childTnLst>
                                    <p:set>
                                      <p:cBhvr additive="base">
                                        <p:cTn id="34" dur="1" fill="hold">
                                          <p:stCondLst>
                                            <p:cond delay="0"/>
                                          </p:stCondLst>
                                        </p:cTn>
                                        <p:tgtEl>
                                          <p:spTgt spid="24582"/>
                                        </p:tgtEl>
                                        <p:attrNameLst>
                                          <p:attrName>style.visibility</p:attrName>
                                        </p:attrNameLst>
                                      </p:cBhvr>
                                      <p:to>
                                        <p:strVal val="visible"/>
                                      </p:to>
                                    </p:set>
                                    <p:anim calcmode="lin" valueType="num">
                                      <p:cBhvr additive="base">
                                        <p:cTn id="35" dur="500" fill="hold"/>
                                        <p:tgtEl>
                                          <p:spTgt spid="24582"/>
                                        </p:tgtEl>
                                        <p:attrNameLst>
                                          <p:attrName>ppt_x</p:attrName>
                                        </p:attrNameLst>
                                      </p:cBhvr>
                                      <p:tavLst>
                                        <p:tav tm="0">
                                          <p:val>
                                            <p:strVal val="#ppt_x"/>
                                          </p:val>
                                        </p:tav>
                                        <p:tav tm="100000">
                                          <p:val>
                                            <p:strVal val="#ppt_x"/>
                                          </p:val>
                                        </p:tav>
                                      </p:tavLst>
                                    </p:anim>
                                    <p:anim calcmode="lin" valueType="num">
                                      <p:cBhvr additive="base">
                                        <p:cTn id="36"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1" nodeType="clickEffect">
                                  <p:stCondLst>
                                    <p:cond delay="0"/>
                                  </p:stCondLst>
                                  <p:childTnLst>
                                    <p:set>
                                      <p:cBhvr additive="base">
                                        <p:cTn id="41" dur="1" fill="hold">
                                          <p:stCondLst>
                                            <p:cond delay="0"/>
                                          </p:stCondLst>
                                        </p:cTn>
                                        <p:tgtEl>
                                          <p:spTgt spid="24580"/>
                                        </p:tgtEl>
                                        <p:attrNameLst>
                                          <p:attrName>style.visibility</p:attrName>
                                        </p:attrNameLst>
                                      </p:cBhvr>
                                      <p:to>
                                        <p:strVal val="visible"/>
                                      </p:to>
                                    </p:set>
                                    <p:anim calcmode="lin" valueType="num">
                                      <p:cBhvr additive="base">
                                        <p:cTn id="42" dur="500" fill="hold"/>
                                        <p:tgtEl>
                                          <p:spTgt spid="24580"/>
                                        </p:tgtEl>
                                        <p:attrNameLst>
                                          <p:attrName>ppt_x</p:attrName>
                                        </p:attrNameLst>
                                      </p:cBhvr>
                                      <p:tavLst>
                                        <p:tav tm="0">
                                          <p:val>
                                            <p:strVal val="#ppt_x"/>
                                          </p:val>
                                        </p:tav>
                                        <p:tav tm="100000">
                                          <p:val>
                                            <p:strVal val="#ppt_x"/>
                                          </p:val>
                                        </p:tav>
                                      </p:tavLst>
                                    </p:anim>
                                    <p:anim calcmode="lin" valueType="num">
                                      <p:cBhvr additive="base">
                                        <p:cTn id="43"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uiExpand="1" build="p"/>
      <p:bldP spid="24580" grpId="1"/>
      <p:bldP spid="24581" grpId="2"/>
      <p:bldP spid="24582" grpId="3"/>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5602" name="Rectangle 3"/>
          <p:cNvSpPr/>
          <p:nvPr>
            <p:ph idx="4294967295"/>
          </p:nvPr>
        </p:nvSpPr>
        <p:spPr>
          <a:xfrm>
            <a:off x="0" y="1684338"/>
            <a:ext cx="10399712" cy="4764088"/>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lnSpc>
                <a:spcPct val="90000"/>
              </a:lnSpc>
            </a:pPr>
            <a:r>
              <a:rPr lang="zh-CN" altLang="en-US" sz="3600" b="1">
                <a:solidFill>
                  <a:srgbClr val="FF0000"/>
                </a:solidFill>
              </a:rPr>
              <a:t>（七）表构成</a:t>
            </a:r>
            <a:br>
              <a:rPr lang="zh-CN" altLang="en-US" sz="3600" b="1">
                <a:solidFill>
                  <a:srgbClr val="FF0000"/>
                </a:solidFill>
              </a:rPr>
            </a:br>
            <a:r>
              <a:rPr lang="en-US" altLang="zh-CN" sz="3600" b="1"/>
              <a:t>1</a:t>
            </a:r>
            <a:r>
              <a:rPr lang="zh-CN" altLang="en-US" sz="3600" b="1"/>
              <a:t>、止咳祛痰片是我厂里新产品，它的主要成分是远志、桔梗、贝母、氯化铵等配制而成。</a:t>
            </a:r>
            <a:br>
              <a:rPr lang="zh-CN" altLang="en-US" sz="3600" b="1"/>
            </a:br>
            <a:r>
              <a:rPr lang="zh-CN" altLang="en-US" sz="3600" b="1"/>
              <a:t>    </a:t>
            </a:r>
            <a:br>
              <a:rPr lang="zh-CN" altLang="en-US" sz="3600" b="1"/>
            </a:br>
            <a:r>
              <a:rPr lang="zh-CN" altLang="en-US" sz="3600" b="1"/>
              <a:t>    </a:t>
            </a:r>
            <a:endParaRPr lang="zh-CN" altLang="en-US" sz="3600" b="1"/>
          </a:p>
          <a:p>
            <a:pPr marL="301625" lvl="0" indent="-301625">
              <a:lnSpc>
                <a:spcPct val="90000"/>
              </a:lnSpc>
            </a:pPr>
            <a:r>
              <a:rPr lang="en-US" altLang="zh-CN" sz="3600" b="1"/>
              <a:t>2</a:t>
            </a:r>
            <a:r>
              <a:rPr lang="zh-CN" altLang="en-US" sz="3600" b="1"/>
              <a:t>、镇海口的海防纪念馆有序厅、抗倭、抗英、抗法、抗日、尾厅六部分组成，充分显示了中华儿女不限畏强暴、自强不息的民族精神。</a:t>
            </a:r>
            <a:br>
              <a:rPr lang="zh-CN" altLang="en-US" sz="3600" b="1"/>
            </a:br>
            <a:r>
              <a:rPr lang="zh-CN" altLang="en-US" sz="3600" b="1"/>
              <a:t>   </a:t>
            </a:r>
            <a:endParaRPr lang="zh-CN" altLang="en-US" sz="3600" b="1"/>
          </a:p>
        </p:txBody>
      </p:sp>
      <p:sp>
        <p:nvSpPr>
          <p:cNvPr id="25603"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DB6CAEFA-C153-4AB3-BC75-5595C8D4CD66}" type="slidenum">
              <a:rPr lang="en-US" altLang="zh-CN" sz="1500"/>
              <a:t>18</a:t>
            </a:fld>
            <a:endParaRPr lang="en-US" altLang="zh-CN" sz="1500"/>
          </a:p>
        </p:txBody>
      </p:sp>
      <p:sp>
        <p:nvSpPr>
          <p:cNvPr id="25604" name="Rectangle 2"/>
          <p:cNvSpPr/>
          <p:nvPr>
            <p:ph type="title" idx="4294967295"/>
          </p:nvPr>
        </p:nvSpPr>
        <p:spPr>
          <a:xfrm>
            <a:off x="0" y="722312"/>
            <a:ext cx="10399712" cy="1203325"/>
          </a:xfrm>
          <a:prstGeom prst="rect">
            <a:avLst/>
          </a:prstGeom>
          <a:noFill/>
          <a:ln>
            <a:miter lim="800000"/>
          </a:ln>
        </p:spPr>
        <p:txBody>
          <a:bodyPr vert="horz" wrap="square"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rPr lang="en-US" altLang="zh-CN" sz="4000" b="1">
                <a:solidFill>
                  <a:srgbClr val="0000FF"/>
                </a:solidFill>
              </a:rPr>
              <a:t>【</a:t>
            </a:r>
            <a:r>
              <a:rPr lang="zh-CN" altLang="en-US" sz="4000" b="1">
                <a:solidFill>
                  <a:srgbClr val="0000FF"/>
                </a:solidFill>
              </a:rPr>
              <a:t>典型结构</a:t>
            </a:r>
            <a:r>
              <a:rPr lang="en-US" altLang="zh-CN" sz="4000" b="1">
                <a:solidFill>
                  <a:srgbClr val="0000FF"/>
                </a:solidFill>
              </a:rPr>
              <a:t>】</a:t>
            </a:r>
            <a:r>
              <a:rPr lang="zh-CN" altLang="en-US" sz="4000" b="1">
                <a:solidFill>
                  <a:srgbClr val="0000FF"/>
                </a:solidFill>
              </a:rPr>
              <a:t>成分是</a:t>
            </a:r>
            <a:r>
              <a:rPr lang="en-US" altLang="zh-CN" sz="4000" b="1">
                <a:solidFill>
                  <a:srgbClr val="0000FF"/>
                </a:solidFill>
              </a:rPr>
              <a:t>……</a:t>
            </a:r>
            <a:r>
              <a:rPr lang="zh-CN" altLang="en-US" sz="4000" b="1">
                <a:solidFill>
                  <a:srgbClr val="0000FF"/>
                </a:solidFill>
              </a:rPr>
              <a:t>配制而成；分</a:t>
            </a:r>
            <a:r>
              <a:rPr lang="en-US" altLang="zh-CN" sz="4000" b="1">
                <a:solidFill>
                  <a:srgbClr val="0000FF"/>
                </a:solidFill>
              </a:rPr>
              <a:t>……</a:t>
            </a:r>
            <a:r>
              <a:rPr lang="zh-CN" altLang="en-US" sz="4000" b="1">
                <a:solidFill>
                  <a:srgbClr val="0000FF"/>
                </a:solidFill>
              </a:rPr>
              <a:t>部分组成</a:t>
            </a:r>
            <a:r>
              <a:rPr lang="en-US" altLang="zh-CN" sz="4000" b="1">
                <a:solidFill>
                  <a:srgbClr val="0000FF"/>
                </a:solidFill>
              </a:rPr>
              <a:t>;</a:t>
            </a:r>
            <a:r>
              <a:rPr lang="zh-CN" altLang="en-US" sz="4000" b="1">
                <a:solidFill>
                  <a:srgbClr val="0000FF"/>
                </a:solidFill>
              </a:rPr>
              <a:t>包括</a:t>
            </a:r>
            <a:r>
              <a:rPr lang="en-US" altLang="zh-CN" sz="4000" b="1">
                <a:solidFill>
                  <a:srgbClr val="0000FF"/>
                </a:solidFill>
              </a:rPr>
              <a:t>……</a:t>
            </a:r>
            <a:r>
              <a:rPr lang="zh-CN" altLang="en-US" sz="4000" b="1">
                <a:solidFill>
                  <a:srgbClr val="0000FF"/>
                </a:solidFill>
              </a:rPr>
              <a:t>组成； 有</a:t>
            </a:r>
            <a:r>
              <a:rPr lang="en-US" altLang="zh-CN" sz="4000" b="1">
                <a:solidFill>
                  <a:srgbClr val="0000FF"/>
                </a:solidFill>
              </a:rPr>
              <a:t>……</a:t>
            </a:r>
            <a:r>
              <a:rPr lang="zh-CN" altLang="en-US" sz="4000" b="1">
                <a:solidFill>
                  <a:srgbClr val="0000FF"/>
                </a:solidFill>
              </a:rPr>
              <a:t>组成 。</a:t>
            </a:r>
            <a:br>
              <a:rPr lang="zh-CN" altLang="en-US" sz="4000" b="1"/>
            </a:br>
            <a:endParaRPr lang="zh-CN" altLang="en-US" sz="4000" b="1"/>
          </a:p>
        </p:txBody>
      </p:sp>
      <p:sp>
        <p:nvSpPr>
          <p:cNvPr id="25605" name="Text Box 4"/>
          <p:cNvSpPr/>
          <p:nvPr/>
        </p:nvSpPr>
        <p:spPr>
          <a:xfrm>
            <a:off x="1085850" y="3228975"/>
            <a:ext cx="8915400" cy="1076325"/>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成分是</a:t>
            </a:r>
            <a:r>
              <a:rPr lang="zh-CN" altLang="en-US" sz="3200" b="1">
                <a:solidFill>
                  <a:srgbClr val="0000FF"/>
                </a:solidFill>
              </a:rPr>
              <a:t>远</a:t>
            </a:r>
            <a:r>
              <a:rPr lang="en-US" altLang="zh-CN" sz="3200" b="1">
                <a:solidFill>
                  <a:srgbClr val="0000FF"/>
                </a:solidFill>
              </a:rPr>
              <a:t>……</a:t>
            </a:r>
            <a:r>
              <a:rPr lang="zh-CN" altLang="en-US" sz="3200" b="1">
                <a:solidFill>
                  <a:srgbClr val="0000FF"/>
                </a:solidFill>
              </a:rPr>
              <a:t>氯化铵等”，或说“</a:t>
            </a:r>
            <a:r>
              <a:rPr lang="zh-CN" altLang="en-US" sz="3200" b="1">
                <a:solidFill>
                  <a:srgbClr val="FF0000"/>
                </a:solidFill>
              </a:rPr>
              <a:t>由</a:t>
            </a:r>
            <a:r>
              <a:rPr lang="en-US" altLang="zh-CN" sz="3200" b="1">
                <a:solidFill>
                  <a:srgbClr val="FF0000"/>
                </a:solidFill>
              </a:rPr>
              <a:t>……</a:t>
            </a:r>
            <a:r>
              <a:rPr lang="zh-CN" altLang="en-US" sz="3200" b="1">
                <a:solidFill>
                  <a:srgbClr val="0000FF"/>
                </a:solidFill>
              </a:rPr>
              <a:t>等</a:t>
            </a:r>
            <a:r>
              <a:rPr lang="zh-CN" altLang="en-US" sz="3200" b="1">
                <a:solidFill>
                  <a:srgbClr val="FF0000"/>
                </a:solidFill>
              </a:rPr>
              <a:t>配制而成</a:t>
            </a:r>
            <a:r>
              <a:rPr lang="zh-CN" altLang="en-US" sz="3200" b="1">
                <a:solidFill>
                  <a:srgbClr val="0000FF"/>
                </a:solidFill>
              </a:rPr>
              <a:t>”。</a:t>
            </a:r>
            <a:endParaRPr lang="zh-CN" altLang="en-US" sz="3200" b="1">
              <a:solidFill>
                <a:srgbClr val="0000FF"/>
              </a:solidFill>
            </a:endParaRPr>
          </a:p>
        </p:txBody>
      </p:sp>
      <p:sp>
        <p:nvSpPr>
          <p:cNvPr id="25606" name="Text Box 5"/>
          <p:cNvSpPr/>
          <p:nvPr/>
        </p:nvSpPr>
        <p:spPr>
          <a:xfrm>
            <a:off x="0" y="5972175"/>
            <a:ext cx="10399712" cy="1870075"/>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有</a:t>
            </a:r>
            <a:r>
              <a:rPr lang="zh-CN" altLang="en-US" sz="3200" b="1">
                <a:solidFill>
                  <a:srgbClr val="0000FF"/>
                </a:solidFill>
              </a:rPr>
              <a:t>序厅</a:t>
            </a:r>
            <a:r>
              <a:rPr lang="en-US" altLang="zh-CN" sz="3200" b="1">
                <a:solidFill>
                  <a:srgbClr val="0000FF"/>
                </a:solidFill>
              </a:rPr>
              <a:t>……</a:t>
            </a:r>
            <a:r>
              <a:rPr lang="zh-CN" altLang="en-US" sz="3200" b="1">
                <a:solidFill>
                  <a:srgbClr val="0000FF"/>
                </a:solidFill>
              </a:rPr>
              <a:t>六</a:t>
            </a:r>
            <a:r>
              <a:rPr lang="zh-CN" altLang="en-US" sz="3200" b="1">
                <a:solidFill>
                  <a:srgbClr val="FF0000"/>
                </a:solidFill>
              </a:rPr>
              <a:t>部分</a:t>
            </a:r>
            <a:r>
              <a:rPr lang="zh-CN" altLang="en-US" sz="3200" b="1">
                <a:solidFill>
                  <a:srgbClr val="0000FF"/>
                </a:solidFill>
              </a:rPr>
              <a:t>”，或说“</a:t>
            </a:r>
            <a:r>
              <a:rPr lang="zh-CN" altLang="en-US" sz="3200" b="1">
                <a:solidFill>
                  <a:srgbClr val="FF0000"/>
                </a:solidFill>
              </a:rPr>
              <a:t>由</a:t>
            </a:r>
            <a:r>
              <a:rPr lang="zh-CN" altLang="en-US" sz="3200" b="1">
                <a:solidFill>
                  <a:srgbClr val="0000FF"/>
                </a:solidFill>
              </a:rPr>
              <a:t>序厅</a:t>
            </a:r>
            <a:r>
              <a:rPr lang="en-US" altLang="zh-CN" sz="3200" b="1">
                <a:solidFill>
                  <a:srgbClr val="0000FF"/>
                </a:solidFill>
              </a:rPr>
              <a:t>……</a:t>
            </a:r>
            <a:r>
              <a:rPr lang="zh-CN" altLang="en-US" sz="3200" b="1">
                <a:solidFill>
                  <a:srgbClr val="0000FF"/>
                </a:solidFill>
              </a:rPr>
              <a:t>六</a:t>
            </a:r>
            <a:r>
              <a:rPr lang="zh-CN" altLang="en-US" sz="3200" b="1">
                <a:solidFill>
                  <a:srgbClr val="FF0000"/>
                </a:solidFill>
              </a:rPr>
              <a:t>部分组成</a:t>
            </a:r>
            <a:r>
              <a:rPr lang="zh-CN" altLang="en-US" sz="3200" b="1">
                <a:solidFill>
                  <a:srgbClr val="0000FF"/>
                </a:solidFill>
              </a:rPr>
              <a:t>”。</a:t>
            </a:r>
            <a:br>
              <a:rPr lang="zh-CN" altLang="en-US" sz="2600" b="1"/>
            </a:br>
            <a:br>
              <a:rPr lang="zh-CN" altLang="en-US" sz="2600" b="1"/>
            </a:br>
            <a:endParaRPr lang="zh-CN" altLang="en-US" sz="26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5602">
                                            <p:txEl>
                                              <p:pRg st="0" end="0"/>
                                            </p:txEl>
                                          </p:spTgt>
                                        </p:tgtEl>
                                        <p:attrNameLst>
                                          <p:attrName>style.visibility</p:attrName>
                                        </p:attrNameLst>
                                      </p:cBhvr>
                                      <p:to>
                                        <p:strVal val="visible"/>
                                      </p:to>
                                    </p:set>
                                    <p:anim calcmode="lin" valueType="num">
                                      <p:cBhvr additive="base">
                                        <p:cTn id="7" dur="500" fill="hold"/>
                                        <p:tgtEl>
                                          <p:spTgt spid="2560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60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additive="base">
                                        <p:cTn id="13" dur="1" fill="hold">
                                          <p:stCondLst>
                                            <p:cond delay="0"/>
                                          </p:stCondLst>
                                        </p:cTn>
                                        <p:tgtEl>
                                          <p:spTgt spid="25602">
                                            <p:txEl>
                                              <p:pRg st="1" end="1"/>
                                            </p:txEl>
                                          </p:spTgt>
                                        </p:tgtEl>
                                        <p:attrNameLst>
                                          <p:attrName>style.visibility</p:attrName>
                                        </p:attrNameLst>
                                      </p:cBhvr>
                                      <p:to>
                                        <p:strVal val="visible"/>
                                      </p:to>
                                    </p:set>
                                    <p:anim calcmode="lin" valueType="num">
                                      <p:cBhvr additive="base">
                                        <p:cTn id="14" dur="500" fill="hold"/>
                                        <p:tgtEl>
                                          <p:spTgt spid="25602">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560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additive="base">
                                        <p:cTn id="20" dur="1" fill="hold">
                                          <p:stCondLst>
                                            <p:cond delay="0"/>
                                          </p:stCondLst>
                                        </p:cTn>
                                        <p:tgtEl>
                                          <p:spTgt spid="25605"/>
                                        </p:tgtEl>
                                        <p:attrNameLst>
                                          <p:attrName>style.visibility</p:attrName>
                                        </p:attrNameLst>
                                      </p:cBhvr>
                                      <p:to>
                                        <p:strVal val="visible"/>
                                      </p:to>
                                    </p:set>
                                    <p:anim calcmode="lin" valueType="num">
                                      <p:cBhvr additive="base">
                                        <p:cTn id="21" dur="500" fill="hold"/>
                                        <p:tgtEl>
                                          <p:spTgt spid="25605"/>
                                        </p:tgtEl>
                                        <p:attrNameLst>
                                          <p:attrName>ppt_x</p:attrName>
                                        </p:attrNameLst>
                                      </p:cBhvr>
                                      <p:tavLst>
                                        <p:tav tm="0">
                                          <p:val>
                                            <p:strVal val="#ppt_x"/>
                                          </p:val>
                                        </p:tav>
                                        <p:tav tm="100000">
                                          <p:val>
                                            <p:strVal val="#ppt_x"/>
                                          </p:val>
                                        </p:tav>
                                      </p:tavLst>
                                    </p:anim>
                                    <p:anim calcmode="lin" valueType="num">
                                      <p:cBhvr additive="base">
                                        <p:cTn id="22"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3" nodeType="clickEffect">
                                  <p:stCondLst>
                                    <p:cond delay="0"/>
                                  </p:stCondLst>
                                  <p:childTnLst>
                                    <p:set>
                                      <p:cBhvr additive="base">
                                        <p:cTn id="27" dur="1" fill="hold">
                                          <p:stCondLst>
                                            <p:cond delay="0"/>
                                          </p:stCondLst>
                                        </p:cTn>
                                        <p:tgtEl>
                                          <p:spTgt spid="25606"/>
                                        </p:tgtEl>
                                        <p:attrNameLst>
                                          <p:attrName>style.visibility</p:attrName>
                                        </p:attrNameLst>
                                      </p:cBhvr>
                                      <p:to>
                                        <p:strVal val="visible"/>
                                      </p:to>
                                    </p:set>
                                    <p:anim calcmode="lin" valueType="num">
                                      <p:cBhvr additive="base">
                                        <p:cTn id="28" dur="500" fill="hold"/>
                                        <p:tgtEl>
                                          <p:spTgt spid="25606"/>
                                        </p:tgtEl>
                                        <p:attrNameLst>
                                          <p:attrName>ppt_x</p:attrName>
                                        </p:attrNameLst>
                                      </p:cBhvr>
                                      <p:tavLst>
                                        <p:tav tm="0">
                                          <p:val>
                                            <p:strVal val="#ppt_x"/>
                                          </p:val>
                                        </p:tav>
                                        <p:tav tm="100000">
                                          <p:val>
                                            <p:strVal val="#ppt_x"/>
                                          </p:val>
                                        </p:tav>
                                      </p:tavLst>
                                    </p:anim>
                                    <p:anim calcmode="lin" valueType="num">
                                      <p:cBhvr additive="base">
                                        <p:cTn id="29"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1" nodeType="clickEffect">
                                  <p:stCondLst>
                                    <p:cond delay="0"/>
                                  </p:stCondLst>
                                  <p:childTnLst>
                                    <p:set>
                                      <p:cBhvr additive="base">
                                        <p:cTn id="34" dur="1" fill="hold">
                                          <p:stCondLst>
                                            <p:cond delay="0"/>
                                          </p:stCondLst>
                                        </p:cTn>
                                        <p:tgtEl>
                                          <p:spTgt spid="25604"/>
                                        </p:tgtEl>
                                        <p:attrNameLst>
                                          <p:attrName>style.visibility</p:attrName>
                                        </p:attrNameLst>
                                      </p:cBhvr>
                                      <p:to>
                                        <p:strVal val="visible"/>
                                      </p:to>
                                    </p:set>
                                    <p:anim calcmode="lin" valueType="num">
                                      <p:cBhvr additive="base">
                                        <p:cTn id="35" dur="500" fill="hold"/>
                                        <p:tgtEl>
                                          <p:spTgt spid="25604"/>
                                        </p:tgtEl>
                                        <p:attrNameLst>
                                          <p:attrName>ppt_x</p:attrName>
                                        </p:attrNameLst>
                                      </p:cBhvr>
                                      <p:tavLst>
                                        <p:tav tm="0">
                                          <p:val>
                                            <p:strVal val="#ppt_x"/>
                                          </p:val>
                                        </p:tav>
                                        <p:tav tm="100000">
                                          <p:val>
                                            <p:strVal val="#ppt_x"/>
                                          </p:val>
                                        </p:tav>
                                      </p:tavLst>
                                    </p:anim>
                                    <p:anim calcmode="lin" valueType="num">
                                      <p:cBhvr additive="base">
                                        <p:cTn id="36"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uiExpand="1" build="p"/>
      <p:bldP spid="25604" grpId="1"/>
      <p:bldP spid="25605" grpId="2"/>
      <p:bldP spid="25606" grpId="3"/>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6" name="Rectangle 3"/>
          <p:cNvSpPr/>
          <p:nvPr>
            <p:ph idx="4294967295"/>
          </p:nvPr>
        </p:nvSpPr>
        <p:spPr>
          <a:xfrm>
            <a:off x="992188" y="2816225"/>
            <a:ext cx="8424862" cy="3632200"/>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3600" b="1">
                <a:solidFill>
                  <a:srgbClr val="FF0000"/>
                </a:solidFill>
              </a:rPr>
              <a:t>（八）表程度</a:t>
            </a:r>
            <a:br>
              <a:rPr lang="zh-CN" altLang="en-US" sz="3600" b="1">
                <a:solidFill>
                  <a:srgbClr val="FF0000"/>
                </a:solidFill>
              </a:rPr>
            </a:br>
            <a:r>
              <a:rPr lang="zh-CN" altLang="en-US" sz="3600" b="1"/>
              <a:t>他平时总是沉默寡言，但只要一到学术会议上谈起他那心爱的专业时，就变得分外活跃而健谈多了。</a:t>
            </a:r>
            <a:br>
              <a:rPr lang="zh-CN" altLang="en-US" sz="3600" b="1"/>
            </a:br>
            <a:r>
              <a:rPr lang="zh-CN" altLang="en-US" b="1"/>
              <a:t>   </a:t>
            </a:r>
            <a:endParaRPr lang="zh-CN" altLang="en-US" b="1"/>
          </a:p>
        </p:txBody>
      </p:sp>
      <p:sp>
        <p:nvSpPr>
          <p:cNvPr id="26627"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3C7ED412-D70B-4298-9356-1E23074EBD51}" type="slidenum">
              <a:rPr lang="en-US" altLang="zh-CN" sz="1500"/>
              <a:t>19</a:t>
            </a:fld>
            <a:endParaRPr lang="en-US" altLang="zh-CN" sz="1500"/>
          </a:p>
        </p:txBody>
      </p:sp>
      <p:sp>
        <p:nvSpPr>
          <p:cNvPr id="26628" name="Rectangle 2"/>
          <p:cNvSpPr/>
          <p:nvPr>
            <p:ph type="title" idx="4294967295"/>
          </p:nvPr>
        </p:nvSpPr>
        <p:spPr>
          <a:xfrm>
            <a:off x="520700" y="355600"/>
            <a:ext cx="9358312" cy="1319212"/>
          </a:xfrm>
          <a:prstGeom prst="rect">
            <a:avLst/>
          </a:prstGeom>
          <a:noFill/>
          <a:ln>
            <a:miter lim="800000"/>
          </a:ln>
        </p:spPr>
        <p:txBody>
          <a:bodyPr vert="horz" wrap="square"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rPr lang="en-US" altLang="zh-CN" sz="4000" b="1">
                <a:solidFill>
                  <a:srgbClr val="0000FF"/>
                </a:solidFill>
              </a:rPr>
              <a:t>【</a:t>
            </a:r>
            <a:r>
              <a:rPr lang="zh-CN" altLang="en-US" sz="4000" b="1">
                <a:solidFill>
                  <a:srgbClr val="0000FF"/>
                </a:solidFill>
              </a:rPr>
              <a:t>典型结构</a:t>
            </a:r>
            <a:r>
              <a:rPr lang="en-US" altLang="zh-CN" sz="4000" b="1">
                <a:solidFill>
                  <a:srgbClr val="0000FF"/>
                </a:solidFill>
              </a:rPr>
              <a:t>】</a:t>
            </a:r>
            <a:r>
              <a:rPr lang="zh-CN" altLang="en-US" sz="4000" b="1">
                <a:solidFill>
                  <a:srgbClr val="0000FF"/>
                </a:solidFill>
              </a:rPr>
              <a:t>分外</a:t>
            </a:r>
            <a:r>
              <a:rPr lang="en-US" altLang="zh-CN" sz="4000" b="1">
                <a:solidFill>
                  <a:srgbClr val="0000FF"/>
                </a:solidFill>
              </a:rPr>
              <a:t>……</a:t>
            </a:r>
            <a:r>
              <a:rPr lang="zh-CN" altLang="en-US" sz="4000" b="1">
                <a:solidFill>
                  <a:srgbClr val="0000FF"/>
                </a:solidFill>
              </a:rPr>
              <a:t>多了。</a:t>
            </a:r>
            <a:endParaRPr lang="zh-CN" altLang="en-US" sz="4000" b="1">
              <a:solidFill>
                <a:srgbClr val="0000FF"/>
              </a:solidFill>
            </a:endParaRPr>
          </a:p>
        </p:txBody>
      </p:sp>
      <p:sp>
        <p:nvSpPr>
          <p:cNvPr id="26629" name="Text Box 4"/>
          <p:cNvSpPr/>
          <p:nvPr/>
        </p:nvSpPr>
        <p:spPr>
          <a:xfrm>
            <a:off x="476250" y="4143375"/>
            <a:ext cx="8491538" cy="2174875"/>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600" b="1">
                <a:solidFill>
                  <a:srgbClr val="FF0000"/>
                </a:solidFill>
              </a:rPr>
              <a:t>【</a:t>
            </a:r>
            <a:r>
              <a:rPr lang="zh-CN" altLang="en-US" sz="3600" b="1">
                <a:solidFill>
                  <a:srgbClr val="FF0000"/>
                </a:solidFill>
              </a:rPr>
              <a:t>修改</a:t>
            </a:r>
            <a:r>
              <a:rPr lang="en-US" altLang="zh-CN" sz="3600" b="1">
                <a:solidFill>
                  <a:srgbClr val="FF0000"/>
                </a:solidFill>
              </a:rPr>
              <a:t>】</a:t>
            </a:r>
            <a:r>
              <a:rPr lang="zh-CN" altLang="en-US" sz="3600" b="1">
                <a:solidFill>
                  <a:srgbClr val="0000FF"/>
                </a:solidFill>
              </a:rPr>
              <a:t>或说“</a:t>
            </a:r>
            <a:r>
              <a:rPr lang="zh-CN" altLang="en-US" sz="3600" b="1">
                <a:solidFill>
                  <a:srgbClr val="FF0000"/>
                </a:solidFill>
              </a:rPr>
              <a:t>分外</a:t>
            </a:r>
            <a:r>
              <a:rPr lang="zh-CN" altLang="en-US" sz="3600" b="1">
                <a:solidFill>
                  <a:srgbClr val="0000FF"/>
                </a:solidFill>
              </a:rPr>
              <a:t>活跃而健谈”，或说“活跃而健谈</a:t>
            </a:r>
            <a:r>
              <a:rPr lang="zh-CN" altLang="en-US" sz="3600" b="1">
                <a:solidFill>
                  <a:srgbClr val="FF0000"/>
                </a:solidFill>
              </a:rPr>
              <a:t>多了</a:t>
            </a:r>
            <a:r>
              <a:rPr lang="zh-CN" altLang="en-US" sz="3600" b="1">
                <a:solidFill>
                  <a:srgbClr val="0000FF"/>
                </a:solidFill>
              </a:rPr>
              <a:t>”。</a:t>
            </a:r>
            <a:br>
              <a:rPr lang="zh-CN" altLang="en-US" sz="3200" b="1"/>
            </a:br>
            <a:br>
              <a:rPr lang="zh-CN" altLang="en-US" sz="3200" b="1"/>
            </a:br>
            <a:endParaRPr lang="zh-CN" altLang="en-US" sz="32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6626">
                                            <p:txEl>
                                              <p:pRg st="0" end="0"/>
                                            </p:txEl>
                                          </p:spTgt>
                                        </p:tgtEl>
                                        <p:attrNameLst>
                                          <p:attrName>style.visibility</p:attrName>
                                        </p:attrNameLst>
                                      </p:cBhvr>
                                      <p:to>
                                        <p:strVal val="visible"/>
                                      </p:to>
                                    </p:set>
                                    <p:anim calcmode="lin" valueType="num">
                                      <p:cBhvr additive="base">
                                        <p:cTn id="7" dur="500" fill="hold"/>
                                        <p:tgtEl>
                                          <p:spTgt spid="2662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6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2" nodeType="clickEffect">
                                  <p:stCondLst>
                                    <p:cond delay="0"/>
                                  </p:stCondLst>
                                  <p:childTnLst>
                                    <p:set>
                                      <p:cBhvr additive="base">
                                        <p:cTn id="13" dur="1" fill="hold">
                                          <p:stCondLst>
                                            <p:cond delay="0"/>
                                          </p:stCondLst>
                                        </p:cTn>
                                        <p:tgtEl>
                                          <p:spTgt spid="26629"/>
                                        </p:tgtEl>
                                        <p:attrNameLst>
                                          <p:attrName>style.visibility</p:attrName>
                                        </p:attrNameLst>
                                      </p:cBhvr>
                                      <p:to>
                                        <p:strVal val="visible"/>
                                      </p:to>
                                    </p:set>
                                    <p:anim calcmode="lin" valueType="num">
                                      <p:cBhvr additive="base">
                                        <p:cTn id="14" dur="500" fill="hold"/>
                                        <p:tgtEl>
                                          <p:spTgt spid="26629"/>
                                        </p:tgtEl>
                                        <p:attrNameLst>
                                          <p:attrName>ppt_x</p:attrName>
                                        </p:attrNameLst>
                                      </p:cBhvr>
                                      <p:tavLst>
                                        <p:tav tm="0">
                                          <p:val>
                                            <p:strVal val="#ppt_x"/>
                                          </p:val>
                                        </p:tav>
                                        <p:tav tm="100000">
                                          <p:val>
                                            <p:strVal val="#ppt_x"/>
                                          </p:val>
                                        </p:tav>
                                      </p:tavLst>
                                    </p:anim>
                                    <p:anim calcmode="lin" valueType="num">
                                      <p:cBhvr additive="base">
                                        <p:cTn id="15"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1" nodeType="clickEffect">
                                  <p:stCondLst>
                                    <p:cond delay="0"/>
                                  </p:stCondLst>
                                  <p:childTnLst>
                                    <p:set>
                                      <p:cBhvr additive="base">
                                        <p:cTn id="20" dur="1" fill="hold">
                                          <p:stCondLst>
                                            <p:cond delay="0"/>
                                          </p:stCondLst>
                                        </p:cTn>
                                        <p:tgtEl>
                                          <p:spTgt spid="26628"/>
                                        </p:tgtEl>
                                        <p:attrNameLst>
                                          <p:attrName>style.visibility</p:attrName>
                                        </p:attrNameLst>
                                      </p:cBhvr>
                                      <p:to>
                                        <p:strVal val="visible"/>
                                      </p:to>
                                    </p:set>
                                    <p:anim calcmode="lin" valueType="num">
                                      <p:cBhvr additive="base">
                                        <p:cTn id="21" dur="500" fill="hold"/>
                                        <p:tgtEl>
                                          <p:spTgt spid="26628"/>
                                        </p:tgtEl>
                                        <p:attrNameLst>
                                          <p:attrName>ppt_x</p:attrName>
                                        </p:attrNameLst>
                                      </p:cBhvr>
                                      <p:tavLst>
                                        <p:tav tm="0">
                                          <p:val>
                                            <p:strVal val="#ppt_x"/>
                                          </p:val>
                                        </p:tav>
                                        <p:tav tm="100000">
                                          <p:val>
                                            <p:strVal val="#ppt_x"/>
                                          </p:val>
                                        </p:tav>
                                      </p:tavLst>
                                    </p:anim>
                                    <p:anim calcmode="lin" valueType="num">
                                      <p:cBhvr additive="base">
                                        <p:cTn id="22"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uild="p"/>
      <p:bldP spid="26628" grpId="1"/>
      <p:bldP spid="26629" grpId="2"/>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7650" name="Rectangle 3"/>
          <p:cNvSpPr/>
          <p:nvPr>
            <p:ph idx="4294967295"/>
          </p:nvPr>
        </p:nvSpPr>
        <p:spPr>
          <a:xfrm>
            <a:off x="247650" y="1169988"/>
            <a:ext cx="9982200" cy="5791200"/>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3200" b="1">
                <a:solidFill>
                  <a:srgbClr val="FF0000"/>
                </a:solidFill>
              </a:rPr>
              <a:t>（九）表数量</a:t>
            </a:r>
            <a:br>
              <a:rPr lang="zh-CN" altLang="en-US" sz="3200" b="1">
                <a:solidFill>
                  <a:srgbClr val="FF0000"/>
                </a:solidFill>
              </a:rPr>
            </a:br>
            <a:r>
              <a:rPr lang="zh-CN" altLang="en-US" sz="3200" b="1"/>
              <a:t>        </a:t>
            </a:r>
            <a:r>
              <a:rPr lang="en-US" altLang="zh-CN" sz="3200" b="1"/>
              <a:t>17</a:t>
            </a:r>
            <a:r>
              <a:rPr lang="zh-CN" altLang="en-US" sz="3200" b="1"/>
              <a:t>．我国大约</a:t>
            </a:r>
            <a:r>
              <a:rPr lang="en-US" altLang="zh-CN" sz="3200" b="1"/>
              <a:t>30%</a:t>
            </a:r>
            <a:r>
              <a:rPr lang="zh-CN" altLang="en-US" sz="3200" b="1"/>
              <a:t>左右的青年认为“诚实守信”、“助人为乐”是优秀的传统美德，是做人的基本准绳。</a:t>
            </a:r>
            <a:br>
              <a:rPr lang="zh-CN" altLang="en-US" sz="3200" b="1"/>
            </a:br>
            <a:r>
              <a:rPr lang="zh-CN" altLang="en-US" sz="3200" b="1"/>
              <a:t>    </a:t>
            </a:r>
            <a:br>
              <a:rPr lang="zh-CN" altLang="en-US" sz="3200" b="1"/>
            </a:br>
            <a:r>
              <a:rPr lang="zh-CN" altLang="en-US" sz="3200" b="1"/>
              <a:t>  </a:t>
            </a:r>
            <a:endParaRPr lang="zh-CN" altLang="en-US" sz="3200" b="1"/>
          </a:p>
          <a:p>
            <a:pPr marL="301625" lvl="0" indent="-301625"/>
            <a:endParaRPr lang="zh-CN" altLang="en-US" sz="3200" b="1"/>
          </a:p>
          <a:p>
            <a:pPr marL="301625" lvl="0" indent="-301625"/>
            <a:r>
              <a:rPr lang="zh-CN" altLang="en-US" sz="3200" b="1"/>
              <a:t>  </a:t>
            </a:r>
            <a:r>
              <a:rPr lang="en-US" altLang="zh-CN" sz="3200" b="1"/>
              <a:t>18</a:t>
            </a:r>
            <a:r>
              <a:rPr lang="zh-CN" altLang="en-US" sz="3200" b="1"/>
              <a:t>．别小看这只太空马桶，它的造价高达三千万美元之巨。</a:t>
            </a:r>
            <a:br>
              <a:rPr lang="zh-CN" altLang="en-US" sz="3200" b="1"/>
            </a:br>
            <a:r>
              <a:rPr lang="zh-CN" altLang="en-US" sz="3200" b="1"/>
              <a:t>   </a:t>
            </a:r>
            <a:endParaRPr lang="zh-CN" altLang="en-US" sz="3200" b="1"/>
          </a:p>
        </p:txBody>
      </p:sp>
      <p:sp>
        <p:nvSpPr>
          <p:cNvPr id="27651"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7740C5BF-B4D8-4073-8D3D-63A66D150725}" type="slidenum">
              <a:rPr lang="en-US" altLang="zh-CN" sz="1500"/>
              <a:t>20</a:t>
            </a:fld>
            <a:endParaRPr lang="en-US" altLang="zh-CN" sz="1500"/>
          </a:p>
        </p:txBody>
      </p:sp>
      <p:sp>
        <p:nvSpPr>
          <p:cNvPr id="27652" name="Rectangle 2"/>
          <p:cNvSpPr/>
          <p:nvPr>
            <p:ph type="title" idx="4294967295"/>
          </p:nvPr>
        </p:nvSpPr>
        <p:spPr>
          <a:xfrm>
            <a:off x="520700" y="288925"/>
            <a:ext cx="9879012" cy="1203325"/>
          </a:xfrm>
          <a:prstGeom prst="rect">
            <a:avLst/>
          </a:prstGeom>
          <a:noFill/>
          <a:ln>
            <a:miter lim="800000"/>
          </a:ln>
        </p:spPr>
        <p:txBody>
          <a:bodyPr vert="horz" wrap="square"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br>
              <a:rPr lang="en-US" altLang="zh-CN" sz="3500" b="1"/>
            </a:br>
            <a:br>
              <a:rPr lang="en-US" altLang="zh-CN" sz="3500" b="1"/>
            </a:br>
            <a:r>
              <a:rPr lang="en-US" altLang="zh-CN" sz="3500" b="1">
                <a:solidFill>
                  <a:srgbClr val="0000FF"/>
                </a:solidFill>
              </a:rPr>
              <a:t>【</a:t>
            </a:r>
            <a:r>
              <a:rPr lang="zh-CN" altLang="en-US" sz="3500" b="1">
                <a:solidFill>
                  <a:srgbClr val="0000FF"/>
                </a:solidFill>
              </a:rPr>
              <a:t>典型结构</a:t>
            </a:r>
            <a:r>
              <a:rPr lang="en-US" altLang="zh-CN" sz="3500" b="1">
                <a:solidFill>
                  <a:srgbClr val="0000FF"/>
                </a:solidFill>
              </a:rPr>
              <a:t>】</a:t>
            </a:r>
            <a:r>
              <a:rPr lang="zh-CN" altLang="en-US" sz="3500" b="1">
                <a:solidFill>
                  <a:srgbClr val="0000FF"/>
                </a:solidFill>
              </a:rPr>
              <a:t>大约</a:t>
            </a:r>
            <a:r>
              <a:rPr lang="en-US" altLang="zh-CN" sz="3500" b="1">
                <a:solidFill>
                  <a:srgbClr val="0000FF"/>
                </a:solidFill>
              </a:rPr>
              <a:t>……</a:t>
            </a:r>
            <a:r>
              <a:rPr lang="zh-CN" altLang="en-US" sz="3500" b="1">
                <a:solidFill>
                  <a:srgbClr val="0000FF"/>
                </a:solidFill>
              </a:rPr>
              <a:t>左右；高达</a:t>
            </a:r>
            <a:r>
              <a:rPr lang="en-US" altLang="zh-CN" sz="3500" b="1">
                <a:solidFill>
                  <a:srgbClr val="0000FF"/>
                </a:solidFill>
              </a:rPr>
              <a:t>……</a:t>
            </a:r>
            <a:r>
              <a:rPr lang="zh-CN" altLang="en-US" sz="3500" b="1">
                <a:solidFill>
                  <a:srgbClr val="0000FF"/>
                </a:solidFill>
              </a:rPr>
              <a:t>之巨。</a:t>
            </a:r>
            <a:br>
              <a:rPr lang="zh-CN" altLang="en-US" sz="3500" b="1">
                <a:solidFill>
                  <a:srgbClr val="0000FF"/>
                </a:solidFill>
              </a:rPr>
            </a:br>
            <a:br>
              <a:rPr lang="zh-CN" altLang="en-US" sz="3500" b="1">
                <a:solidFill>
                  <a:srgbClr val="0000FF"/>
                </a:solidFill>
              </a:rPr>
            </a:br>
            <a:r>
              <a:rPr lang="zh-CN" altLang="en-US" sz="3500" b="1"/>
              <a:t>。</a:t>
            </a:r>
            <a:br>
              <a:rPr lang="zh-CN" altLang="en-US" sz="3500" b="1"/>
            </a:br>
            <a:endParaRPr lang="zh-CN" altLang="en-US" sz="3500" b="1"/>
          </a:p>
        </p:txBody>
      </p:sp>
      <p:sp>
        <p:nvSpPr>
          <p:cNvPr id="27653" name="Text Box 4"/>
          <p:cNvSpPr/>
          <p:nvPr/>
        </p:nvSpPr>
        <p:spPr>
          <a:xfrm>
            <a:off x="857250" y="2924175"/>
            <a:ext cx="8059738" cy="1076325"/>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a:t>
            </a:r>
            <a:r>
              <a:rPr lang="zh-CN" altLang="en-US" sz="3200" b="1">
                <a:solidFill>
                  <a:srgbClr val="FF0000"/>
                </a:solidFill>
              </a:rPr>
              <a:t>大约</a:t>
            </a:r>
            <a:r>
              <a:rPr lang="en-US" altLang="zh-CN" sz="3200" b="1">
                <a:solidFill>
                  <a:srgbClr val="0000FF"/>
                </a:solidFill>
              </a:rPr>
              <a:t>30%</a:t>
            </a:r>
            <a:r>
              <a:rPr lang="zh-CN" altLang="en-US" sz="3200" b="1">
                <a:solidFill>
                  <a:srgbClr val="0000FF"/>
                </a:solidFill>
              </a:rPr>
              <a:t>的青年”，或说“</a:t>
            </a:r>
            <a:r>
              <a:rPr lang="en-US" altLang="zh-CN" sz="3200" b="1">
                <a:solidFill>
                  <a:srgbClr val="0000FF"/>
                </a:solidFill>
              </a:rPr>
              <a:t>30%</a:t>
            </a:r>
            <a:r>
              <a:rPr lang="zh-CN" altLang="en-US" sz="3200" b="1">
                <a:solidFill>
                  <a:srgbClr val="FF0000"/>
                </a:solidFill>
              </a:rPr>
              <a:t>左右</a:t>
            </a:r>
            <a:r>
              <a:rPr lang="zh-CN" altLang="en-US" sz="3200" b="1">
                <a:solidFill>
                  <a:srgbClr val="0000FF"/>
                </a:solidFill>
              </a:rPr>
              <a:t>的青年”。</a:t>
            </a:r>
            <a:endParaRPr lang="zh-CN" altLang="en-US" sz="3200" b="1">
              <a:solidFill>
                <a:srgbClr val="0000FF"/>
              </a:solidFill>
            </a:endParaRPr>
          </a:p>
        </p:txBody>
      </p:sp>
      <p:sp>
        <p:nvSpPr>
          <p:cNvPr id="27654" name="Text Box 5"/>
          <p:cNvSpPr/>
          <p:nvPr/>
        </p:nvSpPr>
        <p:spPr>
          <a:xfrm>
            <a:off x="628650" y="5667375"/>
            <a:ext cx="8991600" cy="1076325"/>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200" b="1">
                <a:solidFill>
                  <a:srgbClr val="FF0000"/>
                </a:solidFill>
              </a:rPr>
              <a:t>【</a:t>
            </a:r>
            <a:r>
              <a:rPr lang="zh-CN" altLang="en-US" sz="3200" b="1">
                <a:solidFill>
                  <a:srgbClr val="FF0000"/>
                </a:solidFill>
              </a:rPr>
              <a:t>修改</a:t>
            </a:r>
            <a:r>
              <a:rPr lang="en-US" altLang="zh-CN" sz="3200" b="1">
                <a:solidFill>
                  <a:srgbClr val="FF0000"/>
                </a:solidFill>
              </a:rPr>
              <a:t>】</a:t>
            </a:r>
            <a:r>
              <a:rPr lang="zh-CN" altLang="en-US" sz="3200" b="1">
                <a:solidFill>
                  <a:srgbClr val="0000FF"/>
                </a:solidFill>
              </a:rPr>
              <a:t>或说“高达三千万美元”，或说“达三千万美元之巨”。</a:t>
            </a:r>
            <a:endParaRPr lang="zh-CN" altLang="en-US" sz="3200" b="1">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7650">
                                            <p:txEl>
                                              <p:pRg st="0" end="0"/>
                                            </p:txEl>
                                          </p:spTgt>
                                        </p:tgtEl>
                                        <p:attrNameLst>
                                          <p:attrName>style.visibility</p:attrName>
                                        </p:attrNameLst>
                                      </p:cBhvr>
                                      <p:to>
                                        <p:strVal val="visible"/>
                                      </p:to>
                                    </p:set>
                                    <p:anim calcmode="lin" valueType="num">
                                      <p:cBhvr additive="base">
                                        <p:cTn id="7" dur="500" fill="hold"/>
                                        <p:tgtEl>
                                          <p:spTgt spid="276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additive="base">
                                        <p:cTn id="13" dur="1" fill="hold">
                                          <p:stCondLst>
                                            <p:cond delay="0"/>
                                          </p:stCondLst>
                                        </p:cTn>
                                        <p:tgtEl>
                                          <p:spTgt spid="27650">
                                            <p:txEl>
                                              <p:pRg st="2" end="2"/>
                                            </p:txEl>
                                          </p:spTgt>
                                        </p:tgtEl>
                                        <p:attrNameLst>
                                          <p:attrName>style.visibility</p:attrName>
                                        </p:attrNameLst>
                                      </p:cBhvr>
                                      <p:to>
                                        <p:strVal val="visible"/>
                                      </p:to>
                                    </p:set>
                                    <p:anim calcmode="lin" valueType="num">
                                      <p:cBhvr additive="base">
                                        <p:cTn id="14" dur="500" fill="hold"/>
                                        <p:tgtEl>
                                          <p:spTgt spid="27650">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765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additive="base">
                                        <p:cTn id="20" dur="1" fill="hold">
                                          <p:stCondLst>
                                            <p:cond delay="0"/>
                                          </p:stCondLst>
                                        </p:cTn>
                                        <p:tgtEl>
                                          <p:spTgt spid="27653"/>
                                        </p:tgtEl>
                                        <p:attrNameLst>
                                          <p:attrName>style.visibility</p:attrName>
                                        </p:attrNameLst>
                                      </p:cBhvr>
                                      <p:to>
                                        <p:strVal val="visible"/>
                                      </p:to>
                                    </p:set>
                                    <p:anim calcmode="lin" valueType="num">
                                      <p:cBhvr additive="base">
                                        <p:cTn id="21" dur="500" fill="hold"/>
                                        <p:tgtEl>
                                          <p:spTgt spid="27653"/>
                                        </p:tgtEl>
                                        <p:attrNameLst>
                                          <p:attrName>ppt_x</p:attrName>
                                        </p:attrNameLst>
                                      </p:cBhvr>
                                      <p:tavLst>
                                        <p:tav tm="0">
                                          <p:val>
                                            <p:strVal val="#ppt_x"/>
                                          </p:val>
                                        </p:tav>
                                        <p:tav tm="100000">
                                          <p:val>
                                            <p:strVal val="#ppt_x"/>
                                          </p:val>
                                        </p:tav>
                                      </p:tavLst>
                                    </p:anim>
                                    <p:anim calcmode="lin" valueType="num">
                                      <p:cBhvr additive="base">
                                        <p:cTn id="22"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3" nodeType="clickEffect">
                                  <p:stCondLst>
                                    <p:cond delay="0"/>
                                  </p:stCondLst>
                                  <p:childTnLst>
                                    <p:set>
                                      <p:cBhvr additive="base">
                                        <p:cTn id="27" dur="1" fill="hold">
                                          <p:stCondLst>
                                            <p:cond delay="0"/>
                                          </p:stCondLst>
                                        </p:cTn>
                                        <p:tgtEl>
                                          <p:spTgt spid="27654"/>
                                        </p:tgtEl>
                                        <p:attrNameLst>
                                          <p:attrName>style.visibility</p:attrName>
                                        </p:attrNameLst>
                                      </p:cBhvr>
                                      <p:to>
                                        <p:strVal val="visible"/>
                                      </p:to>
                                    </p:set>
                                    <p:anim calcmode="lin" valueType="num">
                                      <p:cBhvr additive="base">
                                        <p:cTn id="28" dur="500" fill="hold"/>
                                        <p:tgtEl>
                                          <p:spTgt spid="27654"/>
                                        </p:tgtEl>
                                        <p:attrNameLst>
                                          <p:attrName>ppt_x</p:attrName>
                                        </p:attrNameLst>
                                      </p:cBhvr>
                                      <p:tavLst>
                                        <p:tav tm="0">
                                          <p:val>
                                            <p:strVal val="#ppt_x"/>
                                          </p:val>
                                        </p:tav>
                                        <p:tav tm="100000">
                                          <p:val>
                                            <p:strVal val="#ppt_x"/>
                                          </p:val>
                                        </p:tav>
                                      </p:tavLst>
                                    </p:anim>
                                    <p:anim calcmode="lin" valueType="num">
                                      <p:cBhvr additive="base">
                                        <p:cTn id="29"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1" nodeType="clickEffect">
                                  <p:stCondLst>
                                    <p:cond delay="0"/>
                                  </p:stCondLst>
                                  <p:childTnLst>
                                    <p:set>
                                      <p:cBhvr additive="base">
                                        <p:cTn id="34" dur="1" fill="hold">
                                          <p:stCondLst>
                                            <p:cond delay="0"/>
                                          </p:stCondLst>
                                        </p:cTn>
                                        <p:tgtEl>
                                          <p:spTgt spid="27652"/>
                                        </p:tgtEl>
                                        <p:attrNameLst>
                                          <p:attrName>style.visibility</p:attrName>
                                        </p:attrNameLst>
                                      </p:cBhvr>
                                      <p:to>
                                        <p:strVal val="visible"/>
                                      </p:to>
                                    </p:set>
                                    <p:anim calcmode="lin" valueType="num">
                                      <p:cBhvr additive="base">
                                        <p:cTn id="35" dur="500" fill="hold"/>
                                        <p:tgtEl>
                                          <p:spTgt spid="27652"/>
                                        </p:tgtEl>
                                        <p:attrNameLst>
                                          <p:attrName>ppt_x</p:attrName>
                                        </p:attrNameLst>
                                      </p:cBhvr>
                                      <p:tavLst>
                                        <p:tav tm="0">
                                          <p:val>
                                            <p:strVal val="#ppt_x"/>
                                          </p:val>
                                        </p:tav>
                                        <p:tav tm="100000">
                                          <p:val>
                                            <p:strVal val="#ppt_x"/>
                                          </p:val>
                                        </p:tav>
                                      </p:tavLst>
                                    </p:anim>
                                    <p:anim calcmode="lin" valueType="num">
                                      <p:cBhvr additive="base">
                                        <p:cTn id="36"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uiExpand="1" build="p"/>
      <p:bldP spid="27652" grpId="1"/>
      <p:bldP spid="27653" grpId="2"/>
      <p:bldP spid="27654" grpId="3"/>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8674" name="Rectangle 3"/>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endParaRPr lang="en-US" altLang="zh-CN"/>
          </a:p>
          <a:p>
            <a:pPr marL="301625" lvl="0" indent="-301625"/>
            <a:endParaRPr lang="en-US" altLang="zh-CN" b="1">
              <a:solidFill>
                <a:srgbClr val="FF0000"/>
              </a:solidFill>
            </a:endParaRPr>
          </a:p>
          <a:p>
            <a:pPr marL="301625" lvl="0" indent="-301625"/>
            <a:r>
              <a:rPr lang="zh-CN" altLang="en-US" b="1">
                <a:solidFill>
                  <a:srgbClr val="FF0000"/>
                </a:solidFill>
              </a:rPr>
              <a:t>（十）表被动</a:t>
            </a:r>
            <a:br>
              <a:rPr lang="zh-CN" altLang="en-US" b="1">
                <a:solidFill>
                  <a:srgbClr val="FF0000"/>
                </a:solidFill>
              </a:rPr>
            </a:br>
            <a:r>
              <a:rPr lang="zh-CN" altLang="en-US" b="1"/>
              <a:t> </a:t>
            </a:r>
            <a:r>
              <a:rPr lang="en-US" altLang="zh-CN" b="1"/>
              <a:t>1</a:t>
            </a:r>
            <a:r>
              <a:rPr lang="zh-CN" altLang="en-US" b="1"/>
              <a:t>．这办法既卫生，又方便，深受群众所喜爱。</a:t>
            </a:r>
            <a:br>
              <a:rPr lang="zh-CN" altLang="en-US" b="1"/>
            </a:br>
            <a:endParaRPr lang="en-US" altLang="zh-CN" b="1"/>
          </a:p>
          <a:p>
            <a:pPr marL="301625" lvl="0" indent="-301625"/>
            <a:r>
              <a:rPr lang="zh-CN" altLang="en-US" b="1"/>
              <a:t>   </a:t>
            </a:r>
            <a:endParaRPr lang="en-US" altLang="zh-CN" b="1"/>
          </a:p>
          <a:p>
            <a:pPr marL="301625" lvl="0" indent="-301625"/>
            <a:r>
              <a:rPr lang="zh-CN" altLang="en-US" b="1"/>
              <a:t> </a:t>
            </a:r>
            <a:br>
              <a:rPr lang="zh-CN" altLang="en-US" b="1"/>
            </a:br>
            <a:br>
              <a:rPr lang="zh-CN" altLang="en-US"/>
            </a:br>
            <a:endParaRPr lang="zh-CN" altLang="en-US"/>
          </a:p>
        </p:txBody>
      </p:sp>
      <p:sp>
        <p:nvSpPr>
          <p:cNvPr id="28675"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DF047CD8-97FE-46EB-8DCA-0C295BEACEF2}" type="slidenum">
              <a:rPr lang="en-US" altLang="zh-CN" sz="1500"/>
              <a:t>21</a:t>
            </a:fld>
            <a:endParaRPr lang="en-US" altLang="zh-CN" sz="1500"/>
          </a:p>
        </p:txBody>
      </p:sp>
      <p:sp>
        <p:nvSpPr>
          <p:cNvPr id="28676" name="Rectangle 2"/>
          <p:cNvSpPr/>
          <p:nvPr>
            <p:ph type="title" idx="4294967295"/>
          </p:nvPr>
        </p:nvSpPr>
        <p:spPr>
          <a:xfrm>
            <a:off x="606425" y="2727325"/>
            <a:ext cx="9359900" cy="1203325"/>
          </a:xfrm>
          <a:prstGeom prst="rect">
            <a:avLst/>
          </a:prstGeom>
          <a:noFill/>
          <a:ln>
            <a:miter lim="800000"/>
          </a:ln>
        </p:spPr>
        <p:txBody>
          <a:bodyPr vert="horz" wrap="square"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a:pPr lvl="0"/>
            <a:r>
              <a:rPr lang="en-US" altLang="zh-CN" sz="3100">
                <a:solidFill>
                  <a:srgbClr val="FF0000"/>
                </a:solidFill>
              </a:rPr>
              <a:t>【</a:t>
            </a:r>
            <a:r>
              <a:rPr lang="zh-CN" altLang="en-US" sz="3100" b="1">
                <a:solidFill>
                  <a:srgbClr val="FF0000"/>
                </a:solidFill>
              </a:rPr>
              <a:t>修改</a:t>
            </a:r>
            <a:r>
              <a:rPr lang="en-US" altLang="zh-CN" sz="3100">
                <a:solidFill>
                  <a:srgbClr val="FF0000"/>
                </a:solidFill>
              </a:rPr>
              <a:t>】</a:t>
            </a:r>
            <a:r>
              <a:rPr lang="zh-CN" altLang="en-US" sz="3100" b="1">
                <a:solidFill>
                  <a:srgbClr val="0000FF"/>
                </a:solidFill>
              </a:rPr>
              <a:t>或说“深</a:t>
            </a:r>
            <a:r>
              <a:rPr lang="zh-CN" altLang="en-US" sz="3100" b="1">
                <a:solidFill>
                  <a:srgbClr val="FF0000"/>
                </a:solidFill>
              </a:rPr>
              <a:t>受</a:t>
            </a:r>
            <a:r>
              <a:rPr lang="zh-CN" altLang="en-US" sz="3100" b="1">
                <a:solidFill>
                  <a:srgbClr val="0000FF"/>
                </a:solidFill>
              </a:rPr>
              <a:t>群众喜爱”，或说“深</a:t>
            </a:r>
            <a:r>
              <a:rPr lang="zh-CN" altLang="en-US" sz="3100" b="1">
                <a:solidFill>
                  <a:srgbClr val="FF0000"/>
                </a:solidFill>
              </a:rPr>
              <a:t>为</a:t>
            </a:r>
            <a:r>
              <a:rPr lang="zh-CN" altLang="en-US" sz="3100" b="1">
                <a:solidFill>
                  <a:srgbClr val="0000FF"/>
                </a:solidFill>
              </a:rPr>
              <a:t>群众</a:t>
            </a:r>
            <a:r>
              <a:rPr lang="zh-CN" altLang="en-US" sz="3100" b="1">
                <a:solidFill>
                  <a:srgbClr val="FF0000"/>
                </a:solidFill>
              </a:rPr>
              <a:t>所</a:t>
            </a:r>
            <a:r>
              <a:rPr lang="zh-CN" altLang="en-US" sz="3100" b="1">
                <a:solidFill>
                  <a:srgbClr val="0000FF"/>
                </a:solidFill>
              </a:rPr>
              <a:t>喜爱”。</a:t>
            </a:r>
            <a:endParaRPr lang="zh-CN" altLang="en-US" sz="3100" b="1">
              <a:solidFill>
                <a:srgbClr val="0000FF"/>
              </a:solidFill>
            </a:endParaRPr>
          </a:p>
        </p:txBody>
      </p:sp>
      <p:sp>
        <p:nvSpPr>
          <p:cNvPr id="28677" name="Text Box 4"/>
          <p:cNvSpPr/>
          <p:nvPr/>
        </p:nvSpPr>
        <p:spPr>
          <a:xfrm>
            <a:off x="552450" y="180975"/>
            <a:ext cx="6499225" cy="574675"/>
          </a:xfrm>
          <a:prstGeom prst="rect">
            <a:avLst/>
          </a:prstGeom>
          <a:noFill/>
          <a:ln>
            <a:noFill/>
            <a:miter lim="800000"/>
          </a:ln>
        </p:spPr>
        <p:txBody>
          <a:bodyPr lIns="100666" tIns="50333" rIns="100666" bIns="50333">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defTabSz="1006475" eaLnBrk="1" hangingPunct="1">
              <a:spcBef>
                <a:spcPct val="50000"/>
              </a:spcBef>
            </a:pPr>
            <a:r>
              <a:rPr lang="en-US" altLang="zh-CN" sz="3100" b="1">
                <a:solidFill>
                  <a:srgbClr val="0000FF"/>
                </a:solidFill>
              </a:rPr>
              <a:t>【</a:t>
            </a:r>
            <a:r>
              <a:rPr lang="zh-CN" altLang="en-US" sz="3100" b="1">
                <a:solidFill>
                  <a:srgbClr val="0000FF"/>
                </a:solidFill>
              </a:rPr>
              <a:t>典型结构</a:t>
            </a:r>
            <a:r>
              <a:rPr lang="en-US" altLang="zh-CN" sz="3100" b="1">
                <a:solidFill>
                  <a:srgbClr val="0000FF"/>
                </a:solidFill>
              </a:rPr>
              <a:t>】</a:t>
            </a:r>
            <a:r>
              <a:rPr lang="zh-CN" altLang="en-US" sz="3100" b="1">
                <a:solidFill>
                  <a:srgbClr val="0000FF"/>
                </a:solidFill>
              </a:rPr>
              <a:t>被（受）</a:t>
            </a:r>
            <a:r>
              <a:rPr lang="en-US" altLang="zh-CN" sz="3100" b="1">
                <a:solidFill>
                  <a:srgbClr val="0000FF"/>
                </a:solidFill>
              </a:rPr>
              <a:t>……</a:t>
            </a:r>
            <a:r>
              <a:rPr lang="zh-CN" altLang="en-US" sz="3100" b="1">
                <a:solidFill>
                  <a:srgbClr val="0000FF"/>
                </a:solidFill>
              </a:rPr>
              <a:t>所。</a:t>
            </a:r>
            <a:endParaRPr lang="zh-CN" altLang="en-US" sz="3100" b="1">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withEffect">
                                  <p:stCondLst>
                                    <p:cond delay="0"/>
                                  </p:stCondLst>
                                  <p:childTnLst>
                                    <p:set>
                                      <p:cBhvr additive="base">
                                        <p:cTn id="6" dur="1" fill="hold">
                                          <p:stCondLst>
                                            <p:cond delay="0"/>
                                          </p:stCondLst>
                                        </p:cTn>
                                        <p:tgtEl>
                                          <p:spTgt spid="28674">
                                            <p:txEl>
                                              <p:pRg st="2" end="2"/>
                                            </p:txEl>
                                          </p:spTgt>
                                        </p:tgtEl>
                                        <p:attrNameLst>
                                          <p:attrName>style.visibility</p:attrName>
                                        </p:attrNameLst>
                                      </p:cBhvr>
                                      <p:to>
                                        <p:strVal val="visible"/>
                                      </p:to>
                                    </p:set>
                                    <p:anim calcmode="lin" valueType="num">
                                      <p:cBhvr additive="base">
                                        <p:cTn id="7" dur="500" fill="hold"/>
                                        <p:tgtEl>
                                          <p:spTgt spid="2867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674">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additive="base">
                                        <p:cTn id="10" dur="1" fill="hold">
                                          <p:stCondLst>
                                            <p:cond delay="0"/>
                                          </p:stCondLst>
                                        </p:cTn>
                                        <p:tgtEl>
                                          <p:spTgt spid="28674">
                                            <p:txEl>
                                              <p:pRg st="3" end="3"/>
                                            </p:txEl>
                                          </p:spTgt>
                                        </p:tgtEl>
                                        <p:attrNameLst>
                                          <p:attrName>style.visibility</p:attrName>
                                        </p:attrNameLst>
                                      </p:cBhvr>
                                      <p:to>
                                        <p:strVal val="visible"/>
                                      </p:to>
                                    </p:set>
                                    <p:anim calcmode="lin" valueType="num">
                                      <p:cBhvr additive="base">
                                        <p:cTn id="11" dur="500" fill="hold"/>
                                        <p:tgtEl>
                                          <p:spTgt spid="28674">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8674">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additive="base">
                                        <p:cTn id="14" dur="1" fill="hold">
                                          <p:stCondLst>
                                            <p:cond delay="0"/>
                                          </p:stCondLst>
                                        </p:cTn>
                                        <p:tgtEl>
                                          <p:spTgt spid="28674">
                                            <p:txEl>
                                              <p:pRg st="4" end="4"/>
                                            </p:txEl>
                                          </p:spTgt>
                                        </p:tgtEl>
                                        <p:attrNameLst>
                                          <p:attrName>style.visibility</p:attrName>
                                        </p:attrNameLst>
                                      </p:cBhvr>
                                      <p:to>
                                        <p:strVal val="visible"/>
                                      </p:to>
                                    </p:set>
                                    <p:anim calcmode="lin" valueType="num">
                                      <p:cBhvr additive="base">
                                        <p:cTn id="15" dur="500" fill="hold"/>
                                        <p:tgtEl>
                                          <p:spTgt spid="28674">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867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cond evt="onBegin" delay="0">
                          <p:tn val="16"/>
                        </p:cond>
                      </p:stCondLst>
                      <p:childTnLst>
                        <p:par>
                          <p:cTn id="18" fill="hold" nodeType="withGroup">
                            <p:stCondLst>
                              <p:cond delay="indefinite"/>
                            </p:stCondLst>
                          </p:cTn>
                        </p:par>
                        <p:par>
                          <p:cTn id="19" fill="hold" nodeType="afterGroup">
                            <p:stCondLst>
                              <p:cond delay="0"/>
                            </p:stCondLst>
                            <p:childTnLst>
                              <p:par>
                                <p:cTn id="20" presetID="2" presetClass="entr" presetSubtype="4" fill="hold" grpId="0" nodeType="clickEffect">
                                  <p:stCondLst>
                                    <p:cond delay="0"/>
                                  </p:stCondLst>
                                  <p:childTnLst>
                                    <p:set>
                                      <p:cBhvr additive="base">
                                        <p:cTn id="21" dur="1" fill="hold">
                                          <p:stCondLst>
                                            <p:cond delay="0"/>
                                          </p:stCondLst>
                                        </p:cTn>
                                        <p:tgtEl>
                                          <p:spTgt spid="28676"/>
                                        </p:tgtEl>
                                        <p:attrNameLst>
                                          <p:attrName>style.visibility</p:attrName>
                                        </p:attrNameLst>
                                      </p:cBhvr>
                                      <p:to>
                                        <p:strVal val="visible"/>
                                      </p:to>
                                    </p:set>
                                    <p:anim calcmode="lin" valueType="num">
                                      <p:cBhvr additive="base">
                                        <p:cTn id="22" dur="500" fill="hold"/>
                                        <p:tgtEl>
                                          <p:spTgt spid="28676"/>
                                        </p:tgtEl>
                                        <p:attrNameLst>
                                          <p:attrName>ppt_x</p:attrName>
                                        </p:attrNameLst>
                                      </p:cBhvr>
                                      <p:tavLst>
                                        <p:tav tm="0">
                                          <p:val>
                                            <p:strVal val="#ppt_x"/>
                                          </p:val>
                                        </p:tav>
                                        <p:tav tm="100000">
                                          <p:val>
                                            <p:strVal val="#ppt_x"/>
                                          </p:val>
                                        </p:tav>
                                      </p:tavLst>
                                    </p:anim>
                                    <p:anim calcmode="lin" valueType="num">
                                      <p:cBhvr additive="base">
                                        <p:cTn id="23"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cond evt="onBegin" delay="0">
                          <p:tn val="23"/>
                        </p:cond>
                      </p:stCondLst>
                      <p:childTnLst>
                        <p:par>
                          <p:cTn id="25" fill="hold" nodeType="withGroup">
                            <p:stCondLst>
                              <p:cond delay="indefinite"/>
                            </p:stCondLst>
                          </p:cTn>
                        </p:par>
                        <p:par>
                          <p:cTn id="26" fill="hold" nodeType="afterGroup">
                            <p:stCondLst>
                              <p:cond delay="0"/>
                            </p:stCondLst>
                            <p:childTnLst>
                              <p:par>
                                <p:cTn id="27" presetID="2" presetClass="entr" presetSubtype="4" fill="hold" nodeType="clickEffect">
                                  <p:stCondLst>
                                    <p:cond delay="0"/>
                                  </p:stCondLst>
                                  <p:childTnLst>
                                    <p:set>
                                      <p:cBhvr additive="base">
                                        <p:cTn id="28" dur="1" fill="hold">
                                          <p:stCondLst>
                                            <p:cond delay="0"/>
                                          </p:stCondLst>
                                        </p:cTn>
                                        <p:tgtEl>
                                          <p:spTgt spid="28677">
                                            <p:txEl>
                                              <p:pRg st="0" end="0"/>
                                            </p:txEl>
                                          </p:spTgt>
                                        </p:tgtEl>
                                        <p:attrNameLst>
                                          <p:attrName>style.visibility</p:attrName>
                                        </p:attrNameLst>
                                      </p:cBhvr>
                                      <p:to>
                                        <p:strVal val="visible"/>
                                      </p:to>
                                    </p:set>
                                    <p:anim calcmode="lin" valueType="num">
                                      <p:cBhvr additive="base">
                                        <p:cTn id="29" dur="500" fill="hold"/>
                                        <p:tgtEl>
                                          <p:spTgt spid="28677">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867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9698" name="Rectangle 3"/>
          <p:cNvSpPr/>
          <p:nvPr>
            <p:ph idx="4294967295"/>
          </p:nvPr>
        </p:nvSpPr>
        <p:spPr>
          <a:xfrm>
            <a:off x="0" y="1684338"/>
            <a:ext cx="10226675" cy="5534025"/>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en-US" altLang="zh-CN"/>
              <a:t> </a:t>
            </a:r>
            <a:r>
              <a:rPr lang="en-US" altLang="zh-CN" sz="4000" b="1">
                <a:solidFill>
                  <a:srgbClr val="FF0000"/>
                </a:solidFill>
                <a:latin typeface="黑体" pitchFamily="2" charset="-122"/>
                <a:ea typeface="黑体" pitchFamily="2" charset="-122"/>
              </a:rPr>
              <a:t>11</a:t>
            </a:r>
            <a:r>
              <a:rPr lang="zh-CN" altLang="en-US" sz="4000" b="1">
                <a:solidFill>
                  <a:srgbClr val="FF0000"/>
                </a:solidFill>
                <a:latin typeface="黑体" pitchFamily="2" charset="-122"/>
                <a:ea typeface="黑体" pitchFamily="2" charset="-122"/>
              </a:rPr>
              <a:t>、表依靠</a:t>
            </a:r>
            <a:r>
              <a:rPr lang="zh-CN" altLang="en-US" sz="4000" b="1">
                <a:solidFill>
                  <a:srgbClr val="FF0000"/>
                </a:solidFill>
                <a:ea typeface="黑体" pitchFamily="2" charset="-122"/>
              </a:rPr>
              <a:t> </a:t>
            </a:r>
            <a:r>
              <a:rPr lang="zh-CN" altLang="en-US" sz="4000" b="1">
                <a:latin typeface="黑体" pitchFamily="2" charset="-122"/>
                <a:ea typeface="黑体" pitchFamily="2" charset="-122"/>
              </a:rPr>
              <a:t> </a:t>
            </a:r>
            <a:r>
              <a:rPr lang="zh-CN" altLang="en-US" sz="4000" b="1">
                <a:solidFill>
                  <a:srgbClr val="0000FF"/>
                </a:solidFill>
                <a:latin typeface="黑体" pitchFamily="2" charset="-122"/>
                <a:ea typeface="黑体" pitchFamily="2" charset="-122"/>
              </a:rPr>
              <a:t>靠的是</a:t>
            </a:r>
            <a:r>
              <a:rPr lang="en-US" altLang="zh-CN" sz="4000" b="1">
                <a:solidFill>
                  <a:srgbClr val="0000FF"/>
                </a:solidFill>
                <a:ea typeface="黑体" pitchFamily="2" charset="-122"/>
              </a:rPr>
              <a:t>……</a:t>
            </a:r>
            <a:r>
              <a:rPr lang="zh-CN" altLang="en-US" sz="4000" b="1">
                <a:solidFill>
                  <a:srgbClr val="0000FF"/>
                </a:solidFill>
                <a:latin typeface="黑体" pitchFamily="2" charset="-122"/>
                <a:ea typeface="黑体" pitchFamily="2" charset="-122"/>
              </a:rPr>
              <a:t>取得的。</a:t>
            </a:r>
            <a:endParaRPr lang="zh-CN" altLang="en-US" sz="4000" b="1">
              <a:solidFill>
                <a:srgbClr val="0000FF"/>
              </a:solidFill>
              <a:latin typeface="黑体" pitchFamily="2" charset="-122"/>
              <a:ea typeface="黑体" pitchFamily="2" charset="-122"/>
            </a:endParaRPr>
          </a:p>
          <a:p>
            <a:pPr marL="301625" lvl="0" indent="-301625"/>
            <a:r>
              <a:rPr lang="zh-CN" altLang="en-US" sz="4000" b="1">
                <a:latin typeface="黑体" pitchFamily="2" charset="-122"/>
                <a:ea typeface="黑体" pitchFamily="2" charset="-122"/>
              </a:rPr>
              <a:t>例：他的成功靠的是个人的拼搏奋斗取得的。</a:t>
            </a:r>
            <a:endParaRPr lang="zh-CN" altLang="en-US" sz="4000" b="1">
              <a:latin typeface="黑体" pitchFamily="2" charset="-122"/>
              <a:ea typeface="黑体" pitchFamily="2" charset="-122"/>
            </a:endParaRPr>
          </a:p>
          <a:p>
            <a:pPr marL="301625" lvl="0" indent="-301625"/>
            <a:r>
              <a:rPr lang="zh-CN" altLang="en-US" sz="4000" b="1">
                <a:ea typeface="黑体" pitchFamily="2" charset="-122"/>
              </a:rPr>
              <a:t>  </a:t>
            </a:r>
            <a:r>
              <a:rPr lang="zh-CN" altLang="en-US" sz="4000" b="1">
                <a:latin typeface="黑体" pitchFamily="2" charset="-122"/>
                <a:ea typeface="黑体" pitchFamily="2" charset="-122"/>
              </a:rPr>
              <a:t> 修改意见：或说</a:t>
            </a:r>
            <a:r>
              <a:rPr lang="zh-CN" altLang="en-US" sz="4000" b="1">
                <a:ea typeface="黑体" pitchFamily="2" charset="-122"/>
              </a:rPr>
              <a:t>“</a:t>
            </a:r>
            <a:r>
              <a:rPr lang="zh-CN" altLang="en-US" sz="4000" b="1">
                <a:latin typeface="黑体" pitchFamily="2" charset="-122"/>
                <a:ea typeface="黑体" pitchFamily="2" charset="-122"/>
              </a:rPr>
              <a:t>靠的是个人的拼搏奋斗</a:t>
            </a:r>
            <a:r>
              <a:rPr lang="zh-CN" altLang="en-US" sz="4000" b="1">
                <a:ea typeface="黑体" pitchFamily="2" charset="-122"/>
              </a:rPr>
              <a:t>”</a:t>
            </a:r>
            <a:r>
              <a:rPr lang="zh-CN" altLang="en-US" sz="4000" b="1">
                <a:latin typeface="黑体" pitchFamily="2" charset="-122"/>
                <a:ea typeface="黑体" pitchFamily="2" charset="-122"/>
              </a:rPr>
              <a:t>，或说</a:t>
            </a:r>
            <a:r>
              <a:rPr lang="zh-CN" altLang="en-US" sz="4000" b="1">
                <a:ea typeface="黑体" pitchFamily="2" charset="-122"/>
              </a:rPr>
              <a:t>“</a:t>
            </a:r>
            <a:r>
              <a:rPr lang="zh-CN" altLang="en-US" sz="4000" b="1">
                <a:latin typeface="黑体" pitchFamily="2" charset="-122"/>
                <a:ea typeface="黑体" pitchFamily="2" charset="-122"/>
              </a:rPr>
              <a:t>是个人拼搏奋斗取得的</a:t>
            </a:r>
            <a:r>
              <a:rPr lang="zh-CN" altLang="en-US" sz="4000" b="1">
                <a:ea typeface="黑体" pitchFamily="2" charset="-122"/>
              </a:rPr>
              <a:t>”</a:t>
            </a:r>
            <a:r>
              <a:rPr lang="zh-CN" altLang="en-US" sz="4000" b="1">
                <a:latin typeface="黑体" pitchFamily="2" charset="-122"/>
                <a:ea typeface="黑体" pitchFamily="2" charset="-122"/>
              </a:rPr>
              <a:t>。</a:t>
            </a:r>
            <a:endParaRPr lang="zh-CN" altLang="en-US" sz="4000" b="1">
              <a:latin typeface="黑体" pitchFamily="2" charset="-122"/>
              <a:ea typeface="黑体" pitchFamily="2" charset="-122"/>
            </a:endParaRPr>
          </a:p>
        </p:txBody>
      </p:sp>
      <p:sp>
        <p:nvSpPr>
          <p:cNvPr id="29699"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7B99A59F-07E6-4EF5-BF95-95392B0DC079}" type="slidenum">
              <a:rPr lang="en-US" altLang="zh-CN" sz="1500"/>
              <a:t>22</a:t>
            </a:fld>
            <a:endParaRPr lang="en-US" altLang="zh-CN" sz="1500"/>
          </a:p>
        </p:txBody>
      </p:sp>
      <p:sp>
        <p:nvSpPr>
          <p:cNvPr id="29700" name="Rectangle 2"/>
          <p:cNvSpPr/>
          <p:nvPr>
            <p:ph type="title" idx="4294967295"/>
          </p:nvPr>
        </p:nvSpPr>
        <p:spPr>
          <a:xfrm>
            <a:off x="520700" y="355600"/>
            <a:ext cx="9358312" cy="1319212"/>
          </a:xfrm>
          <a:prstGeom prst="rect">
            <a:avLst/>
          </a:prstGeom>
          <a:noFill/>
          <a:ln>
            <a:miter lim="800000"/>
          </a:ln>
        </p:spPr>
        <p:txBody>
          <a:bodyPr vert="horz" wrap="square" lIns="100666" tIns="50333" rIns="100666" bIns="50333" anchor="ctr" anchorCtr="0">
            <a:noAutofit/>
          </a:bodyPr>
          <a:lstStyle>
            <a:lvl1pPr marL="0" indent="0" algn="ctr" defTabSz="1006663" rtl="0" eaLnBrk="1" fontAlgn="base" latinLnBrk="0" hangingPunct="1">
              <a:lnSpc>
                <a:spcPct val="100000"/>
              </a:lnSpc>
              <a:spcBef>
                <a:spcPct val="0"/>
              </a:spcBef>
              <a:spcAft>
                <a:spcPct val="0"/>
              </a:spcAft>
              <a:buClrTx/>
              <a:buSzTx/>
              <a:buFontTx/>
              <a:buNone/>
              <a:defRPr kumimoji="0" lang="zh-CN" altLang="en-US" sz="4800" b="0" i="0" u="none" kern="1200" baseline="0">
                <a:solidFill>
                  <a:srgbClr val="FFFFFF"/>
                </a:solidFill>
                <a:latin typeface="+mj-lt"/>
                <a:ea typeface="+mj-ea"/>
                <a:cs typeface="+mj-cs"/>
              </a:defRPr>
            </a:lvl1pPr>
            <a:lvl2pPr eaLnBrk="1" hangingPunct="1">
              <a:defRPr lang="zh-CN" altLang="en-US">
                <a:solidFill>
                  <a:schemeClr val="tx2"/>
                </a:solidFill>
              </a:defRPr>
            </a:lvl2pPr>
            <a:lvl3pPr eaLnBrk="1" hangingPunct="1">
              <a:defRPr lang="zh-CN" altLang="en-US">
                <a:solidFill>
                  <a:schemeClr val="tx2"/>
                </a:solidFill>
              </a:defRPr>
            </a:lvl3pPr>
            <a:lvl4pPr eaLnBrk="1" hangingPunct="1">
              <a:defRPr lang="zh-CN" altLang="en-US">
                <a:solidFill>
                  <a:schemeClr val="tx2"/>
                </a:solidFill>
              </a:defRPr>
            </a:lvl4pPr>
            <a:lvl5pPr eaLnBrk="1" hangingPunct="1">
              <a:defRPr lang="zh-CN" altLang="en-US">
                <a:solidFill>
                  <a:schemeClr val="tx2"/>
                </a:solidFill>
              </a:defRPr>
            </a:lvl5pPr>
            <a:lvl6pPr eaLnBrk="1" hangingPunct="1">
              <a:defRPr lang="zh-CN" altLang="en-US">
                <a:solidFill>
                  <a:schemeClr val="tx2"/>
                </a:solidFill>
              </a:defRPr>
            </a:lvl6pPr>
            <a:lvl7pPr eaLnBrk="1" hangingPunct="1">
              <a:defRPr lang="zh-CN" altLang="en-US">
                <a:solidFill>
                  <a:schemeClr val="tx2"/>
                </a:solidFill>
              </a:defRPr>
            </a:lvl7pPr>
            <a:lvl8pPr eaLnBrk="1" hangingPunct="1">
              <a:defRPr lang="zh-CN" altLang="en-US">
                <a:solidFill>
                  <a:schemeClr val="tx2"/>
                </a:solidFill>
              </a:defRPr>
            </a:lvl8pPr>
            <a:lvl9pPr eaLnBrk="1" hangingPunct="1">
              <a:defRPr lang="zh-CN" altLang="en-US">
                <a:solidFill>
                  <a:schemeClr val="tx2"/>
                </a:solidFill>
              </a:defRPr>
            </a:lvl9pPr>
          </a:lstStyle>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29698">
                                            <p:txEl>
                                              <p:pRg st="0" end="0"/>
                                            </p:txEl>
                                          </p:spTgt>
                                        </p:tgtEl>
                                        <p:attrNameLst>
                                          <p:attrName>style.visibility</p:attrName>
                                        </p:attrNameLst>
                                      </p:cBhvr>
                                      <p:to>
                                        <p:strVal val="visible"/>
                                      </p:to>
                                    </p:set>
                                    <p:animEffect transition="in" filter="blinds(horizontal)">
                                      <p:cBhvr additive="base">
                                        <p:cTn id="7" dur="500"/>
                                        <p:tgtEl>
                                          <p:spTgt spid="29698">
                                            <p:txEl>
                                              <p:pRg st="0" end="0"/>
                                            </p:txEl>
                                          </p:spTgt>
                                        </p:tgtEl>
                                      </p:cBhvr>
                                    </p:animEffect>
                                  </p:childTnLst>
                                </p:cTn>
                              </p:par>
                              <p:par>
                                <p:cTn id="8" presetID="3" presetClass="entr" presetSubtype="10" fill="hold" nodeType="withEffect">
                                  <p:stCondLst>
                                    <p:cond delay="0"/>
                                  </p:stCondLst>
                                  <p:childTnLst>
                                    <p:set>
                                      <p:cBhvr additive="base">
                                        <p:cTn id="9" dur="1" fill="hold">
                                          <p:stCondLst>
                                            <p:cond delay="0"/>
                                          </p:stCondLst>
                                        </p:cTn>
                                        <p:tgtEl>
                                          <p:spTgt spid="29698">
                                            <p:txEl>
                                              <p:pRg st="1" end="1"/>
                                            </p:txEl>
                                          </p:spTgt>
                                        </p:tgtEl>
                                        <p:attrNameLst>
                                          <p:attrName>style.visibility</p:attrName>
                                        </p:attrNameLst>
                                      </p:cBhvr>
                                      <p:to>
                                        <p:strVal val="visible"/>
                                      </p:to>
                                    </p:set>
                                    <p:animEffect transition="in" filter="blinds(horizontal)">
                                      <p:cBhvr additive="base">
                                        <p:cTn id="10" dur="500"/>
                                        <p:tgtEl>
                                          <p:spTgt spid="29698">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3" presetClass="entr" presetSubtype="10" fill="hold" nodeType="clickEffect">
                                  <p:stCondLst>
                                    <p:cond delay="0"/>
                                  </p:stCondLst>
                                  <p:childTnLst>
                                    <p:set>
                                      <p:cBhvr additive="base">
                                        <p:cTn id="15" dur="1" fill="hold">
                                          <p:stCondLst>
                                            <p:cond delay="0"/>
                                          </p:stCondLst>
                                        </p:cTn>
                                        <p:tgtEl>
                                          <p:spTgt spid="29698">
                                            <p:txEl>
                                              <p:pRg st="2" end="2"/>
                                            </p:txEl>
                                          </p:spTgt>
                                        </p:tgtEl>
                                        <p:attrNameLst>
                                          <p:attrName>style.visibility</p:attrName>
                                        </p:attrNameLst>
                                      </p:cBhvr>
                                      <p:to>
                                        <p:strVal val="visible"/>
                                      </p:to>
                                    </p:set>
                                    <p:animEffect transition="in" filter="blinds(horizontal)">
                                      <p:cBhvr additive="base">
                                        <p:cTn id="16" dur="500"/>
                                        <p:tgtEl>
                                          <p:spTgt spid="2969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22" name="Rectangle 3"/>
          <p:cNvSpPr/>
          <p:nvPr>
            <p:ph idx="4294967295"/>
          </p:nvPr>
        </p:nvSpPr>
        <p:spPr>
          <a:xfrm>
            <a:off x="0" y="0"/>
            <a:ext cx="10399712" cy="7218362"/>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en-US" altLang="zh-CN"/>
              <a:t> </a:t>
            </a:r>
            <a:r>
              <a:rPr lang="zh-CN" altLang="en-US" b="1">
                <a:solidFill>
                  <a:srgbClr val="FF0000"/>
                </a:solidFill>
                <a:latin typeface="黑体" pitchFamily="2" charset="-122"/>
                <a:ea typeface="黑体" pitchFamily="2" charset="-122"/>
              </a:rPr>
              <a:t>（</a:t>
            </a:r>
            <a:r>
              <a:rPr lang="en-US" altLang="zh-CN" b="1">
                <a:solidFill>
                  <a:srgbClr val="FF0000"/>
                </a:solidFill>
                <a:latin typeface="黑体" pitchFamily="2" charset="-122"/>
                <a:ea typeface="黑体" pitchFamily="2" charset="-122"/>
              </a:rPr>
              <a:t>12</a:t>
            </a:r>
            <a:r>
              <a:rPr lang="zh-CN" altLang="en-US" b="1">
                <a:solidFill>
                  <a:srgbClr val="FF0000"/>
                </a:solidFill>
                <a:latin typeface="黑体" pitchFamily="2" charset="-122"/>
                <a:ea typeface="黑体" pitchFamily="2" charset="-122"/>
              </a:rPr>
              <a:t>）表时间。 长达</a:t>
            </a:r>
            <a:r>
              <a:rPr lang="en-US" altLang="zh-CN" b="1">
                <a:solidFill>
                  <a:srgbClr val="FF0000"/>
                </a:solidFill>
                <a:ea typeface="黑体" pitchFamily="2" charset="-122"/>
              </a:rPr>
              <a:t>……</a:t>
            </a:r>
            <a:r>
              <a:rPr lang="zh-CN" altLang="en-US" b="1">
                <a:solidFill>
                  <a:srgbClr val="FF0000"/>
                </a:solidFill>
                <a:latin typeface="黑体" pitchFamily="2" charset="-122"/>
                <a:ea typeface="黑体" pitchFamily="2" charset="-122"/>
              </a:rPr>
              <a:t>之 久</a:t>
            </a:r>
            <a:endParaRPr lang="zh-CN" altLang="en-US" b="1">
              <a:solidFill>
                <a:srgbClr val="FF0000"/>
              </a:solidFill>
              <a:latin typeface="黑体" pitchFamily="2" charset="-122"/>
              <a:ea typeface="黑体" pitchFamily="2" charset="-122"/>
            </a:endParaRPr>
          </a:p>
          <a:p>
            <a:pPr marL="301625" lvl="0" indent="-301625"/>
            <a:r>
              <a:rPr lang="zh-CN" altLang="en-US" b="1">
                <a:ea typeface="黑体" pitchFamily="2" charset="-122"/>
              </a:rPr>
              <a:t>  </a:t>
            </a:r>
            <a:r>
              <a:rPr lang="zh-CN" altLang="en-US" b="1">
                <a:latin typeface="黑体" pitchFamily="2" charset="-122"/>
                <a:ea typeface="黑体" pitchFamily="2" charset="-122"/>
              </a:rPr>
              <a:t> 例：这架航天飞机的研制，耗时长达六年之久。修改意见：或说</a:t>
            </a:r>
            <a:r>
              <a:rPr lang="zh-CN" altLang="en-US" b="1">
                <a:ea typeface="黑体" pitchFamily="2" charset="-122"/>
              </a:rPr>
              <a:t>“</a:t>
            </a:r>
            <a:r>
              <a:rPr lang="zh-CN" altLang="en-US" b="1">
                <a:latin typeface="黑体" pitchFamily="2" charset="-122"/>
                <a:ea typeface="黑体" pitchFamily="2" charset="-122"/>
              </a:rPr>
              <a:t>长达六年</a:t>
            </a:r>
            <a:r>
              <a:rPr lang="zh-CN" altLang="en-US" b="1">
                <a:ea typeface="黑体" pitchFamily="2" charset="-122"/>
              </a:rPr>
              <a:t>”</a:t>
            </a:r>
            <a:r>
              <a:rPr lang="zh-CN" altLang="en-US" b="1">
                <a:latin typeface="黑体" pitchFamily="2" charset="-122"/>
                <a:ea typeface="黑体" pitchFamily="2" charset="-122"/>
              </a:rPr>
              <a:t>，或说</a:t>
            </a:r>
            <a:r>
              <a:rPr lang="zh-CN" altLang="en-US" b="1">
                <a:ea typeface="黑体" pitchFamily="2" charset="-122"/>
              </a:rPr>
              <a:t>“</a:t>
            </a:r>
            <a:r>
              <a:rPr lang="zh-CN" altLang="en-US" b="1">
                <a:latin typeface="黑体" pitchFamily="2" charset="-122"/>
                <a:ea typeface="黑体" pitchFamily="2" charset="-122"/>
              </a:rPr>
              <a:t>达六年之久</a:t>
            </a:r>
            <a:r>
              <a:rPr lang="zh-CN" altLang="en-US" b="1">
                <a:ea typeface="黑体" pitchFamily="2" charset="-122"/>
              </a:rPr>
              <a:t>”</a:t>
            </a:r>
            <a:r>
              <a:rPr lang="zh-CN" altLang="en-US" b="1">
                <a:latin typeface="黑体" pitchFamily="2" charset="-122"/>
                <a:ea typeface="黑体" pitchFamily="2" charset="-122"/>
              </a:rPr>
              <a:t>。</a:t>
            </a:r>
            <a:endParaRPr lang="zh-CN" altLang="en-US" b="1">
              <a:latin typeface="黑体" pitchFamily="2" charset="-122"/>
              <a:ea typeface="黑体" pitchFamily="2" charset="-122"/>
            </a:endParaRPr>
          </a:p>
          <a:p>
            <a:pPr marL="301625" lvl="0" indent="-301625"/>
            <a:r>
              <a:rPr lang="zh-CN" altLang="en-US" b="1">
                <a:solidFill>
                  <a:srgbClr val="FF0000"/>
                </a:solidFill>
                <a:ea typeface="黑体" pitchFamily="2" charset="-122"/>
              </a:rPr>
              <a:t>  </a:t>
            </a:r>
            <a:r>
              <a:rPr lang="zh-CN" altLang="en-US" b="1">
                <a:solidFill>
                  <a:srgbClr val="FF0000"/>
                </a:solidFill>
                <a:latin typeface="黑体" pitchFamily="2" charset="-122"/>
                <a:ea typeface="黑体" pitchFamily="2" charset="-122"/>
              </a:rPr>
              <a:t> （</a:t>
            </a:r>
            <a:r>
              <a:rPr lang="en-US" altLang="zh-CN" b="1">
                <a:solidFill>
                  <a:srgbClr val="FF0000"/>
                </a:solidFill>
                <a:latin typeface="黑体" pitchFamily="2" charset="-122"/>
                <a:ea typeface="黑体" pitchFamily="2" charset="-122"/>
              </a:rPr>
              <a:t>13</a:t>
            </a:r>
            <a:r>
              <a:rPr lang="zh-CN" altLang="en-US" b="1">
                <a:solidFill>
                  <a:srgbClr val="FF0000"/>
                </a:solidFill>
                <a:latin typeface="黑体" pitchFamily="2" charset="-122"/>
                <a:ea typeface="黑体" pitchFamily="2" charset="-122"/>
              </a:rPr>
              <a:t>）表限制。 超过</a:t>
            </a:r>
            <a:r>
              <a:rPr lang="en-US" altLang="zh-CN" b="1">
                <a:solidFill>
                  <a:srgbClr val="FF0000"/>
                </a:solidFill>
                <a:ea typeface="黑体" pitchFamily="2" charset="-122"/>
              </a:rPr>
              <a:t>……</a:t>
            </a:r>
            <a:r>
              <a:rPr lang="zh-CN" altLang="en-US" b="1">
                <a:solidFill>
                  <a:srgbClr val="FF0000"/>
                </a:solidFill>
                <a:latin typeface="黑体" pitchFamily="2" charset="-122"/>
                <a:ea typeface="黑体" pitchFamily="2" charset="-122"/>
              </a:rPr>
              <a:t>以上</a:t>
            </a:r>
            <a:endParaRPr lang="zh-CN" altLang="en-US" b="1">
              <a:solidFill>
                <a:srgbClr val="FF0000"/>
              </a:solidFill>
              <a:latin typeface="黑体" pitchFamily="2" charset="-122"/>
              <a:ea typeface="黑体" pitchFamily="2" charset="-122"/>
            </a:endParaRPr>
          </a:p>
          <a:p>
            <a:pPr marL="301625" lvl="0" indent="-301625"/>
            <a:r>
              <a:rPr lang="zh-CN" altLang="en-US" b="1">
                <a:ea typeface="黑体" pitchFamily="2" charset="-122"/>
              </a:rPr>
              <a:t> </a:t>
            </a:r>
            <a:r>
              <a:rPr lang="zh-CN" altLang="en-US" b="1">
                <a:latin typeface="黑体" pitchFamily="2" charset="-122"/>
                <a:ea typeface="黑体" pitchFamily="2" charset="-122"/>
              </a:rPr>
              <a:t> </a:t>
            </a:r>
            <a:r>
              <a:rPr lang="zh-CN" altLang="en-US" b="1">
                <a:ea typeface="黑体" pitchFamily="2" charset="-122"/>
              </a:rPr>
              <a:t> </a:t>
            </a:r>
            <a:r>
              <a:rPr lang="zh-CN" altLang="en-US" b="1">
                <a:latin typeface="黑体" pitchFamily="2" charset="-122"/>
                <a:ea typeface="黑体" pitchFamily="2" charset="-122"/>
              </a:rPr>
              <a:t>例：到本超市购物，每人每次消费金额超过</a:t>
            </a:r>
            <a:r>
              <a:rPr lang="en-US" altLang="zh-CN" b="1">
                <a:latin typeface="黑体" pitchFamily="2" charset="-122"/>
                <a:ea typeface="黑体" pitchFamily="2" charset="-122"/>
              </a:rPr>
              <a:t>50</a:t>
            </a:r>
            <a:r>
              <a:rPr lang="zh-CN" altLang="en-US" b="1">
                <a:latin typeface="黑体" pitchFamily="2" charset="-122"/>
                <a:ea typeface="黑体" pitchFamily="2" charset="-122"/>
              </a:rPr>
              <a:t>元以上者，有礼品赠送。修改意见：或说</a:t>
            </a:r>
            <a:r>
              <a:rPr lang="zh-CN" altLang="en-US" b="1">
                <a:ea typeface="黑体" pitchFamily="2" charset="-122"/>
              </a:rPr>
              <a:t>“</a:t>
            </a:r>
            <a:r>
              <a:rPr lang="zh-CN" altLang="en-US" b="1">
                <a:latin typeface="黑体" pitchFamily="2" charset="-122"/>
                <a:ea typeface="黑体" pitchFamily="2" charset="-122"/>
              </a:rPr>
              <a:t>超过</a:t>
            </a:r>
            <a:r>
              <a:rPr lang="en-US" altLang="zh-CN" b="1">
                <a:latin typeface="黑体" pitchFamily="2" charset="-122"/>
                <a:ea typeface="黑体" pitchFamily="2" charset="-122"/>
              </a:rPr>
              <a:t>50</a:t>
            </a:r>
            <a:r>
              <a:rPr lang="zh-CN" altLang="en-US" b="1">
                <a:latin typeface="黑体" pitchFamily="2" charset="-122"/>
                <a:ea typeface="黑体" pitchFamily="2" charset="-122"/>
              </a:rPr>
              <a:t>元者</a:t>
            </a:r>
            <a:r>
              <a:rPr lang="zh-CN" altLang="en-US" b="1">
                <a:ea typeface="黑体" pitchFamily="2" charset="-122"/>
              </a:rPr>
              <a:t>”</a:t>
            </a:r>
            <a:r>
              <a:rPr lang="zh-CN" altLang="en-US" b="1">
                <a:latin typeface="黑体" pitchFamily="2" charset="-122"/>
                <a:ea typeface="黑体" pitchFamily="2" charset="-122"/>
              </a:rPr>
              <a:t>，或说</a:t>
            </a:r>
            <a:r>
              <a:rPr lang="zh-CN" altLang="en-US" b="1">
                <a:ea typeface="黑体" pitchFamily="2" charset="-122"/>
              </a:rPr>
              <a:t>“</a:t>
            </a:r>
            <a:r>
              <a:rPr lang="zh-CN" altLang="en-US" b="1">
                <a:latin typeface="黑体" pitchFamily="2" charset="-122"/>
                <a:ea typeface="黑体" pitchFamily="2" charset="-122"/>
              </a:rPr>
              <a:t> 消费金额</a:t>
            </a:r>
            <a:r>
              <a:rPr lang="en-US" altLang="zh-CN" b="1">
                <a:latin typeface="黑体" pitchFamily="2" charset="-122"/>
                <a:ea typeface="黑体" pitchFamily="2" charset="-122"/>
              </a:rPr>
              <a:t>50</a:t>
            </a:r>
            <a:r>
              <a:rPr lang="zh-CN" altLang="en-US" b="1">
                <a:latin typeface="黑体" pitchFamily="2" charset="-122"/>
                <a:ea typeface="黑体" pitchFamily="2" charset="-122"/>
              </a:rPr>
              <a:t>元以上者</a:t>
            </a:r>
            <a:r>
              <a:rPr lang="zh-CN" altLang="en-US" b="1">
                <a:ea typeface="黑体" pitchFamily="2" charset="-122"/>
              </a:rPr>
              <a:t>”</a:t>
            </a:r>
            <a:endParaRPr lang="zh-CN" altLang="en-US" b="1">
              <a:latin typeface="黑体" pitchFamily="2" charset="-122"/>
              <a:ea typeface="黑体" pitchFamily="2" charset="-122"/>
            </a:endParaRPr>
          </a:p>
          <a:p>
            <a:pPr marL="301625" lvl="0" indent="-301625"/>
            <a:r>
              <a:rPr lang="zh-CN" altLang="en-US" b="1">
                <a:ea typeface="黑体" pitchFamily="2" charset="-122"/>
              </a:rPr>
              <a:t>  </a:t>
            </a:r>
            <a:endParaRPr lang="zh-CN" altLang="en-US" b="1">
              <a:latin typeface="黑体" pitchFamily="2" charset="-122"/>
              <a:ea typeface="黑体" pitchFamily="2" charset="-122"/>
            </a:endParaRPr>
          </a:p>
          <a:p>
            <a:pPr marL="301625" lvl="0" indent="-301625"/>
            <a:r>
              <a:rPr lang="zh-CN" altLang="en-US" b="1">
                <a:ea typeface="黑体" pitchFamily="2" charset="-122"/>
              </a:rPr>
              <a:t>  </a:t>
            </a:r>
            <a:endParaRPr lang="zh-CN" altLang="en-US" b="1">
              <a:latin typeface="黑体" pitchFamily="2" charset="-122"/>
              <a:ea typeface="黑体" pitchFamily="2" charset="-122"/>
            </a:endParaRPr>
          </a:p>
        </p:txBody>
      </p:sp>
      <p:sp>
        <p:nvSpPr>
          <p:cNvPr id="30723"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C13B284D-093D-4FFA-BC69-CCFE87743E27}" type="slidenum">
              <a:rPr lang="en-US" altLang="zh-CN" sz="1500"/>
              <a:t>23</a:t>
            </a:fld>
            <a:endParaRPr lang="en-US" altLang="zh-CN" sz="1500"/>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1746" name="Rectangle 3"/>
          <p:cNvSpPr/>
          <p:nvPr>
            <p:ph idx="4294967295"/>
          </p:nvPr>
        </p:nvSpPr>
        <p:spPr>
          <a:xfrm>
            <a:off x="0" y="0"/>
            <a:ext cx="10226675" cy="7058025"/>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b="1">
                <a:latin typeface="黑体" pitchFamily="2" charset="-122"/>
                <a:ea typeface="黑体" pitchFamily="2" charset="-122"/>
              </a:rPr>
              <a:t>（</a:t>
            </a:r>
            <a:r>
              <a:rPr lang="en-US" altLang="zh-CN" b="1">
                <a:solidFill>
                  <a:srgbClr val="FF0000"/>
                </a:solidFill>
                <a:latin typeface="黑体" pitchFamily="2" charset="-122"/>
                <a:ea typeface="黑体" pitchFamily="2" charset="-122"/>
              </a:rPr>
              <a:t>14</a:t>
            </a:r>
            <a:r>
              <a:rPr lang="zh-CN" altLang="en-US" b="1">
                <a:solidFill>
                  <a:srgbClr val="FF0000"/>
                </a:solidFill>
                <a:latin typeface="黑体" pitchFamily="2" charset="-122"/>
                <a:ea typeface="黑体" pitchFamily="2" charset="-122"/>
              </a:rPr>
              <a:t>）表决定</a:t>
            </a:r>
            <a:r>
              <a:rPr lang="zh-CN" altLang="en-US" b="1">
                <a:solidFill>
                  <a:srgbClr val="FF0000"/>
                </a:solidFill>
                <a:ea typeface="黑体" pitchFamily="2" charset="-122"/>
              </a:rPr>
              <a:t> </a:t>
            </a:r>
            <a:r>
              <a:rPr lang="zh-CN" altLang="en-US" b="1">
                <a:latin typeface="黑体" pitchFamily="2" charset="-122"/>
                <a:ea typeface="黑体" pitchFamily="2" charset="-122"/>
              </a:rPr>
              <a:t> </a:t>
            </a:r>
            <a:r>
              <a:rPr lang="zh-CN" altLang="en-US" b="1">
                <a:solidFill>
                  <a:srgbClr val="0000FF"/>
                </a:solidFill>
                <a:latin typeface="黑体" pitchFamily="2" charset="-122"/>
                <a:ea typeface="黑体" pitchFamily="2" charset="-122"/>
              </a:rPr>
              <a:t>以</a:t>
            </a:r>
            <a:r>
              <a:rPr lang="en-US" altLang="zh-CN" b="1">
                <a:solidFill>
                  <a:srgbClr val="0000FF"/>
                </a:solidFill>
                <a:ea typeface="黑体" pitchFamily="2" charset="-122"/>
              </a:rPr>
              <a:t>……</a:t>
            </a:r>
            <a:r>
              <a:rPr lang="zh-CN" altLang="en-US" b="1">
                <a:solidFill>
                  <a:srgbClr val="0000FF"/>
                </a:solidFill>
                <a:latin typeface="黑体" pitchFamily="2" charset="-122"/>
                <a:ea typeface="黑体" pitchFamily="2" charset="-122"/>
              </a:rPr>
              <a:t>即可</a:t>
            </a:r>
            <a:endParaRPr lang="zh-CN" altLang="en-US" b="1">
              <a:solidFill>
                <a:srgbClr val="0000FF"/>
              </a:solidFill>
              <a:latin typeface="黑体" pitchFamily="2" charset="-122"/>
              <a:ea typeface="黑体" pitchFamily="2" charset="-122"/>
            </a:endParaRPr>
          </a:p>
          <a:p>
            <a:pPr marL="301625" lvl="0" indent="-301625"/>
            <a:r>
              <a:rPr lang="zh-CN" altLang="en-US" b="1">
                <a:ea typeface="黑体" pitchFamily="2" charset="-122"/>
              </a:rPr>
              <a:t>  </a:t>
            </a:r>
            <a:r>
              <a:rPr lang="zh-CN" altLang="en-US" b="1">
                <a:latin typeface="黑体" pitchFamily="2" charset="-122"/>
                <a:ea typeface="黑体" pitchFamily="2" charset="-122"/>
              </a:rPr>
              <a:t> 例：关于</a:t>
            </a:r>
            <a:r>
              <a:rPr lang="zh-CN" altLang="en-US" b="1">
                <a:ea typeface="黑体" pitchFamily="2" charset="-122"/>
              </a:rPr>
              <a:t>“</a:t>
            </a:r>
            <a:r>
              <a:rPr lang="zh-CN" altLang="en-US" b="1">
                <a:latin typeface="黑体" pitchFamily="2" charset="-122"/>
                <a:ea typeface="黑体" pitchFamily="2" charset="-122"/>
              </a:rPr>
              <a:t>春游</a:t>
            </a:r>
            <a:r>
              <a:rPr lang="zh-CN" altLang="en-US" b="1">
                <a:ea typeface="黑体" pitchFamily="2" charset="-122"/>
              </a:rPr>
              <a:t>”</a:t>
            </a:r>
            <a:r>
              <a:rPr lang="zh-CN" altLang="en-US" b="1">
                <a:latin typeface="黑体" pitchFamily="2" charset="-122"/>
                <a:ea typeface="黑体" pitchFamily="2" charset="-122"/>
              </a:rPr>
              <a:t>的众多方案，以张科长的方案即可。</a:t>
            </a:r>
            <a:endParaRPr lang="zh-CN" altLang="en-US" b="1">
              <a:latin typeface="黑体" pitchFamily="2" charset="-122"/>
              <a:ea typeface="黑体" pitchFamily="2" charset="-122"/>
            </a:endParaRPr>
          </a:p>
          <a:p>
            <a:pPr marL="301625" lvl="0" indent="-301625"/>
            <a:r>
              <a:rPr lang="zh-CN" altLang="en-US" b="1">
                <a:ea typeface="黑体" pitchFamily="2" charset="-122"/>
              </a:rPr>
              <a:t>  </a:t>
            </a:r>
            <a:r>
              <a:rPr lang="zh-CN" altLang="en-US" b="1">
                <a:latin typeface="黑体" pitchFamily="2" charset="-122"/>
                <a:ea typeface="黑体" pitchFamily="2" charset="-122"/>
              </a:rPr>
              <a:t> 修改意见：或说</a:t>
            </a:r>
            <a:r>
              <a:rPr lang="zh-CN" altLang="en-US" b="1">
                <a:ea typeface="黑体" pitchFamily="2" charset="-122"/>
              </a:rPr>
              <a:t>“</a:t>
            </a:r>
            <a:r>
              <a:rPr lang="zh-CN" altLang="en-US" b="1">
                <a:latin typeface="黑体" pitchFamily="2" charset="-122"/>
                <a:ea typeface="黑体" pitchFamily="2" charset="-122"/>
              </a:rPr>
              <a:t>以张科长的方案为宜</a:t>
            </a:r>
            <a:r>
              <a:rPr lang="zh-CN" altLang="en-US" b="1">
                <a:ea typeface="黑体" pitchFamily="2" charset="-122"/>
              </a:rPr>
              <a:t>”</a:t>
            </a:r>
            <a:r>
              <a:rPr lang="zh-CN" altLang="en-US" b="1">
                <a:latin typeface="黑体" pitchFamily="2" charset="-122"/>
                <a:ea typeface="黑体" pitchFamily="2" charset="-122"/>
              </a:rPr>
              <a:t>，或说</a:t>
            </a:r>
            <a:r>
              <a:rPr lang="zh-CN" altLang="en-US" b="1">
                <a:ea typeface="黑体" pitchFamily="2" charset="-122"/>
              </a:rPr>
              <a:t>“</a:t>
            </a:r>
            <a:r>
              <a:rPr lang="zh-CN" altLang="en-US" b="1">
                <a:latin typeface="黑体" pitchFamily="2" charset="-122"/>
                <a:ea typeface="黑体" pitchFamily="2" charset="-122"/>
              </a:rPr>
              <a:t>张科长的方案即可</a:t>
            </a:r>
            <a:r>
              <a:rPr lang="zh-CN" altLang="en-US" b="1">
                <a:ea typeface="黑体" pitchFamily="2" charset="-122"/>
              </a:rPr>
              <a:t>”</a:t>
            </a:r>
            <a:r>
              <a:rPr lang="zh-CN" altLang="en-US" b="1">
                <a:latin typeface="黑体" pitchFamily="2" charset="-122"/>
                <a:ea typeface="黑体" pitchFamily="2" charset="-122"/>
              </a:rPr>
              <a:t>。</a:t>
            </a:r>
            <a:endParaRPr lang="zh-CN" altLang="en-US" b="1">
              <a:latin typeface="黑体" pitchFamily="2" charset="-122"/>
              <a:ea typeface="黑体" pitchFamily="2" charset="-122"/>
            </a:endParaRPr>
          </a:p>
          <a:p>
            <a:pPr marL="301625" lvl="0" indent="-301625"/>
            <a:r>
              <a:rPr lang="zh-CN" altLang="en-US" b="1">
                <a:ea typeface="黑体" pitchFamily="2" charset="-122"/>
              </a:rPr>
              <a:t>  </a:t>
            </a:r>
            <a:r>
              <a:rPr lang="zh-CN" altLang="en-US" b="1">
                <a:latin typeface="黑体" pitchFamily="2" charset="-122"/>
                <a:ea typeface="黑体" pitchFamily="2" charset="-122"/>
              </a:rPr>
              <a:t> </a:t>
            </a:r>
            <a:r>
              <a:rPr lang="zh-CN" altLang="en-US" b="1">
                <a:solidFill>
                  <a:srgbClr val="FF0000"/>
                </a:solidFill>
                <a:latin typeface="黑体" pitchFamily="2" charset="-122"/>
                <a:ea typeface="黑体" pitchFamily="2" charset="-122"/>
              </a:rPr>
              <a:t>（</a:t>
            </a:r>
            <a:r>
              <a:rPr lang="en-US" altLang="zh-CN" b="1">
                <a:solidFill>
                  <a:srgbClr val="FF0000"/>
                </a:solidFill>
                <a:latin typeface="黑体" pitchFamily="2" charset="-122"/>
                <a:ea typeface="黑体" pitchFamily="2" charset="-122"/>
              </a:rPr>
              <a:t>15</a:t>
            </a:r>
            <a:r>
              <a:rPr lang="zh-CN" altLang="en-US" b="1">
                <a:solidFill>
                  <a:srgbClr val="FF0000"/>
                </a:solidFill>
                <a:latin typeface="黑体" pitchFamily="2" charset="-122"/>
                <a:ea typeface="黑体" pitchFamily="2" charset="-122"/>
              </a:rPr>
              <a:t>）表事由</a:t>
            </a:r>
            <a:r>
              <a:rPr lang="zh-CN" altLang="en-US" b="1">
                <a:latin typeface="黑体" pitchFamily="2" charset="-122"/>
                <a:ea typeface="黑体" pitchFamily="2" charset="-122"/>
              </a:rPr>
              <a:t>。</a:t>
            </a:r>
            <a:r>
              <a:rPr lang="zh-CN" altLang="en-US" b="1">
                <a:solidFill>
                  <a:srgbClr val="0000FF"/>
                </a:solidFill>
                <a:latin typeface="黑体" pitchFamily="2" charset="-122"/>
                <a:ea typeface="黑体" pitchFamily="2" charset="-122"/>
              </a:rPr>
              <a:t>借口</a:t>
            </a:r>
            <a:r>
              <a:rPr lang="en-US" altLang="zh-CN" b="1">
                <a:solidFill>
                  <a:srgbClr val="0000FF"/>
                </a:solidFill>
                <a:ea typeface="黑体" pitchFamily="2" charset="-122"/>
              </a:rPr>
              <a:t>……</a:t>
            </a:r>
            <a:r>
              <a:rPr lang="zh-CN" altLang="en-US" b="1">
                <a:solidFill>
                  <a:srgbClr val="0000FF"/>
                </a:solidFill>
                <a:latin typeface="黑体" pitchFamily="2" charset="-122"/>
                <a:ea typeface="黑体" pitchFamily="2" charset="-122"/>
              </a:rPr>
              <a:t>为名</a:t>
            </a:r>
            <a:endParaRPr lang="zh-CN" altLang="en-US" b="1">
              <a:solidFill>
                <a:srgbClr val="0000FF"/>
              </a:solidFill>
              <a:latin typeface="黑体" pitchFamily="2" charset="-122"/>
              <a:ea typeface="黑体" pitchFamily="2" charset="-122"/>
            </a:endParaRPr>
          </a:p>
          <a:p>
            <a:pPr marL="301625" lvl="0" indent="-301625"/>
            <a:r>
              <a:rPr lang="zh-CN" altLang="en-US" b="1">
                <a:ea typeface="黑体" pitchFamily="2" charset="-122"/>
              </a:rPr>
              <a:t> </a:t>
            </a:r>
            <a:r>
              <a:rPr lang="zh-CN" altLang="en-US" b="1">
                <a:latin typeface="黑体" pitchFamily="2" charset="-122"/>
                <a:ea typeface="黑体" pitchFamily="2" charset="-122"/>
              </a:rPr>
              <a:t> </a:t>
            </a:r>
            <a:r>
              <a:rPr lang="zh-CN" altLang="en-US" b="1">
                <a:ea typeface="黑体" pitchFamily="2" charset="-122"/>
              </a:rPr>
              <a:t> </a:t>
            </a:r>
            <a:r>
              <a:rPr lang="zh-CN" altLang="en-US" b="1">
                <a:latin typeface="黑体" pitchFamily="2" charset="-122"/>
                <a:ea typeface="黑体" pitchFamily="2" charset="-122"/>
              </a:rPr>
              <a:t>例：日军借口两名士兵失踪为名，发动了</a:t>
            </a:r>
            <a:r>
              <a:rPr lang="zh-CN" altLang="en-US" b="1">
                <a:ea typeface="黑体" pitchFamily="2" charset="-122"/>
              </a:rPr>
              <a:t>“</a:t>
            </a:r>
            <a:r>
              <a:rPr lang="zh-CN" altLang="en-US" b="1">
                <a:latin typeface="黑体" pitchFamily="2" charset="-122"/>
                <a:ea typeface="黑体" pitchFamily="2" charset="-122"/>
              </a:rPr>
              <a:t>卢沟桥</a:t>
            </a:r>
            <a:r>
              <a:rPr lang="zh-CN" altLang="en-US" b="1">
                <a:ea typeface="黑体" pitchFamily="2" charset="-122"/>
              </a:rPr>
              <a:t>”</a:t>
            </a:r>
            <a:r>
              <a:rPr lang="zh-CN" altLang="en-US" b="1">
                <a:latin typeface="黑体" pitchFamily="2" charset="-122"/>
                <a:ea typeface="黑体" pitchFamily="2" charset="-122"/>
              </a:rPr>
              <a:t>事变。</a:t>
            </a:r>
            <a:endParaRPr lang="zh-CN" altLang="en-US" b="1">
              <a:latin typeface="黑体" pitchFamily="2" charset="-122"/>
              <a:ea typeface="黑体" pitchFamily="2" charset="-122"/>
            </a:endParaRPr>
          </a:p>
          <a:p>
            <a:pPr marL="301625" lvl="0" indent="-301625"/>
            <a:r>
              <a:rPr lang="zh-CN" altLang="en-US" b="1">
                <a:ea typeface="黑体" pitchFamily="2" charset="-122"/>
              </a:rPr>
              <a:t>  </a:t>
            </a:r>
            <a:r>
              <a:rPr lang="zh-CN" altLang="en-US" b="1">
                <a:latin typeface="黑体" pitchFamily="2" charset="-122"/>
                <a:ea typeface="黑体" pitchFamily="2" charset="-122"/>
              </a:rPr>
              <a:t> 修改意见：或说</a:t>
            </a:r>
            <a:r>
              <a:rPr lang="zh-CN" altLang="en-US" b="1">
                <a:ea typeface="黑体" pitchFamily="2" charset="-122"/>
              </a:rPr>
              <a:t>“</a:t>
            </a:r>
            <a:r>
              <a:rPr lang="zh-CN" altLang="en-US" b="1">
                <a:latin typeface="黑体" pitchFamily="2" charset="-122"/>
                <a:ea typeface="黑体" pitchFamily="2" charset="-122"/>
              </a:rPr>
              <a:t>借口两名士兵失踪</a:t>
            </a:r>
            <a:r>
              <a:rPr lang="zh-CN" altLang="en-US" b="1">
                <a:ea typeface="黑体" pitchFamily="2" charset="-122"/>
              </a:rPr>
              <a:t>”</a:t>
            </a:r>
            <a:r>
              <a:rPr lang="zh-CN" altLang="en-US" b="1">
                <a:latin typeface="黑体" pitchFamily="2" charset="-122"/>
                <a:ea typeface="黑体" pitchFamily="2" charset="-122"/>
              </a:rPr>
              <a:t>，或说</a:t>
            </a:r>
            <a:r>
              <a:rPr lang="zh-CN" altLang="en-US" b="1">
                <a:ea typeface="黑体" pitchFamily="2" charset="-122"/>
              </a:rPr>
              <a:t>“</a:t>
            </a:r>
            <a:r>
              <a:rPr lang="zh-CN" altLang="en-US" b="1">
                <a:latin typeface="黑体" pitchFamily="2" charset="-122"/>
                <a:ea typeface="黑体" pitchFamily="2" charset="-122"/>
              </a:rPr>
              <a:t>以两名士兵失踪为名</a:t>
            </a:r>
            <a:r>
              <a:rPr lang="zh-CN" altLang="en-US" b="1">
                <a:ea typeface="黑体" pitchFamily="2" charset="-122"/>
              </a:rPr>
              <a:t>”</a:t>
            </a:r>
            <a:r>
              <a:rPr lang="zh-CN" altLang="en-US" b="1">
                <a:latin typeface="黑体" pitchFamily="2" charset="-122"/>
                <a:ea typeface="黑体" pitchFamily="2" charset="-122"/>
              </a:rPr>
              <a:t>。</a:t>
            </a:r>
            <a:endParaRPr lang="zh-CN" altLang="en-US" b="1">
              <a:latin typeface="黑体" pitchFamily="2" charset="-122"/>
              <a:ea typeface="黑体" pitchFamily="2" charset="-122"/>
            </a:endParaRPr>
          </a:p>
          <a:p>
            <a:pPr marL="301625" lvl="0" indent="-301625"/>
            <a:endParaRPr lang="en-US" altLang="zh-CN"/>
          </a:p>
        </p:txBody>
      </p:sp>
      <p:sp>
        <p:nvSpPr>
          <p:cNvPr id="31747"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9AE5460F-CF04-49FE-B539-206981E454F2}" type="slidenum">
              <a:rPr lang="en-US" altLang="zh-CN" sz="1500"/>
              <a:t>24</a:t>
            </a:fld>
            <a:endParaRPr lang="en-US" altLang="zh-CN" sz="1500"/>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2770" name="Rectangle 2"/>
          <p:cNvSpPr/>
          <p:nvPr>
            <p:ph idx="4294967295"/>
          </p:nvPr>
        </p:nvSpPr>
        <p:spPr>
          <a:xfrm>
            <a:off x="169862" y="882650"/>
            <a:ext cx="10229850" cy="6335712"/>
          </a:xfrm>
          <a:prstGeom prst="rect">
            <a:avLst/>
          </a:prstGeom>
          <a:noFill/>
          <a:ln>
            <a:miter lim="800000"/>
          </a:ln>
        </p:spPr>
        <p:txBody>
          <a:bodyPr vert="horz" wrap="square" lIns="100666" tIns="50333" rIns="100666" bIns="50333" anchor="t" anchorCtr="0">
            <a:noAutofit/>
          </a:bodyPr>
          <a:lstStyle>
            <a:lvl1pPr marL="0" indent="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0" lvl="0" indent="0" defTabSz="914400">
              <a:spcBef>
                <a:spcPct val="0"/>
              </a:spcBef>
              <a:buFontTx/>
              <a:buNone/>
            </a:pPr>
            <a:r>
              <a:rPr lang="en-US" altLang="zh-CN" sz="3200" b="1"/>
              <a:t>1</a:t>
            </a:r>
            <a:r>
              <a:rPr lang="zh-CN" altLang="en-GB" sz="3200" b="1"/>
              <a:t>、</a:t>
            </a:r>
            <a:r>
              <a:rPr lang="zh-CN" altLang="en-US" sz="3200" b="1"/>
              <a:t>本着</a:t>
            </a:r>
            <a:r>
              <a:rPr lang="en-US" altLang="zh-CN" sz="3200" b="1"/>
              <a:t>……</a:t>
            </a:r>
            <a:r>
              <a:rPr lang="zh-CN" altLang="en-US" sz="3200" b="1"/>
              <a:t>为原则</a:t>
            </a:r>
            <a:r>
              <a:rPr lang="en-US" altLang="zh-CN" sz="3200" b="1"/>
              <a:t>-----</a:t>
            </a:r>
            <a:r>
              <a:rPr lang="zh-CN" altLang="en-US" sz="3200" b="1">
                <a:solidFill>
                  <a:srgbClr val="0033CC"/>
                </a:solidFill>
              </a:rPr>
              <a:t>本着</a:t>
            </a:r>
            <a:r>
              <a:rPr lang="en-US" altLang="zh-CN" sz="3200" b="1">
                <a:solidFill>
                  <a:srgbClr val="0033CC"/>
                </a:solidFill>
              </a:rPr>
              <a:t>……</a:t>
            </a:r>
            <a:r>
              <a:rPr lang="zh-CN" altLang="en-US" sz="3200" b="1">
                <a:solidFill>
                  <a:srgbClr val="0033CC"/>
                </a:solidFill>
              </a:rPr>
              <a:t>原则；以</a:t>
            </a:r>
            <a:r>
              <a:rPr lang="en-US" altLang="zh-CN" sz="3200" b="1">
                <a:solidFill>
                  <a:srgbClr val="0033CC"/>
                </a:solidFill>
              </a:rPr>
              <a:t>……</a:t>
            </a:r>
            <a:r>
              <a:rPr lang="zh-CN" altLang="en-US" sz="3200" b="1">
                <a:solidFill>
                  <a:srgbClr val="0033CC"/>
                </a:solidFill>
              </a:rPr>
              <a:t>为原则</a:t>
            </a:r>
            <a:r>
              <a:rPr lang="zh-CN" altLang="en-US" sz="3200" b="1">
                <a:solidFill>
                  <a:srgbClr val="FF0000"/>
                </a:solidFill>
              </a:rPr>
              <a:t> </a:t>
            </a:r>
            <a:br>
              <a:rPr lang="zh-CN" altLang="en-US" sz="3200" b="1">
                <a:solidFill>
                  <a:srgbClr val="FF0000"/>
                </a:solidFill>
              </a:rPr>
            </a:br>
            <a:r>
              <a:rPr lang="en-US" altLang="zh-CN" sz="3200" b="1">
                <a:solidFill>
                  <a:srgbClr val="FF0000"/>
                </a:solidFill>
              </a:rPr>
              <a:t>2</a:t>
            </a:r>
            <a:r>
              <a:rPr lang="zh-CN" altLang="en-US" sz="3200" b="1">
                <a:solidFill>
                  <a:srgbClr val="FF0000"/>
                </a:solidFill>
              </a:rPr>
              <a:t>、</a:t>
            </a:r>
            <a:r>
              <a:rPr lang="zh-CN" altLang="en-US" sz="3200" b="1"/>
              <a:t>以</a:t>
            </a:r>
            <a:r>
              <a:rPr lang="en-US" altLang="zh-CN" sz="3200" b="1"/>
              <a:t>……</a:t>
            </a:r>
            <a:r>
              <a:rPr lang="zh-CN" altLang="en-US" sz="3200" b="1"/>
              <a:t>即可</a:t>
            </a:r>
            <a:r>
              <a:rPr lang="en-US" altLang="zh-CN" sz="3200" b="1"/>
              <a:t>------</a:t>
            </a:r>
            <a:r>
              <a:rPr lang="zh-CN" altLang="en-US" sz="3200" b="1">
                <a:solidFill>
                  <a:srgbClr val="FF0000"/>
                </a:solidFill>
              </a:rPr>
              <a:t>以</a:t>
            </a:r>
            <a:r>
              <a:rPr lang="en-US" altLang="zh-CN" sz="3200" b="1">
                <a:solidFill>
                  <a:srgbClr val="FF0000"/>
                </a:solidFill>
              </a:rPr>
              <a:t>……</a:t>
            </a:r>
            <a:r>
              <a:rPr lang="zh-CN" altLang="en-US" sz="3200" b="1">
                <a:solidFill>
                  <a:srgbClr val="FF0000"/>
                </a:solidFill>
              </a:rPr>
              <a:t>为宜；</a:t>
            </a:r>
            <a:r>
              <a:rPr lang="en-US" altLang="zh-CN" sz="3200" b="1">
                <a:solidFill>
                  <a:srgbClr val="FF0000"/>
                </a:solidFill>
              </a:rPr>
              <a:t>……</a:t>
            </a:r>
            <a:r>
              <a:rPr lang="zh-CN" altLang="en-US" sz="3200" b="1">
                <a:solidFill>
                  <a:srgbClr val="FF0000"/>
                </a:solidFill>
              </a:rPr>
              <a:t>即可 </a:t>
            </a:r>
            <a:br>
              <a:rPr lang="zh-CN" altLang="en-US" sz="3200" b="1">
                <a:solidFill>
                  <a:srgbClr val="FF0000"/>
                </a:solidFill>
              </a:rPr>
            </a:br>
            <a:r>
              <a:rPr lang="en-US" altLang="zh-CN" sz="3200" b="1"/>
              <a:t>3</a:t>
            </a:r>
            <a:r>
              <a:rPr lang="zh-CN" altLang="en-US" sz="3200" b="1"/>
              <a:t>、是为了</a:t>
            </a:r>
            <a:r>
              <a:rPr lang="en-US" altLang="zh-CN" sz="3200" b="1"/>
              <a:t>……</a:t>
            </a:r>
            <a:r>
              <a:rPr lang="zh-CN" altLang="en-US" sz="3200" b="1"/>
              <a:t>为目的的</a:t>
            </a:r>
            <a:r>
              <a:rPr lang="en-US" altLang="zh-CN" sz="3200" b="1"/>
              <a:t>------</a:t>
            </a:r>
            <a:r>
              <a:rPr lang="zh-CN" altLang="en-US" sz="3200" b="1">
                <a:solidFill>
                  <a:srgbClr val="0033CC"/>
                </a:solidFill>
              </a:rPr>
              <a:t>以</a:t>
            </a:r>
            <a:r>
              <a:rPr lang="en-US" altLang="zh-CN" sz="3200" b="1">
                <a:solidFill>
                  <a:srgbClr val="0033CC"/>
                </a:solidFill>
              </a:rPr>
              <a:t>……</a:t>
            </a:r>
            <a:r>
              <a:rPr lang="zh-CN" altLang="en-US" sz="3200" b="1">
                <a:solidFill>
                  <a:srgbClr val="0033CC"/>
                </a:solidFill>
              </a:rPr>
              <a:t>为目的的； 是为了</a:t>
            </a:r>
            <a:r>
              <a:rPr lang="en-US" altLang="zh-CN" sz="3200" b="1">
                <a:solidFill>
                  <a:srgbClr val="0033CC"/>
                </a:solidFill>
              </a:rPr>
              <a:t>……</a:t>
            </a:r>
            <a:r>
              <a:rPr lang="en-US" altLang="zh-CN" sz="3200" b="1"/>
              <a:t> </a:t>
            </a:r>
            <a:br>
              <a:rPr lang="en-US" altLang="zh-CN" sz="3200" b="1"/>
            </a:br>
            <a:r>
              <a:rPr lang="en-US" altLang="zh-CN" sz="3200" b="1">
                <a:solidFill>
                  <a:srgbClr val="FF0000"/>
                </a:solidFill>
              </a:rPr>
              <a:t>4</a:t>
            </a:r>
            <a:r>
              <a:rPr lang="zh-CN" altLang="en-US" sz="3200" b="1">
                <a:solidFill>
                  <a:srgbClr val="FF0000"/>
                </a:solidFill>
              </a:rPr>
              <a:t>、</a:t>
            </a:r>
            <a:r>
              <a:rPr lang="zh-CN" altLang="en-US" sz="3200" b="1"/>
              <a:t>对于</a:t>
            </a:r>
            <a:r>
              <a:rPr lang="en-US" altLang="zh-CN" sz="3200" b="1"/>
              <a:t>……</a:t>
            </a:r>
            <a:r>
              <a:rPr lang="zh-CN" altLang="en-US" sz="3200" b="1"/>
              <a:t>问题上</a:t>
            </a:r>
            <a:r>
              <a:rPr lang="en-US" altLang="zh-CN" sz="3200" b="1"/>
              <a:t>------</a:t>
            </a:r>
            <a:r>
              <a:rPr lang="zh-CN" altLang="en-US" sz="3200" b="1">
                <a:solidFill>
                  <a:srgbClr val="FF0000"/>
                </a:solidFill>
              </a:rPr>
              <a:t>对于</a:t>
            </a:r>
            <a:r>
              <a:rPr lang="en-US" altLang="zh-CN" sz="3200" b="1">
                <a:solidFill>
                  <a:srgbClr val="FF0000"/>
                </a:solidFill>
              </a:rPr>
              <a:t>……</a:t>
            </a:r>
            <a:r>
              <a:rPr lang="zh-CN" altLang="en-US" sz="3200" b="1">
                <a:solidFill>
                  <a:srgbClr val="FF0000"/>
                </a:solidFill>
              </a:rPr>
              <a:t>问题；在</a:t>
            </a:r>
            <a:r>
              <a:rPr lang="en-US" altLang="zh-CN" sz="3200" b="1">
                <a:solidFill>
                  <a:srgbClr val="FF0000"/>
                </a:solidFill>
              </a:rPr>
              <a:t>……</a:t>
            </a:r>
            <a:r>
              <a:rPr lang="zh-CN" altLang="en-US" sz="3200" b="1">
                <a:solidFill>
                  <a:srgbClr val="FF0000"/>
                </a:solidFill>
              </a:rPr>
              <a:t>问题上</a:t>
            </a:r>
            <a:r>
              <a:rPr lang="zh-CN" altLang="en-US" sz="3200" b="1"/>
              <a:t> </a:t>
            </a:r>
            <a:br>
              <a:rPr lang="zh-CN" altLang="en-US" sz="3200" b="1"/>
            </a:br>
            <a:r>
              <a:rPr lang="en-US" altLang="zh-CN" sz="3200" b="1"/>
              <a:t>5</a:t>
            </a:r>
            <a:r>
              <a:rPr lang="zh-CN" altLang="en-US" sz="3200" b="1"/>
              <a:t>、由于</a:t>
            </a:r>
            <a:r>
              <a:rPr lang="en-US" altLang="zh-CN" sz="3200" b="1"/>
              <a:t>……</a:t>
            </a:r>
            <a:r>
              <a:rPr lang="zh-CN" altLang="en-US" sz="3200" b="1"/>
              <a:t>下</a:t>
            </a:r>
            <a:r>
              <a:rPr lang="en-US" altLang="zh-CN" sz="3200" b="1"/>
              <a:t>------</a:t>
            </a:r>
            <a:r>
              <a:rPr lang="zh-CN" altLang="en-US" sz="3200" b="1">
                <a:solidFill>
                  <a:srgbClr val="0033CC"/>
                </a:solidFill>
              </a:rPr>
              <a:t>由于</a:t>
            </a:r>
            <a:r>
              <a:rPr lang="en-US" altLang="zh-CN" sz="3200" b="1">
                <a:solidFill>
                  <a:srgbClr val="0033CC"/>
                </a:solidFill>
              </a:rPr>
              <a:t>……</a:t>
            </a:r>
            <a:r>
              <a:rPr lang="zh-CN" altLang="en-US" sz="3200" b="1">
                <a:solidFill>
                  <a:srgbClr val="0033CC"/>
                </a:solidFill>
              </a:rPr>
              <a:t>；在</a:t>
            </a:r>
            <a:r>
              <a:rPr lang="en-US" altLang="zh-CN" sz="3200" b="1">
                <a:solidFill>
                  <a:srgbClr val="0033CC"/>
                </a:solidFill>
              </a:rPr>
              <a:t>……</a:t>
            </a:r>
            <a:r>
              <a:rPr lang="zh-CN" altLang="en-US" sz="3200" b="1">
                <a:solidFill>
                  <a:srgbClr val="0033CC"/>
                </a:solidFill>
              </a:rPr>
              <a:t>下</a:t>
            </a:r>
            <a:r>
              <a:rPr lang="zh-CN" altLang="en-US" sz="3200" b="1"/>
              <a:t> </a:t>
            </a:r>
            <a:br>
              <a:rPr lang="zh-CN" altLang="en-US" sz="3200" b="1"/>
            </a:br>
            <a:r>
              <a:rPr lang="en-US" altLang="zh-CN" sz="3200" b="1">
                <a:solidFill>
                  <a:srgbClr val="FF0000"/>
                </a:solidFill>
              </a:rPr>
              <a:t>6</a:t>
            </a:r>
            <a:r>
              <a:rPr lang="zh-CN" altLang="en-US" sz="3200" b="1">
                <a:solidFill>
                  <a:srgbClr val="FF0000"/>
                </a:solidFill>
              </a:rPr>
              <a:t>、</a:t>
            </a:r>
            <a:r>
              <a:rPr lang="zh-CN" altLang="en-US" sz="3200" b="1"/>
              <a:t>原因是</a:t>
            </a:r>
            <a:r>
              <a:rPr lang="en-US" altLang="zh-CN" sz="3200" b="1"/>
              <a:t>……</a:t>
            </a:r>
            <a:r>
              <a:rPr lang="zh-CN" altLang="en-US" sz="3200" b="1"/>
              <a:t>造成的</a:t>
            </a:r>
            <a:r>
              <a:rPr lang="en-US" altLang="zh-CN" sz="3200" b="1"/>
              <a:t>------</a:t>
            </a:r>
            <a:r>
              <a:rPr lang="zh-CN" altLang="en-US" sz="3200" b="1">
                <a:solidFill>
                  <a:srgbClr val="FF0000"/>
                </a:solidFill>
              </a:rPr>
              <a:t>原因是</a:t>
            </a:r>
            <a:r>
              <a:rPr lang="en-US" altLang="zh-CN" sz="3200" b="1">
                <a:solidFill>
                  <a:srgbClr val="FF0000"/>
                </a:solidFill>
              </a:rPr>
              <a:t>……</a:t>
            </a:r>
            <a:r>
              <a:rPr lang="zh-CN" altLang="en-US" sz="3200" b="1">
                <a:solidFill>
                  <a:srgbClr val="FF0000"/>
                </a:solidFill>
              </a:rPr>
              <a:t>；是由</a:t>
            </a:r>
            <a:r>
              <a:rPr lang="en-US" altLang="zh-CN" sz="3200" b="1">
                <a:solidFill>
                  <a:srgbClr val="FF0000"/>
                </a:solidFill>
              </a:rPr>
              <a:t>……</a:t>
            </a:r>
            <a:r>
              <a:rPr lang="zh-CN" altLang="en-US" sz="3200" b="1">
                <a:solidFill>
                  <a:srgbClr val="FF0000"/>
                </a:solidFill>
              </a:rPr>
              <a:t>造成的</a:t>
            </a:r>
            <a:r>
              <a:rPr lang="zh-CN" altLang="en-US" sz="3200" b="1"/>
              <a:t> </a:t>
            </a:r>
            <a:br>
              <a:rPr lang="zh-CN" altLang="en-US" sz="3200" b="1"/>
            </a:br>
            <a:r>
              <a:rPr lang="en-US" altLang="zh-CN" sz="3200" b="1"/>
              <a:t>7</a:t>
            </a:r>
            <a:r>
              <a:rPr lang="zh-CN" altLang="en-US" sz="3200" b="1"/>
              <a:t>、经过</a:t>
            </a:r>
            <a:r>
              <a:rPr lang="en-US" altLang="zh-CN" sz="3200" b="1"/>
              <a:t>……</a:t>
            </a:r>
            <a:r>
              <a:rPr lang="zh-CN" altLang="en-US" sz="3200" b="1"/>
              <a:t>下</a:t>
            </a:r>
            <a:r>
              <a:rPr lang="en-US" altLang="zh-CN" sz="3200" b="1"/>
              <a:t>------</a:t>
            </a:r>
            <a:r>
              <a:rPr lang="zh-CN" altLang="en-US" sz="3200" b="1">
                <a:solidFill>
                  <a:srgbClr val="0033CC"/>
                </a:solidFill>
              </a:rPr>
              <a:t>经过</a:t>
            </a:r>
            <a:r>
              <a:rPr lang="en-US" altLang="zh-CN" sz="3200" b="1">
                <a:solidFill>
                  <a:srgbClr val="0033CC"/>
                </a:solidFill>
              </a:rPr>
              <a:t>……</a:t>
            </a:r>
            <a:r>
              <a:rPr lang="zh-CN" altLang="en-US" sz="3200" b="1">
                <a:solidFill>
                  <a:srgbClr val="0033CC"/>
                </a:solidFill>
              </a:rPr>
              <a:t>；在</a:t>
            </a:r>
            <a:r>
              <a:rPr lang="en-US" altLang="zh-CN" sz="3200" b="1">
                <a:solidFill>
                  <a:srgbClr val="0033CC"/>
                </a:solidFill>
              </a:rPr>
              <a:t>……</a:t>
            </a:r>
            <a:r>
              <a:rPr lang="zh-CN" altLang="en-US" sz="3200" b="1">
                <a:solidFill>
                  <a:srgbClr val="0033CC"/>
                </a:solidFill>
              </a:rPr>
              <a:t>下</a:t>
            </a:r>
            <a:r>
              <a:rPr lang="zh-CN" altLang="en-US" sz="3200" b="1"/>
              <a:t> </a:t>
            </a:r>
            <a:br>
              <a:rPr lang="zh-CN" altLang="en-US" sz="3200" b="1"/>
            </a:br>
            <a:r>
              <a:rPr lang="en-US" altLang="zh-CN" sz="3200" b="1">
                <a:solidFill>
                  <a:srgbClr val="FF0000"/>
                </a:solidFill>
              </a:rPr>
              <a:t>8</a:t>
            </a:r>
            <a:r>
              <a:rPr lang="zh-CN" altLang="en-US" sz="3200" b="1">
                <a:solidFill>
                  <a:srgbClr val="FF0000"/>
                </a:solidFill>
              </a:rPr>
              <a:t>、</a:t>
            </a:r>
            <a:r>
              <a:rPr lang="zh-CN" altLang="en-US" sz="3200" b="1"/>
              <a:t>是出于</a:t>
            </a:r>
            <a:r>
              <a:rPr lang="en-US" altLang="zh-CN" sz="3200" b="1"/>
              <a:t>……</a:t>
            </a:r>
            <a:r>
              <a:rPr lang="zh-CN" altLang="en-US" sz="3200" b="1"/>
              <a:t>决定的</a:t>
            </a:r>
            <a:r>
              <a:rPr lang="en-US" altLang="zh-CN" sz="3200" b="1"/>
              <a:t>------</a:t>
            </a:r>
            <a:r>
              <a:rPr lang="zh-CN" altLang="en-US" sz="3200" b="1">
                <a:solidFill>
                  <a:srgbClr val="FF0000"/>
                </a:solidFill>
              </a:rPr>
              <a:t>是出于</a:t>
            </a:r>
            <a:r>
              <a:rPr lang="en-US" altLang="zh-CN" sz="3200" b="1">
                <a:solidFill>
                  <a:srgbClr val="FF0000"/>
                </a:solidFill>
              </a:rPr>
              <a:t>……</a:t>
            </a:r>
            <a:r>
              <a:rPr lang="zh-CN" altLang="en-US" sz="3200" b="1">
                <a:solidFill>
                  <a:srgbClr val="FF0000"/>
                </a:solidFill>
              </a:rPr>
              <a:t>；</a:t>
            </a:r>
            <a:r>
              <a:rPr lang="zh-CN" altLang="en-US" sz="3200" b="1"/>
              <a:t> </a:t>
            </a:r>
            <a:r>
              <a:rPr lang="zh-CN" altLang="en-US" sz="3200" b="1">
                <a:solidFill>
                  <a:srgbClr val="FF0000"/>
                </a:solidFill>
              </a:rPr>
              <a:t>是由</a:t>
            </a:r>
            <a:r>
              <a:rPr lang="en-US" altLang="zh-CN" sz="3200" b="1">
                <a:solidFill>
                  <a:srgbClr val="FF0000"/>
                </a:solidFill>
              </a:rPr>
              <a:t>……</a:t>
            </a:r>
            <a:r>
              <a:rPr lang="zh-CN" altLang="en-US" sz="3200" b="1">
                <a:solidFill>
                  <a:srgbClr val="FF0000"/>
                </a:solidFill>
              </a:rPr>
              <a:t>决定的</a:t>
            </a:r>
            <a:r>
              <a:rPr lang="zh-CN" altLang="en-US" sz="3200" b="1"/>
              <a:t> </a:t>
            </a:r>
            <a:br>
              <a:rPr lang="zh-CN" altLang="en-US" sz="3200" b="1"/>
            </a:br>
            <a:r>
              <a:rPr lang="en-US" altLang="zh-CN" sz="3200" b="1"/>
              <a:t>9</a:t>
            </a:r>
            <a:r>
              <a:rPr lang="zh-CN" altLang="en-US" sz="3200" b="1"/>
              <a:t>、借口</a:t>
            </a:r>
            <a:r>
              <a:rPr lang="en-US" altLang="zh-CN" sz="3200" b="1"/>
              <a:t>……</a:t>
            </a:r>
            <a:r>
              <a:rPr lang="zh-CN" altLang="en-US" sz="3200" b="1"/>
              <a:t>为名</a:t>
            </a:r>
            <a:r>
              <a:rPr lang="en-US" altLang="zh-CN" sz="3200" b="1"/>
              <a:t>------</a:t>
            </a:r>
            <a:r>
              <a:rPr lang="zh-CN" altLang="en-US" sz="3200" b="1">
                <a:solidFill>
                  <a:srgbClr val="0033CC"/>
                </a:solidFill>
              </a:rPr>
              <a:t>借口</a:t>
            </a:r>
            <a:r>
              <a:rPr lang="en-US" altLang="zh-CN" sz="3200" b="1">
                <a:solidFill>
                  <a:srgbClr val="0033CC"/>
                </a:solidFill>
              </a:rPr>
              <a:t>……</a:t>
            </a:r>
            <a:r>
              <a:rPr lang="zh-CN" altLang="en-US" sz="3200" b="1">
                <a:solidFill>
                  <a:srgbClr val="0033CC"/>
                </a:solidFill>
              </a:rPr>
              <a:t>；以</a:t>
            </a:r>
            <a:r>
              <a:rPr lang="en-US" altLang="zh-CN" sz="3200" b="1">
                <a:solidFill>
                  <a:srgbClr val="0033CC"/>
                </a:solidFill>
              </a:rPr>
              <a:t>……</a:t>
            </a:r>
            <a:r>
              <a:rPr lang="zh-CN" altLang="en-US" sz="3200" b="1">
                <a:solidFill>
                  <a:srgbClr val="0033CC"/>
                </a:solidFill>
              </a:rPr>
              <a:t>为名</a:t>
            </a:r>
            <a:r>
              <a:rPr lang="zh-CN" altLang="en-US" sz="3200" b="1"/>
              <a:t> </a:t>
            </a:r>
            <a:br>
              <a:rPr lang="zh-CN" altLang="en-US" sz="3200" b="1"/>
            </a:br>
            <a:endParaRPr lang="zh-CN" altLang="en-US" sz="3200" b="1">
              <a:solidFill>
                <a:srgbClr val="0033CC"/>
              </a:solidFill>
            </a:endParaRPr>
          </a:p>
        </p:txBody>
      </p:sp>
      <p:sp>
        <p:nvSpPr>
          <p:cNvPr id="32771"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A23B284C-1030-40CD-871B-943C1903E263}" type="slidenum">
              <a:rPr lang="en-US" altLang="zh-CN" sz="1500"/>
              <a:t>25</a:t>
            </a:fld>
            <a:endParaRPr lang="en-US" altLang="zh-CN" sz="1500"/>
          </a:p>
        </p:txBody>
      </p:sp>
      <p:sp>
        <p:nvSpPr>
          <p:cNvPr id="32772" name="WordArt 3" descr="2"/>
          <p:cNvSpPr/>
          <p:nvPr/>
        </p:nvSpPr>
        <p:spPr>
          <a:xfrm>
            <a:off x="3292475" y="241300"/>
            <a:ext cx="3640138" cy="481012"/>
          </a:xfrm>
          <a:blipFill rotWithShape="0">
            <a:blip r:embed="rId2"/>
            <a:stretch>
              <a:fillRect/>
            </a:stretch>
          </a:blipFill>
          <a:ln w="12700">
            <a:solidFill>
              <a:schemeClr val="tx1"/>
            </a:solidFill>
            <a:prstDash val="sysDot"/>
            <a:miter lim="800000"/>
          </a:ln>
          <a:effectLst>
            <a:outerShdw dist="35921" dir="2700000" sy="50000" algn="bl">
              <a:srgbClr val="C0C0C0">
                <a:alpha val="79999"/>
              </a:srgbClr>
            </a:outerShdw>
          </a:effectLst>
        </p:spPr>
        <p:txBody>
          <a:bodyPr wrap="none" fromWordArt="1">
            <a:prstTxWarp prst="textPlain">
              <a:avLst/>
            </a:prstTxWarp>
            <a:noAutofit/>
          </a:bodyPr>
          <a:lstStyle/>
          <a:p>
            <a:pPr algn="ctr"/>
            <a:r>
              <a:rPr sz="3600" b="1" kern="10">
                <a:ln w="12700">
                  <a:solidFill>
                    <a:schemeClr val="tx1"/>
                  </a:solidFill>
                  <a:prstDash val="sysDot"/>
                </a:ln>
                <a:blipFill rotWithShape="0">
                  <a:blip r:embed="rId2"/>
                  <a:stretch>
                    <a:fillRect/>
                  </a:stretch>
                </a:blipFill>
                <a:effectLst>
                  <a:outerShdw dist="35921" dir="2700000" sy="50000" algn="bl">
                    <a:srgbClr val="C0C0C0">
                      <a:alpha val="79999"/>
                    </a:srgbClr>
                  </a:outerShdw>
                </a:effectLst>
                <a:latin typeface="宋体"/>
              </a:rPr>
              <a:t>杂糅格式小汇总</a:t>
            </a:r>
          </a:p>
        </p:txBody>
      </p:sp>
      <p:pic>
        <p:nvPicPr>
          <p:cNvPr id="32773" name="Picture 4" descr="7267"/>
          <p:cNvPicPr/>
          <p:nvPr/>
        </p:nvPicPr>
        <p:blipFill>
          <a:blip r:embed="rId3"/>
          <a:stretch>
            <a:fillRect/>
          </a:stretch>
        </p:blipFill>
        <p:spPr>
          <a:xfrm>
            <a:off x="8059738" y="6175375"/>
            <a:ext cx="2058988" cy="701675"/>
          </a:xfrm>
          <a:prstGeom prst="rect">
            <a:avLst/>
          </a:prstGeom>
          <a:noFill/>
          <a:ln>
            <a:noFill/>
            <a:miter lim="800000"/>
          </a:ln>
        </p:spPr>
      </p:pic>
    </p:spTree>
  </p:cSld>
  <p:clrMapOvr>
    <a:masterClrMapping/>
  </p:clrMapOvr>
  <mc:AlternateContent xmlns:mc="http://schemas.openxmlformats.org/markup-compatibility/2006">
    <mc:Choice xmlns:p14="http://schemas.microsoft.com/office/powerpoint/2010/main" Requires="p14">
      <p:transition p14:dur="1200">
        <p:dissolve/>
      </p:transition>
    </mc:Choice>
    <mc:Fallback>
      <p:transition>
        <p:dissolve/>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3794" name="灯片编号占位符 1"/>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997381C9-42F4-4E60-8EEB-B38FE85922C4}" type="slidenum">
              <a:rPr lang="en-US" altLang="zh-CN" sz="1500"/>
              <a:t>26</a:t>
            </a:fld>
            <a:endParaRPr lang="en-US" altLang="zh-CN" sz="1500"/>
          </a:p>
        </p:txBody>
      </p:sp>
      <p:sp>
        <p:nvSpPr>
          <p:cNvPr id="33795" name="矩形 2"/>
          <p:cNvSpPr/>
          <p:nvPr/>
        </p:nvSpPr>
        <p:spPr>
          <a:xfrm>
            <a:off x="0" y="0"/>
            <a:ext cx="10399712" cy="5508625"/>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0" lvl="0" indent="0" eaLnBrk="1" hangingPunct="1"/>
            <a:r>
              <a:rPr lang="en-US" altLang="zh-CN" sz="3200" b="1">
                <a:solidFill>
                  <a:srgbClr val="FF0000"/>
                </a:solidFill>
              </a:rPr>
              <a:t>10</a:t>
            </a:r>
            <a:r>
              <a:rPr lang="zh-CN" altLang="en-US" sz="3200" b="1">
                <a:solidFill>
                  <a:srgbClr val="FF0000"/>
                </a:solidFill>
              </a:rPr>
              <a:t>、</a:t>
            </a:r>
            <a:r>
              <a:rPr lang="zh-CN" altLang="en-US" sz="3200" b="1">
                <a:solidFill>
                  <a:schemeClr val="tx2"/>
                </a:solidFill>
              </a:rPr>
              <a:t>是因为</a:t>
            </a:r>
            <a:r>
              <a:rPr lang="en-US" altLang="zh-CN" sz="3200" b="1">
                <a:solidFill>
                  <a:schemeClr val="tx2"/>
                </a:solidFill>
              </a:rPr>
              <a:t>……</a:t>
            </a:r>
            <a:r>
              <a:rPr lang="zh-CN" altLang="en-US" sz="3200" b="1">
                <a:solidFill>
                  <a:schemeClr val="tx2"/>
                </a:solidFill>
              </a:rPr>
              <a:t>的原因</a:t>
            </a:r>
            <a:r>
              <a:rPr lang="en-US" altLang="zh-CN" sz="3200" b="1">
                <a:solidFill>
                  <a:schemeClr val="tx2"/>
                </a:solidFill>
              </a:rPr>
              <a:t>------</a:t>
            </a:r>
            <a:r>
              <a:rPr lang="zh-CN" altLang="en-US" sz="3200" b="1"/>
              <a:t>是</a:t>
            </a:r>
            <a:r>
              <a:rPr lang="zh-CN" altLang="en-US" sz="3200" b="1">
                <a:solidFill>
                  <a:srgbClr val="FF0000"/>
                </a:solidFill>
              </a:rPr>
              <a:t>因为</a:t>
            </a:r>
            <a:r>
              <a:rPr lang="en-US" altLang="zh-CN" sz="3200" b="1">
                <a:solidFill>
                  <a:srgbClr val="FF0000"/>
                </a:solidFill>
              </a:rPr>
              <a:t>……</a:t>
            </a:r>
            <a:r>
              <a:rPr lang="zh-CN" altLang="en-US" sz="3200" b="1">
                <a:solidFill>
                  <a:srgbClr val="FF0000"/>
                </a:solidFill>
              </a:rPr>
              <a:t>；</a:t>
            </a:r>
            <a:r>
              <a:rPr lang="en-US" altLang="zh-CN" sz="3200" b="1">
                <a:solidFill>
                  <a:srgbClr val="FF0000"/>
                </a:solidFill>
              </a:rPr>
              <a:t>……</a:t>
            </a:r>
            <a:r>
              <a:rPr lang="zh-CN" altLang="en-US" sz="3200" b="1">
                <a:solidFill>
                  <a:srgbClr val="FF0000"/>
                </a:solidFill>
              </a:rPr>
              <a:t>是原因</a:t>
            </a:r>
            <a:r>
              <a:rPr lang="zh-CN" altLang="en-US" sz="3200" b="1"/>
              <a:t> </a:t>
            </a:r>
            <a:br>
              <a:rPr lang="zh-CN" altLang="en-US" sz="3200" b="1"/>
            </a:br>
            <a:r>
              <a:rPr lang="en-US" altLang="zh-CN" sz="3200" b="1"/>
              <a:t>11</a:t>
            </a:r>
            <a:r>
              <a:rPr lang="zh-CN" altLang="en-US" sz="3200" b="1"/>
              <a:t>、有</a:t>
            </a:r>
            <a:r>
              <a:rPr lang="en-US" altLang="zh-CN" sz="3200" b="1"/>
              <a:t>……</a:t>
            </a:r>
            <a:r>
              <a:rPr lang="zh-CN" altLang="en-US" sz="3200" b="1"/>
              <a:t>组成</a:t>
            </a:r>
            <a:r>
              <a:rPr lang="en-US" altLang="zh-CN" sz="3200" b="1"/>
              <a:t>------</a:t>
            </a:r>
            <a:r>
              <a:rPr lang="zh-CN" altLang="en-US" sz="3200" b="1">
                <a:solidFill>
                  <a:srgbClr val="0033CC"/>
                </a:solidFill>
              </a:rPr>
              <a:t>有</a:t>
            </a:r>
            <a:r>
              <a:rPr lang="en-US" altLang="zh-CN" sz="3200" b="1">
                <a:solidFill>
                  <a:srgbClr val="0033CC"/>
                </a:solidFill>
              </a:rPr>
              <a:t>……</a:t>
            </a:r>
            <a:r>
              <a:rPr lang="zh-CN" altLang="en-US" sz="3200" b="1">
                <a:solidFill>
                  <a:srgbClr val="0033CC"/>
                </a:solidFill>
              </a:rPr>
              <a:t>；由</a:t>
            </a:r>
            <a:r>
              <a:rPr lang="en-US" altLang="zh-CN" sz="3200" b="1">
                <a:solidFill>
                  <a:srgbClr val="0033CC"/>
                </a:solidFill>
              </a:rPr>
              <a:t>……</a:t>
            </a:r>
            <a:r>
              <a:rPr lang="zh-CN" altLang="en-US" sz="3200" b="1">
                <a:solidFill>
                  <a:srgbClr val="0033CC"/>
                </a:solidFill>
              </a:rPr>
              <a:t>组成</a:t>
            </a:r>
            <a:r>
              <a:rPr lang="zh-CN" altLang="en-US" sz="3200" b="1"/>
              <a:t> </a:t>
            </a:r>
            <a:br>
              <a:rPr lang="zh-CN" altLang="en-US" sz="3200" b="1"/>
            </a:br>
            <a:r>
              <a:rPr lang="en-US" altLang="zh-CN" sz="3200" b="1">
                <a:solidFill>
                  <a:srgbClr val="FF0000"/>
                </a:solidFill>
              </a:rPr>
              <a:t>12</a:t>
            </a:r>
            <a:r>
              <a:rPr lang="zh-CN" altLang="en-US" sz="3200" b="1">
                <a:solidFill>
                  <a:srgbClr val="FF0000"/>
                </a:solidFill>
              </a:rPr>
              <a:t>、</a:t>
            </a:r>
            <a:r>
              <a:rPr lang="zh-CN" altLang="en-US" sz="3200" b="1">
                <a:solidFill>
                  <a:schemeClr val="tx2"/>
                </a:solidFill>
              </a:rPr>
              <a:t>靠的是</a:t>
            </a:r>
            <a:r>
              <a:rPr lang="en-US" altLang="zh-CN" sz="3200" b="1">
                <a:solidFill>
                  <a:schemeClr val="tx2"/>
                </a:solidFill>
              </a:rPr>
              <a:t>……</a:t>
            </a:r>
            <a:r>
              <a:rPr lang="zh-CN" altLang="en-US" sz="3200" b="1">
                <a:solidFill>
                  <a:schemeClr val="tx2"/>
                </a:solidFill>
              </a:rPr>
              <a:t>取得的</a:t>
            </a:r>
            <a:r>
              <a:rPr lang="en-US" altLang="zh-CN" sz="3200" b="1">
                <a:solidFill>
                  <a:schemeClr val="tx2"/>
                </a:solidFill>
              </a:rPr>
              <a:t>------</a:t>
            </a:r>
            <a:r>
              <a:rPr lang="zh-CN" altLang="en-US" sz="3200" b="1">
                <a:solidFill>
                  <a:srgbClr val="FF0000"/>
                </a:solidFill>
              </a:rPr>
              <a:t>靠的是</a:t>
            </a:r>
            <a:r>
              <a:rPr lang="en-US" altLang="zh-CN" sz="3200" b="1">
                <a:solidFill>
                  <a:srgbClr val="FF0000"/>
                </a:solidFill>
              </a:rPr>
              <a:t>……</a:t>
            </a:r>
            <a:r>
              <a:rPr lang="zh-CN" altLang="en-US" sz="3200" b="1">
                <a:solidFill>
                  <a:srgbClr val="FF0000"/>
                </a:solidFill>
              </a:rPr>
              <a:t>；是</a:t>
            </a:r>
            <a:r>
              <a:rPr lang="en-US" altLang="zh-CN" sz="3200" b="1">
                <a:solidFill>
                  <a:srgbClr val="FF0000"/>
                </a:solidFill>
              </a:rPr>
              <a:t>……</a:t>
            </a:r>
            <a:r>
              <a:rPr lang="zh-CN" altLang="en-US" sz="3200" b="1">
                <a:solidFill>
                  <a:srgbClr val="FF0000"/>
                </a:solidFill>
              </a:rPr>
              <a:t>取得的</a:t>
            </a:r>
            <a:r>
              <a:rPr lang="zh-CN" altLang="en-US" sz="3200" b="1"/>
              <a:t> </a:t>
            </a:r>
            <a:br>
              <a:rPr lang="zh-CN" altLang="en-US" sz="3200" b="1"/>
            </a:br>
            <a:r>
              <a:rPr lang="en-US" altLang="zh-CN" sz="3200" b="1"/>
              <a:t>13</a:t>
            </a:r>
            <a:r>
              <a:rPr lang="zh-CN" altLang="en-US" sz="3200" b="1"/>
              <a:t>、关键在于</a:t>
            </a:r>
            <a:r>
              <a:rPr lang="en-US" altLang="zh-CN" sz="3200" b="1"/>
              <a:t>……</a:t>
            </a:r>
            <a:r>
              <a:rPr lang="zh-CN" altLang="en-US" sz="3200" b="1"/>
              <a:t>是十分重要的</a:t>
            </a:r>
            <a:r>
              <a:rPr lang="en-US" altLang="zh-CN" sz="3200" b="1"/>
              <a:t>------</a:t>
            </a:r>
            <a:r>
              <a:rPr lang="zh-CN" altLang="en-US" sz="3200" b="1">
                <a:solidFill>
                  <a:srgbClr val="0033CC"/>
                </a:solidFill>
              </a:rPr>
              <a:t>关键在于</a:t>
            </a:r>
            <a:r>
              <a:rPr lang="en-US" altLang="zh-CN" sz="3200" b="1">
                <a:solidFill>
                  <a:srgbClr val="0033CC"/>
                </a:solidFill>
              </a:rPr>
              <a:t>……</a:t>
            </a:r>
            <a:r>
              <a:rPr lang="zh-CN" altLang="en-US" sz="3200" b="1">
                <a:solidFill>
                  <a:srgbClr val="0033CC"/>
                </a:solidFill>
              </a:rPr>
              <a:t>；</a:t>
            </a:r>
            <a:r>
              <a:rPr lang="en-US" altLang="zh-CN" sz="3200" b="1">
                <a:solidFill>
                  <a:srgbClr val="0033CC"/>
                </a:solidFill>
              </a:rPr>
              <a:t>……</a:t>
            </a:r>
            <a:r>
              <a:rPr lang="zh-CN" altLang="en-US" sz="3200" b="1">
                <a:solidFill>
                  <a:srgbClr val="0033CC"/>
                </a:solidFill>
              </a:rPr>
              <a:t>是十分重要的</a:t>
            </a:r>
            <a:r>
              <a:rPr lang="zh-CN" altLang="en-US" sz="3200" b="1"/>
              <a:t> </a:t>
            </a:r>
            <a:br>
              <a:rPr lang="zh-CN" altLang="en-US" sz="3200" b="1"/>
            </a:br>
            <a:r>
              <a:rPr lang="en-US" altLang="zh-CN" sz="3200" b="1">
                <a:solidFill>
                  <a:srgbClr val="FF0000"/>
                </a:solidFill>
              </a:rPr>
              <a:t>14</a:t>
            </a:r>
            <a:r>
              <a:rPr lang="zh-CN" altLang="en-US" sz="3200" b="1">
                <a:solidFill>
                  <a:srgbClr val="FF0000"/>
                </a:solidFill>
              </a:rPr>
              <a:t>、</a:t>
            </a:r>
            <a:r>
              <a:rPr lang="zh-CN" altLang="en-US" sz="3200" b="1">
                <a:solidFill>
                  <a:schemeClr val="tx2"/>
                </a:solidFill>
              </a:rPr>
              <a:t>围绕以</a:t>
            </a:r>
            <a:r>
              <a:rPr lang="en-US" altLang="zh-CN" sz="3200" b="1">
                <a:solidFill>
                  <a:schemeClr val="tx2"/>
                </a:solidFill>
              </a:rPr>
              <a:t>……</a:t>
            </a:r>
            <a:r>
              <a:rPr lang="zh-CN" altLang="en-US" sz="3200" b="1">
                <a:solidFill>
                  <a:schemeClr val="tx2"/>
                </a:solidFill>
              </a:rPr>
              <a:t>为中心</a:t>
            </a:r>
            <a:r>
              <a:rPr lang="en-US" altLang="zh-CN" sz="3200" b="1">
                <a:solidFill>
                  <a:schemeClr val="tx2"/>
                </a:solidFill>
              </a:rPr>
              <a:t>------</a:t>
            </a:r>
            <a:r>
              <a:rPr lang="zh-CN" altLang="en-US" sz="3200" b="1">
                <a:solidFill>
                  <a:srgbClr val="FF0000"/>
                </a:solidFill>
              </a:rPr>
              <a:t>围绕</a:t>
            </a:r>
            <a:r>
              <a:rPr lang="en-US" altLang="zh-CN" sz="3200" b="1">
                <a:solidFill>
                  <a:srgbClr val="FF0000"/>
                </a:solidFill>
              </a:rPr>
              <a:t>……</a:t>
            </a:r>
            <a:r>
              <a:rPr lang="zh-CN" altLang="en-US" sz="3200" b="1">
                <a:solidFill>
                  <a:srgbClr val="FF0000"/>
                </a:solidFill>
              </a:rPr>
              <a:t>中心；以</a:t>
            </a:r>
            <a:r>
              <a:rPr lang="en-US" altLang="zh-CN" sz="3200" b="1">
                <a:solidFill>
                  <a:srgbClr val="FF0000"/>
                </a:solidFill>
              </a:rPr>
              <a:t>……</a:t>
            </a:r>
            <a:r>
              <a:rPr lang="zh-CN" altLang="en-US" sz="3200" b="1">
                <a:solidFill>
                  <a:srgbClr val="FF0000"/>
                </a:solidFill>
              </a:rPr>
              <a:t>为中心 </a:t>
            </a:r>
            <a:br>
              <a:rPr lang="zh-CN" altLang="en-US" sz="3200" b="1">
                <a:solidFill>
                  <a:srgbClr val="FF0000"/>
                </a:solidFill>
              </a:rPr>
            </a:br>
            <a:r>
              <a:rPr lang="en-US" altLang="zh-CN" sz="3200" b="1"/>
              <a:t>15</a:t>
            </a:r>
            <a:r>
              <a:rPr lang="zh-CN" altLang="en-US" sz="3200" b="1"/>
              <a:t>、大多以</a:t>
            </a:r>
            <a:r>
              <a:rPr lang="en-US" altLang="zh-CN" sz="3200" b="1"/>
              <a:t>……</a:t>
            </a:r>
            <a:r>
              <a:rPr lang="zh-CN" altLang="en-US" sz="3200" b="1"/>
              <a:t>为主</a:t>
            </a:r>
            <a:r>
              <a:rPr lang="en-US" altLang="zh-CN" sz="3200" b="1"/>
              <a:t>------</a:t>
            </a:r>
            <a:r>
              <a:rPr lang="zh-CN" altLang="en-US" sz="3200" b="1">
                <a:solidFill>
                  <a:srgbClr val="0033CC"/>
                </a:solidFill>
              </a:rPr>
              <a:t>大多是</a:t>
            </a:r>
            <a:r>
              <a:rPr lang="en-US" altLang="zh-CN" sz="3200" b="1">
                <a:solidFill>
                  <a:srgbClr val="0033CC"/>
                </a:solidFill>
              </a:rPr>
              <a:t>……</a:t>
            </a:r>
            <a:r>
              <a:rPr lang="zh-CN" altLang="en-US" sz="3200" b="1">
                <a:solidFill>
                  <a:srgbClr val="0033CC"/>
                </a:solidFill>
              </a:rPr>
              <a:t>；以</a:t>
            </a:r>
            <a:r>
              <a:rPr lang="en-US" altLang="zh-CN" sz="3200" b="1">
                <a:solidFill>
                  <a:srgbClr val="0033CC"/>
                </a:solidFill>
              </a:rPr>
              <a:t>……</a:t>
            </a:r>
            <a:r>
              <a:rPr lang="zh-CN" altLang="en-US" sz="3200" b="1">
                <a:solidFill>
                  <a:srgbClr val="0033CC"/>
                </a:solidFill>
              </a:rPr>
              <a:t>为主 </a:t>
            </a:r>
            <a:br>
              <a:rPr lang="zh-CN" altLang="en-US" sz="3200" b="1">
                <a:solidFill>
                  <a:srgbClr val="0033CC"/>
                </a:solidFill>
              </a:rPr>
            </a:br>
            <a:r>
              <a:rPr lang="en-US" altLang="zh-CN" sz="3200" b="1">
                <a:solidFill>
                  <a:srgbClr val="FF0000"/>
                </a:solidFill>
              </a:rPr>
              <a:t>16</a:t>
            </a:r>
            <a:r>
              <a:rPr lang="zh-CN" altLang="en-US" sz="3200" b="1">
                <a:solidFill>
                  <a:srgbClr val="FF0000"/>
                </a:solidFill>
              </a:rPr>
              <a:t>、</a:t>
            </a:r>
            <a:r>
              <a:rPr lang="zh-CN" altLang="en-US" sz="3200" b="1">
                <a:solidFill>
                  <a:schemeClr val="tx2"/>
                </a:solidFill>
              </a:rPr>
              <a:t>成分是</a:t>
            </a:r>
            <a:r>
              <a:rPr lang="en-US" altLang="zh-CN" sz="3200" b="1">
                <a:solidFill>
                  <a:schemeClr val="tx2"/>
                </a:solidFill>
              </a:rPr>
              <a:t>……</a:t>
            </a:r>
            <a:r>
              <a:rPr lang="zh-CN" altLang="en-US" sz="3200" b="1">
                <a:solidFill>
                  <a:schemeClr val="tx2"/>
                </a:solidFill>
              </a:rPr>
              <a:t>配制而成的</a:t>
            </a:r>
            <a:r>
              <a:rPr lang="en-US" altLang="zh-CN" sz="3200" b="1"/>
              <a:t>------</a:t>
            </a:r>
            <a:r>
              <a:rPr lang="zh-CN" altLang="en-US" sz="3200" b="1">
                <a:solidFill>
                  <a:srgbClr val="FF0000"/>
                </a:solidFill>
              </a:rPr>
              <a:t>成分是</a:t>
            </a:r>
            <a:r>
              <a:rPr lang="en-US" altLang="zh-CN" sz="3200" b="1">
                <a:solidFill>
                  <a:srgbClr val="FF0000"/>
                </a:solidFill>
              </a:rPr>
              <a:t>……</a:t>
            </a:r>
            <a:r>
              <a:rPr lang="zh-CN" altLang="en-US" sz="3200" b="1">
                <a:solidFill>
                  <a:srgbClr val="FF0000"/>
                </a:solidFill>
              </a:rPr>
              <a:t>；由</a:t>
            </a:r>
            <a:r>
              <a:rPr lang="en-US" altLang="zh-CN" sz="3200" b="1">
                <a:solidFill>
                  <a:srgbClr val="FF0000"/>
                </a:solidFill>
              </a:rPr>
              <a:t>……</a:t>
            </a:r>
            <a:r>
              <a:rPr lang="zh-CN" altLang="en-US" sz="3200" b="1">
                <a:solidFill>
                  <a:srgbClr val="FF0000"/>
                </a:solidFill>
              </a:rPr>
              <a:t>配置而成的 </a:t>
            </a:r>
            <a:br>
              <a:rPr lang="zh-CN" altLang="en-US" sz="3200" b="1">
                <a:solidFill>
                  <a:srgbClr val="FF0000"/>
                </a:solidFill>
              </a:rPr>
            </a:br>
            <a:r>
              <a:rPr lang="en-US" altLang="zh-CN" sz="3200" b="1"/>
              <a:t>17</a:t>
            </a:r>
            <a:r>
              <a:rPr lang="zh-CN" altLang="en-US" sz="3200" b="1"/>
              <a:t>、是由于</a:t>
            </a:r>
            <a:r>
              <a:rPr lang="en-US" altLang="zh-CN" sz="3200" b="1"/>
              <a:t>……</a:t>
            </a:r>
            <a:r>
              <a:rPr lang="zh-CN" altLang="en-US" sz="3200" b="1"/>
              <a:t>的结果</a:t>
            </a:r>
            <a:r>
              <a:rPr lang="en-US" altLang="zh-CN" sz="3200" b="1"/>
              <a:t>------</a:t>
            </a:r>
            <a:r>
              <a:rPr lang="zh-CN" altLang="en-US" sz="3200" b="1"/>
              <a:t>是由于</a:t>
            </a:r>
            <a:r>
              <a:rPr lang="en-US" altLang="zh-CN" sz="3200" b="1"/>
              <a:t>……</a:t>
            </a:r>
            <a:r>
              <a:rPr lang="zh-CN" altLang="en-US" sz="3200" b="1"/>
              <a:t>；</a:t>
            </a:r>
            <a:r>
              <a:rPr lang="zh-CN" altLang="en-US" sz="3200" b="1">
                <a:solidFill>
                  <a:srgbClr val="0033CC"/>
                </a:solidFill>
              </a:rPr>
              <a:t>是</a:t>
            </a:r>
            <a:r>
              <a:rPr lang="en-US" altLang="zh-CN" sz="3200" b="1">
                <a:solidFill>
                  <a:srgbClr val="0033CC"/>
                </a:solidFill>
              </a:rPr>
              <a:t>……</a:t>
            </a:r>
            <a:r>
              <a:rPr lang="zh-CN" altLang="en-US" sz="3200" b="1">
                <a:solidFill>
                  <a:srgbClr val="0033CC"/>
                </a:solidFill>
              </a:rPr>
              <a:t>的结果 </a:t>
            </a:r>
            <a:endParaRPr lang="zh-CN" altLang="en-US" sz="3200" b="1">
              <a:solidFill>
                <a:srgbClr val="0033CC"/>
              </a:solidFill>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8" name="Rectangle 3"/>
          <p:cNvSpPr/>
          <p:nvPr>
            <p:ph idx="4294967295"/>
          </p:nvPr>
        </p:nvSpPr>
        <p:spPr>
          <a:xfrm>
            <a:off x="992188" y="2816225"/>
            <a:ext cx="8424862" cy="3632200"/>
          </a:xfrm>
          <a:prstGeom prst="rect">
            <a:avLst/>
          </a:prstGeom>
          <a:noFill/>
          <a:ln>
            <a:miter lim="800000"/>
          </a:ln>
        </p:spPr>
        <p:txBody>
          <a:bodyPr vert="horz" wrap="square" lIns="100666" tIns="50333" rIns="100666" bIns="50333" anchor="t" anchorCtr="0">
            <a:noAutofit/>
          </a:bodyPr>
          <a:lstStyle>
            <a:lvl1pPr marL="301625" indent="-301625" algn="l" defTabSz="1006663"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301625" lvl="0" indent="-301625"/>
            <a:r>
              <a:rPr lang="zh-CN" altLang="en-US" sz="6000" b="1">
                <a:solidFill>
                  <a:srgbClr val="FF0000"/>
                </a:solidFill>
              </a:rPr>
              <a:t>  </a:t>
            </a:r>
            <a:r>
              <a:rPr lang="en-US" altLang="zh-CN" sz="6000" b="1">
                <a:solidFill>
                  <a:srgbClr val="FF0000"/>
                </a:solidFill>
              </a:rPr>
              <a:t>2.</a:t>
            </a:r>
            <a:r>
              <a:rPr lang="zh-CN" altLang="en-US" sz="6000" b="1">
                <a:solidFill>
                  <a:srgbClr val="FF0000"/>
                </a:solidFill>
              </a:rPr>
              <a:t>  话题转移式结构混乱</a:t>
            </a:r>
            <a:endParaRPr lang="zh-CN" altLang="en-US" sz="6000" b="1">
              <a:solidFill>
                <a:srgbClr val="FF0000"/>
              </a:solidFill>
            </a:endParaRPr>
          </a:p>
        </p:txBody>
      </p:sp>
      <p:sp>
        <p:nvSpPr>
          <p:cNvPr id="34819"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6838A903-2C6A-4128-85DE-155F53BAF272}" type="slidenum">
              <a:rPr lang="en-US" altLang="zh-CN" sz="1500"/>
              <a:t>27</a:t>
            </a:fld>
            <a:endParaRPr lang="en-US" altLang="zh-CN" sz="1500"/>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5842" name="Rectangle 2"/>
          <p:cNvSpPr/>
          <p:nvPr>
            <p:ph idx="4294967295"/>
          </p:nvPr>
        </p:nvSpPr>
        <p:spPr>
          <a:xfrm>
            <a:off x="0" y="80962"/>
            <a:ext cx="10399712" cy="7056438"/>
          </a:xfrm>
          <a:prstGeom prst="rect">
            <a:avLst/>
          </a:prstGeom>
          <a:noFill/>
          <a:ln>
            <a:solidFill>
              <a:srgbClr val="990099"/>
            </a:solidFill>
            <a:round/>
          </a:ln>
        </p:spPr>
        <p:txBody>
          <a:bodyPr vert="horz" wrap="square" lIns="100666" tIns="50333" rIns="100666" bIns="50333" anchor="t" anchorCtr="0">
            <a:noAutofit/>
          </a:bodyPr>
          <a:lstStyle>
            <a:lvl1pPr marL="609600" indent="-609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609600" lvl="0" indent="-609600" defTabSz="914400">
              <a:buFontTx/>
              <a:buNone/>
            </a:pPr>
            <a:r>
              <a:rPr lang="en-US" altLang="zh-CN" sz="4400" b="1">
                <a:latin typeface="黑体" pitchFamily="2" charset="-122"/>
                <a:ea typeface="黑体" pitchFamily="2" charset="-122"/>
              </a:rPr>
              <a:t>1</a:t>
            </a:r>
            <a:r>
              <a:rPr lang="zh-CN" altLang="en-US" sz="4400" b="1">
                <a:latin typeface="黑体" pitchFamily="2" charset="-122"/>
                <a:ea typeface="黑体" pitchFamily="2" charset="-122"/>
              </a:rPr>
              <a:t>、</a:t>
            </a:r>
            <a:r>
              <a:rPr lang="zh-CN" altLang="en-US" sz="4400" b="1">
                <a:solidFill>
                  <a:srgbClr val="FF0000"/>
                </a:solidFill>
                <a:latin typeface="黑体" pitchFamily="2" charset="-122"/>
                <a:ea typeface="黑体" pitchFamily="2" charset="-122"/>
              </a:rPr>
              <a:t>藕断丝连：</a:t>
            </a:r>
            <a:r>
              <a:rPr lang="zh-CN" altLang="en-US" sz="4400" b="1">
                <a:solidFill>
                  <a:srgbClr val="FF0000"/>
                </a:solidFill>
                <a:latin typeface="楷体_GB2312" pitchFamily="49" charset="-122"/>
                <a:ea typeface="楷体_GB2312" pitchFamily="49" charset="-122"/>
              </a:rPr>
              <a:t>把结构完整的一句话的最后一部分用做另一句的开头。</a:t>
            </a:r>
            <a:endParaRPr lang="zh-CN" altLang="en-US" sz="4400" b="1">
              <a:solidFill>
                <a:srgbClr val="FF0000"/>
              </a:solidFill>
              <a:latin typeface="楷体_GB2312" pitchFamily="49" charset="-122"/>
              <a:ea typeface="楷体_GB2312" pitchFamily="49" charset="-122"/>
            </a:endParaRPr>
          </a:p>
          <a:p>
            <a:pPr marL="609600" lvl="0" indent="-609600" defTabSz="914400">
              <a:buFontTx/>
              <a:buNone/>
            </a:pPr>
            <a:r>
              <a:rPr lang="zh-CN" altLang="en-US" sz="4400" b="1">
                <a:latin typeface="楷体_GB2312" pitchFamily="49" charset="-122"/>
                <a:ea typeface="楷体_GB2312" pitchFamily="49" charset="-122"/>
              </a:rPr>
              <a:t>错例</a:t>
            </a:r>
            <a:r>
              <a:rPr lang="en-US" altLang="zh-CN" sz="4400" b="1">
                <a:latin typeface="楷体_GB2312" pitchFamily="49" charset="-122"/>
                <a:ea typeface="楷体_GB2312" pitchFamily="49" charset="-122"/>
              </a:rPr>
              <a:t>1</a:t>
            </a:r>
            <a:r>
              <a:rPr lang="zh-CN" altLang="en-US" sz="4400" b="1">
                <a:latin typeface="楷体_GB2312" pitchFamily="49" charset="-122"/>
                <a:ea typeface="楷体_GB2312" pitchFamily="49" charset="-122"/>
              </a:rPr>
              <a:t>：处理好人与自然的关系，要靠政府的力量，同时也不能不发挥民间力量在舆论动员、监督检查等方面起到无可替代的作用。</a:t>
            </a:r>
            <a:endParaRPr lang="zh-CN" altLang="en-US" sz="4400" b="1">
              <a:latin typeface="楷体_GB2312" pitchFamily="49" charset="-122"/>
              <a:ea typeface="楷体_GB2312" pitchFamily="49" charset="-122"/>
            </a:endParaRPr>
          </a:p>
          <a:p>
            <a:pPr marL="609600" lvl="0" indent="-609600" defTabSz="914400">
              <a:buFontTx/>
              <a:buNone/>
            </a:pPr>
            <a:r>
              <a:rPr lang="en-US" altLang="zh-CN" sz="4400" b="1">
                <a:solidFill>
                  <a:srgbClr val="FF6600"/>
                </a:solidFill>
                <a:latin typeface="楷体_GB2312" pitchFamily="49" charset="-122"/>
                <a:ea typeface="楷体_GB2312" pitchFamily="49" charset="-122"/>
              </a:rPr>
              <a:t>【</a:t>
            </a:r>
            <a:r>
              <a:rPr lang="zh-CN" altLang="en-US" sz="4400" b="1">
                <a:solidFill>
                  <a:srgbClr val="FF6600"/>
                </a:solidFill>
                <a:latin typeface="楷体_GB2312" pitchFamily="49" charset="-122"/>
                <a:ea typeface="楷体_GB2312" pitchFamily="49" charset="-122"/>
              </a:rPr>
              <a:t>分析</a:t>
            </a:r>
            <a:r>
              <a:rPr lang="en-US" altLang="zh-CN" sz="4400" b="1">
                <a:solidFill>
                  <a:schemeClr val="accent2"/>
                </a:solidFill>
                <a:latin typeface="楷体_GB2312" pitchFamily="49" charset="-122"/>
                <a:ea typeface="楷体_GB2312" pitchFamily="49" charset="-122"/>
              </a:rPr>
              <a:t>】</a:t>
            </a:r>
            <a:r>
              <a:rPr lang="en-US" altLang="zh-CN" sz="4400" b="1">
                <a:solidFill>
                  <a:schemeClr val="accent2"/>
                </a:solidFill>
                <a:ea typeface="楷体_GB2312" pitchFamily="49" charset="-122"/>
              </a:rPr>
              <a:t>“</a:t>
            </a:r>
            <a:r>
              <a:rPr lang="zh-CN" altLang="en-US" sz="4400" b="1">
                <a:solidFill>
                  <a:schemeClr val="accent2"/>
                </a:solidFill>
                <a:latin typeface="楷体_GB2312" pitchFamily="49" charset="-122"/>
                <a:ea typeface="楷体_GB2312" pitchFamily="49" charset="-122"/>
              </a:rPr>
              <a:t>民间力量</a:t>
            </a:r>
            <a:r>
              <a:rPr lang="zh-CN" altLang="en-US" sz="4400" b="1">
                <a:solidFill>
                  <a:schemeClr val="accent2"/>
                </a:solidFill>
                <a:ea typeface="楷体_GB2312" pitchFamily="49" charset="-122"/>
              </a:rPr>
              <a:t>”</a:t>
            </a:r>
            <a:r>
              <a:rPr lang="zh-CN" altLang="en-US" sz="4400" b="1">
                <a:solidFill>
                  <a:schemeClr val="accent2"/>
                </a:solidFill>
                <a:latin typeface="楷体_GB2312" pitchFamily="49" charset="-122"/>
                <a:ea typeface="楷体_GB2312" pitchFamily="49" charset="-122"/>
              </a:rPr>
              <a:t> 在前部分作宾语，整个句子已经完整，但加上</a:t>
            </a:r>
            <a:r>
              <a:rPr lang="zh-CN" altLang="en-US" sz="4400" b="1">
                <a:solidFill>
                  <a:schemeClr val="accent2"/>
                </a:solidFill>
                <a:ea typeface="楷体_GB2312" pitchFamily="49" charset="-122"/>
              </a:rPr>
              <a:t>“</a:t>
            </a:r>
            <a:r>
              <a:rPr lang="zh-CN" altLang="en-US" sz="4400" b="1">
                <a:solidFill>
                  <a:schemeClr val="accent2"/>
                </a:solidFill>
                <a:latin typeface="楷体_GB2312" pitchFamily="49" charset="-122"/>
                <a:ea typeface="楷体_GB2312" pitchFamily="49" charset="-122"/>
              </a:rPr>
              <a:t>在舆论</a:t>
            </a:r>
            <a:r>
              <a:rPr lang="en-US" altLang="zh-CN" sz="4400" b="1">
                <a:solidFill>
                  <a:schemeClr val="accent2"/>
                </a:solidFill>
                <a:ea typeface="楷体_GB2312" pitchFamily="49" charset="-122"/>
              </a:rPr>
              <a:t>……</a:t>
            </a:r>
            <a:r>
              <a:rPr lang="zh-CN" altLang="en-US" sz="4400" b="1">
                <a:solidFill>
                  <a:schemeClr val="accent2"/>
                </a:solidFill>
                <a:latin typeface="楷体_GB2312" pitchFamily="49" charset="-122"/>
                <a:ea typeface="楷体_GB2312" pitchFamily="49" charset="-122"/>
              </a:rPr>
              <a:t>的作用</a:t>
            </a:r>
            <a:r>
              <a:rPr lang="zh-CN" altLang="en-US" sz="4400" b="1">
                <a:solidFill>
                  <a:schemeClr val="accent2"/>
                </a:solidFill>
                <a:ea typeface="楷体_GB2312" pitchFamily="49" charset="-122"/>
              </a:rPr>
              <a:t>”</a:t>
            </a:r>
            <a:r>
              <a:rPr lang="zh-CN" altLang="en-US" sz="4400" b="1">
                <a:solidFill>
                  <a:schemeClr val="accent2"/>
                </a:solidFill>
                <a:latin typeface="楷体_GB2312" pitchFamily="49" charset="-122"/>
                <a:ea typeface="楷体_GB2312" pitchFamily="49" charset="-122"/>
              </a:rPr>
              <a:t>部分，又使它做了后部分的主语，整个句子的结构乱了。</a:t>
            </a:r>
            <a:r>
              <a:rPr lang="zh-CN" altLang="en-US" sz="4400">
                <a:latin typeface="楷体_GB2312" pitchFamily="49" charset="-122"/>
                <a:ea typeface="楷体_GB2312" pitchFamily="49" charset="-122"/>
              </a:rPr>
              <a:t> </a:t>
            </a:r>
            <a:endParaRPr lang="zh-CN" altLang="en-US" sz="4400" b="1">
              <a:solidFill>
                <a:schemeClr val="bg1"/>
              </a:solidFill>
              <a:latin typeface="楷体_GB2312" pitchFamily="49" charset="-122"/>
              <a:ea typeface="楷体_GB2312" pitchFamily="49" charset="-122"/>
            </a:endParaRPr>
          </a:p>
        </p:txBody>
      </p:sp>
      <p:sp>
        <p:nvSpPr>
          <p:cNvPr id="35843"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9F9A9CA9-160A-4711-BA13-BAD024659CE1}" type="slidenum">
              <a:rPr lang="en-US" altLang="zh-CN" sz="1500"/>
              <a:t>28</a:t>
            </a:fld>
            <a:endParaRPr lang="en-US" altLang="zh-CN" sz="1500"/>
          </a:p>
        </p:txBody>
      </p:sp>
      <p:cxnSp>
        <p:nvCxnSpPr>
          <p:cNvPr id="35844" name="Line 3"/>
          <p:cNvCxnSpPr/>
          <p:nvPr/>
        </p:nvCxnSpPr>
        <p:spPr>
          <a:xfrm>
            <a:off x="8170862" y="2998788"/>
            <a:ext cx="2000250" cy="1588"/>
          </a:xfrm>
          <a:prstGeom prst="line">
            <a:avLst/>
          </a:prstGeom>
          <a:noFill/>
          <a:ln w="28575">
            <a:solidFill>
              <a:srgbClr val="FF0000"/>
            </a:solidFill>
            <a:miter lim="800000"/>
          </a:ln>
        </p:spPr>
      </p:cxnSp>
      <p:cxnSp>
        <p:nvCxnSpPr>
          <p:cNvPr id="35845" name="Line 4"/>
          <p:cNvCxnSpPr/>
          <p:nvPr/>
        </p:nvCxnSpPr>
        <p:spPr>
          <a:xfrm>
            <a:off x="8094662" y="3684588"/>
            <a:ext cx="914400" cy="0"/>
          </a:xfrm>
          <a:prstGeom prst="line">
            <a:avLst/>
          </a:prstGeom>
          <a:noFill/>
          <a:ln w="28575">
            <a:solidFill>
              <a:srgbClr val="FF0000"/>
            </a:solidFill>
            <a:miter lim="800000"/>
          </a:ln>
        </p:spPr>
      </p:cxn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additive="base">
                                        <p:cTn id="6" dur="1" fill="hold">
                                          <p:stCondLst>
                                            <p:cond delay="0"/>
                                          </p:stCondLst>
                                        </p:cTn>
                                        <p:tgtEl>
                                          <p:spTgt spid="35842">
                                            <p:txEl>
                                              <p:pRg st="1" end="1"/>
                                            </p:txEl>
                                          </p:spTgt>
                                        </p:tgtEl>
                                        <p:attrNameLst>
                                          <p:attrName>style.visibility</p:attrName>
                                        </p:attrNameLst>
                                      </p:cBhvr>
                                      <p:to>
                                        <p:strVal val="visible"/>
                                      </p:to>
                                    </p:set>
                                    <p:animEffect transition="in" filter="diamond(in)">
                                      <p:cBhvr additive="base">
                                        <p:cTn id="7" dur="2000"/>
                                        <p:tgtEl>
                                          <p:spTgt spid="35842">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8" presetClass="entr" presetSubtype="16" fill="hold" nodeType="clickEffect">
                                  <p:stCondLst>
                                    <p:cond delay="0"/>
                                  </p:stCondLst>
                                  <p:childTnLst>
                                    <p:set>
                                      <p:cBhvr additive="base">
                                        <p:cTn id="12" dur="1" fill="hold">
                                          <p:stCondLst>
                                            <p:cond delay="0"/>
                                          </p:stCondLst>
                                        </p:cTn>
                                        <p:tgtEl>
                                          <p:spTgt spid="35842">
                                            <p:txEl>
                                              <p:pRg st="2" end="2"/>
                                            </p:txEl>
                                          </p:spTgt>
                                        </p:tgtEl>
                                        <p:attrNameLst>
                                          <p:attrName>style.visibility</p:attrName>
                                        </p:attrNameLst>
                                      </p:cBhvr>
                                      <p:to>
                                        <p:strVal val="visible"/>
                                      </p:to>
                                    </p:set>
                                    <p:animEffect transition="in" filter="diamond(in)">
                                      <p:cBhvr additive="base">
                                        <p:cTn id="13" dur="2000"/>
                                        <p:tgtEl>
                                          <p:spTgt spid="35842">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1" fill="hold" nodeType="clickEffect">
                                  <p:stCondLst>
                                    <p:cond delay="0"/>
                                  </p:stCondLst>
                                  <p:childTnLst>
                                    <p:set>
                                      <p:cBhvr additive="base">
                                        <p:cTn id="18" dur="1" fill="hold">
                                          <p:stCondLst>
                                            <p:cond delay="0"/>
                                          </p:stCondLst>
                                        </p:cTn>
                                        <p:tgtEl>
                                          <p:spTgt spid="35844"/>
                                        </p:tgtEl>
                                        <p:attrNameLst>
                                          <p:attrName>style.visibility</p:attrName>
                                        </p:attrNameLst>
                                      </p:cBhvr>
                                      <p:to>
                                        <p:strVal val="visible"/>
                                      </p:to>
                                    </p:set>
                                    <p:animEffect transition="in" filter="wipe(up)">
                                      <p:cBhvr additive="base">
                                        <p:cTn id="19" dur="500"/>
                                        <p:tgtEl>
                                          <p:spTgt spid="3584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nodeType="clickEffect">
                                  <p:stCondLst>
                                    <p:cond delay="0"/>
                                  </p:stCondLst>
                                  <p:childTnLst>
                                    <p:set>
                                      <p:cBhvr additive="base">
                                        <p:cTn id="24" dur="1" fill="hold">
                                          <p:stCondLst>
                                            <p:cond delay="0"/>
                                          </p:stCondLst>
                                        </p:cTn>
                                        <p:tgtEl>
                                          <p:spTgt spid="35845"/>
                                        </p:tgtEl>
                                        <p:attrNameLst>
                                          <p:attrName>style.visibility</p:attrName>
                                        </p:attrNameLst>
                                      </p:cBhvr>
                                      <p:to>
                                        <p:strVal val="visible"/>
                                      </p:to>
                                    </p:set>
                                    <p:animEffect transition="in" filter="wipe(left)">
                                      <p:cBhvr additive="base">
                                        <p:cTn id="25" dur="5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6866" name="Rectangle 2"/>
          <p:cNvSpPr/>
          <p:nvPr>
            <p:ph idx="4294967295"/>
          </p:nvPr>
        </p:nvSpPr>
        <p:spPr>
          <a:xfrm>
            <a:off x="260350" y="641350"/>
            <a:ext cx="9793288" cy="6175375"/>
          </a:xfrm>
          <a:prstGeom prst="rect">
            <a:avLst/>
          </a:prstGeom>
          <a:noFill/>
          <a:ln>
            <a:solidFill>
              <a:srgbClr val="FF6600"/>
            </a:solidFill>
            <a:round/>
          </a:ln>
        </p:spPr>
        <p:txBody>
          <a:bodyPr vert="horz" wrap="square" lIns="100666" tIns="50333" rIns="100666" bIns="50333" anchor="t" anchorCtr="0">
            <a:noAutofit/>
          </a:bodyPr>
          <a:lstStyle>
            <a:lvl1pPr marL="609600" indent="-609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609600" lvl="0" indent="-609600" algn="just" defTabSz="914400">
              <a:buFontTx/>
              <a:buNone/>
            </a:pPr>
            <a:r>
              <a:rPr lang="en-US" altLang="zh-CN" sz="4800" b="1">
                <a:solidFill>
                  <a:srgbClr val="FF6600"/>
                </a:solidFill>
                <a:latin typeface="楷体_GB2312" pitchFamily="49" charset="-122"/>
                <a:ea typeface="楷体_GB2312" pitchFamily="49" charset="-122"/>
              </a:rPr>
              <a:t> </a:t>
            </a:r>
            <a:r>
              <a:rPr lang="zh-CN" altLang="en-US" sz="4800" b="1">
                <a:solidFill>
                  <a:srgbClr val="FF6600"/>
                </a:solidFill>
                <a:latin typeface="楷体_GB2312" pitchFamily="49" charset="-122"/>
                <a:ea typeface="楷体_GB2312" pitchFamily="49" charset="-122"/>
              </a:rPr>
              <a:t>错例</a:t>
            </a:r>
            <a:r>
              <a:rPr lang="en-US" altLang="zh-CN" sz="4800" b="1">
                <a:solidFill>
                  <a:srgbClr val="FF6600"/>
                </a:solidFill>
                <a:latin typeface="楷体_GB2312" pitchFamily="49" charset="-122"/>
                <a:ea typeface="楷体_GB2312" pitchFamily="49" charset="-122"/>
              </a:rPr>
              <a:t>2</a:t>
            </a:r>
            <a:r>
              <a:rPr lang="zh-CN" altLang="en-US" sz="4800" b="1">
                <a:solidFill>
                  <a:srgbClr val="FF6600"/>
                </a:solidFill>
                <a:latin typeface="楷体_GB2312" pitchFamily="49" charset="-122"/>
                <a:ea typeface="楷体_GB2312" pitchFamily="49" charset="-122"/>
              </a:rPr>
              <a:t>：</a:t>
            </a:r>
            <a:r>
              <a:rPr lang="zh-CN" altLang="en-US" sz="4800" b="1">
                <a:solidFill>
                  <a:schemeClr val="bg1"/>
                </a:solidFill>
                <a:latin typeface="楷体_GB2312" pitchFamily="49" charset="-122"/>
                <a:ea typeface="楷体_GB2312" pitchFamily="49" charset="-122"/>
              </a:rPr>
              <a:t>这次网络短训班的学员，除北大本校学员外，还有来自清华大学等十五所高校的教师、学生、和科技工作者也参加了学习。</a:t>
            </a:r>
            <a:r>
              <a:rPr lang="zh-CN" altLang="en-US" sz="4800">
                <a:latin typeface="楷体_GB2312" pitchFamily="49" charset="-122"/>
                <a:ea typeface="楷体_GB2312" pitchFamily="49" charset="-122"/>
              </a:rPr>
              <a:t> </a:t>
            </a:r>
            <a:endParaRPr lang="zh-CN" altLang="en-US" sz="4800" b="1">
              <a:solidFill>
                <a:schemeClr val="bg1"/>
              </a:solidFill>
              <a:latin typeface="楷体_GB2312" pitchFamily="49" charset="-122"/>
              <a:ea typeface="楷体_GB2312" pitchFamily="49" charset="-122"/>
            </a:endParaRPr>
          </a:p>
        </p:txBody>
      </p:sp>
      <p:sp>
        <p:nvSpPr>
          <p:cNvPr id="36867"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4D1C3549-9644-40F0-BDE8-2DFB8EB18ABB}" type="slidenum">
              <a:rPr lang="en-US" altLang="zh-CN" sz="1500"/>
              <a:t>29</a:t>
            </a:fld>
            <a:endParaRPr lang="en-US" altLang="zh-CN" sz="1500"/>
          </a:p>
        </p:txBody>
      </p:sp>
      <p:sp>
        <p:nvSpPr>
          <p:cNvPr id="36868" name="Rectangle 3"/>
          <p:cNvSpPr/>
          <p:nvPr/>
        </p:nvSpPr>
        <p:spPr>
          <a:xfrm>
            <a:off x="260350" y="641350"/>
            <a:ext cx="9793288" cy="6175375"/>
          </a:xfrm>
          <a:prstGeom prst="rect">
            <a:avLst/>
          </a:prstGeom>
          <a:noFill/>
          <a:ln>
            <a:solidFill>
              <a:srgbClr val="990099"/>
            </a:solidFill>
            <a:miter lim="800000"/>
          </a:ln>
        </p:spPr>
        <p:txBody>
          <a:bodyPr lIns="100666" tIns="50333" rIns="100666" bIns="50333">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609600" lvl="0" indent="-609600" algn="just" eaLnBrk="1" hangingPunct="1">
              <a:spcBef>
                <a:spcPct val="20000"/>
              </a:spcBef>
            </a:pPr>
            <a:r>
              <a:rPr lang="en-US" altLang="zh-CN" sz="4800" b="1">
                <a:solidFill>
                  <a:srgbClr val="FF6600"/>
                </a:solidFill>
                <a:latin typeface="楷体_GB2312" pitchFamily="49" charset="-122"/>
                <a:ea typeface="楷体_GB2312" pitchFamily="49" charset="-122"/>
              </a:rPr>
              <a:t> </a:t>
            </a:r>
            <a:r>
              <a:rPr lang="zh-CN" altLang="en-US" sz="4800" b="1">
                <a:solidFill>
                  <a:srgbClr val="FF6600"/>
                </a:solidFill>
                <a:latin typeface="楷体_GB2312" pitchFamily="49" charset="-122"/>
                <a:ea typeface="楷体_GB2312" pitchFamily="49" charset="-122"/>
              </a:rPr>
              <a:t>错例</a:t>
            </a:r>
            <a:r>
              <a:rPr lang="en-US" altLang="zh-CN" sz="4800" b="1">
                <a:solidFill>
                  <a:srgbClr val="FF6600"/>
                </a:solidFill>
                <a:latin typeface="楷体_GB2312" pitchFamily="49" charset="-122"/>
                <a:ea typeface="楷体_GB2312" pitchFamily="49" charset="-122"/>
              </a:rPr>
              <a:t>2</a:t>
            </a:r>
            <a:r>
              <a:rPr lang="zh-CN" altLang="en-US" sz="4800" b="1">
                <a:solidFill>
                  <a:srgbClr val="FF6600"/>
                </a:solidFill>
                <a:latin typeface="楷体_GB2312" pitchFamily="49" charset="-122"/>
                <a:ea typeface="楷体_GB2312" pitchFamily="49" charset="-122"/>
              </a:rPr>
              <a:t>：</a:t>
            </a:r>
            <a:r>
              <a:rPr lang="zh-CN" altLang="en-US" sz="4800" b="1">
                <a:latin typeface="楷体_GB2312" pitchFamily="49" charset="-122"/>
                <a:ea typeface="楷体_GB2312" pitchFamily="49" charset="-122"/>
              </a:rPr>
              <a:t>这次网络短训班的学员，除北大本校学员外，还有来自</a:t>
            </a:r>
            <a:r>
              <a:rPr lang="zh-CN" altLang="en-US" sz="4800" b="1" u="sng">
                <a:latin typeface="楷体_GB2312" pitchFamily="49" charset="-122"/>
                <a:ea typeface="楷体_GB2312" pitchFamily="49" charset="-122"/>
              </a:rPr>
              <a:t>清华大学等十五所高校的教师、学生、和科技工作者</a:t>
            </a:r>
            <a:r>
              <a:rPr lang="zh-CN" altLang="en-US" sz="4800" b="1">
                <a:latin typeface="楷体_GB2312" pitchFamily="49" charset="-122"/>
                <a:ea typeface="楷体_GB2312" pitchFamily="49" charset="-122"/>
              </a:rPr>
              <a:t>也参加了学习</a:t>
            </a:r>
            <a:r>
              <a:rPr lang="zh-CN" altLang="en-US" sz="4800" b="1">
                <a:solidFill>
                  <a:srgbClr val="00FFFF"/>
                </a:solidFill>
                <a:latin typeface="楷体_GB2312" pitchFamily="49" charset="-122"/>
                <a:ea typeface="楷体_GB2312" pitchFamily="49" charset="-122"/>
              </a:rPr>
              <a:t>。</a:t>
            </a:r>
            <a:r>
              <a:rPr lang="zh-CN" altLang="en-US" sz="4800">
                <a:solidFill>
                  <a:srgbClr val="00FFFF"/>
                </a:solidFill>
                <a:latin typeface="楷体_GB2312" pitchFamily="49" charset="-122"/>
                <a:ea typeface="楷体_GB2312" pitchFamily="49" charset="-122"/>
              </a:rPr>
              <a:t> </a:t>
            </a:r>
            <a:endParaRPr lang="zh-CN" altLang="en-US" sz="4800" b="1">
              <a:solidFill>
                <a:srgbClr val="00FFFF"/>
              </a:solidFill>
              <a:latin typeface="楷体_GB2312" pitchFamily="49" charset="-122"/>
              <a:ea typeface="楷体_GB2312" pitchFamily="49" charset="-122"/>
            </a:endParaRPr>
          </a:p>
          <a:p>
            <a:pPr marL="609600" lvl="0" indent="-609600" algn="just" eaLnBrk="1" hangingPunct="1">
              <a:spcBef>
                <a:spcPct val="20000"/>
              </a:spcBef>
            </a:pPr>
            <a:r>
              <a:rPr lang="en-US" altLang="zh-CN" sz="4800" b="1">
                <a:solidFill>
                  <a:srgbClr val="FF6600"/>
                </a:solidFill>
                <a:latin typeface="楷体_GB2312" pitchFamily="49" charset="-122"/>
                <a:ea typeface="楷体_GB2312" pitchFamily="49" charset="-122"/>
              </a:rPr>
              <a:t>【</a:t>
            </a:r>
            <a:r>
              <a:rPr lang="zh-CN" altLang="en-US" sz="4800" b="1">
                <a:solidFill>
                  <a:srgbClr val="FF6600"/>
                </a:solidFill>
                <a:latin typeface="楷体_GB2312" pitchFamily="49" charset="-122"/>
                <a:ea typeface="楷体_GB2312" pitchFamily="49" charset="-122"/>
              </a:rPr>
              <a:t>分析</a:t>
            </a:r>
            <a:r>
              <a:rPr lang="en-US" altLang="zh-CN" sz="4800" b="1">
                <a:solidFill>
                  <a:srgbClr val="FF6600"/>
                </a:solidFill>
                <a:latin typeface="楷体_GB2312" pitchFamily="49" charset="-122"/>
                <a:ea typeface="楷体_GB2312" pitchFamily="49" charset="-122"/>
              </a:rPr>
              <a:t>】</a:t>
            </a:r>
            <a:r>
              <a:rPr lang="zh-CN" altLang="en-US" sz="4800" b="1">
                <a:solidFill>
                  <a:srgbClr val="FF0000"/>
                </a:solidFill>
                <a:latin typeface="楷体_GB2312" pitchFamily="49" charset="-122"/>
                <a:ea typeface="楷体_GB2312" pitchFamily="49" charset="-122"/>
              </a:rPr>
              <a:t>划线句子既作了前一句子的宾语，又作了后一句子的主语。</a:t>
            </a:r>
            <a:endParaRPr lang="zh-CN" altLang="en-US" sz="4800" b="1">
              <a:solidFill>
                <a:srgbClr val="FF0000"/>
              </a:solidFill>
              <a:latin typeface="楷体_GB2312" pitchFamily="49" charset="-122"/>
              <a:ea typeface="楷体_GB2312"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additive="base">
                                        <p:cTn id="6" dur="1" fill="hold">
                                          <p:stCondLst>
                                            <p:cond delay="0"/>
                                          </p:stCondLst>
                                        </p:cTn>
                                        <p:tgtEl>
                                          <p:spTgt spid="36866">
                                            <p:txEl>
                                              <p:pRg st="0" end="0"/>
                                            </p:txEl>
                                          </p:spTgt>
                                        </p:tgtEl>
                                        <p:attrNameLst>
                                          <p:attrName>style.visibility</p:attrName>
                                        </p:attrNameLst>
                                      </p:cBhvr>
                                      <p:to>
                                        <p:strVal val="visible"/>
                                      </p:to>
                                    </p:set>
                                    <p:animEffect transition="in" filter="diamond(in)">
                                      <p:cBhvr additive="base">
                                        <p:cTn id="7" dur="2000"/>
                                        <p:tgtEl>
                                          <p:spTgt spid="3686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1" fill="hold" nodeType="clickEffect">
                                  <p:stCondLst>
                                    <p:cond delay="0"/>
                                  </p:stCondLst>
                                  <p:childTnLst>
                                    <p:set>
                                      <p:cBhvr additive="base">
                                        <p:cTn id="12" dur="1" fill="hold">
                                          <p:stCondLst>
                                            <p:cond delay="0"/>
                                          </p:stCondLst>
                                        </p:cTn>
                                        <p:tgtEl>
                                          <p:spTgt spid="36868">
                                            <p:txEl>
                                              <p:pRg st="0" end="0"/>
                                            </p:txEl>
                                          </p:spTgt>
                                        </p:tgtEl>
                                        <p:attrNameLst>
                                          <p:attrName>style.visibility</p:attrName>
                                        </p:attrNameLst>
                                      </p:cBhvr>
                                      <p:to>
                                        <p:strVal val="visible"/>
                                      </p:to>
                                    </p:set>
                                    <p:animEffect transition="in" filter="wipe(up)">
                                      <p:cBhvr additive="base">
                                        <p:cTn id="13" dur="500"/>
                                        <p:tgtEl>
                                          <p:spTgt spid="36868">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8" presetClass="entr" presetSubtype="16" fill="hold" nodeType="clickEffect">
                                  <p:stCondLst>
                                    <p:cond delay="0"/>
                                  </p:stCondLst>
                                  <p:childTnLst>
                                    <p:set>
                                      <p:cBhvr additive="base">
                                        <p:cTn id="18" dur="1" fill="hold">
                                          <p:stCondLst>
                                            <p:cond delay="0"/>
                                          </p:stCondLst>
                                        </p:cTn>
                                        <p:tgtEl>
                                          <p:spTgt spid="36868">
                                            <p:txEl>
                                              <p:pRg st="1" end="1"/>
                                            </p:txEl>
                                          </p:spTgt>
                                        </p:tgtEl>
                                        <p:attrNameLst>
                                          <p:attrName>style.visibility</p:attrName>
                                        </p:attrNameLst>
                                      </p:cBhvr>
                                      <p:to>
                                        <p:strVal val="visible"/>
                                      </p:to>
                                    </p:set>
                                    <p:animEffect transition="in" filter="diamond(in)">
                                      <p:cBhvr additive="base">
                                        <p:cTn id="19" dur="2000"/>
                                        <p:tgtEl>
                                          <p:spTgt spid="3686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7890" name="Rectangle 2"/>
          <p:cNvSpPr/>
          <p:nvPr>
            <p:ph idx="4294967295"/>
          </p:nvPr>
        </p:nvSpPr>
        <p:spPr>
          <a:xfrm>
            <a:off x="0" y="160338"/>
            <a:ext cx="10399712" cy="7058025"/>
          </a:xfrm>
          <a:prstGeom prst="rect">
            <a:avLst/>
          </a:prstGeom>
          <a:noFill/>
          <a:ln>
            <a:solidFill>
              <a:srgbClr val="FF6600"/>
            </a:solidFill>
            <a:round/>
          </a:ln>
        </p:spPr>
        <p:txBody>
          <a:bodyPr vert="horz" wrap="square" lIns="100666" tIns="50333" rIns="100666" bIns="50333" anchor="t" anchorCtr="0">
            <a:noAutofit/>
          </a:bodyPr>
          <a:lstStyle>
            <a:lvl1pPr marL="609600" indent="-609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609600" lvl="0" indent="-609600" defTabSz="914400">
              <a:buFontTx/>
              <a:buNone/>
            </a:pPr>
            <a:endParaRPr lang="en-US" altLang="zh-CN" sz="4400" b="1">
              <a:solidFill>
                <a:srgbClr val="FF0000"/>
              </a:solidFill>
              <a:latin typeface="黑体" pitchFamily="2" charset="-122"/>
              <a:ea typeface="黑体" pitchFamily="2" charset="-122"/>
            </a:endParaRPr>
          </a:p>
          <a:p>
            <a:pPr marL="609600" lvl="0" indent="-609600" defTabSz="914400">
              <a:buFontTx/>
              <a:buNone/>
            </a:pPr>
            <a:endParaRPr lang="en-US" altLang="zh-CN" sz="4400" b="1">
              <a:solidFill>
                <a:srgbClr val="FF0000"/>
              </a:solidFill>
              <a:latin typeface="黑体" pitchFamily="2" charset="-122"/>
              <a:ea typeface="黑体" pitchFamily="2" charset="-122"/>
            </a:endParaRPr>
          </a:p>
          <a:p>
            <a:pPr marL="609600" lvl="0" indent="-609600" defTabSz="914400">
              <a:buFontTx/>
              <a:buNone/>
            </a:pPr>
            <a:endParaRPr lang="en-US" altLang="zh-CN" sz="4400" b="1">
              <a:solidFill>
                <a:srgbClr val="FF0000"/>
              </a:solidFill>
              <a:latin typeface="黑体" pitchFamily="2" charset="-122"/>
              <a:ea typeface="黑体" pitchFamily="2" charset="-122"/>
            </a:endParaRPr>
          </a:p>
          <a:p>
            <a:pPr marL="609600" lvl="0" indent="-609600" defTabSz="914400">
              <a:buFontTx/>
              <a:buNone/>
            </a:pPr>
            <a:r>
              <a:rPr lang="en-US" altLang="zh-CN" sz="4400" b="1">
                <a:solidFill>
                  <a:srgbClr val="FF0000"/>
                </a:solidFill>
                <a:latin typeface="黑体" pitchFamily="2" charset="-122"/>
                <a:ea typeface="黑体" pitchFamily="2" charset="-122"/>
              </a:rPr>
              <a:t>2</a:t>
            </a:r>
            <a:r>
              <a:rPr lang="zh-CN" altLang="en-US" sz="4400" b="1">
                <a:solidFill>
                  <a:srgbClr val="FF0000"/>
                </a:solidFill>
                <a:latin typeface="黑体" pitchFamily="2" charset="-122"/>
                <a:ea typeface="黑体" pitchFamily="2" charset="-122"/>
              </a:rPr>
              <a:t>、中途易辙：</a:t>
            </a:r>
            <a:r>
              <a:rPr lang="zh-CN" altLang="en-US" sz="4400" b="1" u="sng">
                <a:solidFill>
                  <a:srgbClr val="FF0000"/>
                </a:solidFill>
                <a:latin typeface="楷体_GB2312" pitchFamily="49" charset="-122"/>
                <a:ea typeface="楷体_GB2312" pitchFamily="49" charset="-122"/>
              </a:rPr>
              <a:t>一句话说了一半，忽然另</a:t>
            </a:r>
            <a:endParaRPr lang="en-US" altLang="zh-CN" sz="4400" b="1" u="sng">
              <a:solidFill>
                <a:srgbClr val="FF0000"/>
              </a:solidFill>
              <a:latin typeface="楷体_GB2312" pitchFamily="49" charset="-122"/>
              <a:ea typeface="楷体_GB2312" pitchFamily="49" charset="-122"/>
            </a:endParaRPr>
          </a:p>
          <a:p>
            <a:pPr marL="609600" lvl="0" indent="-609600" defTabSz="914400">
              <a:buFontTx/>
              <a:buNone/>
            </a:pPr>
            <a:endParaRPr lang="en-US" altLang="zh-CN" sz="4400" b="1" u="sng">
              <a:solidFill>
                <a:srgbClr val="FF0000"/>
              </a:solidFill>
              <a:latin typeface="楷体_GB2312" pitchFamily="49" charset="-122"/>
              <a:ea typeface="楷体_GB2312" pitchFamily="49" charset="-122"/>
            </a:endParaRPr>
          </a:p>
          <a:p>
            <a:pPr marL="609600" lvl="0" indent="-609600" defTabSz="914400">
              <a:buFontTx/>
              <a:buNone/>
            </a:pPr>
            <a:r>
              <a:rPr lang="zh-CN" altLang="en-US" sz="4400" b="1" u="sng">
                <a:solidFill>
                  <a:srgbClr val="FF0000"/>
                </a:solidFill>
                <a:latin typeface="楷体_GB2312" pitchFamily="49" charset="-122"/>
                <a:ea typeface="楷体_GB2312" pitchFamily="49" charset="-122"/>
              </a:rPr>
              <a:t>起炉灶，重来一句</a:t>
            </a:r>
            <a:r>
              <a:rPr lang="zh-CN" altLang="en-US" sz="4400" b="1">
                <a:solidFill>
                  <a:srgbClr val="FF0000"/>
                </a:solidFill>
                <a:latin typeface="楷体_GB2312" pitchFamily="49" charset="-122"/>
                <a:ea typeface="楷体_GB2312" pitchFamily="49" charset="-122"/>
              </a:rPr>
              <a:t>。</a:t>
            </a:r>
            <a:endParaRPr lang="zh-CN" altLang="en-US" sz="4400" b="1">
              <a:solidFill>
                <a:srgbClr val="FF0000"/>
              </a:solidFill>
              <a:latin typeface="楷体_GB2312" pitchFamily="49" charset="-122"/>
              <a:ea typeface="楷体_GB2312" pitchFamily="49" charset="-122"/>
            </a:endParaRPr>
          </a:p>
        </p:txBody>
      </p:sp>
      <p:sp>
        <p:nvSpPr>
          <p:cNvPr id="37891"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F7C5AD82-9E14-422F-BD06-914B59F71AC5}" type="slidenum">
              <a:rPr lang="en-US" altLang="zh-CN" sz="1500"/>
              <a:t>30</a:t>
            </a:fld>
            <a:endParaRPr lang="en-US" altLang="zh-CN" sz="1500"/>
          </a:p>
        </p:txBody>
      </p:sp>
    </p:spTree>
  </p:cSld>
  <p:clrMapOvr>
    <a:masterClrMapping/>
  </p:clrMapOvr>
  <p:transition spd="slow"/>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8914" name="Rectangle 2"/>
          <p:cNvSpPr/>
          <p:nvPr>
            <p:ph idx="4294967295"/>
          </p:nvPr>
        </p:nvSpPr>
        <p:spPr>
          <a:xfrm>
            <a:off x="260350" y="320675"/>
            <a:ext cx="9793288" cy="6656388"/>
          </a:xfrm>
          <a:prstGeom prst="rect">
            <a:avLst/>
          </a:prstGeom>
          <a:noFill/>
          <a:ln>
            <a:solidFill>
              <a:srgbClr val="FF6600"/>
            </a:solidFill>
            <a:round/>
          </a:ln>
        </p:spPr>
        <p:txBody>
          <a:bodyPr vert="horz" wrap="square" lIns="100666" tIns="50333" rIns="100666" bIns="50333" anchor="t" anchorCtr="0">
            <a:noAutofit/>
          </a:bodyPr>
          <a:lstStyle>
            <a:lvl1pPr marL="609600" indent="-609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609600" lvl="0" indent="-609600" algn="just" defTabSz="914400">
              <a:buFontTx/>
              <a:buNone/>
            </a:pPr>
            <a:r>
              <a:rPr lang="zh-CN" altLang="en-US" sz="4800" b="1">
                <a:latin typeface="楷体_GB2312" pitchFamily="49" charset="-122"/>
                <a:ea typeface="楷体_GB2312" pitchFamily="49" charset="-122"/>
              </a:rPr>
              <a:t>错例：中国人民自从接受马克思主义之后，中国的革命就在毛泽东同志领导下大大改了样。</a:t>
            </a:r>
            <a:endParaRPr lang="zh-CN" altLang="en-US" sz="4800" b="1">
              <a:latin typeface="楷体_GB2312" pitchFamily="49" charset="-122"/>
              <a:ea typeface="楷体_GB2312" pitchFamily="49" charset="-122"/>
            </a:endParaRPr>
          </a:p>
          <a:p>
            <a:pPr marL="609600" lvl="0" indent="-609600" algn="just" defTabSz="914400">
              <a:buFontTx/>
              <a:buNone/>
            </a:pPr>
            <a:r>
              <a:rPr lang="en-US" altLang="zh-CN" sz="4800" b="1">
                <a:solidFill>
                  <a:srgbClr val="FF6600"/>
                </a:solidFill>
                <a:latin typeface="楷体_GB2312" pitchFamily="49" charset="-122"/>
                <a:ea typeface="楷体_GB2312" pitchFamily="49" charset="-122"/>
              </a:rPr>
              <a:t>【</a:t>
            </a:r>
            <a:r>
              <a:rPr lang="zh-CN" altLang="en-US" sz="4800" b="1">
                <a:latin typeface="楷体_GB2312" pitchFamily="49" charset="-122"/>
                <a:ea typeface="楷体_GB2312" pitchFamily="49" charset="-122"/>
              </a:rPr>
              <a:t>分析</a:t>
            </a:r>
            <a:r>
              <a:rPr lang="en-US" altLang="zh-CN" sz="4800" b="1">
                <a:solidFill>
                  <a:srgbClr val="FF0000"/>
                </a:solidFill>
                <a:latin typeface="楷体_GB2312" pitchFamily="49" charset="-122"/>
                <a:ea typeface="楷体_GB2312" pitchFamily="49" charset="-122"/>
              </a:rPr>
              <a:t>】</a:t>
            </a:r>
            <a:r>
              <a:rPr lang="en-US" altLang="zh-CN" sz="4800" b="1">
                <a:solidFill>
                  <a:srgbClr val="FF0000"/>
                </a:solidFill>
                <a:ea typeface="楷体_GB2312" pitchFamily="49" charset="-122"/>
              </a:rPr>
              <a:t>“</a:t>
            </a:r>
            <a:r>
              <a:rPr lang="zh-CN" altLang="en-US" sz="4800" b="1">
                <a:solidFill>
                  <a:srgbClr val="FF0000"/>
                </a:solidFill>
                <a:latin typeface="楷体_GB2312" pitchFamily="49" charset="-122"/>
                <a:ea typeface="楷体_GB2312" pitchFamily="49" charset="-122"/>
              </a:rPr>
              <a:t>中国人民</a:t>
            </a:r>
            <a:r>
              <a:rPr lang="zh-CN" altLang="en-US" sz="4800" b="1">
                <a:solidFill>
                  <a:srgbClr val="FF0000"/>
                </a:solidFill>
                <a:ea typeface="楷体_GB2312" pitchFamily="49" charset="-122"/>
              </a:rPr>
              <a:t>”</a:t>
            </a:r>
            <a:r>
              <a:rPr lang="zh-CN" altLang="en-US" sz="4800" b="1">
                <a:solidFill>
                  <a:srgbClr val="FF0000"/>
                </a:solidFill>
                <a:latin typeface="楷体_GB2312" pitchFamily="49" charset="-122"/>
                <a:ea typeface="楷体_GB2312" pitchFamily="49" charset="-122"/>
              </a:rPr>
              <a:t>这个主语没有陈述的内容，后面又换成了</a:t>
            </a:r>
            <a:r>
              <a:rPr lang="zh-CN" altLang="en-US" sz="4800" b="1">
                <a:solidFill>
                  <a:srgbClr val="FF0000"/>
                </a:solidFill>
                <a:ea typeface="楷体_GB2312" pitchFamily="49" charset="-122"/>
              </a:rPr>
              <a:t>“</a:t>
            </a:r>
            <a:r>
              <a:rPr lang="zh-CN" altLang="en-US" sz="4800" b="1">
                <a:solidFill>
                  <a:srgbClr val="FF0000"/>
                </a:solidFill>
                <a:latin typeface="楷体_GB2312" pitchFamily="49" charset="-122"/>
                <a:ea typeface="楷体_GB2312" pitchFamily="49" charset="-122"/>
              </a:rPr>
              <a:t>革命</a:t>
            </a:r>
            <a:r>
              <a:rPr lang="zh-CN" altLang="en-US" sz="4800" b="1">
                <a:solidFill>
                  <a:srgbClr val="FF0000"/>
                </a:solidFill>
                <a:ea typeface="楷体_GB2312" pitchFamily="49" charset="-122"/>
              </a:rPr>
              <a:t>”</a:t>
            </a:r>
            <a:r>
              <a:rPr lang="zh-CN" altLang="en-US" sz="4800" b="1">
                <a:solidFill>
                  <a:srgbClr val="FF0000"/>
                </a:solidFill>
                <a:latin typeface="楷体_GB2312" pitchFamily="49" charset="-122"/>
                <a:ea typeface="楷体_GB2312" pitchFamily="49" charset="-122"/>
              </a:rPr>
              <a:t>，中途更换主语造成了结构混乱。可把</a:t>
            </a:r>
            <a:r>
              <a:rPr lang="zh-CN" altLang="en-US" sz="4800" b="1">
                <a:solidFill>
                  <a:srgbClr val="FF0000"/>
                </a:solidFill>
                <a:ea typeface="楷体_GB2312" pitchFamily="49" charset="-122"/>
              </a:rPr>
              <a:t>“</a:t>
            </a:r>
            <a:r>
              <a:rPr lang="zh-CN" altLang="en-US" sz="4800" b="1">
                <a:solidFill>
                  <a:srgbClr val="FF0000"/>
                </a:solidFill>
                <a:latin typeface="楷体_GB2312" pitchFamily="49" charset="-122"/>
                <a:ea typeface="楷体_GB2312" pitchFamily="49" charset="-122"/>
              </a:rPr>
              <a:t>自从</a:t>
            </a:r>
            <a:r>
              <a:rPr lang="zh-CN" altLang="en-US" sz="4800" b="1">
                <a:solidFill>
                  <a:srgbClr val="FF0000"/>
                </a:solidFill>
                <a:ea typeface="楷体_GB2312" pitchFamily="49" charset="-122"/>
              </a:rPr>
              <a:t>”</a:t>
            </a:r>
            <a:r>
              <a:rPr lang="zh-CN" altLang="en-US" sz="4800" b="1">
                <a:solidFill>
                  <a:srgbClr val="FF0000"/>
                </a:solidFill>
                <a:latin typeface="楷体_GB2312" pitchFamily="49" charset="-122"/>
                <a:ea typeface="楷体_GB2312" pitchFamily="49" charset="-122"/>
              </a:rPr>
              <a:t>放到句首。</a:t>
            </a:r>
            <a:endParaRPr lang="zh-CN" altLang="en-US" sz="4800" b="1">
              <a:solidFill>
                <a:srgbClr val="FF0000"/>
              </a:solidFill>
              <a:latin typeface="楷体_GB2312" pitchFamily="49" charset="-122"/>
              <a:ea typeface="楷体_GB2312" pitchFamily="49" charset="-122"/>
            </a:endParaRPr>
          </a:p>
        </p:txBody>
      </p:sp>
      <p:sp>
        <p:nvSpPr>
          <p:cNvPr id="38915"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87DA6469-8BE8-4231-A615-DB6E59508CF5}" type="slidenum">
              <a:rPr lang="en-US" altLang="zh-CN" sz="1500"/>
              <a:t>31</a:t>
            </a:fld>
            <a:endParaRPr lang="en-US" altLang="zh-CN" sz="150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additive="base">
                                        <p:cTn id="6" dur="1" fill="hold">
                                          <p:stCondLst>
                                            <p:cond delay="0"/>
                                          </p:stCondLst>
                                        </p:cTn>
                                        <p:tgtEl>
                                          <p:spTgt spid="38914">
                                            <p:txEl>
                                              <p:pRg st="0" end="0"/>
                                            </p:txEl>
                                          </p:spTgt>
                                        </p:tgtEl>
                                        <p:attrNameLst>
                                          <p:attrName>style.visibility</p:attrName>
                                        </p:attrNameLst>
                                      </p:cBhvr>
                                      <p:to>
                                        <p:strVal val="visible"/>
                                      </p:to>
                                    </p:set>
                                    <p:animEffect transition="in" filter="diamond(in)">
                                      <p:cBhvr additive="base">
                                        <p:cTn id="7" dur="2000"/>
                                        <p:tgtEl>
                                          <p:spTgt spid="3891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8" presetClass="entr" presetSubtype="16" fill="hold" nodeType="clickEffect">
                                  <p:stCondLst>
                                    <p:cond delay="0"/>
                                  </p:stCondLst>
                                  <p:childTnLst>
                                    <p:set>
                                      <p:cBhvr additive="base">
                                        <p:cTn id="12" dur="1" fill="hold">
                                          <p:stCondLst>
                                            <p:cond delay="0"/>
                                          </p:stCondLst>
                                        </p:cTn>
                                        <p:tgtEl>
                                          <p:spTgt spid="38914">
                                            <p:txEl>
                                              <p:pRg st="1" end="1"/>
                                            </p:txEl>
                                          </p:spTgt>
                                        </p:tgtEl>
                                        <p:attrNameLst>
                                          <p:attrName>style.visibility</p:attrName>
                                        </p:attrNameLst>
                                      </p:cBhvr>
                                      <p:to>
                                        <p:strVal val="visible"/>
                                      </p:to>
                                    </p:set>
                                    <p:animEffect transition="in" filter="diamond(in)">
                                      <p:cBhvr additive="base">
                                        <p:cTn id="13" dur="2000"/>
                                        <p:tgtEl>
                                          <p:spTgt spid="389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9938" name="Rectangle 2"/>
          <p:cNvSpPr/>
          <p:nvPr>
            <p:ph idx="4294967295"/>
          </p:nvPr>
        </p:nvSpPr>
        <p:spPr>
          <a:xfrm>
            <a:off x="0" y="0"/>
            <a:ext cx="10399712" cy="6656388"/>
          </a:xfrm>
          <a:prstGeom prst="rect">
            <a:avLst/>
          </a:prstGeom>
          <a:noFill/>
          <a:ln>
            <a:solidFill>
              <a:srgbClr val="FF6600"/>
            </a:solidFill>
            <a:round/>
          </a:ln>
        </p:spPr>
        <p:txBody>
          <a:bodyPr vert="horz" wrap="square" lIns="100666" tIns="50333" rIns="100666" bIns="50333" anchor="t" anchorCtr="0">
            <a:noAutofit/>
          </a:bodyPr>
          <a:lstStyle>
            <a:lvl1pPr marL="609600" indent="-609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600" b="0" i="0" u="none" kern="1200" baseline="0">
                <a:solidFill>
                  <a:schemeClr val="tx2"/>
                </a:solidFill>
                <a:latin typeface="+mn-lt"/>
                <a:ea typeface="+mn-ea"/>
                <a:cs typeface="+mn-cs"/>
              </a:defRPr>
            </a:lvl1pPr>
            <a:lvl2pPr marL="742950" indent="-28575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400" b="0" i="0" u="none" kern="1200" baseline="0">
                <a:solidFill>
                  <a:schemeClr val="tx2"/>
                </a:solidFill>
                <a:latin typeface="+mn-lt"/>
                <a:ea typeface="+mn-ea"/>
                <a:cs typeface="+mn-cs"/>
              </a:defRPr>
            </a:lvl2pPr>
            <a:lvl3pPr marL="11430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200" b="0" i="0" u="none" kern="1200" baseline="0">
                <a:solidFill>
                  <a:schemeClr val="tx2"/>
                </a:solidFill>
                <a:latin typeface="+mn-lt"/>
                <a:ea typeface="+mn-ea"/>
                <a:cs typeface="+mn-cs"/>
              </a:defRPr>
            </a:lvl3pPr>
            <a:lvl4pPr marL="16002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2000" b="0" i="0" u="none" kern="1200" baseline="0">
                <a:solidFill>
                  <a:schemeClr val="tx2"/>
                </a:solidFill>
                <a:latin typeface="+mn-lt"/>
                <a:ea typeface="+mn-ea"/>
                <a:cs typeface="+mn-cs"/>
              </a:defRPr>
            </a:lvl4pPr>
            <a:lvl5pPr marL="2057400" indent="-228600" algn="l" rtl="0" eaLnBrk="1" fontAlgn="base" latinLnBrk="0" hangingPunct="1">
              <a:lnSpc>
                <a:spcPct val="100000"/>
              </a:lnSpc>
              <a:spcBef>
                <a:spcPct val="20000"/>
              </a:spcBef>
              <a:spcAft>
                <a:spcPct val="0"/>
              </a:spcAft>
              <a:buClr>
                <a:schemeClr val="accent1"/>
              </a:buClr>
              <a:buSzTx/>
              <a:buFont typeface="Symbol" pitchFamily="18" charset="2"/>
              <a:buChar char=""/>
              <a:defRPr kumimoji="0" lang="zh-CN" altLang="en-US" sz="1800" b="0" i="0" u="none" kern="1200" baseline="0">
                <a:solidFill>
                  <a:schemeClr val="tx2"/>
                </a:solidFill>
                <a:latin typeface="+mn-lt"/>
                <a:ea typeface="+mn-ea"/>
                <a:cs typeface="+mn-cs"/>
              </a:defRPr>
            </a:lvl5pPr>
            <a:lvl6pPr marL="1962993"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6pPr>
            <a:lvl7pPr marL="2315325"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7pPr>
            <a:lvl8pPr marL="2667657"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8pPr>
            <a:lvl9pPr marL="3019989" indent="-251666" algn="l" defTabSz="1006663" rtl="0" eaLnBrk="1" latinLnBrk="0" hangingPunct="1">
              <a:spcBef>
                <a:spcPts val="423"/>
              </a:spcBef>
              <a:buClr>
                <a:schemeClr val="accent1"/>
              </a:buClr>
              <a:buFont typeface="Symbol" pitchFamily="18" charset="2"/>
              <a:buChar char="*"/>
              <a:defRPr lang="zh-CN" altLang="en-US" sz="1500" kern="1200">
                <a:solidFill>
                  <a:schemeClr val="tx2"/>
                </a:solidFill>
                <a:latin typeface="+mn-lt"/>
                <a:ea typeface="+mn-ea"/>
                <a:cs typeface="+mn-cs"/>
              </a:defRPr>
            </a:lvl9pPr>
          </a:lstStyle>
          <a:p>
            <a:pPr marL="609600" lvl="0" indent="-609600" defTabSz="914400">
              <a:buFontTx/>
              <a:buNone/>
            </a:pPr>
            <a:r>
              <a:rPr lang="zh-CN" altLang="en-US" sz="4800" b="1">
                <a:solidFill>
                  <a:schemeClr val="bg1"/>
                </a:solidFill>
                <a:latin typeface="楷体_GB2312" pitchFamily="49" charset="-122"/>
                <a:ea typeface="楷体_GB2312" pitchFamily="49" charset="-122"/>
              </a:rPr>
              <a:t>此类语病的特点是，</a:t>
            </a:r>
            <a:r>
              <a:rPr lang="zh-CN" altLang="en-US" sz="4800" b="1" u="sng">
                <a:solidFill>
                  <a:schemeClr val="bg1"/>
                </a:solidFill>
                <a:latin typeface="楷体_GB2312" pitchFamily="49" charset="-122"/>
                <a:ea typeface="楷体_GB2312" pitchFamily="49" charset="-122"/>
              </a:rPr>
              <a:t>把上半句主语以外的成分用来做下半句的主语，因此而混乱</a:t>
            </a:r>
            <a:r>
              <a:rPr lang="zh-CN" altLang="en-US" sz="4800" b="1">
                <a:solidFill>
                  <a:schemeClr val="bg1"/>
                </a:solidFill>
                <a:latin typeface="楷体_GB2312" pitchFamily="49" charset="-122"/>
                <a:ea typeface="楷体_GB2312" pitchFamily="49" charset="-122"/>
              </a:rPr>
              <a:t>。</a:t>
            </a:r>
            <a:endParaRPr lang="zh-CN" altLang="en-US" sz="4800" b="1">
              <a:solidFill>
                <a:schemeClr val="bg1"/>
              </a:solidFill>
              <a:latin typeface="楷体_GB2312" pitchFamily="49" charset="-122"/>
              <a:ea typeface="楷体_GB2312" pitchFamily="49" charset="-122"/>
            </a:endParaRPr>
          </a:p>
          <a:p>
            <a:pPr marL="609600" lvl="0" indent="-609600" defTabSz="914400">
              <a:buFontTx/>
              <a:buNone/>
            </a:pPr>
            <a:r>
              <a:rPr lang="zh-CN" altLang="en-US" sz="4800" b="1">
                <a:solidFill>
                  <a:schemeClr val="bg1"/>
                </a:solidFill>
                <a:latin typeface="楷体_GB2312" pitchFamily="49" charset="-122"/>
                <a:ea typeface="楷体_GB2312" pitchFamily="49" charset="-122"/>
              </a:rPr>
              <a:t>匪徒们偷袭游击队的时候，被游击队包围了，歼灭了无数的匪军。</a:t>
            </a:r>
            <a:r>
              <a:rPr lang="zh-CN" altLang="en-US" sz="4800">
                <a:latin typeface="楷体_GB2312" pitchFamily="49" charset="-122"/>
                <a:ea typeface="楷体_GB2312" pitchFamily="49" charset="-122"/>
              </a:rPr>
              <a:t> </a:t>
            </a:r>
            <a:endParaRPr lang="zh-CN" altLang="en-US" sz="4800" b="1">
              <a:solidFill>
                <a:schemeClr val="bg1"/>
              </a:solidFill>
              <a:latin typeface="楷体_GB2312" pitchFamily="49" charset="-122"/>
              <a:ea typeface="楷体_GB2312" pitchFamily="49" charset="-122"/>
            </a:endParaRPr>
          </a:p>
        </p:txBody>
      </p:sp>
      <p:sp>
        <p:nvSpPr>
          <p:cNvPr id="39939" name="灯片编号占位符 5"/>
          <p:cNvSpPr/>
          <p:nvPr>
            <p:ph type="sldNum" idx="12"/>
          </p:nvPr>
        </p:nvSpPr>
        <p:spPr>
          <a:xfrm>
            <a:off x="4538662" y="6578600"/>
            <a:ext cx="1322388" cy="384175"/>
          </a:xfrm>
          <a:prstGeom prst="rect">
            <a:avLst/>
          </a:prstGeom>
          <a:noFill/>
          <a:ln>
            <a:noFill/>
            <a:miter lim="800000"/>
          </a:ln>
        </p:spPr>
        <p:txBody>
          <a:bodyPr lIns="100666" tIns="50333" rIns="100666" bIns="50333" anchor="ctr" anchorCtr="0">
            <a:noAutofit/>
          </a:bodyPr>
          <a:lstStyle>
            <a:defPPr>
              <a:defRPr lang="en-US"/>
            </a:defPPr>
            <a:lvl1pPr marL="0" indent="0" algn="l" defTabSz="1006663"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2000" b="0" i="0" u="none" kern="1200" baseline="0">
                <a:solidFill>
                  <a:schemeClr val="tx1"/>
                </a:solidFill>
                <a:latin typeface="+mn-lt"/>
                <a:ea typeface="+mn-ea"/>
                <a:cs typeface="+mn-cs"/>
              </a:defRPr>
            </a:lvl5pPr>
            <a:lvl6pPr marL="2516657" algn="l" defTabSz="1006663" rtl="0" eaLnBrk="1" latinLnBrk="0" hangingPunct="1">
              <a:defRPr lang="zh-CN" altLang="en-US" sz="2000" kern="1200">
                <a:solidFill>
                  <a:schemeClr val="tx1"/>
                </a:solidFill>
                <a:latin typeface="+mn-lt"/>
                <a:ea typeface="+mn-ea"/>
                <a:cs typeface="+mn-cs"/>
              </a:defRPr>
            </a:lvl6pPr>
            <a:lvl7pPr marL="3019989" algn="l" defTabSz="1006663" rtl="0" eaLnBrk="1" latinLnBrk="0" hangingPunct="1">
              <a:defRPr lang="zh-CN" altLang="en-US" sz="2000" kern="1200">
                <a:solidFill>
                  <a:schemeClr val="tx1"/>
                </a:solidFill>
                <a:latin typeface="+mn-lt"/>
                <a:ea typeface="+mn-ea"/>
                <a:cs typeface="+mn-cs"/>
              </a:defRPr>
            </a:lvl7pPr>
            <a:lvl8pPr marL="3523320" algn="l" defTabSz="1006663" rtl="0" eaLnBrk="1" latinLnBrk="0" hangingPunct="1">
              <a:defRPr lang="zh-CN" altLang="en-US" sz="2000" kern="1200">
                <a:solidFill>
                  <a:schemeClr val="tx1"/>
                </a:solidFill>
                <a:latin typeface="+mn-lt"/>
                <a:ea typeface="+mn-ea"/>
                <a:cs typeface="+mn-cs"/>
              </a:defRPr>
            </a:lvl8pPr>
            <a:lvl9pPr marL="4026652" algn="l" defTabSz="1006663" rtl="0" eaLnBrk="1" latinLnBrk="0" hangingPunct="1">
              <a:defRPr lang="zh-CN" altLang="en-US" sz="2000" kern="1200">
                <a:solidFill>
                  <a:schemeClr val="tx1"/>
                </a:solidFill>
                <a:latin typeface="+mn-lt"/>
                <a:ea typeface="+mn-ea"/>
                <a:cs typeface="+mn-cs"/>
              </a:defRPr>
            </a:lvl9pPr>
          </a:lstStyle>
          <a:p>
            <a:pPr marL="0" lvl="0" indent="0" algn="ctr" defTabSz="1006475" eaLnBrk="1" hangingPunct="1"/>
            <a:fld id="{EEC3CA71-011D-4EB8-8BBA-EAAC51B5565C}" type="slidenum">
              <a:rPr lang="en-US" altLang="zh-CN" sz="1500"/>
              <a:t>32</a:t>
            </a:fld>
            <a:endParaRPr lang="en-US" altLang="zh-CN" sz="1500"/>
          </a:p>
        </p:txBody>
      </p:sp>
      <p:sp>
        <p:nvSpPr>
          <p:cNvPr id="39940" name="Rectangle 3"/>
          <p:cNvSpPr/>
          <p:nvPr/>
        </p:nvSpPr>
        <p:spPr>
          <a:xfrm>
            <a:off x="0" y="0"/>
            <a:ext cx="10399712" cy="6656388"/>
          </a:xfrm>
          <a:prstGeom prst="rect">
            <a:avLst/>
          </a:prstGeom>
          <a:noFill/>
          <a:ln>
            <a:solidFill>
              <a:srgbClr val="FF6600"/>
            </a:solidFill>
            <a:miter lim="800000"/>
          </a:ln>
        </p:spPr>
        <p:txBody>
          <a:bodyPr lIns="100666" tIns="50333" rIns="100666" bIns="50333">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2000" b="0" i="0" u="none" baseline="0">
                <a:solidFill>
                  <a:schemeClr val="tx1"/>
                </a:solidFill>
                <a:latin typeface="Arial"/>
                <a:ea typeface="宋体" pitchFamily="2" charset="-122"/>
              </a:defRPr>
            </a:lvl5pPr>
          </a:lstStyle>
          <a:p>
            <a:pPr marL="609600" lvl="0" indent="-609600" eaLnBrk="1" hangingPunct="1">
              <a:spcBef>
                <a:spcPct val="20000"/>
              </a:spcBef>
            </a:pPr>
            <a:r>
              <a:rPr lang="en-US" altLang="zh-CN" sz="4800" b="1">
                <a:latin typeface="黑体" pitchFamily="2" charset="-122"/>
                <a:ea typeface="黑体" pitchFamily="2" charset="-122"/>
              </a:rPr>
              <a:t>3</a:t>
            </a:r>
            <a:r>
              <a:rPr lang="zh-CN" altLang="en-US" sz="4800" b="1">
                <a:latin typeface="黑体" pitchFamily="2" charset="-122"/>
                <a:ea typeface="黑体" pitchFamily="2" charset="-122"/>
              </a:rPr>
              <a:t>、</a:t>
            </a:r>
            <a:r>
              <a:rPr lang="zh-CN" altLang="en-US" sz="4800" b="1">
                <a:solidFill>
                  <a:srgbClr val="FF0000"/>
                </a:solidFill>
                <a:latin typeface="黑体" pitchFamily="2" charset="-122"/>
                <a:ea typeface="黑体" pitchFamily="2" charset="-122"/>
              </a:rPr>
              <a:t>反客为主</a:t>
            </a:r>
            <a:r>
              <a:rPr lang="zh-CN" altLang="en-US" sz="4800">
                <a:latin typeface="黑体" pitchFamily="2" charset="-122"/>
                <a:ea typeface="黑体" pitchFamily="2" charset="-122"/>
              </a:rPr>
              <a:t> </a:t>
            </a:r>
            <a:r>
              <a:rPr lang="zh-CN" altLang="en-US" sz="4800" b="1">
                <a:latin typeface="黑体" pitchFamily="2" charset="-122"/>
                <a:ea typeface="黑体" pitchFamily="2" charset="-122"/>
              </a:rPr>
              <a:t>：</a:t>
            </a:r>
            <a:r>
              <a:rPr lang="zh-CN" altLang="en-US" sz="4800" b="1" u="sng">
                <a:latin typeface="楷体_GB2312" pitchFamily="49" charset="-122"/>
                <a:ea typeface="楷体_GB2312" pitchFamily="49" charset="-122"/>
              </a:rPr>
              <a:t>把</a:t>
            </a:r>
            <a:r>
              <a:rPr lang="zh-CN" altLang="en-US" sz="4800" b="1" u="sng">
                <a:solidFill>
                  <a:srgbClr val="FF0000"/>
                </a:solidFill>
                <a:latin typeface="楷体_GB2312" pitchFamily="49" charset="-122"/>
                <a:ea typeface="楷体_GB2312" pitchFamily="49" charset="-122"/>
              </a:rPr>
              <a:t>上半句主语以外的成分用来做下半句的主语</a:t>
            </a:r>
            <a:endParaRPr lang="zh-CN" altLang="en-US" sz="4800" b="1" u="sng">
              <a:solidFill>
                <a:srgbClr val="FF0000"/>
              </a:solidFill>
              <a:latin typeface="楷体_GB2312" pitchFamily="49" charset="-122"/>
              <a:ea typeface="楷体_GB2312" pitchFamily="49" charset="-122"/>
            </a:endParaRPr>
          </a:p>
          <a:p>
            <a:pPr marL="609600" lvl="0" indent="-609600" eaLnBrk="1" hangingPunct="1">
              <a:spcBef>
                <a:spcPct val="20000"/>
              </a:spcBef>
            </a:pPr>
            <a:r>
              <a:rPr lang="zh-CN" altLang="en-US" sz="4800" b="1">
                <a:latin typeface="楷体_GB2312" pitchFamily="49" charset="-122"/>
                <a:ea typeface="楷体_GB2312" pitchFamily="49" charset="-122"/>
              </a:rPr>
              <a:t>错例</a:t>
            </a:r>
            <a:r>
              <a:rPr lang="en-US" altLang="zh-CN" sz="4800" b="1">
                <a:latin typeface="楷体_GB2312" pitchFamily="49" charset="-122"/>
                <a:ea typeface="楷体_GB2312" pitchFamily="49" charset="-122"/>
              </a:rPr>
              <a:t>1</a:t>
            </a:r>
            <a:r>
              <a:rPr lang="zh-CN" altLang="en-US" sz="4800" b="1">
                <a:latin typeface="楷体_GB2312" pitchFamily="49" charset="-122"/>
                <a:ea typeface="楷体_GB2312" pitchFamily="49" charset="-122"/>
              </a:rPr>
              <a:t>：</a:t>
            </a:r>
            <a:r>
              <a:rPr lang="zh-CN" altLang="en-US" sz="4800" b="1">
                <a:latin typeface="楷体_GB2312" pitchFamily="49" charset="-122"/>
                <a:ea typeface="楷体_GB2312" pitchFamily="49" charset="-122"/>
              </a:rPr>
              <a:t>匪徒们偷袭游击队的时候，被游击队包围了，歼灭了无数的匪军。 </a:t>
            </a:r>
            <a:endParaRPr lang="zh-CN" altLang="en-US" sz="4800" b="1">
              <a:latin typeface="楷体_GB2312" pitchFamily="49" charset="-122"/>
              <a:ea typeface="楷体_GB2312" pitchFamily="49" charset="-122"/>
            </a:endParaRPr>
          </a:p>
          <a:p>
            <a:pPr marL="609600" lvl="0" indent="-609600" algn="just" eaLnBrk="1" hangingPunct="1">
              <a:spcBef>
                <a:spcPct val="20000"/>
              </a:spcBef>
            </a:pPr>
            <a:r>
              <a:rPr lang="en-US" altLang="zh-CN" sz="4800" b="1">
                <a:solidFill>
                  <a:srgbClr val="FF0000"/>
                </a:solidFill>
                <a:latin typeface="楷体_GB2312" pitchFamily="49" charset="-122"/>
                <a:ea typeface="楷体_GB2312" pitchFamily="49" charset="-122"/>
              </a:rPr>
              <a:t>【</a:t>
            </a:r>
            <a:r>
              <a:rPr lang="zh-CN" altLang="en-US" sz="4800" b="1">
                <a:solidFill>
                  <a:srgbClr val="FF0000"/>
                </a:solidFill>
                <a:latin typeface="楷体_GB2312" pitchFamily="49" charset="-122"/>
                <a:ea typeface="楷体_GB2312" pitchFamily="49" charset="-122"/>
              </a:rPr>
              <a:t>分析</a:t>
            </a:r>
            <a:r>
              <a:rPr lang="en-US" altLang="zh-CN" sz="4800" b="1">
                <a:solidFill>
                  <a:srgbClr val="FF0000"/>
                </a:solidFill>
                <a:latin typeface="楷体_GB2312" pitchFamily="49" charset="-122"/>
                <a:ea typeface="楷体_GB2312" pitchFamily="49" charset="-122"/>
              </a:rPr>
              <a:t>】</a:t>
            </a:r>
            <a:r>
              <a:rPr lang="en-US" altLang="zh-CN" sz="4800" b="1">
                <a:solidFill>
                  <a:srgbClr val="FF0000"/>
                </a:solidFill>
                <a:ea typeface="楷体_GB2312" pitchFamily="49" charset="-122"/>
              </a:rPr>
              <a:t>“</a:t>
            </a:r>
            <a:r>
              <a:rPr lang="zh-CN" altLang="en-US" sz="4800" b="1">
                <a:latin typeface="楷体_GB2312" pitchFamily="49" charset="-122"/>
                <a:ea typeface="楷体_GB2312" pitchFamily="49" charset="-122"/>
              </a:rPr>
              <a:t>被游击队包围</a:t>
            </a:r>
            <a:r>
              <a:rPr lang="zh-CN" altLang="en-US" sz="4800" b="1">
                <a:ea typeface="楷体_GB2312" pitchFamily="49" charset="-122"/>
              </a:rPr>
              <a:t>”</a:t>
            </a:r>
            <a:r>
              <a:rPr lang="zh-CN" altLang="en-US" sz="4800" b="1">
                <a:latin typeface="楷体_GB2312" pitchFamily="49" charset="-122"/>
                <a:ea typeface="楷体_GB2312" pitchFamily="49" charset="-122"/>
              </a:rPr>
              <a:t>的主语应该是</a:t>
            </a:r>
            <a:r>
              <a:rPr lang="zh-CN" altLang="en-US" sz="4800" b="1">
                <a:ea typeface="楷体_GB2312" pitchFamily="49" charset="-122"/>
              </a:rPr>
              <a:t>“</a:t>
            </a:r>
            <a:r>
              <a:rPr lang="zh-CN" altLang="en-US" sz="4800" b="1">
                <a:latin typeface="楷体_GB2312" pitchFamily="49" charset="-122"/>
                <a:ea typeface="楷体_GB2312" pitchFamily="49" charset="-122"/>
              </a:rPr>
              <a:t>匪徒</a:t>
            </a:r>
            <a:r>
              <a:rPr lang="zh-CN" altLang="en-US" sz="4800" b="1">
                <a:ea typeface="楷体_GB2312" pitchFamily="49" charset="-122"/>
              </a:rPr>
              <a:t>”</a:t>
            </a:r>
            <a:r>
              <a:rPr lang="zh-CN" altLang="en-US" sz="4800" b="1">
                <a:latin typeface="楷体_GB2312" pitchFamily="49" charset="-122"/>
                <a:ea typeface="楷体_GB2312" pitchFamily="49" charset="-122"/>
              </a:rPr>
              <a:t>，但</a:t>
            </a:r>
            <a:r>
              <a:rPr lang="zh-CN" altLang="en-US" sz="4800" b="1">
                <a:ea typeface="楷体_GB2312" pitchFamily="49" charset="-122"/>
              </a:rPr>
              <a:t>“</a:t>
            </a:r>
            <a:r>
              <a:rPr lang="zh-CN" altLang="en-US" sz="4800" b="1">
                <a:latin typeface="楷体_GB2312" pitchFamily="49" charset="-122"/>
                <a:ea typeface="楷体_GB2312" pitchFamily="49" charset="-122"/>
              </a:rPr>
              <a:t>歼灭</a:t>
            </a:r>
            <a:r>
              <a:rPr lang="zh-CN" altLang="en-US" sz="4800" b="1">
                <a:ea typeface="楷体_GB2312" pitchFamily="49" charset="-122"/>
              </a:rPr>
              <a:t>”</a:t>
            </a:r>
            <a:r>
              <a:rPr lang="zh-CN" altLang="en-US" sz="4800" b="1">
                <a:latin typeface="楷体_GB2312" pitchFamily="49" charset="-122"/>
                <a:ea typeface="楷体_GB2312" pitchFamily="49" charset="-122"/>
              </a:rPr>
              <a:t>的主语是</a:t>
            </a:r>
            <a:r>
              <a:rPr lang="zh-CN" altLang="en-US" sz="4800" b="1">
                <a:ea typeface="楷体_GB2312" pitchFamily="49" charset="-122"/>
              </a:rPr>
              <a:t>“</a:t>
            </a:r>
            <a:r>
              <a:rPr lang="zh-CN" altLang="en-US" sz="4800" b="1">
                <a:latin typeface="楷体_GB2312" pitchFamily="49" charset="-122"/>
                <a:ea typeface="楷体_GB2312" pitchFamily="49" charset="-122"/>
              </a:rPr>
              <a:t>游击队</a:t>
            </a:r>
            <a:r>
              <a:rPr lang="zh-CN" altLang="en-US" sz="4800" b="1">
                <a:ea typeface="楷体_GB2312" pitchFamily="49" charset="-122"/>
              </a:rPr>
              <a:t>”</a:t>
            </a:r>
            <a:r>
              <a:rPr lang="zh-CN" altLang="en-US" sz="4800" b="1">
                <a:latin typeface="楷体_GB2312" pitchFamily="49" charset="-122"/>
                <a:ea typeface="楷体_GB2312" pitchFamily="49" charset="-122"/>
              </a:rPr>
              <a:t>。</a:t>
            </a:r>
            <a:endParaRPr lang="zh-CN" altLang="en-US" sz="4800" b="1">
              <a:latin typeface="楷体_GB2312" pitchFamily="49" charset="-122"/>
              <a:ea typeface="楷体_GB2312" pitchFamily="49" charset="-122"/>
            </a:endParaRPr>
          </a:p>
        </p:txBody>
      </p:sp>
      <p:pic>
        <p:nvPicPr>
          <p:cNvPr id="39941" name="New picture"/>
          <p:cNvPicPr/>
          <p:nvPr/>
        </p:nvPicPr>
        <p:blipFill>
          <a:blip r:embed="rId2"/>
          <a:stretch>
            <a:fillRect/>
          </a:stretch>
        </p:blipFill>
        <p:spPr>
          <a:xfrm>
            <a:off x="12103100" y="12204700"/>
            <a:ext cx="355600" cy="266700"/>
          </a:xfrm>
          <a:prstGeom prst="cube">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additive="base">
                                        <p:cTn id="6" dur="1" fill="hold">
                                          <p:stCondLst>
                                            <p:cond delay="0"/>
                                          </p:stCondLst>
                                        </p:cTn>
                                        <p:tgtEl>
                                          <p:spTgt spid="39938">
                                            <p:txEl>
                                              <p:pRg st="1" end="1"/>
                                            </p:txEl>
                                          </p:spTgt>
                                        </p:tgtEl>
                                        <p:attrNameLst>
                                          <p:attrName>style.visibility</p:attrName>
                                        </p:attrNameLst>
                                      </p:cBhvr>
                                      <p:to>
                                        <p:strVal val="visible"/>
                                      </p:to>
                                    </p:set>
                                    <p:animEffect transition="in" filter="diamond(in)">
                                      <p:cBhvr additive="base">
                                        <p:cTn id="7" dur="2000"/>
                                        <p:tgtEl>
                                          <p:spTgt spid="3993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8" presetClass="entr" presetSubtype="16" fill="hold" nodeType="clickEffect">
                                  <p:stCondLst>
                                    <p:cond delay="0"/>
                                  </p:stCondLst>
                                  <p:childTnLst>
                                    <p:set>
                                      <p:cBhvr additive="base">
                                        <p:cTn id="12" dur="1" fill="hold">
                                          <p:stCondLst>
                                            <p:cond delay="0"/>
                                          </p:stCondLst>
                                        </p:cTn>
                                        <p:tgtEl>
                                          <p:spTgt spid="39940">
                                            <p:txEl>
                                              <p:pRg st="2" end="2"/>
                                            </p:txEl>
                                          </p:spTgt>
                                        </p:tgtEl>
                                        <p:attrNameLst>
                                          <p:attrName>style.visibility</p:attrName>
                                        </p:attrNameLst>
                                      </p:cBhvr>
                                      <p:to>
                                        <p:strVal val="visible"/>
                                      </p:to>
                                    </p:set>
                                    <p:animEffect transition="in" filter="diamond(in)">
                                      <p:cBhvr additive="base">
                                        <p:cTn id="13" dur="2000"/>
                                        <p:tgtEl>
                                          <p:spTgt spid="3994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_rels/theme1.xml.rels>&#65279;<?xml version="1.0" encoding="utf-8" standalone="yes"?><Relationships xmlns="http://schemas.openxmlformats.org/package/2006/relationships"><Relationship Id="rId1" Type="http://schemas.openxmlformats.org/officeDocument/2006/relationships/image" Target="../media/image1.jpeg" /></Relationships>
</file>

<file path=ppt/theme/_rels/theme2.xml.rels>&#65279;<?xml version="1.0" encoding="utf-8" standalone="yes"?><Relationships xmlns="http://schemas.openxmlformats.org/package/2006/relationships"><Relationship Id="rId1" Type="http://schemas.openxmlformats.org/officeDocument/2006/relationships/image" Target="../media/image1.jpeg" /></Relationships>
</file>

<file path=ppt/theme/_rels/theme3.xml.rels>&#65279;<?xml version="1.0" encoding="utf-8" standalone="yes"?><Relationships xmlns="http://schemas.openxmlformats.org/package/2006/relationships"><Relationship Id="rId1" Type="http://schemas.openxmlformats.org/officeDocument/2006/relationships/image" Target="../media/image1.jpeg" /></Relationships>
</file>

<file path=ppt/theme/_rels/theme4.xml.rels>&#65279;<?xml version="1.0" encoding="utf-8" standalone="yes"?><Relationships xmlns="http://schemas.openxmlformats.org/package/2006/relationships"><Relationship Id="rId1" Type="http://schemas.openxmlformats.org/officeDocument/2006/relationships/image" Target="../media/image1.jpeg" /></Relationships>
</file>

<file path=ppt/theme/_rels/theme5.xml.rels>&#65279;<?xml version="1.0" encoding="utf-8" standalone="yes"?><Relationships xmlns="http://schemas.openxmlformats.org/package/2006/relationships"><Relationship Id="rId1" Type="http://schemas.openxmlformats.org/officeDocument/2006/relationships/image" Target="../media/image1.jpeg" /></Relationships>
</file>

<file path=ppt/theme/_rels/theme6.xml.rels>&#65279;<?xml version="1.0" encoding="utf-8" standalone="yes"?><Relationships xmlns="http://schemas.openxmlformats.org/package/2006/relationships"><Relationship Id="rId1" Type="http://schemas.openxmlformats.org/officeDocument/2006/relationships/image" Target="../media/image1.jpeg" /></Relationships>
</file>

<file path=ppt/theme/_rels/theme7.xml.rels>&#65279;<?xml version="1.0" encoding="utf-8" standalone="yes"?><Relationships xmlns="http://schemas.openxmlformats.org/package/2006/relationships"><Relationship Id="rId1" Type="http://schemas.openxmlformats.org/officeDocument/2006/relationships/image" Target="../media/image1.jpeg" /></Relationships>
</file>

<file path=ppt/theme/theme1.xml><?xml version="1.0" encoding="utf-8"?>
<a:theme xmlns:r="http://schemas.openxmlformats.org/officeDocument/2006/relationships" xmlns:a="http://schemas.openxmlformats.org/drawingml/2006/main" name="波形">
  <a:themeElements>
    <a:clrScheme name="波形">
      <a:dk1>
        <a:sysClr val="windowText" lastClr="000000"/>
      </a:dk1>
      <a:lt1>
        <a:sysClr val="window" lastClr="FFFE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Arial"/>
        <a:cs typeface="Arial"/>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Arial"/>
        <a:cs typeface="Arial"/>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objectDefaults/>
</a:theme>
</file>

<file path=ppt/theme/theme2.xml><?xml version="1.0" encoding="utf-8"?>
<a:theme xmlns:r="http://schemas.openxmlformats.org/officeDocument/2006/relationships" xmlns:a="http://schemas.openxmlformats.org/drawingml/2006/main" name="1_波形">
  <a:themeElements>
    <a:clrScheme name="波形">
      <a:dk1>
        <a:sysClr val="windowText" lastClr="000000"/>
      </a:dk1>
      <a:lt1>
        <a:sysClr val="window" lastClr="FFFE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Arial"/>
        <a:cs typeface="Arial"/>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Arial"/>
        <a:cs typeface="Arial"/>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objectDefaults/>
</a:theme>
</file>

<file path=ppt/theme/theme3.xml><?xml version="1.0" encoding="utf-8"?>
<a:theme xmlns:r="http://schemas.openxmlformats.org/officeDocument/2006/relationships" xmlns:a="http://schemas.openxmlformats.org/drawingml/2006/main" name="2_波形">
  <a:themeElements>
    <a:clrScheme name="波形">
      <a:dk1>
        <a:sysClr val="windowText" lastClr="000000"/>
      </a:dk1>
      <a:lt1>
        <a:sysClr val="window" lastClr="FFFE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Arial"/>
        <a:cs typeface="Arial"/>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Arial"/>
        <a:cs typeface="Arial"/>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objectDefaults/>
</a:theme>
</file>

<file path=ppt/theme/theme4.xml><?xml version="1.0" encoding="utf-8"?>
<a:theme xmlns:r="http://schemas.openxmlformats.org/officeDocument/2006/relationships" xmlns:a="http://schemas.openxmlformats.org/drawingml/2006/main" name="3_波形">
  <a:themeElements>
    <a:clrScheme name="波形">
      <a:dk1>
        <a:sysClr val="windowText" lastClr="000000"/>
      </a:dk1>
      <a:lt1>
        <a:sysClr val="window" lastClr="FFFE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Arial"/>
        <a:cs typeface="Arial"/>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Arial"/>
        <a:cs typeface="Arial"/>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objectDefaults/>
</a:theme>
</file>

<file path=ppt/theme/theme5.xml><?xml version="1.0" encoding="utf-8"?>
<a:theme xmlns:r="http://schemas.openxmlformats.org/officeDocument/2006/relationships" xmlns:a="http://schemas.openxmlformats.org/drawingml/2006/main" name="4_波形">
  <a:themeElements>
    <a:clrScheme name="波形">
      <a:dk1>
        <a:sysClr val="windowText" lastClr="000000"/>
      </a:dk1>
      <a:lt1>
        <a:sysClr val="window" lastClr="FFFE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Arial"/>
        <a:cs typeface="Arial"/>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Arial"/>
        <a:cs typeface="Arial"/>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objectDefaults/>
</a:theme>
</file>

<file path=ppt/theme/theme6.xml><?xml version="1.0" encoding="utf-8"?>
<a:theme xmlns:r="http://schemas.openxmlformats.org/officeDocument/2006/relationships" xmlns:a="http://schemas.openxmlformats.org/drawingml/2006/main" name="5_波形">
  <a:themeElements>
    <a:clrScheme name="波形">
      <a:dk1>
        <a:sysClr val="windowText" lastClr="000000"/>
      </a:dk1>
      <a:lt1>
        <a:sysClr val="window" lastClr="FFFE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Arial"/>
        <a:cs typeface="Arial"/>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Arial"/>
        <a:cs typeface="Arial"/>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objectDefaults/>
</a:theme>
</file>

<file path=ppt/theme/theme7.xml><?xml version="1.0" encoding="utf-8"?>
<a:theme xmlns:r="http://schemas.openxmlformats.org/officeDocument/2006/relationships" xmlns:a="http://schemas.openxmlformats.org/drawingml/2006/main" name="6_波形">
  <a:themeElements>
    <a:clrScheme name="波形">
      <a:dk1>
        <a:sysClr val="windowText" lastClr="000000"/>
      </a:dk1>
      <a:lt1>
        <a:sysClr val="window" lastClr="FFFE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Arial"/>
        <a:cs typeface="Arial"/>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Arial"/>
        <a:cs typeface="Arial"/>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objectDefaults/>
</a:theme>
</file>

<file path=ppt/theme/theme8.xml><?xml version="1.0" encoding="utf-8"?>
<a:theme xmlns:r="http://schemas.openxmlformats.org/officeDocument/2006/relationships"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9.xml><?xml version="1.0" encoding="utf-8"?>
<a:theme xmlns:r="http://schemas.openxmlformats.org/officeDocument/2006/relationships"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aragraphs>180</Paragraphs>
  <Slides>32</Slides>
  <Notes>0</Notes>
  <TotalTime>0</TotalTime>
  <HiddenSlides>0</HiddenSlides>
  <MMClips>0</MMClips>
  <ScaleCrop>0</ScaleCrop>
  <HeadingPairs>
    <vt:vector baseType="variant" size="4">
      <vt:variant>
        <vt:lpstr>Theme</vt:lpstr>
      </vt:variant>
      <vt:variant>
        <vt:i4>1</vt:i4>
      </vt:variant>
      <vt:variant>
        <vt:lpstr>Slide Titles</vt:lpstr>
      </vt:variant>
      <vt:variant>
        <vt:i4>32</vt:i4>
      </vt:variant>
    </vt:vector>
  </HeadingPairs>
  <TitlesOfParts>
    <vt:vector baseType="lpstr" size="33">
      <vt:lpstr>波形</vt:lpstr>
      <vt:lpstr>Slide 1</vt:lpstr>
      <vt:lpstr>Slide 2</vt:lpstr>
      <vt:lpstr>结构混乱的两种形式</vt:lpstr>
      <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【典型结构】从……为出发点；本着……为原则。</vt:lpstr>
      <vt:lpstr>【典型结构】成分是……配制而成；分……部分组成;包括……组成； 有……组成 。</vt:lpstr>
      <vt:lpstr>【典型结构】分外……多了。</vt:lpstr>
      <vt:lpstr>【典型结构】大约……左右；高达……之巨。。</vt:lpstr>
      <vt:lpstr>【修改】或说“深受群众喜爱”，或说“深为群众所喜爱”。</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2020-11-01T20:33:56.293</cp:lastPrinted>
  <dcterms:created xsi:type="dcterms:W3CDTF">2020-11-01T20:33:56Z</dcterms:created>
  <dcterms:modified xsi:type="dcterms:W3CDTF">2020-11-01T12:33:56Z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