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624B9-5040-4FBD-96E1-184753E70FCF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C8A6D-40DD-41FC-979C-78F2356D26A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975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2C8A6D-40DD-41FC-979C-78F2356D26A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950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B25577-05C3-47F1-92F8-37AF09D94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5D3043B-CDC2-4C5D-8B42-A20D9CA677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27AB3A1-77F6-4E10-8920-9C9E02C5C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FAD7402-33E3-4B89-A9B5-5549CEE9D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3209931-F401-4782-865A-E536887C7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876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1E6EE3-A763-4F34-A437-2A65E57DC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C174BD6-9F04-4076-8C7A-C2FE9DD7AC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214EBCE-5C38-406F-872A-5E18F4EEB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6B0701-184E-4489-BEB3-A26ECC195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01CD600-4DE6-48DB-990B-D96881812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794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00A731B-E5B3-45BC-9038-A962E178B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870B3B0-114B-496E-AE61-0DE77A210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BE45C7-0765-4CB9-AB57-AE1F0B220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55377E-49E3-4705-A6D2-7D992BB2D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D18576-0A2E-4B4F-8CAD-EBEC75F7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053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6BAD46-9384-40D6-A171-3B502398B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BBADB47-208C-4900-A02F-2A2232DE47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5EE9122-9743-48D1-8910-9E93EF2D98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9CBB67D-E228-4106-969E-713855E93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B302277-F22E-4EA0-9865-B84EE2024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A4DB50C-8935-4A5D-87B5-846EEDB39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082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AE8589-562C-460B-9A3F-2CCE5008B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E948FDB-E917-4949-9D7C-860061E35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7CF23A6-3684-4590-B296-0ADB92A54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077B51E-3240-499C-8EB7-F4CFA5827C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942E8D9-72D0-44E5-8FA3-7FBFF40D56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7BE37D6-FAAB-4B56-B611-39D15BD01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16E0537-8D72-4DA4-AA78-73E84DE82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D140AA8-957D-4C9F-AEC8-2333976F0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254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2E7CAA-53A4-4113-9845-72911D5A1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3BAF65D-BE1E-4A88-9D8B-711ED8325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DFD92FC-3241-4601-AC41-3EB5F36EF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7D90AAE-D71A-41FA-8EB7-0AE1A9A39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960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21A0212-C15A-451B-B14E-34CF950F1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E2786DD-4303-4D28-BE8E-D4F08E7A4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E27CF1B-0B62-41A2-A73B-00E24C012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629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706D7D-DA69-444A-98B8-6A9D1791A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26860EC-ECFA-432C-8C64-09FC7E8B2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3B3F538-CF1D-4EB1-9CE7-BF16BAFE24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E2379DC-B613-4622-A24A-0429D1C40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5FBA80A-249E-4E59-8287-221AA39E3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70FAD30-B9D0-48B8-873D-CEF2CF065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91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238EB0C-CF01-40B2-87A5-17D019E7B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D3F47D3-CE3F-4681-AAD2-D963CA2B04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7AFCD15-7F20-48AF-9B9D-0AB9BAA6BF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22A299-4837-4E30-B2EF-CB2EC5500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522C6F-E5B3-4438-AA2D-E9F9DB06D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7ED3CEE-BDD7-4057-9079-9D45D2367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47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A7AB96-B1AE-4627-8ADF-BE066C6AF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79326B5-1558-4A11-9F55-20D2ECA74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76F863-E4F7-448F-B9E5-3C5DBDF21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C2A124-6D07-42D7-AC50-6FDF040BE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4C94F6-99AB-4FC0-AE28-6333534E9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6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9D216C3-9C31-4DCA-95B1-971A476566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23A229C-E32B-41E8-8EE3-5A4A42AB85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31412A-23F5-4B49-837C-C1A76A10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CEC740B-F372-4380-AF7F-10BC72A66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864D9F-C2BE-4D02-85C2-7991B5AF9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008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A241C06-4DA6-4406-8C58-9A582D48C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5151F01-32DC-4F58-A2AE-0F2C632A3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9ED7163-8C8A-45DD-8363-37A529099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40813-45D0-4EAF-A47A-E814DE047BD0}" type="datetimeFigureOut">
              <a:rPr lang="zh-CN" altLang="en-US" smtClean="0"/>
              <a:t>2018/6/12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DCE881A-9A9E-452C-B441-688C97A04A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882D31-24AF-45AD-B1E5-99B8D4552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D77B-80F9-4938-8C0A-5FE4F25D37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410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990CB7-DE03-41E9-A1EC-78D05E3A50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作文素材与审题训练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52326AD-435E-43C7-B554-94E6C8BD9C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929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83D14B-A384-4225-BA03-468EE3DD5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643" y="135973"/>
            <a:ext cx="11903765" cy="645367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作文素材整理要求：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r>
              <a:rPr lang="en-US" altLang="zh-CN" sz="3200" b="1" dirty="0"/>
              <a:t>1.</a:t>
            </a:r>
            <a:r>
              <a:rPr lang="zh-CN" altLang="en-US" sz="3200" b="1" dirty="0"/>
              <a:t>结合上次整理的素材</a:t>
            </a:r>
          </a:p>
          <a:p>
            <a:pPr marL="0" indent="0">
              <a:buNone/>
            </a:pPr>
            <a:r>
              <a:rPr lang="en-US" altLang="zh-CN" sz="3200" b="1" dirty="0"/>
              <a:t>2.</a:t>
            </a:r>
            <a:r>
              <a:rPr lang="zh-CN" altLang="en-US" sz="3200" b="1" dirty="0"/>
              <a:t>选择其中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个最好的（得分最高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触动最深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你最喜欢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学有余力的同学可以多做几个）</a:t>
            </a:r>
          </a:p>
          <a:p>
            <a:pPr marL="0" indent="0">
              <a:buNone/>
            </a:pPr>
            <a:r>
              <a:rPr lang="en-US" altLang="zh-CN" sz="3200" b="1" dirty="0"/>
              <a:t>3.</a:t>
            </a:r>
            <a:r>
              <a:rPr lang="zh-CN" altLang="en-US" sz="3200" b="1" dirty="0"/>
              <a:t>让一个素材应用于不少于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个作文题，并审清楚详略，概括出立意，让素材活起来。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776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83D14B-A384-4225-BA03-468EE3DD5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643" y="135973"/>
            <a:ext cx="11903765" cy="645367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作文素材整理示例：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2ACE02C-A039-46AB-98E5-A972BE34F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697336"/>
              </p:ext>
            </p:extLst>
          </p:nvPr>
        </p:nvGraphicFramePr>
        <p:xfrm>
          <a:off x="175592" y="569854"/>
          <a:ext cx="11470908" cy="69368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9252">
                  <a:extLst>
                    <a:ext uri="{9D8B030D-6E8A-4147-A177-3AD203B41FA5}">
                      <a16:colId xmlns:a16="http://schemas.microsoft.com/office/drawing/2014/main" val="11895807"/>
                    </a:ext>
                  </a:extLst>
                </a:gridCol>
                <a:gridCol w="2102069">
                  <a:extLst>
                    <a:ext uri="{9D8B030D-6E8A-4147-A177-3AD203B41FA5}">
                      <a16:colId xmlns:a16="http://schemas.microsoft.com/office/drawing/2014/main" val="3856954581"/>
                    </a:ext>
                  </a:extLst>
                </a:gridCol>
                <a:gridCol w="4331860">
                  <a:extLst>
                    <a:ext uri="{9D8B030D-6E8A-4147-A177-3AD203B41FA5}">
                      <a16:colId xmlns:a16="http://schemas.microsoft.com/office/drawing/2014/main" val="2264249716"/>
                    </a:ext>
                  </a:extLst>
                </a:gridCol>
                <a:gridCol w="2867727">
                  <a:extLst>
                    <a:ext uri="{9D8B030D-6E8A-4147-A177-3AD203B41FA5}">
                      <a16:colId xmlns:a16="http://schemas.microsoft.com/office/drawing/2014/main" val="2384601505"/>
                    </a:ext>
                  </a:extLst>
                </a:gridCol>
              </a:tblGrid>
              <a:tr h="42855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素材（一句话概括）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题目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详略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立意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extLst>
                  <a:ext uri="{0D108BD9-81ED-4DB2-BD59-A6C34878D82A}">
                    <a16:rowId xmlns:a16="http://schemas.microsoft.com/office/drawing/2014/main" val="3648559678"/>
                  </a:ext>
                </a:extLst>
              </a:tr>
              <a:tr h="1285672">
                <a:tc rowSpan="6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effectLst/>
                        </a:rPr>
                        <a:t>秦淮河畔旅游时遇雨，一个小姑娘给了我一把伞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effectLst/>
                        </a:rPr>
                        <a:t>有你，更精彩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详写小姑娘给我伞的过程（有你）以及有伞之后我看到的秦淮河畔美景（更精彩）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effectLst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effectLst/>
                        </a:rPr>
                        <a:t> </a:t>
                      </a:r>
                      <a:r>
                        <a:rPr lang="zh-CN" sz="2400" b="1" kern="100">
                          <a:effectLst/>
                        </a:rPr>
                        <a:t>雨后，天晴了。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effectLst/>
                        </a:rPr>
                        <a:t> </a:t>
                      </a:r>
                      <a:r>
                        <a:rPr lang="zh-CN" sz="2400" b="1" kern="100">
                          <a:effectLst/>
                        </a:rPr>
                        <a:t>你看见了吗？我的世界里有道彩虹。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effectLst/>
                        </a:rPr>
                        <a:t> </a:t>
                      </a:r>
                      <a:r>
                        <a:rPr lang="zh-CN" sz="2400" b="1" kern="100">
                          <a:effectLst/>
                        </a:rPr>
                        <a:t>那是你，那是你带来的精彩。</a:t>
                      </a:r>
                      <a:r>
                        <a:rPr lang="en-US" sz="2400" b="1" kern="100">
                          <a:effectLst/>
                        </a:rPr>
                        <a:t>                                                               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extLst>
                  <a:ext uri="{0D108BD9-81ED-4DB2-BD59-A6C34878D82A}">
                    <a16:rowId xmlns:a16="http://schemas.microsoft.com/office/drawing/2014/main" val="1342453634"/>
                  </a:ext>
                </a:extLst>
              </a:tr>
              <a:tr h="66882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略写我遇雨。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233993"/>
                  </a:ext>
                </a:extLst>
              </a:tr>
              <a:tr h="64283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遇见意外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详写小姑娘送伞给我（遇见意外）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effectLst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遇到意外，遇到一群温暖的人，遇到一座有人情的城。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>
                          <a:effectLst/>
                        </a:rPr>
                        <a:t>   </a:t>
                      </a:r>
                      <a:r>
                        <a:rPr lang="zh-CN" sz="2400" b="1" kern="100">
                          <a:effectLst/>
                        </a:rPr>
                        <a:t>遇见你们，就是最美的意外。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extLst>
                  <a:ext uri="{0D108BD9-81ED-4DB2-BD59-A6C34878D82A}">
                    <a16:rowId xmlns:a16="http://schemas.microsoft.com/office/drawing/2014/main" val="349752963"/>
                  </a:ext>
                </a:extLst>
              </a:tr>
              <a:tr h="64283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略写遇到雨，秦淮河畔环境烘托。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602284"/>
                  </a:ext>
                </a:extLst>
              </a:tr>
              <a:tr h="128567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>
                          <a:effectLst/>
                        </a:rPr>
                        <a:t>不期而遇的温暖简单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effectLst/>
                        </a:rPr>
                        <a:t>详写遇雨时的无助感（不期）以及小女孩给我送伞过程（遇到温暖）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effectLst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effectLst/>
                        </a:rPr>
                        <a:t>生活中经意间的温暖，让我喜欢上这个温暖的雨夜。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extLst>
                  <a:ext uri="{0D108BD9-81ED-4DB2-BD59-A6C34878D82A}">
                    <a16:rowId xmlns:a16="http://schemas.microsoft.com/office/drawing/2014/main" val="3128527784"/>
                  </a:ext>
                </a:extLst>
              </a:tr>
              <a:tr h="78160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effectLst/>
                        </a:rPr>
                        <a:t>略写遇雨的过程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0311" marR="60311" marT="0" marB="0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929289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2958541A-4423-4783-958D-F754A8855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893" y="853473"/>
            <a:ext cx="30187692" cy="584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1231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83D14B-A384-4225-BA03-468EE3DD5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643" y="135973"/>
            <a:ext cx="11903765" cy="645367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200" b="1" dirty="0"/>
              <a:t>作文题：</a:t>
            </a:r>
          </a:p>
          <a:p>
            <a:pPr marL="0" indent="0">
              <a:buNone/>
            </a:pPr>
            <a:r>
              <a:rPr lang="en-US" altLang="zh-CN" sz="3200" b="1" dirty="0"/>
              <a:t>1.</a:t>
            </a:r>
            <a:r>
              <a:rPr lang="zh-CN" altLang="en-US" sz="3200" b="1" dirty="0"/>
              <a:t>老物件                                    </a:t>
            </a:r>
            <a:r>
              <a:rPr lang="en-US" altLang="zh-CN" sz="3200" b="1" dirty="0"/>
              <a:t>2.</a:t>
            </a:r>
            <a:r>
              <a:rPr lang="zh-CN" altLang="en-US" sz="3200" b="1" dirty="0"/>
              <a:t>有你，更精彩</a:t>
            </a:r>
          </a:p>
          <a:p>
            <a:pPr marL="0" indent="0">
              <a:buNone/>
            </a:pPr>
            <a:r>
              <a:rPr lang="en-US" altLang="zh-CN" sz="3200" b="1" dirty="0"/>
              <a:t>3.</a:t>
            </a:r>
            <a:r>
              <a:rPr lang="zh-CN" altLang="en-US" sz="3200" b="1" dirty="0"/>
              <a:t>就这样，走出了一步              </a:t>
            </a:r>
            <a:r>
              <a:rPr lang="en-US" altLang="zh-CN" sz="3200" b="1" dirty="0"/>
              <a:t>4.</a:t>
            </a:r>
            <a:r>
              <a:rPr lang="zh-CN" altLang="en-US" sz="3200" b="1" dirty="0"/>
              <a:t>原来我没懂</a:t>
            </a:r>
          </a:p>
          <a:p>
            <a:pPr marL="0" indent="0">
              <a:buNone/>
            </a:pPr>
            <a:r>
              <a:rPr lang="en-US" altLang="zh-CN" sz="3200" b="1" dirty="0"/>
              <a:t>5.</a:t>
            </a:r>
            <a:r>
              <a:rPr lang="zh-CN" altLang="en-US" sz="3200" b="1" dirty="0"/>
              <a:t>这里也是我的舞台                  </a:t>
            </a:r>
            <a:r>
              <a:rPr lang="en-US" altLang="zh-CN" sz="3200" b="1" dirty="0"/>
              <a:t>6.</a:t>
            </a:r>
            <a:r>
              <a:rPr lang="zh-CN" altLang="en-US" sz="3200" b="1" dirty="0"/>
              <a:t>陌生的朋友</a:t>
            </a:r>
          </a:p>
          <a:p>
            <a:pPr marL="0" indent="0">
              <a:buNone/>
            </a:pPr>
            <a:r>
              <a:rPr lang="en-US" altLang="zh-CN" sz="3200" b="1" dirty="0"/>
              <a:t>7.</a:t>
            </a:r>
            <a:r>
              <a:rPr lang="zh-CN" altLang="en-US" sz="3200" b="1" dirty="0"/>
              <a:t>遇到意外                                 </a:t>
            </a:r>
            <a:r>
              <a:rPr lang="en-US" altLang="zh-CN" sz="3200" b="1" dirty="0"/>
              <a:t>8.</a:t>
            </a:r>
            <a:r>
              <a:rPr lang="zh-CN" altLang="en-US" sz="3200" b="1" dirty="0"/>
              <a:t>一路繁花相送</a:t>
            </a:r>
          </a:p>
          <a:p>
            <a:pPr marL="0" indent="0">
              <a:buNone/>
            </a:pPr>
            <a:r>
              <a:rPr lang="en-US" altLang="zh-CN" sz="3200" b="1" dirty="0"/>
              <a:t>9.</a:t>
            </a:r>
            <a:r>
              <a:rPr lang="zh-CN" altLang="en-US" sz="3200" b="1" dirty="0"/>
              <a:t>温暖，就这么简单                   </a:t>
            </a:r>
            <a:r>
              <a:rPr lang="en-US" altLang="zh-CN" sz="3200" b="1" dirty="0"/>
              <a:t>10.</a:t>
            </a:r>
            <a:r>
              <a:rPr lang="zh-CN" altLang="en-US" sz="3200" b="1" dirty="0"/>
              <a:t>门，其实开着</a:t>
            </a:r>
            <a:endParaRPr lang="en-US" altLang="zh-CN" sz="3200" b="1" dirty="0"/>
          </a:p>
          <a:p>
            <a:pPr marL="0" indent="0">
              <a:buNone/>
            </a:pPr>
            <a:r>
              <a:rPr lang="en-US" altLang="zh-CN" sz="3200" b="1" dirty="0"/>
              <a:t>11.</a:t>
            </a:r>
            <a:r>
              <a:rPr lang="zh-CN" altLang="en-US" sz="3200" b="1" dirty="0"/>
              <a:t>家训</a:t>
            </a:r>
            <a:r>
              <a:rPr lang="en-US" altLang="zh-CN" sz="3200" b="1" dirty="0"/>
              <a:t>……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0224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83D14B-A384-4225-BA03-468EE3DD5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643" y="135973"/>
            <a:ext cx="11903765" cy="6453670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2DC89D25-4646-49D3-B076-DEEB2B96AC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736555"/>
              </p:ext>
            </p:extLst>
          </p:nvPr>
        </p:nvGraphicFramePr>
        <p:xfrm>
          <a:off x="308112" y="387625"/>
          <a:ext cx="11370364" cy="5168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2591">
                  <a:extLst>
                    <a:ext uri="{9D8B030D-6E8A-4147-A177-3AD203B41FA5}">
                      <a16:colId xmlns:a16="http://schemas.microsoft.com/office/drawing/2014/main" val="1121081064"/>
                    </a:ext>
                  </a:extLst>
                </a:gridCol>
                <a:gridCol w="2842591">
                  <a:extLst>
                    <a:ext uri="{9D8B030D-6E8A-4147-A177-3AD203B41FA5}">
                      <a16:colId xmlns:a16="http://schemas.microsoft.com/office/drawing/2014/main" val="3597151909"/>
                    </a:ext>
                  </a:extLst>
                </a:gridCol>
                <a:gridCol w="2842591">
                  <a:extLst>
                    <a:ext uri="{9D8B030D-6E8A-4147-A177-3AD203B41FA5}">
                      <a16:colId xmlns:a16="http://schemas.microsoft.com/office/drawing/2014/main" val="2002409321"/>
                    </a:ext>
                  </a:extLst>
                </a:gridCol>
                <a:gridCol w="2842591">
                  <a:extLst>
                    <a:ext uri="{9D8B030D-6E8A-4147-A177-3AD203B41FA5}">
                      <a16:colId xmlns:a16="http://schemas.microsoft.com/office/drawing/2014/main" val="2830974787"/>
                    </a:ext>
                  </a:extLst>
                </a:gridCol>
              </a:tblGrid>
              <a:tr h="516836"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一句话概括素材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题目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详略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立意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065865"/>
                  </a:ext>
                </a:extLst>
              </a:tr>
              <a:tr h="1550504"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题目</a:t>
                      </a:r>
                      <a:r>
                        <a:rPr lang="en-US" altLang="zh-CN" sz="2400" b="1" dirty="0"/>
                        <a:t>1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3115236"/>
                  </a:ext>
                </a:extLst>
              </a:tr>
              <a:tr h="1550504"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题目</a:t>
                      </a:r>
                      <a:r>
                        <a:rPr lang="en-US" altLang="zh-CN" sz="2400" b="1" dirty="0"/>
                        <a:t>2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949939"/>
                  </a:ext>
                </a:extLst>
              </a:tr>
              <a:tr h="1550504"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/>
                        <a:t>题目</a:t>
                      </a:r>
                      <a:r>
                        <a:rPr lang="en-US" altLang="zh-CN" sz="2400" b="1" dirty="0"/>
                        <a:t>3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3891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185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358</Words>
  <Application>Microsoft Office PowerPoint</Application>
  <PresentationFormat>宽屏</PresentationFormat>
  <Paragraphs>45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0" baseType="lpstr">
      <vt:lpstr>等线</vt:lpstr>
      <vt:lpstr>等线 Light</vt:lpstr>
      <vt:lpstr>Arial</vt:lpstr>
      <vt:lpstr>Times New Roman</vt:lpstr>
      <vt:lpstr>Office 主题​​</vt:lpstr>
      <vt:lpstr>作文素材与审题训练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作文素材与审题训练</dc:title>
  <dc:creator>胡 优优</dc:creator>
  <cp:lastModifiedBy>胡 优优</cp:lastModifiedBy>
  <cp:revision>17</cp:revision>
  <dcterms:created xsi:type="dcterms:W3CDTF">2018-06-10T12:22:50Z</dcterms:created>
  <dcterms:modified xsi:type="dcterms:W3CDTF">2018-06-12T02:26:24Z</dcterms:modified>
</cp:coreProperties>
</file>