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5" r:id="rId9"/>
    <p:sldId id="274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7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497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38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428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117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503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9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683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778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222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34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065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55687-CE9F-450E-898B-279B6C31DA43}" type="datetimeFigureOut">
              <a:rPr lang="zh-CN" altLang="en-US" smtClean="0"/>
              <a:t>2019/12/19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51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image" Target="../media/image30.png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5" Type="http://schemas.openxmlformats.org/officeDocument/2006/relationships/image" Target="../media/image4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4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15944" y="129394"/>
            <a:ext cx="11542857" cy="6333333"/>
            <a:chOff x="315944" y="129394"/>
            <a:chExt cx="11542857" cy="633333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5944" y="129394"/>
              <a:ext cx="11542857" cy="6333333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72578" y="2496060"/>
              <a:ext cx="1866667" cy="16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7953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8123" y="158271"/>
            <a:ext cx="4447619" cy="48571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935" y="814773"/>
            <a:ext cx="1685714" cy="304762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551594" y="1380119"/>
            <a:ext cx="10313351" cy="4920466"/>
            <a:chOff x="551594" y="1380119"/>
            <a:chExt cx="10313351" cy="492046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51594" y="1380119"/>
              <a:ext cx="9752381" cy="1495238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58566" y="2973024"/>
              <a:ext cx="3276190" cy="1171429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483993" y="3072014"/>
              <a:ext cx="2380952" cy="3228571"/>
            </a:xfrm>
            <a:prstGeom prst="rect">
              <a:avLst/>
            </a:prstGeom>
          </p:spPr>
        </p:pic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4197" y="4538680"/>
            <a:ext cx="5085714" cy="17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2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0529" y="778786"/>
            <a:ext cx="5219048" cy="47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2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923" y="0"/>
            <a:ext cx="1800000" cy="44761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813" y="588008"/>
            <a:ext cx="2466667" cy="371429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711923" y="959437"/>
            <a:ext cx="10540586" cy="4515087"/>
            <a:chOff x="711923" y="959437"/>
            <a:chExt cx="10540586" cy="4515087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11923" y="959437"/>
              <a:ext cx="9380952" cy="1104762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29090" y="2137693"/>
              <a:ext cx="6247619" cy="1000000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395366" y="3036429"/>
              <a:ext cx="2857143" cy="2438095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2060" y="3767524"/>
            <a:ext cx="1838095" cy="342857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2117901" y="4255476"/>
            <a:ext cx="4031068" cy="609524"/>
            <a:chOff x="1890379" y="4264021"/>
            <a:chExt cx="4031068" cy="609524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890379" y="4397355"/>
              <a:ext cx="533333" cy="342857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511923" y="4264021"/>
              <a:ext cx="3409524" cy="6095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92990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45742" y="204088"/>
            <a:ext cx="10718155" cy="3804689"/>
            <a:chOff x="645742" y="204088"/>
            <a:chExt cx="10718155" cy="380468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5742" y="204088"/>
              <a:ext cx="9704762" cy="523810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79951" y="727898"/>
              <a:ext cx="5466667" cy="1438095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811516" y="1618301"/>
              <a:ext cx="2552381" cy="2390476"/>
            </a:xfrm>
            <a:prstGeom prst="rect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1587797" y="2541463"/>
            <a:ext cx="5962142" cy="2414430"/>
            <a:chOff x="1587797" y="2541463"/>
            <a:chExt cx="5962142" cy="2414430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87797" y="2651634"/>
              <a:ext cx="857143" cy="32381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492796" y="2541463"/>
              <a:ext cx="5057143" cy="1933333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58751" y="4346369"/>
              <a:ext cx="3047619" cy="6095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1947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161" y="167498"/>
            <a:ext cx="9600000" cy="124761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0749" y="2240747"/>
            <a:ext cx="3533333" cy="2780952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729966" y="2089464"/>
            <a:ext cx="2018446" cy="302566"/>
            <a:chOff x="1518951" y="2385298"/>
            <a:chExt cx="2018446" cy="30256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518951" y="2411674"/>
              <a:ext cx="1276190" cy="276190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851683" y="2385298"/>
              <a:ext cx="685714" cy="276190"/>
            </a:xfrm>
            <a:prstGeom prst="rect">
              <a:avLst/>
            </a:prstGeom>
          </p:spPr>
        </p:pic>
      </p:grpSp>
      <p:grpSp>
        <p:nvGrpSpPr>
          <p:cNvPr id="10" name="组合 9"/>
          <p:cNvGrpSpPr/>
          <p:nvPr/>
        </p:nvGrpSpPr>
        <p:grpSpPr>
          <a:xfrm>
            <a:off x="1536006" y="3040001"/>
            <a:ext cx="5180952" cy="2008075"/>
            <a:chOff x="1157936" y="3040001"/>
            <a:chExt cx="5180952" cy="2008075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23124" y="3040001"/>
              <a:ext cx="3971429" cy="361905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57936" y="3533790"/>
              <a:ext cx="5180952" cy="15142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45546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306" y="132644"/>
            <a:ext cx="2238095" cy="438095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686306" y="525241"/>
            <a:ext cx="11505694" cy="3545453"/>
            <a:chOff x="686306" y="570739"/>
            <a:chExt cx="11505694" cy="354545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6306" y="570739"/>
              <a:ext cx="9733333" cy="1028571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77670" y="1742411"/>
              <a:ext cx="4152381" cy="1104762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849143" y="1154287"/>
              <a:ext cx="3342857" cy="2961905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851839" y="3486874"/>
            <a:ext cx="9340720" cy="926677"/>
            <a:chOff x="851839" y="3486874"/>
            <a:chExt cx="9340720" cy="92667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1839" y="3486874"/>
              <a:ext cx="2466667" cy="34285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318506" y="3495666"/>
              <a:ext cx="4952381" cy="323810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97321" y="4070694"/>
              <a:ext cx="5028571" cy="342857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25892" y="4070694"/>
              <a:ext cx="4266667" cy="333333"/>
            </a:xfrm>
            <a:prstGeom prst="rect">
              <a:avLst/>
            </a:prstGeom>
          </p:spPr>
        </p:pic>
      </p:grpSp>
      <p:grpSp>
        <p:nvGrpSpPr>
          <p:cNvPr id="21" name="组合 20"/>
          <p:cNvGrpSpPr/>
          <p:nvPr/>
        </p:nvGrpSpPr>
        <p:grpSpPr>
          <a:xfrm>
            <a:off x="781501" y="4764685"/>
            <a:ext cx="10770754" cy="1835057"/>
            <a:chOff x="851839" y="4444975"/>
            <a:chExt cx="10770754" cy="1835057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897321" y="4641701"/>
              <a:ext cx="685714" cy="257143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583035" y="4601387"/>
              <a:ext cx="5028571" cy="333333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6651164" y="4444975"/>
              <a:ext cx="4971429" cy="628571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51839" y="5221554"/>
              <a:ext cx="5000000" cy="371429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925892" y="5258159"/>
              <a:ext cx="4971429" cy="352381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906844" y="5797990"/>
              <a:ext cx="5019048" cy="352381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6044939" y="5727651"/>
              <a:ext cx="4028571" cy="5523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4664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725" y="122015"/>
            <a:ext cx="2333333" cy="37142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725" y="493444"/>
            <a:ext cx="9790476" cy="28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94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27052" y="510011"/>
            <a:ext cx="5219048" cy="5533334"/>
            <a:chOff x="2598452" y="334165"/>
            <a:chExt cx="5219048" cy="5533334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674643" y="334165"/>
              <a:ext cx="5066667" cy="914286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98452" y="1248451"/>
              <a:ext cx="5219048" cy="46190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141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</TotalTime>
  <Words>0</Words>
  <Application>Microsoft Office PowerPoint</Application>
  <PresentationFormat>宽屏</PresentationFormat>
  <Paragraphs>0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4" baseType="lpstr"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田坤</dc:creator>
  <cp:lastModifiedBy>田坤</cp:lastModifiedBy>
  <cp:revision>62</cp:revision>
  <dcterms:created xsi:type="dcterms:W3CDTF">2019-02-16T09:18:31Z</dcterms:created>
  <dcterms:modified xsi:type="dcterms:W3CDTF">2019-12-19T11:52:44Z</dcterms:modified>
</cp:coreProperties>
</file>