
<file path=[Content_Types].xml><?xml version="1.0" encoding="utf-8"?>
<Types xmlns="http://schemas.openxmlformats.org/package/2006/content-types">
  <Default Extension="tmp" ContentType="image/png"/>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66" r:id="rId3"/>
    <p:sldId id="263" r:id="rId4"/>
    <p:sldId id="290" r:id="rId5"/>
    <p:sldId id="264" r:id="rId6"/>
    <p:sldId id="275" r:id="rId7"/>
    <p:sldId id="285" r:id="rId8"/>
    <p:sldId id="272" r:id="rId9"/>
    <p:sldId id="277" r:id="rId10"/>
    <p:sldId id="284" r:id="rId11"/>
    <p:sldId id="291" r:id="rId12"/>
    <p:sldId id="293" r:id="rId13"/>
    <p:sldId id="292" r:id="rId14"/>
    <p:sldId id="265" r:id="rId1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9B78"/>
    <a:srgbClr val="BAB094"/>
    <a:srgbClr val="B0A68E"/>
    <a:srgbClr val="D6CFBF"/>
    <a:srgbClr val="CFC3A6"/>
    <a:srgbClr val="D2CCBA"/>
    <a:srgbClr val="EDE8DD"/>
    <a:srgbClr val="FDFDF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A4710-245F-48C2-95B1-73698EDE9174}" type="datetimeFigureOut">
              <a:rPr lang="zh-CN" altLang="en-US" smtClean="0"/>
              <a:t>2017/12/17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C26848-2C0C-4FAF-882D-294BD11A0AD5}" type="slidenum">
              <a:rPr lang="zh-CN" altLang="en-US" smtClean="0"/>
              <a:t>‹#›</a:t>
            </a:fld>
            <a:endParaRPr lang="zh-CN" altLang="en-US"/>
          </a:p>
        </p:txBody>
      </p:sp>
    </p:spTree>
    <p:extLst>
      <p:ext uri="{BB962C8B-B14F-4D97-AF65-F5344CB8AC3E}">
        <p14:creationId xmlns:p14="http://schemas.microsoft.com/office/powerpoint/2010/main" val="3783644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2952315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3033384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1413074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30127244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3268530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4147852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3812527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728483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2215032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914193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199EDE2-E6BB-432E-AFC2-5B7FFCD3FD84}" type="datetimeFigureOut">
              <a:rPr lang="zh-CN" altLang="en-US" smtClean="0"/>
              <a:t>2017/12/17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13036026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32524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96624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012391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6187435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58515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58866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618913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644099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4310417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012913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479076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99EDE2-E6BB-432E-AFC2-5B7FFCD3FD84}" type="datetimeFigureOut">
              <a:rPr lang="zh-CN" altLang="en-US" smtClean="0"/>
              <a:t>2017/12/17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CED074-42F2-4A87-AA52-9E4EB6DF2ED6}" type="slidenum">
              <a:rPr lang="zh-CN" altLang="en-US" smtClean="0"/>
              <a:t>‹#›</a:t>
            </a:fld>
            <a:endParaRPr lang="zh-CN" altLang="en-US"/>
          </a:p>
        </p:txBody>
      </p:sp>
    </p:spTree>
    <p:extLst>
      <p:ext uri="{BB962C8B-B14F-4D97-AF65-F5344CB8AC3E}">
        <p14:creationId xmlns:p14="http://schemas.microsoft.com/office/powerpoint/2010/main" val="7517258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8CCF7-BAFD-4538-B49C-3D8D416668A3}" type="datetimeFigureOut">
              <a:rPr lang="zh-CN" altLang="en-US" smtClean="0">
                <a:solidFill>
                  <a:prstClr val="black">
                    <a:tint val="75000"/>
                  </a:prstClr>
                </a:solidFill>
              </a:rPr>
              <a:pPr/>
              <a:t>2017/12/17</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139DAE-CB24-4913-A597-949D2F4A9989}"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116385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tmp"/><Relationship Id="rId4" Type="http://schemas.openxmlformats.org/officeDocument/2006/relationships/image" Target="../media/image3.tmp"/></Relationships>
</file>

<file path=ppt/slides/_rels/slide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emf"/><Relationship Id="rId1" Type="http://schemas.openxmlformats.org/officeDocument/2006/relationships/slideLayout" Target="../slideLayouts/slideLayout1.xml"/><Relationship Id="rId4" Type="http://schemas.openxmlformats.org/officeDocument/2006/relationships/image" Target="../media/image16.emf"/></Relationships>
</file>

<file path=ppt/slides/_rels/slide7.xml.rels><?xml version="1.0" encoding="UTF-8" standalone="yes"?>
<Relationships xmlns="http://schemas.openxmlformats.org/package/2006/relationships"><Relationship Id="rId8" Type="http://schemas.openxmlformats.org/officeDocument/2006/relationships/image" Target="../media/image19.tmp"/><Relationship Id="rId3" Type="http://schemas.openxmlformats.org/officeDocument/2006/relationships/image" Target="../media/image6.emf"/><Relationship Id="rId7" Type="http://schemas.openxmlformats.org/officeDocument/2006/relationships/image" Target="../media/image18.tmp"/><Relationship Id="rId2" Type="http://schemas.openxmlformats.org/officeDocument/2006/relationships/hyperlink" Target="http://www.rapidesign.cn/" TargetMode="External"/><Relationship Id="rId1" Type="http://schemas.openxmlformats.org/officeDocument/2006/relationships/slideLayout" Target="../slideLayouts/slideLayout12.xml"/><Relationship Id="rId6" Type="http://schemas.openxmlformats.org/officeDocument/2006/relationships/image" Target="../media/image17.emf"/><Relationship Id="rId5" Type="http://schemas.openxmlformats.org/officeDocument/2006/relationships/image" Target="../media/image15.emf"/><Relationship Id="rId4" Type="http://schemas.openxmlformats.org/officeDocument/2006/relationships/image" Target="../media/image16.emf"/><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3.tmp"/><Relationship Id="rId3" Type="http://schemas.openxmlformats.org/officeDocument/2006/relationships/image" Target="../media/image21.emf"/><Relationship Id="rId7" Type="http://schemas.openxmlformats.org/officeDocument/2006/relationships/image" Target="../media/image22.tmp"/><Relationship Id="rId2" Type="http://schemas.openxmlformats.org/officeDocument/2006/relationships/image" Target="../media/image6.emf"/><Relationship Id="rId1" Type="http://schemas.openxmlformats.org/officeDocument/2006/relationships/slideLayout" Target="../slideLayouts/slideLayout12.xml"/><Relationship Id="rId6" Type="http://schemas.openxmlformats.org/officeDocument/2006/relationships/image" Target="../media/image1.emf"/><Relationship Id="rId5" Type="http://schemas.openxmlformats.org/officeDocument/2006/relationships/image" Target="../media/image17.emf"/><Relationship Id="rId4" Type="http://schemas.openxmlformats.org/officeDocument/2006/relationships/image" Target="../media/image15.emf"/><Relationship Id="rId9" Type="http://schemas.openxmlformats.org/officeDocument/2006/relationships/image" Target="../media/image24.tmp"/></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6.emf"/><Relationship Id="rId1" Type="http://schemas.openxmlformats.org/officeDocument/2006/relationships/slideLayout" Target="../slideLayouts/slideLayout1.xml"/><Relationship Id="rId5" Type="http://schemas.openxmlformats.org/officeDocument/2006/relationships/image" Target="../media/image25.tmp"/><Relationship Id="rId4" Type="http://schemas.openxmlformats.org/officeDocument/2006/relationships/image" Target="../media/image1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7" Type="http://schemas.openxmlformats.org/officeDocument/2006/relationships/image" Target="../media/image27.png"/><Relationship Id="rId2" Type="http://schemas.openxmlformats.org/officeDocument/2006/relationships/image" Target="../media/image26.emf"/><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17.emf"/><Relationship Id="rId4" Type="http://schemas.openxmlformats.org/officeDocument/2006/relationships/image" Target="../media/image15.emf"/></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 Id="rId5" Type="http://schemas.openxmlformats.org/officeDocument/2006/relationships/image" Target="../media/image17.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0A68E"/>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4409515" y="819222"/>
            <a:ext cx="10249009" cy="5448841"/>
          </a:xfrm>
          <a:prstGeom prst="rect">
            <a:avLst/>
          </a:prstGeom>
        </p:spPr>
      </p:pic>
      <p:sp>
        <p:nvSpPr>
          <p:cNvPr id="5" name="矩形 4"/>
          <p:cNvSpPr/>
          <p:nvPr/>
        </p:nvSpPr>
        <p:spPr>
          <a:xfrm>
            <a:off x="0" y="2045108"/>
            <a:ext cx="7109640" cy="1015663"/>
          </a:xfrm>
          <a:prstGeom prst="rect">
            <a:avLst/>
          </a:prstGeom>
        </p:spPr>
        <p:txBody>
          <a:bodyPr wrap="none">
            <a:spAutoFit/>
          </a:bodyPr>
          <a:lstStyle/>
          <a:p>
            <a:pPr algn="r"/>
            <a:r>
              <a:rPr lang="zh-CN" altLang="en-US" sz="6000" dirty="0">
                <a:solidFill>
                  <a:schemeClr val="bg1"/>
                </a:solidFill>
                <a:latin typeface="方正姚体" panose="02010601030101010101" pitchFamily="2" charset="-122"/>
                <a:ea typeface="方正姚体" panose="02010601030101010101" pitchFamily="2" charset="-122"/>
              </a:rPr>
              <a:t>形象给人的第一印象</a:t>
            </a:r>
          </a:p>
        </p:txBody>
      </p:sp>
      <p:pic>
        <p:nvPicPr>
          <p:cNvPr id="7" name="图片 6" descr="屏幕剪辑">
            <a:extLst>
              <a:ext uri="{FF2B5EF4-FFF2-40B4-BE49-F238E27FC236}">
                <a16:creationId xmlns="" xmlns:a16="http://schemas.microsoft.com/office/drawing/2014/main" id="{C702BF9A-4230-4293-B75C-CB869CDB6B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475" y="4924445"/>
            <a:ext cx="1715606" cy="1753312"/>
          </a:xfrm>
          <a:prstGeom prst="rect">
            <a:avLst/>
          </a:prstGeom>
        </p:spPr>
      </p:pic>
      <p:pic>
        <p:nvPicPr>
          <p:cNvPr id="8" name="图片 7" descr="屏幕剪辑">
            <a:extLst>
              <a:ext uri="{FF2B5EF4-FFF2-40B4-BE49-F238E27FC236}">
                <a16:creationId xmlns="" xmlns:a16="http://schemas.microsoft.com/office/drawing/2014/main" id="{9C3F322F-66A0-4C82-8E9F-CF653CCEC881}"/>
              </a:ext>
            </a:extLst>
          </p:cNvPr>
          <p:cNvPicPr>
            <a:picLocks noChangeAspect="1"/>
          </p:cNvPicPr>
          <p:nvPr/>
        </p:nvPicPr>
        <p:blipFill rotWithShape="1">
          <a:blip r:embed="rId4">
            <a:extLst>
              <a:ext uri="{28A0092B-C50C-407E-A947-70E740481C1C}">
                <a14:useLocalDpi xmlns:a14="http://schemas.microsoft.com/office/drawing/2010/main" val="0"/>
              </a:ext>
            </a:extLst>
          </a:blip>
          <a:srcRect l="23211" t="13179" r="17296" b="20326"/>
          <a:stretch/>
        </p:blipFill>
        <p:spPr>
          <a:xfrm>
            <a:off x="1958736" y="5552388"/>
            <a:ext cx="1287683" cy="1125369"/>
          </a:xfrm>
          <a:prstGeom prst="rect">
            <a:avLst/>
          </a:prstGeom>
        </p:spPr>
      </p:pic>
      <p:pic>
        <p:nvPicPr>
          <p:cNvPr id="9" name="图片 8" descr="屏幕剪辑">
            <a:extLst>
              <a:ext uri="{FF2B5EF4-FFF2-40B4-BE49-F238E27FC236}">
                <a16:creationId xmlns="" xmlns:a16="http://schemas.microsoft.com/office/drawing/2014/main" id="{6DD05262-AD77-4CD6-8312-02A6BA638C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87413" y="5347538"/>
            <a:ext cx="974010" cy="1330219"/>
          </a:xfrm>
          <a:prstGeom prst="rect">
            <a:avLst/>
          </a:prstGeom>
        </p:spPr>
      </p:pic>
    </p:spTree>
    <p:extLst>
      <p:ext uri="{BB962C8B-B14F-4D97-AF65-F5344CB8AC3E}">
        <p14:creationId xmlns:p14="http://schemas.microsoft.com/office/powerpoint/2010/main" val="3114661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1096163" y="1045919"/>
            <a:ext cx="8229218" cy="6454888"/>
          </a:xfrm>
          <a:prstGeom prst="rect">
            <a:avLst/>
          </a:prstGeom>
        </p:spPr>
      </p:pic>
      <p:sp>
        <p:nvSpPr>
          <p:cNvPr id="7" name="TextBox 20"/>
          <p:cNvSpPr txBox="1">
            <a:spLocks noChangeArrowheads="1"/>
          </p:cNvSpPr>
          <p:nvPr/>
        </p:nvSpPr>
        <p:spPr bwMode="auto">
          <a:xfrm>
            <a:off x="3673370" y="218968"/>
            <a:ext cx="8298672" cy="179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zh-CN" altLang="en-US" sz="4000" b="1" dirty="0">
                <a:solidFill>
                  <a:srgbClr val="B0A68E"/>
                </a:solidFill>
                <a:latin typeface="方正静蕾简体" panose="02000000000000000000" pitchFamily="2" charset="-122"/>
                <a:ea typeface="方正静蕾简体" panose="02000000000000000000" pitchFamily="2" charset="-122"/>
              </a:rPr>
              <a:t>形象：</a:t>
            </a:r>
            <a:endParaRPr lang="en-US" altLang="zh-CN" sz="4000" b="1" dirty="0">
              <a:solidFill>
                <a:srgbClr val="B0A68E"/>
              </a:solidFill>
              <a:latin typeface="方正静蕾简体" panose="02000000000000000000" pitchFamily="2" charset="-122"/>
              <a:ea typeface="方正静蕾简体" panose="02000000000000000000" pitchFamily="2" charset="-122"/>
            </a:endParaRPr>
          </a:p>
          <a:p>
            <a:pPr algn="just">
              <a:buNone/>
            </a:pPr>
            <a:r>
              <a:rPr lang="en-US" altLang="zh-CN" sz="2800" b="1" dirty="0">
                <a:solidFill>
                  <a:srgbClr val="B0A68E"/>
                </a:solidFill>
                <a:latin typeface="方正静蕾简体" panose="02000000000000000000" pitchFamily="2" charset="-122"/>
                <a:ea typeface="方正静蕾简体" panose="02000000000000000000" pitchFamily="2" charset="-122"/>
              </a:rPr>
              <a:t>       </a:t>
            </a:r>
            <a:r>
              <a:rPr lang="zh-CN" altLang="en-US" b="1" dirty="0">
                <a:solidFill>
                  <a:srgbClr val="B0A68E"/>
                </a:solidFill>
                <a:latin typeface="华文新魏" panose="02010800040101010101" pitchFamily="2" charset="-122"/>
                <a:ea typeface="华文新魏" panose="02010800040101010101" pitchFamily="2" charset="-122"/>
              </a:rPr>
              <a:t>形象指能引起人的思想或感情活动的</a:t>
            </a:r>
            <a:r>
              <a:rPr lang="zh-CN" altLang="en-US" b="1" u="sng" dirty="0">
                <a:solidFill>
                  <a:srgbClr val="B0A68E"/>
                </a:solidFill>
                <a:latin typeface="华文新魏" panose="02010800040101010101" pitchFamily="2" charset="-122"/>
                <a:ea typeface="华文新魏" panose="02010800040101010101" pitchFamily="2" charset="-122"/>
              </a:rPr>
              <a:t>具体形态</a:t>
            </a:r>
            <a:r>
              <a:rPr lang="zh-CN" altLang="en-US" b="1" dirty="0">
                <a:solidFill>
                  <a:srgbClr val="B0A68E"/>
                </a:solidFill>
                <a:latin typeface="华文新魏" panose="02010800040101010101" pitchFamily="2" charset="-122"/>
                <a:ea typeface="华文新魏" panose="02010800040101010101" pitchFamily="2" charset="-122"/>
              </a:rPr>
              <a:t>或</a:t>
            </a:r>
            <a:r>
              <a:rPr lang="zh-CN" altLang="en-US" b="1" u="sng" dirty="0">
                <a:solidFill>
                  <a:srgbClr val="B0A68E"/>
                </a:solidFill>
                <a:latin typeface="华文新魏" panose="02010800040101010101" pitchFamily="2" charset="-122"/>
                <a:ea typeface="华文新魏" panose="02010800040101010101" pitchFamily="2" charset="-122"/>
              </a:rPr>
              <a:t>姿态</a:t>
            </a:r>
            <a:r>
              <a:rPr lang="zh-CN" altLang="en-US" b="1" dirty="0">
                <a:solidFill>
                  <a:srgbClr val="B0A68E"/>
                </a:solidFill>
                <a:latin typeface="华文新魏" panose="02010800040101010101" pitchFamily="2" charset="-122"/>
                <a:ea typeface="华文新魏" panose="02010800040101010101" pitchFamily="2" charset="-122"/>
              </a:rPr>
              <a:t>。</a:t>
            </a:r>
            <a:endParaRPr lang="zh-CN" altLang="en-US" sz="2800" b="1" dirty="0">
              <a:solidFill>
                <a:srgbClr val="B0A68E"/>
              </a:solidFill>
              <a:latin typeface="华文新魏" panose="02010800040101010101" pitchFamily="2" charset="-122"/>
              <a:ea typeface="华文新魏" panose="02010800040101010101" pitchFamily="2" charset="-122"/>
            </a:endParaRPr>
          </a:p>
        </p:txBody>
      </p:sp>
      <p:sp>
        <p:nvSpPr>
          <p:cNvPr id="10" name="TextBox 20">
            <a:extLst>
              <a:ext uri="{FF2B5EF4-FFF2-40B4-BE49-F238E27FC236}">
                <a16:creationId xmlns="" xmlns:a16="http://schemas.microsoft.com/office/drawing/2014/main" id="{35CB3E0C-F065-4787-AE65-63F68C127CB0}"/>
              </a:ext>
            </a:extLst>
          </p:cNvPr>
          <p:cNvSpPr txBox="1">
            <a:spLocks noChangeArrowheads="1"/>
          </p:cNvSpPr>
          <p:nvPr/>
        </p:nvSpPr>
        <p:spPr bwMode="auto">
          <a:xfrm>
            <a:off x="7553368" y="2495383"/>
            <a:ext cx="3998361" cy="3761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zh-CN" altLang="en-US" sz="4000" b="1" dirty="0">
                <a:solidFill>
                  <a:srgbClr val="B0A68E"/>
                </a:solidFill>
                <a:latin typeface="方正静蕾简体" panose="02000000000000000000" pitchFamily="2" charset="-122"/>
                <a:ea typeface="方正静蕾简体" panose="02000000000000000000" pitchFamily="2" charset="-122"/>
              </a:rPr>
              <a:t>个人形象：</a:t>
            </a:r>
            <a:endParaRPr lang="en-US" altLang="zh-CN" sz="4000" b="1" dirty="0">
              <a:solidFill>
                <a:srgbClr val="B0A68E"/>
              </a:solidFill>
              <a:latin typeface="方正静蕾简体" panose="02000000000000000000" pitchFamily="2" charset="-122"/>
              <a:ea typeface="方正静蕾简体" panose="02000000000000000000" pitchFamily="2" charset="-122"/>
            </a:endParaRPr>
          </a:p>
          <a:p>
            <a:pPr algn="just">
              <a:buNone/>
            </a:pPr>
            <a:r>
              <a:rPr lang="zh-CN" altLang="en-US" sz="2800" b="1" dirty="0">
                <a:solidFill>
                  <a:srgbClr val="B0A68E"/>
                </a:solidFill>
                <a:latin typeface="华文新魏" panose="02010800040101010101" pitchFamily="2" charset="-122"/>
                <a:ea typeface="华文新魏" panose="02010800040101010101" pitchFamily="2" charset="-122"/>
              </a:rPr>
              <a:t>        </a:t>
            </a:r>
            <a:r>
              <a:rPr lang="zh-CN" altLang="en-US" b="1" dirty="0">
                <a:solidFill>
                  <a:srgbClr val="B0A68E"/>
                </a:solidFill>
                <a:latin typeface="华文新魏" panose="02010800040101010101" pitchFamily="2" charset="-122"/>
                <a:ea typeface="华文新魏" panose="02010800040101010101" pitchFamily="2" charset="-122"/>
              </a:rPr>
              <a:t>个人形象也就是一个人的外表或容貌，也是一个人内在品质的外部反映，它是反映一个人内在修养的窗口。</a:t>
            </a:r>
            <a:endParaRPr lang="zh-CN" altLang="en-US" sz="2800" b="1" dirty="0">
              <a:solidFill>
                <a:srgbClr val="B0A68E"/>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6499871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矩形 12"/>
          <p:cNvSpPr/>
          <p:nvPr/>
        </p:nvSpPr>
        <p:spPr>
          <a:xfrm>
            <a:off x="-1" y="0"/>
            <a:ext cx="6096000" cy="342900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矩形 252"/>
          <p:cNvSpPr/>
          <p:nvPr/>
        </p:nvSpPr>
        <p:spPr>
          <a:xfrm>
            <a:off x="6096000" y="0"/>
            <a:ext cx="6096000" cy="3429000"/>
          </a:xfrm>
          <a:prstGeom prst="rect">
            <a:avLst/>
          </a:prstGeom>
          <a:solidFill>
            <a:srgbClr val="D6C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7" name="矩形 276"/>
          <p:cNvSpPr/>
          <p:nvPr/>
        </p:nvSpPr>
        <p:spPr>
          <a:xfrm>
            <a:off x="-2" y="3429000"/>
            <a:ext cx="6096000" cy="3429000"/>
          </a:xfrm>
          <a:prstGeom prst="rect">
            <a:avLst/>
          </a:prstGeom>
          <a:solidFill>
            <a:srgbClr val="D6C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矩形 277"/>
          <p:cNvSpPr/>
          <p:nvPr/>
        </p:nvSpPr>
        <p:spPr>
          <a:xfrm>
            <a:off x="6095998" y="3429000"/>
            <a:ext cx="6096000" cy="342900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9" name="图片 278"/>
          <p:cNvPicPr>
            <a:picLocks noChangeAspect="1"/>
          </p:cNvPicPr>
          <p:nvPr/>
        </p:nvPicPr>
        <p:blipFill rotWithShape="1">
          <a:blip r:embed="rId2"/>
          <a:srcRect l="8493" b="19086"/>
          <a:stretch/>
        </p:blipFill>
        <p:spPr>
          <a:xfrm>
            <a:off x="3109064" y="5035464"/>
            <a:ext cx="4905440" cy="1815010"/>
          </a:xfrm>
          <a:prstGeom prst="rect">
            <a:avLst/>
          </a:prstGeom>
        </p:spPr>
      </p:pic>
      <p:pic>
        <p:nvPicPr>
          <p:cNvPr id="25" name="图片 24">
            <a:extLst>
              <a:ext uri="{FF2B5EF4-FFF2-40B4-BE49-F238E27FC236}">
                <a16:creationId xmlns="" xmlns:a16="http://schemas.microsoft.com/office/drawing/2014/main" id="{403FA9B4-A90E-41E5-8472-8DBD0AC8F91F}"/>
              </a:ext>
            </a:extLst>
          </p:cNvPr>
          <p:cNvPicPr>
            <a:picLocks noChangeAspect="1"/>
          </p:cNvPicPr>
          <p:nvPr/>
        </p:nvPicPr>
        <p:blipFill>
          <a:blip r:embed="rId3"/>
          <a:stretch>
            <a:fillRect/>
          </a:stretch>
        </p:blipFill>
        <p:spPr>
          <a:xfrm>
            <a:off x="8423613" y="3769464"/>
            <a:ext cx="2963966" cy="2963966"/>
          </a:xfrm>
          <a:prstGeom prst="rect">
            <a:avLst/>
          </a:prstGeom>
        </p:spPr>
      </p:pic>
      <p:pic>
        <p:nvPicPr>
          <p:cNvPr id="26" name="图片 25">
            <a:extLst>
              <a:ext uri="{FF2B5EF4-FFF2-40B4-BE49-F238E27FC236}">
                <a16:creationId xmlns="" xmlns:a16="http://schemas.microsoft.com/office/drawing/2014/main" id="{D108BD54-9003-4AE9-8B80-693915BEC87A}"/>
              </a:ext>
            </a:extLst>
          </p:cNvPr>
          <p:cNvPicPr>
            <a:picLocks noChangeAspect="1"/>
          </p:cNvPicPr>
          <p:nvPr/>
        </p:nvPicPr>
        <p:blipFill>
          <a:blip r:embed="rId4"/>
          <a:stretch>
            <a:fillRect/>
          </a:stretch>
        </p:blipFill>
        <p:spPr>
          <a:xfrm>
            <a:off x="410536" y="4687449"/>
            <a:ext cx="2066544" cy="1892005"/>
          </a:xfrm>
          <a:prstGeom prst="rect">
            <a:avLst/>
          </a:prstGeom>
        </p:spPr>
      </p:pic>
      <p:sp>
        <p:nvSpPr>
          <p:cNvPr id="18" name="文本框 17"/>
          <p:cNvSpPr txBox="1"/>
          <p:nvPr/>
        </p:nvSpPr>
        <p:spPr>
          <a:xfrm>
            <a:off x="526798" y="1964049"/>
            <a:ext cx="11665200" cy="1323439"/>
          </a:xfrm>
          <a:prstGeom prst="rect">
            <a:avLst/>
          </a:prstGeom>
          <a:noFill/>
        </p:spPr>
        <p:txBody>
          <a:bodyPr wrap="square" rtlCol="0">
            <a:spAutoFit/>
          </a:bodyPr>
          <a:lstStyle/>
          <a:p>
            <a:pPr algn="dist"/>
            <a:r>
              <a:rPr lang="zh-CN" altLang="en-US" sz="8000" dirty="0">
                <a:solidFill>
                  <a:schemeClr val="tx1">
                    <a:lumMod val="95000"/>
                    <a:lumOff val="5000"/>
                  </a:schemeClr>
                </a:solidFill>
                <a:latin typeface="华文琥珀" panose="02010800040101010101" pitchFamily="2" charset="-122"/>
                <a:ea typeface="华文琥珀" panose="02010800040101010101" pitchFamily="2" charset="-122"/>
              </a:rPr>
              <a:t>不要对号入座！！</a:t>
            </a:r>
          </a:p>
        </p:txBody>
      </p:sp>
    </p:spTree>
    <p:extLst>
      <p:ext uri="{BB962C8B-B14F-4D97-AF65-F5344CB8AC3E}">
        <p14:creationId xmlns:p14="http://schemas.microsoft.com/office/powerpoint/2010/main" val="27425938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0A68E"/>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390711" y="1870037"/>
            <a:ext cx="3319228" cy="5120085"/>
          </a:xfrm>
          <a:prstGeom prst="rect">
            <a:avLst/>
          </a:prstGeom>
        </p:spPr>
      </p:pic>
      <p:sp>
        <p:nvSpPr>
          <p:cNvPr id="3" name="矩形 2"/>
          <p:cNvSpPr/>
          <p:nvPr/>
        </p:nvSpPr>
        <p:spPr>
          <a:xfrm>
            <a:off x="73892" y="144945"/>
            <a:ext cx="4079045" cy="1569660"/>
          </a:xfrm>
          <a:prstGeom prst="rect">
            <a:avLst/>
          </a:prstGeom>
        </p:spPr>
        <p:txBody>
          <a:bodyPr wrap="square">
            <a:spAutoFit/>
          </a:bodyPr>
          <a:lstStyle/>
          <a:p>
            <a:pPr algn="r"/>
            <a:r>
              <a:rPr lang="en-US" altLang="zh-CN" sz="4800" dirty="0" err="1"/>
              <a:t>Emmmmm</a:t>
            </a:r>
            <a:endParaRPr lang="en-US" altLang="zh-CN" sz="4800" dirty="0">
              <a:latin typeface="时尚中黑简体" pitchFamily="2" charset="-122"/>
              <a:ea typeface="时尚中黑简体" pitchFamily="2" charset="-122"/>
            </a:endParaRPr>
          </a:p>
          <a:p>
            <a:pPr algn="r"/>
            <a:r>
              <a:rPr lang="zh-CN" altLang="en-US" sz="4800" dirty="0">
                <a:latin typeface="时尚中黑简体" pitchFamily="2" charset="-122"/>
                <a:ea typeface="时尚中黑简体" pitchFamily="2" charset="-122"/>
              </a:rPr>
              <a:t>先来对比一下</a:t>
            </a:r>
          </a:p>
        </p:txBody>
      </p:sp>
      <p:pic>
        <p:nvPicPr>
          <p:cNvPr id="7" name="图片 6">
            <a:extLst>
              <a:ext uri="{FF2B5EF4-FFF2-40B4-BE49-F238E27FC236}">
                <a16:creationId xmlns="" xmlns:a16="http://schemas.microsoft.com/office/drawing/2014/main" id="{D5E4A8D4-2B4F-469A-AF05-0F78B673DE18}"/>
              </a:ext>
            </a:extLst>
          </p:cNvPr>
          <p:cNvPicPr>
            <a:picLocks noChangeAspect="1"/>
          </p:cNvPicPr>
          <p:nvPr/>
        </p:nvPicPr>
        <p:blipFill>
          <a:blip r:embed="rId3"/>
          <a:stretch>
            <a:fillRect/>
          </a:stretch>
        </p:blipFill>
        <p:spPr>
          <a:xfrm>
            <a:off x="8212462" y="232232"/>
            <a:ext cx="3749365" cy="2505673"/>
          </a:xfrm>
          <a:prstGeom prst="rect">
            <a:avLst/>
          </a:prstGeom>
        </p:spPr>
      </p:pic>
      <p:grpSp>
        <p:nvGrpSpPr>
          <p:cNvPr id="15" name="组合 14">
            <a:extLst>
              <a:ext uri="{FF2B5EF4-FFF2-40B4-BE49-F238E27FC236}">
                <a16:creationId xmlns="" xmlns:a16="http://schemas.microsoft.com/office/drawing/2014/main" id="{ED033857-6618-493C-87DC-4C07EDE9763A}"/>
              </a:ext>
            </a:extLst>
          </p:cNvPr>
          <p:cNvGrpSpPr/>
          <p:nvPr/>
        </p:nvGrpSpPr>
        <p:grpSpPr>
          <a:xfrm>
            <a:off x="3296146" y="2371289"/>
            <a:ext cx="4179619" cy="4328535"/>
            <a:chOff x="3932480" y="2173911"/>
            <a:chExt cx="4179619" cy="4328535"/>
          </a:xfrm>
        </p:grpSpPr>
        <p:pic>
          <p:nvPicPr>
            <p:cNvPr id="6" name="内容占位符 9">
              <a:extLst>
                <a:ext uri="{FF2B5EF4-FFF2-40B4-BE49-F238E27FC236}">
                  <a16:creationId xmlns="" xmlns:a16="http://schemas.microsoft.com/office/drawing/2014/main" id="{D9BDF605-BAEE-42F3-B898-ABD09F382F8A}"/>
                </a:ext>
              </a:extLst>
            </p:cNvPr>
            <p:cNvPicPr>
              <a:picLocks noChangeAspect="1"/>
            </p:cNvPicPr>
            <p:nvPr/>
          </p:nvPicPr>
          <p:blipFill>
            <a:blip r:embed="rId4"/>
            <a:stretch>
              <a:fillRect/>
            </a:stretch>
          </p:blipFill>
          <p:spPr>
            <a:xfrm>
              <a:off x="3932480" y="2173911"/>
              <a:ext cx="4096867" cy="4328535"/>
            </a:xfrm>
            <a:prstGeom prst="rect">
              <a:avLst/>
            </a:prstGeom>
          </p:spPr>
        </p:pic>
        <p:pic>
          <p:nvPicPr>
            <p:cNvPr id="8" name="图片 7">
              <a:extLst>
                <a:ext uri="{FF2B5EF4-FFF2-40B4-BE49-F238E27FC236}">
                  <a16:creationId xmlns="" xmlns:a16="http://schemas.microsoft.com/office/drawing/2014/main" id="{BDA28060-AA61-41ED-943A-CAC2C18F5CC6}"/>
                </a:ext>
              </a:extLst>
            </p:cNvPr>
            <p:cNvPicPr>
              <a:picLocks noChangeAspect="1"/>
            </p:cNvPicPr>
            <p:nvPr/>
          </p:nvPicPr>
          <p:blipFill>
            <a:blip r:embed="rId5"/>
            <a:stretch>
              <a:fillRect/>
            </a:stretch>
          </p:blipFill>
          <p:spPr>
            <a:xfrm>
              <a:off x="5096278" y="3415835"/>
              <a:ext cx="3015821" cy="1336874"/>
            </a:xfrm>
            <a:prstGeom prst="rect">
              <a:avLst/>
            </a:prstGeom>
          </p:spPr>
        </p:pic>
      </p:grpSp>
      <p:sp>
        <p:nvSpPr>
          <p:cNvPr id="9" name="文本框 8">
            <a:extLst>
              <a:ext uri="{FF2B5EF4-FFF2-40B4-BE49-F238E27FC236}">
                <a16:creationId xmlns="" xmlns:a16="http://schemas.microsoft.com/office/drawing/2014/main" id="{4BA7FCDD-0757-4276-8179-6439C4700DE0}"/>
              </a:ext>
            </a:extLst>
          </p:cNvPr>
          <p:cNvSpPr txBox="1"/>
          <p:nvPr/>
        </p:nvSpPr>
        <p:spPr>
          <a:xfrm>
            <a:off x="4566296" y="1335061"/>
            <a:ext cx="2061044" cy="707886"/>
          </a:xfrm>
          <a:prstGeom prst="rect">
            <a:avLst/>
          </a:prstGeom>
          <a:noFill/>
        </p:spPr>
        <p:txBody>
          <a:bodyPr wrap="square" rtlCol="0">
            <a:spAutoFit/>
          </a:bodyPr>
          <a:lstStyle/>
          <a:p>
            <a:r>
              <a:rPr lang="en-US" altLang="zh-CN" sz="2000" b="1" dirty="0" err="1">
                <a:solidFill>
                  <a:schemeClr val="bg1"/>
                </a:solidFill>
              </a:rPr>
              <a:t>Biu</a:t>
            </a:r>
            <a:r>
              <a:rPr lang="en-US" altLang="zh-CN" sz="2000" b="1" dirty="0">
                <a:solidFill>
                  <a:schemeClr val="bg1"/>
                </a:solidFill>
              </a:rPr>
              <a:t>~~~ </a:t>
            </a:r>
            <a:r>
              <a:rPr lang="zh-CN" altLang="en-US" sz="2000" b="1" dirty="0">
                <a:solidFill>
                  <a:schemeClr val="bg1"/>
                </a:solidFill>
              </a:rPr>
              <a:t>辣不辣眼</a:t>
            </a:r>
            <a:endParaRPr lang="en-US" altLang="zh-CN" sz="2000" b="1" dirty="0">
              <a:solidFill>
                <a:schemeClr val="bg1"/>
              </a:solidFill>
            </a:endParaRPr>
          </a:p>
          <a:p>
            <a:r>
              <a:rPr lang="zh-CN" altLang="en-US" sz="2000" b="1" dirty="0">
                <a:solidFill>
                  <a:schemeClr val="bg1"/>
                </a:solidFill>
              </a:rPr>
              <a:t>是不是肥肠辣眼</a:t>
            </a:r>
          </a:p>
        </p:txBody>
      </p:sp>
      <p:sp>
        <p:nvSpPr>
          <p:cNvPr id="11" name="矩形 10">
            <a:extLst>
              <a:ext uri="{FF2B5EF4-FFF2-40B4-BE49-F238E27FC236}">
                <a16:creationId xmlns="" xmlns:a16="http://schemas.microsoft.com/office/drawing/2014/main" id="{6C593A26-A41A-4E6D-97D3-4307E22039AA}"/>
              </a:ext>
            </a:extLst>
          </p:cNvPr>
          <p:cNvSpPr/>
          <p:nvPr/>
        </p:nvSpPr>
        <p:spPr>
          <a:xfrm>
            <a:off x="9524198" y="3587299"/>
            <a:ext cx="2479511" cy="1200329"/>
          </a:xfrm>
          <a:prstGeom prst="rect">
            <a:avLst/>
          </a:prstGeom>
        </p:spPr>
        <p:txBody>
          <a:bodyPr wrap="square">
            <a:spAutoFit/>
          </a:bodyPr>
          <a:lstStyle/>
          <a:p>
            <a:r>
              <a:rPr lang="zh-CN" altLang="en-US" sz="2400" dirty="0">
                <a:solidFill>
                  <a:schemeClr val="bg1"/>
                </a:solidFill>
              </a:rPr>
              <a:t>完全不敢相信这是同一个人！！！</a:t>
            </a:r>
            <a:endParaRPr lang="en-US" altLang="zh-CN" sz="2400" dirty="0">
              <a:solidFill>
                <a:schemeClr val="bg1"/>
              </a:solidFill>
            </a:endParaRPr>
          </a:p>
          <a:p>
            <a:r>
              <a:rPr lang="zh-CN" altLang="en-US" sz="2400" strike="sngStrike" dirty="0">
                <a:solidFill>
                  <a:schemeClr val="bg1"/>
                </a:solidFill>
              </a:rPr>
              <a:t>（并没有）</a:t>
            </a:r>
            <a:endParaRPr lang="zh-CN" altLang="en-US" strike="sngStrike" dirty="0">
              <a:solidFill>
                <a:schemeClr val="bg1"/>
              </a:solidFill>
            </a:endParaRPr>
          </a:p>
        </p:txBody>
      </p:sp>
      <p:pic>
        <p:nvPicPr>
          <p:cNvPr id="12" name="图片 11">
            <a:extLst>
              <a:ext uri="{FF2B5EF4-FFF2-40B4-BE49-F238E27FC236}">
                <a16:creationId xmlns="" xmlns:a16="http://schemas.microsoft.com/office/drawing/2014/main" id="{296CD7E5-1829-414F-B33D-9D4F4FF21A5A}"/>
              </a:ext>
            </a:extLst>
          </p:cNvPr>
          <p:cNvPicPr>
            <a:picLocks noChangeAspect="1"/>
          </p:cNvPicPr>
          <p:nvPr/>
        </p:nvPicPr>
        <p:blipFill>
          <a:blip r:embed="rId6"/>
          <a:stretch>
            <a:fillRect/>
          </a:stretch>
        </p:blipFill>
        <p:spPr>
          <a:xfrm>
            <a:off x="7598203" y="4026892"/>
            <a:ext cx="1475360" cy="1542422"/>
          </a:xfrm>
          <a:prstGeom prst="rect">
            <a:avLst/>
          </a:prstGeom>
        </p:spPr>
      </p:pic>
      <p:sp>
        <p:nvSpPr>
          <p:cNvPr id="13" name="矩形 12">
            <a:extLst>
              <a:ext uri="{FF2B5EF4-FFF2-40B4-BE49-F238E27FC236}">
                <a16:creationId xmlns="" xmlns:a16="http://schemas.microsoft.com/office/drawing/2014/main" id="{F64F9E77-B047-459E-BDDD-53B2FFB7FB04}"/>
              </a:ext>
            </a:extLst>
          </p:cNvPr>
          <p:cNvSpPr/>
          <p:nvPr/>
        </p:nvSpPr>
        <p:spPr>
          <a:xfrm>
            <a:off x="8412355" y="5707942"/>
            <a:ext cx="2904962" cy="461665"/>
          </a:xfrm>
          <a:prstGeom prst="rect">
            <a:avLst/>
          </a:prstGeom>
        </p:spPr>
        <p:txBody>
          <a:bodyPr wrap="none">
            <a:spAutoFit/>
          </a:bodyPr>
          <a:lstStyle/>
          <a:p>
            <a:r>
              <a:rPr lang="en-US" altLang="zh-CN" sz="2400" strike="sngStrike" dirty="0"/>
              <a:t>WTF</a:t>
            </a:r>
            <a:r>
              <a:rPr lang="zh-CN" altLang="en-US" sz="2400" strike="sngStrike" dirty="0"/>
              <a:t>这是同一个人？</a:t>
            </a:r>
          </a:p>
        </p:txBody>
      </p:sp>
      <p:grpSp>
        <p:nvGrpSpPr>
          <p:cNvPr id="16" name="组合 15">
            <a:extLst>
              <a:ext uri="{FF2B5EF4-FFF2-40B4-BE49-F238E27FC236}">
                <a16:creationId xmlns="" xmlns:a16="http://schemas.microsoft.com/office/drawing/2014/main" id="{F23DC6AF-6E97-426B-B216-CADB63C63EF8}"/>
              </a:ext>
            </a:extLst>
          </p:cNvPr>
          <p:cNvGrpSpPr/>
          <p:nvPr/>
        </p:nvGrpSpPr>
        <p:grpSpPr>
          <a:xfrm>
            <a:off x="9033310" y="3028148"/>
            <a:ext cx="490888" cy="2236871"/>
            <a:chOff x="9033310" y="3028148"/>
            <a:chExt cx="490888" cy="2236871"/>
          </a:xfrm>
        </p:grpSpPr>
        <p:sp>
          <p:nvSpPr>
            <p:cNvPr id="10" name="等腰三角形 9">
              <a:extLst>
                <a:ext uri="{FF2B5EF4-FFF2-40B4-BE49-F238E27FC236}">
                  <a16:creationId xmlns="" xmlns:a16="http://schemas.microsoft.com/office/drawing/2014/main" id="{AE3E9016-E8E4-4DA0-B505-11659197E478}"/>
                </a:ext>
              </a:extLst>
            </p:cNvPr>
            <p:cNvSpPr/>
            <p:nvPr/>
          </p:nvSpPr>
          <p:spPr>
            <a:xfrm>
              <a:off x="9033310" y="3028148"/>
              <a:ext cx="490888" cy="323165"/>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14" name="直接连接符 13">
              <a:extLst>
                <a:ext uri="{FF2B5EF4-FFF2-40B4-BE49-F238E27FC236}">
                  <a16:creationId xmlns="" xmlns:a16="http://schemas.microsoft.com/office/drawing/2014/main" id="{7CC45DC7-3B7B-4681-AA7D-24B5BADAF7E3}"/>
                </a:ext>
              </a:extLst>
            </p:cNvPr>
            <p:cNvCxnSpPr/>
            <p:nvPr/>
          </p:nvCxnSpPr>
          <p:spPr>
            <a:xfrm flipV="1">
              <a:off x="9278754" y="3277698"/>
              <a:ext cx="0" cy="1987321"/>
            </a:xfrm>
            <a:prstGeom prst="line">
              <a:avLst/>
            </a:prstGeom>
            <a:ln>
              <a:solidFill>
                <a:srgbClr val="FF0000"/>
              </a:solidFill>
            </a:ln>
          </p:spPr>
          <p:style>
            <a:lnRef idx="3">
              <a:schemeClr val="accent5"/>
            </a:lnRef>
            <a:fillRef idx="0">
              <a:schemeClr val="accent5"/>
            </a:fillRef>
            <a:effectRef idx="2">
              <a:schemeClr val="accent5"/>
            </a:effectRef>
            <a:fontRef idx="minor">
              <a:schemeClr val="tx1"/>
            </a:fontRef>
          </p:style>
        </p:cxnSp>
      </p:grpSp>
    </p:spTree>
    <p:extLst>
      <p:ext uri="{BB962C8B-B14F-4D97-AF65-F5344CB8AC3E}">
        <p14:creationId xmlns:p14="http://schemas.microsoft.com/office/powerpoint/2010/main" val="1690045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8" name="组合 1227"/>
          <p:cNvGrpSpPr/>
          <p:nvPr/>
        </p:nvGrpSpPr>
        <p:grpSpPr>
          <a:xfrm>
            <a:off x="0" y="0"/>
            <a:ext cx="12192000" cy="1017640"/>
            <a:chOff x="0" y="0"/>
            <a:chExt cx="12192000" cy="1017640"/>
          </a:xfrm>
        </p:grpSpPr>
        <p:sp>
          <p:nvSpPr>
            <p:cNvPr id="1229" name="矩形 1228"/>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30" name="图片 1229"/>
            <p:cNvPicPr>
              <a:picLocks noChangeAspect="1"/>
            </p:cNvPicPr>
            <p:nvPr/>
          </p:nvPicPr>
          <p:blipFill rotWithShape="1">
            <a:blip r:embed="rId2"/>
            <a:srcRect l="8493" b="19086"/>
            <a:stretch/>
          </p:blipFill>
          <p:spPr>
            <a:xfrm>
              <a:off x="0" y="198084"/>
              <a:ext cx="3488562" cy="819556"/>
            </a:xfrm>
            <a:prstGeom prst="rect">
              <a:avLst/>
            </a:prstGeom>
          </p:spPr>
        </p:pic>
      </p:grpSp>
      <p:sp>
        <p:nvSpPr>
          <p:cNvPr id="1176" name="标题 1">
            <a:extLst>
              <a:ext uri="{FF2B5EF4-FFF2-40B4-BE49-F238E27FC236}">
                <a16:creationId xmlns="" xmlns:a16="http://schemas.microsoft.com/office/drawing/2014/main" id="{2A010372-2E5B-4506-A541-E2189B352862}"/>
              </a:ext>
            </a:extLst>
          </p:cNvPr>
          <p:cNvSpPr>
            <a:spLocks noGrp="1"/>
          </p:cNvSpPr>
          <p:nvPr>
            <p:ph type="title"/>
          </p:nvPr>
        </p:nvSpPr>
        <p:spPr>
          <a:xfrm>
            <a:off x="263950" y="1684060"/>
            <a:ext cx="8059918" cy="2762054"/>
          </a:xfrm>
        </p:spPr>
        <p:txBody>
          <a:bodyPr>
            <a:normAutofit fontScale="90000"/>
          </a:bodyPr>
          <a:lstStyle/>
          <a:p>
            <a:pPr>
              <a:lnSpc>
                <a:spcPct val="100000"/>
              </a:lnSpc>
            </a:pPr>
            <a:r>
              <a:rPr lang="zh-CN" altLang="en-US" sz="6000" spc="600" dirty="0">
                <a:latin typeface="华文中宋" panose="02010600040101010101" pitchFamily="2" charset="-122"/>
                <a:ea typeface="华文中宋" panose="02010600040101010101" pitchFamily="2" charset="-122"/>
              </a:rPr>
              <a:t>形象给人的第一印象</a:t>
            </a:r>
            <a:r>
              <a:rPr lang="en-US" altLang="zh-CN" sz="6000" spc="600" dirty="0">
                <a:latin typeface="华文中宋" panose="02010600040101010101" pitchFamily="2" charset="-122"/>
                <a:ea typeface="华文中宋" panose="02010600040101010101" pitchFamily="2" charset="-122"/>
              </a:rPr>
              <a:t/>
            </a:r>
            <a:br>
              <a:rPr lang="en-US" altLang="zh-CN" sz="6000" spc="600" dirty="0">
                <a:latin typeface="华文中宋" panose="02010600040101010101" pitchFamily="2" charset="-122"/>
                <a:ea typeface="华文中宋" panose="02010600040101010101" pitchFamily="2" charset="-122"/>
              </a:rPr>
            </a:br>
            <a:r>
              <a:rPr lang="zh-CN" altLang="en-US" sz="6000" spc="600" dirty="0">
                <a:latin typeface="华文中宋" panose="02010600040101010101" pitchFamily="2" charset="-122"/>
                <a:ea typeface="华文中宋" panose="02010600040101010101" pitchFamily="2" charset="-122"/>
              </a:rPr>
              <a:t>真的真的肥肠重要！！！</a:t>
            </a:r>
          </a:p>
        </p:txBody>
      </p:sp>
      <p:pic>
        <p:nvPicPr>
          <p:cNvPr id="1180" name="内容占位符 9">
            <a:extLst>
              <a:ext uri="{FF2B5EF4-FFF2-40B4-BE49-F238E27FC236}">
                <a16:creationId xmlns="" xmlns:a16="http://schemas.microsoft.com/office/drawing/2014/main" id="{C650B9EB-DA54-4561-9D80-EF73EE4636B4}"/>
              </a:ext>
            </a:extLst>
          </p:cNvPr>
          <p:cNvPicPr>
            <a:picLocks noChangeAspect="1"/>
          </p:cNvPicPr>
          <p:nvPr/>
        </p:nvPicPr>
        <p:blipFill>
          <a:blip r:embed="rId3"/>
          <a:stretch>
            <a:fillRect/>
          </a:stretch>
        </p:blipFill>
        <p:spPr>
          <a:xfrm>
            <a:off x="8542120" y="3065087"/>
            <a:ext cx="3408446" cy="3566398"/>
          </a:xfrm>
          <a:prstGeom prst="rect">
            <a:avLst/>
          </a:prstGeom>
        </p:spPr>
      </p:pic>
    </p:spTree>
    <p:extLst>
      <p:ext uri="{BB962C8B-B14F-4D97-AF65-F5344CB8AC3E}">
        <p14:creationId xmlns:p14="http://schemas.microsoft.com/office/powerpoint/2010/main" val="2200442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76"/>
                                        </p:tgtEl>
                                        <p:attrNameLst>
                                          <p:attrName>style.visibility</p:attrName>
                                        </p:attrNameLst>
                                      </p:cBhvr>
                                      <p:to>
                                        <p:strVal val="visible"/>
                                      </p:to>
                                    </p:set>
                                    <p:anim calcmode="lin" valueType="num">
                                      <p:cBhvr>
                                        <p:cTn id="7" dur="500" decel="50000" fill="hold">
                                          <p:stCondLst>
                                            <p:cond delay="0"/>
                                          </p:stCondLst>
                                        </p:cTn>
                                        <p:tgtEl>
                                          <p:spTgt spid="117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7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76"/>
                                        </p:tgtEl>
                                        <p:attrNameLst>
                                          <p:attrName>ppt_w</p:attrName>
                                        </p:attrNameLst>
                                      </p:cBhvr>
                                      <p:tavLst>
                                        <p:tav tm="0">
                                          <p:val>
                                            <p:strVal val="#ppt_w*.05"/>
                                          </p:val>
                                        </p:tav>
                                        <p:tav tm="100000">
                                          <p:val>
                                            <p:strVal val="#ppt_w"/>
                                          </p:val>
                                        </p:tav>
                                      </p:tavLst>
                                    </p:anim>
                                    <p:anim calcmode="lin" valueType="num">
                                      <p:cBhvr>
                                        <p:cTn id="10" dur="1000" fill="hold"/>
                                        <p:tgtEl>
                                          <p:spTgt spid="117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7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7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7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7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80"/>
                                        </p:tgtEl>
                                        <p:attrNameLst>
                                          <p:attrName>style.visibility</p:attrName>
                                        </p:attrNameLst>
                                      </p:cBhvr>
                                      <p:to>
                                        <p:strVal val="visible"/>
                                      </p:to>
                                    </p:set>
                                    <p:anim calcmode="lin" valueType="num">
                                      <p:cBhvr additive="base">
                                        <p:cTn id="19" dur="500" fill="hold"/>
                                        <p:tgtEl>
                                          <p:spTgt spid="1180"/>
                                        </p:tgtEl>
                                        <p:attrNameLst>
                                          <p:attrName>ppt_x</p:attrName>
                                        </p:attrNameLst>
                                      </p:cBhvr>
                                      <p:tavLst>
                                        <p:tav tm="0">
                                          <p:val>
                                            <p:strVal val="#ppt_x"/>
                                          </p:val>
                                        </p:tav>
                                        <p:tav tm="100000">
                                          <p:val>
                                            <p:strVal val="#ppt_x"/>
                                          </p:val>
                                        </p:tav>
                                      </p:tavLst>
                                    </p:anim>
                                    <p:anim calcmode="lin" valueType="num">
                                      <p:cBhvr additive="base">
                                        <p:cTn id="20" dur="500" fill="hold"/>
                                        <p:tgtEl>
                                          <p:spTgt spid="11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25"/>
          <p:cNvSpPr>
            <a:spLocks/>
          </p:cNvSpPr>
          <p:nvPr/>
        </p:nvSpPr>
        <p:spPr bwMode="auto">
          <a:xfrm>
            <a:off x="2769845" y="4265552"/>
            <a:ext cx="5185033" cy="245515"/>
          </a:xfrm>
          <a:custGeom>
            <a:avLst/>
            <a:gdLst>
              <a:gd name="T0" fmla="*/ 0 w 1905"/>
              <a:gd name="T1" fmla="*/ 0 h 136"/>
              <a:gd name="T2" fmla="*/ 1905 w 1905"/>
              <a:gd name="T3" fmla="*/ 136 h 136"/>
            </a:gdLst>
            <a:ahLst/>
            <a:cxnLst>
              <a:cxn ang="0">
                <a:pos x="0" y="136"/>
              </a:cxn>
              <a:cxn ang="0">
                <a:pos x="317" y="0"/>
              </a:cxn>
              <a:cxn ang="0">
                <a:pos x="1905" y="0"/>
              </a:cxn>
            </a:cxnLst>
            <a:rect l="T0" t="T1" r="T2" b="T3"/>
            <a:pathLst>
              <a:path w="1905" h="136">
                <a:moveTo>
                  <a:pt x="0" y="136"/>
                </a:moveTo>
                <a:lnTo>
                  <a:pt x="317" y="0"/>
                </a:lnTo>
                <a:lnTo>
                  <a:pt x="1905" y="0"/>
                </a:lnTo>
              </a:path>
            </a:pathLst>
          </a:custGeom>
          <a:noFill/>
          <a:ln w="25400" cap="rnd" cmpd="sng">
            <a:solidFill>
              <a:schemeClr val="tx1"/>
            </a:solidFill>
            <a:prstDash val="sysDot"/>
            <a:round/>
            <a:headEnd/>
            <a:tailEnd/>
          </a:ln>
        </p:spPr>
        <p:txBody>
          <a:bodyPr wrap="none" anchor="ctr"/>
          <a:lstStyle/>
          <a:p>
            <a:endParaRPr lang="zh-CN" altLang="en-US" sz="2400">
              <a:solidFill>
                <a:schemeClr val="bg1"/>
              </a:solidFill>
            </a:endParaRPr>
          </a:p>
        </p:txBody>
      </p:sp>
      <p:grpSp>
        <p:nvGrpSpPr>
          <p:cNvPr id="112" name="组合 111"/>
          <p:cNvGrpSpPr/>
          <p:nvPr/>
        </p:nvGrpSpPr>
        <p:grpSpPr>
          <a:xfrm>
            <a:off x="0" y="0"/>
            <a:ext cx="12192000" cy="4897469"/>
            <a:chOff x="0" y="0"/>
            <a:chExt cx="12192000" cy="4897469"/>
          </a:xfrm>
        </p:grpSpPr>
        <p:sp>
          <p:nvSpPr>
            <p:cNvPr id="113" name="矩形 112"/>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4" name="图片 113"/>
            <p:cNvPicPr>
              <a:picLocks noChangeAspect="1"/>
            </p:cNvPicPr>
            <p:nvPr/>
          </p:nvPicPr>
          <p:blipFill rotWithShape="1">
            <a:blip r:embed="rId2"/>
            <a:srcRect l="8493" b="19086"/>
            <a:stretch/>
          </p:blipFill>
          <p:spPr>
            <a:xfrm>
              <a:off x="0" y="198084"/>
              <a:ext cx="3488562" cy="819556"/>
            </a:xfrm>
            <a:prstGeom prst="rect">
              <a:avLst/>
            </a:prstGeom>
          </p:spPr>
        </p:pic>
        <p:sp>
          <p:nvSpPr>
            <p:cNvPr id="115" name="文本框 114"/>
            <p:cNvSpPr txBox="1"/>
            <p:nvPr/>
          </p:nvSpPr>
          <p:spPr>
            <a:xfrm>
              <a:off x="8241" y="4312694"/>
              <a:ext cx="1551432" cy="584775"/>
            </a:xfrm>
            <a:prstGeom prst="rect">
              <a:avLst/>
            </a:prstGeom>
            <a:noFill/>
          </p:spPr>
          <p:txBody>
            <a:bodyPr wrap="square" rtlCol="0">
              <a:spAutoFit/>
            </a:bodyPr>
            <a:lstStyle/>
            <a:p>
              <a:r>
                <a:rPr lang="zh-CN" altLang="en-US" sz="1600" b="1" strike="sngStrike" dirty="0">
                  <a:solidFill>
                    <a:srgbClr val="BAB094"/>
                  </a:solidFill>
                  <a:latin typeface="时尚中黑简体" panose="01010104010101010101" pitchFamily="2" charset="-122"/>
                  <a:ea typeface="时尚中黑简体" panose="01010104010101010101" pitchFamily="2" charset="-122"/>
                </a:rPr>
                <a:t>我也不知道反正就是很重要</a:t>
              </a:r>
            </a:p>
          </p:txBody>
        </p:sp>
      </p:grpSp>
      <p:grpSp>
        <p:nvGrpSpPr>
          <p:cNvPr id="21" name="组合 20">
            <a:extLst>
              <a:ext uri="{FF2B5EF4-FFF2-40B4-BE49-F238E27FC236}">
                <a16:creationId xmlns="" xmlns:a16="http://schemas.microsoft.com/office/drawing/2014/main" id="{171D343C-A1A1-476F-BEDF-7F28AFF867B6}"/>
              </a:ext>
            </a:extLst>
          </p:cNvPr>
          <p:cNvGrpSpPr/>
          <p:nvPr/>
        </p:nvGrpSpPr>
        <p:grpSpPr>
          <a:xfrm>
            <a:off x="0" y="1180925"/>
            <a:ext cx="3205844" cy="3730972"/>
            <a:chOff x="1395327" y="1770162"/>
            <a:chExt cx="3928440" cy="4711693"/>
          </a:xfrm>
        </p:grpSpPr>
        <p:sp>
          <p:nvSpPr>
            <p:cNvPr id="2" name="Freeform 4"/>
            <p:cNvSpPr>
              <a:spLocks/>
            </p:cNvSpPr>
            <p:nvPr/>
          </p:nvSpPr>
          <p:spPr bwMode="auto">
            <a:xfrm>
              <a:off x="3078944" y="1770162"/>
              <a:ext cx="1487368" cy="1174027"/>
            </a:xfrm>
            <a:custGeom>
              <a:avLst/>
              <a:gdLst>
                <a:gd name="T0" fmla="*/ 0 w 864"/>
                <a:gd name="T1" fmla="*/ 0 h 678"/>
                <a:gd name="T2" fmla="*/ 864 w 864"/>
                <a:gd name="T3" fmla="*/ 678 h 678"/>
              </a:gdLst>
              <a:ahLst/>
              <a:cxnLst>
                <a:cxn ang="0">
                  <a:pos x="864" y="357"/>
                </a:cxn>
                <a:cxn ang="0">
                  <a:pos x="864" y="357"/>
                </a:cxn>
                <a:cxn ang="0">
                  <a:pos x="817" y="317"/>
                </a:cxn>
                <a:cxn ang="0">
                  <a:pos x="770" y="277"/>
                </a:cxn>
                <a:cxn ang="0">
                  <a:pos x="720" y="240"/>
                </a:cxn>
                <a:cxn ang="0">
                  <a:pos x="670" y="207"/>
                </a:cxn>
                <a:cxn ang="0">
                  <a:pos x="617" y="177"/>
                </a:cxn>
                <a:cxn ang="0">
                  <a:pos x="567" y="147"/>
                </a:cxn>
                <a:cxn ang="0">
                  <a:pos x="510" y="124"/>
                </a:cxn>
                <a:cxn ang="0">
                  <a:pos x="457" y="97"/>
                </a:cxn>
                <a:cxn ang="0">
                  <a:pos x="400" y="77"/>
                </a:cxn>
                <a:cxn ang="0">
                  <a:pos x="347" y="60"/>
                </a:cxn>
                <a:cxn ang="0">
                  <a:pos x="290" y="43"/>
                </a:cxn>
                <a:cxn ang="0">
                  <a:pos x="233" y="30"/>
                </a:cxn>
                <a:cxn ang="0">
                  <a:pos x="173" y="17"/>
                </a:cxn>
                <a:cxn ang="0">
                  <a:pos x="116" y="10"/>
                </a:cxn>
                <a:cxn ang="0">
                  <a:pos x="56" y="3"/>
                </a:cxn>
                <a:cxn ang="0">
                  <a:pos x="0" y="0"/>
                </a:cxn>
                <a:cxn ang="0">
                  <a:pos x="0" y="454"/>
                </a:cxn>
                <a:cxn ang="0">
                  <a:pos x="0" y="454"/>
                </a:cxn>
                <a:cxn ang="0">
                  <a:pos x="73" y="461"/>
                </a:cxn>
                <a:cxn ang="0">
                  <a:pos x="146" y="474"/>
                </a:cxn>
                <a:cxn ang="0">
                  <a:pos x="217" y="494"/>
                </a:cxn>
                <a:cxn ang="0">
                  <a:pos x="287" y="521"/>
                </a:cxn>
                <a:cxn ang="0">
                  <a:pos x="353" y="551"/>
                </a:cxn>
                <a:cxn ang="0">
                  <a:pos x="420" y="588"/>
                </a:cxn>
                <a:cxn ang="0">
                  <a:pos x="483" y="631"/>
                </a:cxn>
                <a:cxn ang="0">
                  <a:pos x="543" y="678"/>
                </a:cxn>
                <a:cxn ang="0">
                  <a:pos x="864" y="357"/>
                </a:cxn>
              </a:cxnLst>
              <a:rect l="T0" t="T1" r="T2" b="T3"/>
              <a:pathLst>
                <a:path w="864" h="678">
                  <a:moveTo>
                    <a:pt x="864" y="357"/>
                  </a:moveTo>
                  <a:lnTo>
                    <a:pt x="864" y="357"/>
                  </a:lnTo>
                  <a:lnTo>
                    <a:pt x="817" y="317"/>
                  </a:lnTo>
                  <a:lnTo>
                    <a:pt x="770" y="277"/>
                  </a:lnTo>
                  <a:lnTo>
                    <a:pt x="720" y="240"/>
                  </a:lnTo>
                  <a:lnTo>
                    <a:pt x="670" y="207"/>
                  </a:lnTo>
                  <a:lnTo>
                    <a:pt x="617" y="177"/>
                  </a:lnTo>
                  <a:lnTo>
                    <a:pt x="567" y="147"/>
                  </a:lnTo>
                  <a:lnTo>
                    <a:pt x="510" y="124"/>
                  </a:lnTo>
                  <a:lnTo>
                    <a:pt x="457" y="97"/>
                  </a:lnTo>
                  <a:lnTo>
                    <a:pt x="400" y="77"/>
                  </a:lnTo>
                  <a:lnTo>
                    <a:pt x="347" y="60"/>
                  </a:lnTo>
                  <a:lnTo>
                    <a:pt x="290" y="43"/>
                  </a:lnTo>
                  <a:lnTo>
                    <a:pt x="233" y="30"/>
                  </a:lnTo>
                  <a:lnTo>
                    <a:pt x="173" y="17"/>
                  </a:lnTo>
                  <a:lnTo>
                    <a:pt x="116" y="10"/>
                  </a:lnTo>
                  <a:lnTo>
                    <a:pt x="56" y="3"/>
                  </a:lnTo>
                  <a:lnTo>
                    <a:pt x="0" y="0"/>
                  </a:lnTo>
                  <a:lnTo>
                    <a:pt x="0" y="454"/>
                  </a:lnTo>
                  <a:lnTo>
                    <a:pt x="73" y="461"/>
                  </a:lnTo>
                  <a:lnTo>
                    <a:pt x="146" y="474"/>
                  </a:lnTo>
                  <a:lnTo>
                    <a:pt x="217" y="494"/>
                  </a:lnTo>
                  <a:lnTo>
                    <a:pt x="287" y="521"/>
                  </a:lnTo>
                  <a:lnTo>
                    <a:pt x="353" y="551"/>
                  </a:lnTo>
                  <a:lnTo>
                    <a:pt x="420" y="588"/>
                  </a:lnTo>
                  <a:lnTo>
                    <a:pt x="483" y="631"/>
                  </a:lnTo>
                  <a:lnTo>
                    <a:pt x="543" y="678"/>
                  </a:lnTo>
                  <a:lnTo>
                    <a:pt x="864" y="357"/>
                  </a:lnTo>
                  <a:close/>
                </a:path>
              </a:pathLst>
            </a:custGeom>
            <a:solidFill>
              <a:srgbClr val="B0A68E"/>
            </a:solidFill>
            <a:ln w="25400">
              <a:noFill/>
              <a:prstDash val="sysDot"/>
              <a:round/>
              <a:headEnd/>
              <a:tailEnd/>
            </a:ln>
          </p:spPr>
          <p:txBody>
            <a:bodyPr wrap="none" anchor="ctr"/>
            <a:lstStyle/>
            <a:p>
              <a:endParaRPr lang="zh-CN" altLang="en-US" sz="1867"/>
            </a:p>
          </p:txBody>
        </p:sp>
        <p:sp>
          <p:nvSpPr>
            <p:cNvPr id="3" name="Freeform 5"/>
            <p:cNvSpPr>
              <a:spLocks/>
            </p:cNvSpPr>
            <p:nvPr/>
          </p:nvSpPr>
          <p:spPr bwMode="auto">
            <a:xfrm>
              <a:off x="4153154" y="2526873"/>
              <a:ext cx="1170613" cy="1497837"/>
            </a:xfrm>
            <a:custGeom>
              <a:avLst/>
              <a:gdLst>
                <a:gd name="T0" fmla="*/ 0 w 680"/>
                <a:gd name="T1" fmla="*/ 0 h 865"/>
                <a:gd name="T2" fmla="*/ 680 w 680"/>
                <a:gd name="T3" fmla="*/ 865 h 865"/>
              </a:gdLst>
              <a:ahLst/>
              <a:cxnLst>
                <a:cxn ang="0">
                  <a:pos x="0" y="321"/>
                </a:cxn>
                <a:cxn ang="0">
                  <a:pos x="0" y="321"/>
                </a:cxn>
                <a:cxn ang="0">
                  <a:pos x="50" y="384"/>
                </a:cxn>
                <a:cxn ang="0">
                  <a:pos x="90" y="444"/>
                </a:cxn>
                <a:cxn ang="0">
                  <a:pos x="130" y="511"/>
                </a:cxn>
                <a:cxn ang="0">
                  <a:pos x="160" y="581"/>
                </a:cxn>
                <a:cxn ang="0">
                  <a:pos x="183" y="651"/>
                </a:cxn>
                <a:cxn ang="0">
                  <a:pos x="203" y="722"/>
                </a:cxn>
                <a:cxn ang="0">
                  <a:pos x="216" y="795"/>
                </a:cxn>
                <a:cxn ang="0">
                  <a:pos x="223" y="865"/>
                </a:cxn>
                <a:cxn ang="0">
                  <a:pos x="680" y="865"/>
                </a:cxn>
                <a:cxn ang="0">
                  <a:pos x="680" y="865"/>
                </a:cxn>
                <a:cxn ang="0">
                  <a:pos x="677" y="808"/>
                </a:cxn>
                <a:cxn ang="0">
                  <a:pos x="670" y="752"/>
                </a:cxn>
                <a:cxn ang="0">
                  <a:pos x="660" y="691"/>
                </a:cxn>
                <a:cxn ang="0">
                  <a:pos x="650" y="635"/>
                </a:cxn>
                <a:cxn ang="0">
                  <a:pos x="637" y="578"/>
                </a:cxn>
                <a:cxn ang="0">
                  <a:pos x="620" y="521"/>
                </a:cxn>
                <a:cxn ang="0">
                  <a:pos x="600" y="464"/>
                </a:cxn>
                <a:cxn ang="0">
                  <a:pos x="580" y="408"/>
                </a:cxn>
                <a:cxn ang="0">
                  <a:pos x="557" y="354"/>
                </a:cxn>
                <a:cxn ang="0">
                  <a:pos x="530" y="301"/>
                </a:cxn>
                <a:cxn ang="0">
                  <a:pos x="500" y="247"/>
                </a:cxn>
                <a:cxn ang="0">
                  <a:pos x="470" y="197"/>
                </a:cxn>
                <a:cxn ang="0">
                  <a:pos x="436" y="144"/>
                </a:cxn>
                <a:cxn ang="0">
                  <a:pos x="400" y="97"/>
                </a:cxn>
                <a:cxn ang="0">
                  <a:pos x="363" y="47"/>
                </a:cxn>
                <a:cxn ang="0">
                  <a:pos x="320" y="0"/>
                </a:cxn>
                <a:cxn ang="0">
                  <a:pos x="0" y="321"/>
                </a:cxn>
              </a:cxnLst>
              <a:rect l="T0" t="T1" r="T2" b="T3"/>
              <a:pathLst>
                <a:path w="680" h="865">
                  <a:moveTo>
                    <a:pt x="0" y="321"/>
                  </a:moveTo>
                  <a:lnTo>
                    <a:pt x="0" y="321"/>
                  </a:lnTo>
                  <a:lnTo>
                    <a:pt x="50" y="384"/>
                  </a:lnTo>
                  <a:lnTo>
                    <a:pt x="90" y="444"/>
                  </a:lnTo>
                  <a:lnTo>
                    <a:pt x="130" y="511"/>
                  </a:lnTo>
                  <a:lnTo>
                    <a:pt x="160" y="581"/>
                  </a:lnTo>
                  <a:lnTo>
                    <a:pt x="183" y="651"/>
                  </a:lnTo>
                  <a:lnTo>
                    <a:pt x="203" y="722"/>
                  </a:lnTo>
                  <a:lnTo>
                    <a:pt x="216" y="795"/>
                  </a:lnTo>
                  <a:lnTo>
                    <a:pt x="223" y="865"/>
                  </a:lnTo>
                  <a:lnTo>
                    <a:pt x="680" y="865"/>
                  </a:lnTo>
                  <a:lnTo>
                    <a:pt x="677" y="808"/>
                  </a:lnTo>
                  <a:lnTo>
                    <a:pt x="670" y="752"/>
                  </a:lnTo>
                  <a:lnTo>
                    <a:pt x="660" y="691"/>
                  </a:lnTo>
                  <a:lnTo>
                    <a:pt x="650" y="635"/>
                  </a:lnTo>
                  <a:lnTo>
                    <a:pt x="637" y="578"/>
                  </a:lnTo>
                  <a:lnTo>
                    <a:pt x="620" y="521"/>
                  </a:lnTo>
                  <a:lnTo>
                    <a:pt x="600" y="464"/>
                  </a:lnTo>
                  <a:lnTo>
                    <a:pt x="580" y="408"/>
                  </a:lnTo>
                  <a:lnTo>
                    <a:pt x="557" y="354"/>
                  </a:lnTo>
                  <a:lnTo>
                    <a:pt x="530" y="301"/>
                  </a:lnTo>
                  <a:lnTo>
                    <a:pt x="500" y="247"/>
                  </a:lnTo>
                  <a:lnTo>
                    <a:pt x="470" y="197"/>
                  </a:lnTo>
                  <a:lnTo>
                    <a:pt x="436" y="144"/>
                  </a:lnTo>
                  <a:lnTo>
                    <a:pt x="400" y="97"/>
                  </a:lnTo>
                  <a:lnTo>
                    <a:pt x="363" y="47"/>
                  </a:lnTo>
                  <a:lnTo>
                    <a:pt x="320" y="0"/>
                  </a:lnTo>
                  <a:lnTo>
                    <a:pt x="0" y="321"/>
                  </a:lnTo>
                  <a:close/>
                </a:path>
              </a:pathLst>
            </a:custGeom>
            <a:solidFill>
              <a:srgbClr val="D6CFBF"/>
            </a:solidFill>
            <a:ln w="25400">
              <a:noFill/>
              <a:prstDash val="sysDot"/>
              <a:round/>
              <a:headEnd/>
              <a:tailEnd/>
            </a:ln>
          </p:spPr>
          <p:txBody>
            <a:bodyPr wrap="none" anchor="ctr"/>
            <a:lstStyle/>
            <a:p>
              <a:endParaRPr lang="zh-CN" altLang="en-US" sz="2400"/>
            </a:p>
          </p:txBody>
        </p:sp>
        <p:sp>
          <p:nvSpPr>
            <p:cNvPr id="4" name="Freeform 6"/>
            <p:cNvSpPr>
              <a:spLocks/>
            </p:cNvSpPr>
            <p:nvPr/>
          </p:nvSpPr>
          <p:spPr bwMode="auto">
            <a:xfrm>
              <a:off x="4153154" y="4222113"/>
              <a:ext cx="1170613" cy="1503032"/>
            </a:xfrm>
            <a:custGeom>
              <a:avLst/>
              <a:gdLst>
                <a:gd name="T0" fmla="*/ 0 w 680"/>
                <a:gd name="T1" fmla="*/ 0 h 868"/>
                <a:gd name="T2" fmla="*/ 680 w 680"/>
                <a:gd name="T3" fmla="*/ 868 h 868"/>
              </a:gdLst>
              <a:ahLst/>
              <a:cxnLst>
                <a:cxn ang="0">
                  <a:pos x="223" y="0"/>
                </a:cxn>
                <a:cxn ang="0">
                  <a:pos x="223" y="0"/>
                </a:cxn>
                <a:cxn ang="0">
                  <a:pos x="216" y="73"/>
                </a:cxn>
                <a:cxn ang="0">
                  <a:pos x="203" y="146"/>
                </a:cxn>
                <a:cxn ang="0">
                  <a:pos x="183" y="217"/>
                </a:cxn>
                <a:cxn ang="0">
                  <a:pos x="160" y="287"/>
                </a:cxn>
                <a:cxn ang="0">
                  <a:pos x="130" y="357"/>
                </a:cxn>
                <a:cxn ang="0">
                  <a:pos x="90" y="420"/>
                </a:cxn>
                <a:cxn ang="0">
                  <a:pos x="50" y="484"/>
                </a:cxn>
                <a:cxn ang="0">
                  <a:pos x="0" y="544"/>
                </a:cxn>
                <a:cxn ang="0">
                  <a:pos x="320" y="868"/>
                </a:cxn>
                <a:cxn ang="0">
                  <a:pos x="320" y="868"/>
                </a:cxn>
                <a:cxn ang="0">
                  <a:pos x="363" y="821"/>
                </a:cxn>
                <a:cxn ang="0">
                  <a:pos x="400" y="771"/>
                </a:cxn>
                <a:cxn ang="0">
                  <a:pos x="436" y="724"/>
                </a:cxn>
                <a:cxn ang="0">
                  <a:pos x="470" y="671"/>
                </a:cxn>
                <a:cxn ang="0">
                  <a:pos x="500" y="621"/>
                </a:cxn>
                <a:cxn ang="0">
                  <a:pos x="530" y="567"/>
                </a:cxn>
                <a:cxn ang="0">
                  <a:pos x="557" y="514"/>
                </a:cxn>
                <a:cxn ang="0">
                  <a:pos x="580" y="460"/>
                </a:cxn>
                <a:cxn ang="0">
                  <a:pos x="600" y="404"/>
                </a:cxn>
                <a:cxn ang="0">
                  <a:pos x="620" y="347"/>
                </a:cxn>
                <a:cxn ang="0">
                  <a:pos x="637" y="290"/>
                </a:cxn>
                <a:cxn ang="0">
                  <a:pos x="650" y="233"/>
                </a:cxn>
                <a:cxn ang="0">
                  <a:pos x="660" y="177"/>
                </a:cxn>
                <a:cxn ang="0">
                  <a:pos x="670" y="116"/>
                </a:cxn>
                <a:cxn ang="0">
                  <a:pos x="677" y="60"/>
                </a:cxn>
                <a:cxn ang="0">
                  <a:pos x="680" y="0"/>
                </a:cxn>
                <a:cxn ang="0">
                  <a:pos x="223" y="0"/>
                </a:cxn>
              </a:cxnLst>
              <a:rect l="T0" t="T1" r="T2" b="T3"/>
              <a:pathLst>
                <a:path w="680" h="868">
                  <a:moveTo>
                    <a:pt x="223" y="0"/>
                  </a:moveTo>
                  <a:lnTo>
                    <a:pt x="223" y="0"/>
                  </a:lnTo>
                  <a:lnTo>
                    <a:pt x="216" y="73"/>
                  </a:lnTo>
                  <a:lnTo>
                    <a:pt x="203" y="146"/>
                  </a:lnTo>
                  <a:lnTo>
                    <a:pt x="183" y="217"/>
                  </a:lnTo>
                  <a:lnTo>
                    <a:pt x="160" y="287"/>
                  </a:lnTo>
                  <a:lnTo>
                    <a:pt x="130" y="357"/>
                  </a:lnTo>
                  <a:lnTo>
                    <a:pt x="90" y="420"/>
                  </a:lnTo>
                  <a:lnTo>
                    <a:pt x="50" y="484"/>
                  </a:lnTo>
                  <a:lnTo>
                    <a:pt x="0" y="544"/>
                  </a:lnTo>
                  <a:lnTo>
                    <a:pt x="320" y="868"/>
                  </a:lnTo>
                  <a:lnTo>
                    <a:pt x="363" y="821"/>
                  </a:lnTo>
                  <a:lnTo>
                    <a:pt x="400" y="771"/>
                  </a:lnTo>
                  <a:lnTo>
                    <a:pt x="436" y="724"/>
                  </a:lnTo>
                  <a:lnTo>
                    <a:pt x="470" y="671"/>
                  </a:lnTo>
                  <a:lnTo>
                    <a:pt x="500" y="621"/>
                  </a:lnTo>
                  <a:lnTo>
                    <a:pt x="530" y="567"/>
                  </a:lnTo>
                  <a:lnTo>
                    <a:pt x="557" y="514"/>
                  </a:lnTo>
                  <a:lnTo>
                    <a:pt x="580" y="460"/>
                  </a:lnTo>
                  <a:lnTo>
                    <a:pt x="600" y="404"/>
                  </a:lnTo>
                  <a:lnTo>
                    <a:pt x="620" y="347"/>
                  </a:lnTo>
                  <a:lnTo>
                    <a:pt x="637" y="290"/>
                  </a:lnTo>
                  <a:lnTo>
                    <a:pt x="650" y="233"/>
                  </a:lnTo>
                  <a:lnTo>
                    <a:pt x="660" y="177"/>
                  </a:lnTo>
                  <a:lnTo>
                    <a:pt x="670" y="116"/>
                  </a:lnTo>
                  <a:lnTo>
                    <a:pt x="677" y="60"/>
                  </a:lnTo>
                  <a:lnTo>
                    <a:pt x="680" y="0"/>
                  </a:lnTo>
                  <a:lnTo>
                    <a:pt x="223" y="0"/>
                  </a:lnTo>
                  <a:close/>
                </a:path>
              </a:pathLst>
            </a:custGeom>
            <a:solidFill>
              <a:srgbClr val="B0A68E"/>
            </a:solidFill>
            <a:ln w="25400">
              <a:noFill/>
              <a:prstDash val="sysDot"/>
              <a:round/>
              <a:headEnd/>
              <a:tailEnd/>
            </a:ln>
          </p:spPr>
          <p:txBody>
            <a:bodyPr wrap="none" anchor="ctr"/>
            <a:lstStyle/>
            <a:p>
              <a:endParaRPr lang="zh-CN" altLang="en-US" sz="2400"/>
            </a:p>
          </p:txBody>
        </p:sp>
        <p:sp>
          <p:nvSpPr>
            <p:cNvPr id="5" name="Freeform 7"/>
            <p:cNvSpPr>
              <a:spLocks/>
            </p:cNvSpPr>
            <p:nvPr/>
          </p:nvSpPr>
          <p:spPr bwMode="auto">
            <a:xfrm>
              <a:off x="3078944" y="5307828"/>
              <a:ext cx="1487368" cy="1174027"/>
            </a:xfrm>
            <a:custGeom>
              <a:avLst/>
              <a:gdLst>
                <a:gd name="T0" fmla="*/ 0 w 864"/>
                <a:gd name="T1" fmla="*/ 0 h 678"/>
                <a:gd name="T2" fmla="*/ 864 w 864"/>
                <a:gd name="T3" fmla="*/ 678 h 678"/>
              </a:gdLst>
              <a:ahLst/>
              <a:cxnLst>
                <a:cxn ang="0">
                  <a:pos x="543" y="0"/>
                </a:cxn>
                <a:cxn ang="0">
                  <a:pos x="543" y="0"/>
                </a:cxn>
                <a:cxn ang="0">
                  <a:pos x="483" y="47"/>
                </a:cxn>
                <a:cxn ang="0">
                  <a:pos x="420" y="90"/>
                </a:cxn>
                <a:cxn ang="0">
                  <a:pos x="353" y="127"/>
                </a:cxn>
                <a:cxn ang="0">
                  <a:pos x="287" y="157"/>
                </a:cxn>
                <a:cxn ang="0">
                  <a:pos x="217" y="184"/>
                </a:cxn>
                <a:cxn ang="0">
                  <a:pos x="146" y="204"/>
                </a:cxn>
                <a:cxn ang="0">
                  <a:pos x="73" y="217"/>
                </a:cxn>
                <a:cxn ang="0">
                  <a:pos x="0" y="224"/>
                </a:cxn>
                <a:cxn ang="0">
                  <a:pos x="0" y="678"/>
                </a:cxn>
                <a:cxn ang="0">
                  <a:pos x="0" y="678"/>
                </a:cxn>
                <a:cxn ang="0">
                  <a:pos x="56" y="675"/>
                </a:cxn>
                <a:cxn ang="0">
                  <a:pos x="116" y="668"/>
                </a:cxn>
                <a:cxn ang="0">
                  <a:pos x="173" y="661"/>
                </a:cxn>
                <a:cxn ang="0">
                  <a:pos x="233" y="648"/>
                </a:cxn>
                <a:cxn ang="0">
                  <a:pos x="290" y="635"/>
                </a:cxn>
                <a:cxn ang="0">
                  <a:pos x="347" y="618"/>
                </a:cxn>
                <a:cxn ang="0">
                  <a:pos x="400" y="601"/>
                </a:cxn>
                <a:cxn ang="0">
                  <a:pos x="457" y="581"/>
                </a:cxn>
                <a:cxn ang="0">
                  <a:pos x="510" y="554"/>
                </a:cxn>
                <a:cxn ang="0">
                  <a:pos x="567" y="531"/>
                </a:cxn>
                <a:cxn ang="0">
                  <a:pos x="617" y="501"/>
                </a:cxn>
                <a:cxn ang="0">
                  <a:pos x="670" y="471"/>
                </a:cxn>
                <a:cxn ang="0">
                  <a:pos x="720" y="438"/>
                </a:cxn>
                <a:cxn ang="0">
                  <a:pos x="770" y="401"/>
                </a:cxn>
                <a:cxn ang="0">
                  <a:pos x="817" y="361"/>
                </a:cxn>
                <a:cxn ang="0">
                  <a:pos x="864" y="321"/>
                </a:cxn>
                <a:cxn ang="0">
                  <a:pos x="543" y="0"/>
                </a:cxn>
              </a:cxnLst>
              <a:rect l="T0" t="T1" r="T2" b="T3"/>
              <a:pathLst>
                <a:path w="864" h="678">
                  <a:moveTo>
                    <a:pt x="543" y="0"/>
                  </a:moveTo>
                  <a:lnTo>
                    <a:pt x="543" y="0"/>
                  </a:lnTo>
                  <a:lnTo>
                    <a:pt x="483" y="47"/>
                  </a:lnTo>
                  <a:lnTo>
                    <a:pt x="420" y="90"/>
                  </a:lnTo>
                  <a:lnTo>
                    <a:pt x="353" y="127"/>
                  </a:lnTo>
                  <a:lnTo>
                    <a:pt x="287" y="157"/>
                  </a:lnTo>
                  <a:lnTo>
                    <a:pt x="217" y="184"/>
                  </a:lnTo>
                  <a:lnTo>
                    <a:pt x="146" y="204"/>
                  </a:lnTo>
                  <a:lnTo>
                    <a:pt x="73" y="217"/>
                  </a:lnTo>
                  <a:lnTo>
                    <a:pt x="0" y="224"/>
                  </a:lnTo>
                  <a:lnTo>
                    <a:pt x="0" y="678"/>
                  </a:lnTo>
                  <a:lnTo>
                    <a:pt x="56" y="675"/>
                  </a:lnTo>
                  <a:lnTo>
                    <a:pt x="116" y="668"/>
                  </a:lnTo>
                  <a:lnTo>
                    <a:pt x="173" y="661"/>
                  </a:lnTo>
                  <a:lnTo>
                    <a:pt x="233" y="648"/>
                  </a:lnTo>
                  <a:lnTo>
                    <a:pt x="290" y="635"/>
                  </a:lnTo>
                  <a:lnTo>
                    <a:pt x="347" y="618"/>
                  </a:lnTo>
                  <a:lnTo>
                    <a:pt x="400" y="601"/>
                  </a:lnTo>
                  <a:lnTo>
                    <a:pt x="457" y="581"/>
                  </a:lnTo>
                  <a:lnTo>
                    <a:pt x="510" y="554"/>
                  </a:lnTo>
                  <a:lnTo>
                    <a:pt x="567" y="531"/>
                  </a:lnTo>
                  <a:lnTo>
                    <a:pt x="617" y="501"/>
                  </a:lnTo>
                  <a:lnTo>
                    <a:pt x="670" y="471"/>
                  </a:lnTo>
                  <a:lnTo>
                    <a:pt x="720" y="438"/>
                  </a:lnTo>
                  <a:lnTo>
                    <a:pt x="770" y="401"/>
                  </a:lnTo>
                  <a:lnTo>
                    <a:pt x="817" y="361"/>
                  </a:lnTo>
                  <a:lnTo>
                    <a:pt x="864" y="321"/>
                  </a:lnTo>
                  <a:lnTo>
                    <a:pt x="543" y="0"/>
                  </a:lnTo>
                  <a:close/>
                </a:path>
              </a:pathLst>
            </a:custGeom>
            <a:solidFill>
              <a:srgbClr val="D6CFBF"/>
            </a:solidFill>
            <a:ln w="25400" cap="rnd" cmpd="sng">
              <a:noFill/>
              <a:prstDash val="sysDot"/>
              <a:round/>
              <a:headEnd/>
              <a:tailEnd/>
            </a:ln>
          </p:spPr>
          <p:txBody>
            <a:bodyPr wrap="none" anchor="ctr"/>
            <a:lstStyle/>
            <a:p>
              <a:endParaRPr lang="zh-CN" altLang="en-US" sz="2400"/>
            </a:p>
          </p:txBody>
        </p:sp>
        <p:sp>
          <p:nvSpPr>
            <p:cNvPr id="9" name="Freeform 11"/>
            <p:cNvSpPr>
              <a:spLocks/>
            </p:cNvSpPr>
            <p:nvPr/>
          </p:nvSpPr>
          <p:spPr bwMode="auto">
            <a:xfrm>
              <a:off x="1395327" y="1770162"/>
              <a:ext cx="1487368" cy="1174027"/>
            </a:xfrm>
            <a:custGeom>
              <a:avLst/>
              <a:gdLst>
                <a:gd name="T0" fmla="*/ 0 w 864"/>
                <a:gd name="T1" fmla="*/ 0 h 678"/>
                <a:gd name="T2" fmla="*/ 864 w 864"/>
                <a:gd name="T3" fmla="*/ 678 h 678"/>
              </a:gdLst>
              <a:ahLst/>
              <a:cxnLst>
                <a:cxn ang="0">
                  <a:pos x="321" y="678"/>
                </a:cxn>
                <a:cxn ang="0">
                  <a:pos x="321" y="678"/>
                </a:cxn>
                <a:cxn ang="0">
                  <a:pos x="381" y="631"/>
                </a:cxn>
                <a:cxn ang="0">
                  <a:pos x="444" y="588"/>
                </a:cxn>
                <a:cxn ang="0">
                  <a:pos x="511" y="551"/>
                </a:cxn>
                <a:cxn ang="0">
                  <a:pos x="577" y="521"/>
                </a:cxn>
                <a:cxn ang="0">
                  <a:pos x="647" y="494"/>
                </a:cxn>
                <a:cxn ang="0">
                  <a:pos x="718" y="474"/>
                </a:cxn>
                <a:cxn ang="0">
                  <a:pos x="791" y="461"/>
                </a:cxn>
                <a:cxn ang="0">
                  <a:pos x="864" y="454"/>
                </a:cxn>
                <a:cxn ang="0">
                  <a:pos x="864" y="0"/>
                </a:cxn>
                <a:cxn ang="0">
                  <a:pos x="864" y="0"/>
                </a:cxn>
                <a:cxn ang="0">
                  <a:pos x="804" y="3"/>
                </a:cxn>
                <a:cxn ang="0">
                  <a:pos x="748" y="10"/>
                </a:cxn>
                <a:cxn ang="0">
                  <a:pos x="691" y="17"/>
                </a:cxn>
                <a:cxn ang="0">
                  <a:pos x="631" y="30"/>
                </a:cxn>
                <a:cxn ang="0">
                  <a:pos x="574" y="43"/>
                </a:cxn>
                <a:cxn ang="0">
                  <a:pos x="517" y="60"/>
                </a:cxn>
                <a:cxn ang="0">
                  <a:pos x="461" y="77"/>
                </a:cxn>
                <a:cxn ang="0">
                  <a:pos x="407" y="97"/>
                </a:cxn>
                <a:cxn ang="0">
                  <a:pos x="351" y="124"/>
                </a:cxn>
                <a:cxn ang="0">
                  <a:pos x="297" y="147"/>
                </a:cxn>
                <a:cxn ang="0">
                  <a:pos x="244" y="177"/>
                </a:cxn>
                <a:cxn ang="0">
                  <a:pos x="194" y="207"/>
                </a:cxn>
                <a:cxn ang="0">
                  <a:pos x="144" y="240"/>
                </a:cxn>
                <a:cxn ang="0">
                  <a:pos x="94" y="277"/>
                </a:cxn>
                <a:cxn ang="0">
                  <a:pos x="47" y="317"/>
                </a:cxn>
                <a:cxn ang="0">
                  <a:pos x="0" y="357"/>
                </a:cxn>
                <a:cxn ang="0">
                  <a:pos x="321" y="678"/>
                </a:cxn>
              </a:cxnLst>
              <a:rect l="T0" t="T1" r="T2" b="T3"/>
              <a:pathLst>
                <a:path w="864" h="678">
                  <a:moveTo>
                    <a:pt x="321" y="678"/>
                  </a:moveTo>
                  <a:lnTo>
                    <a:pt x="321" y="678"/>
                  </a:lnTo>
                  <a:lnTo>
                    <a:pt x="381" y="631"/>
                  </a:lnTo>
                  <a:lnTo>
                    <a:pt x="444" y="588"/>
                  </a:lnTo>
                  <a:lnTo>
                    <a:pt x="511" y="551"/>
                  </a:lnTo>
                  <a:lnTo>
                    <a:pt x="577" y="521"/>
                  </a:lnTo>
                  <a:lnTo>
                    <a:pt x="647" y="494"/>
                  </a:lnTo>
                  <a:lnTo>
                    <a:pt x="718" y="474"/>
                  </a:lnTo>
                  <a:lnTo>
                    <a:pt x="791" y="461"/>
                  </a:lnTo>
                  <a:lnTo>
                    <a:pt x="864" y="454"/>
                  </a:lnTo>
                  <a:lnTo>
                    <a:pt x="864" y="0"/>
                  </a:lnTo>
                  <a:lnTo>
                    <a:pt x="804" y="3"/>
                  </a:lnTo>
                  <a:lnTo>
                    <a:pt x="748" y="10"/>
                  </a:lnTo>
                  <a:lnTo>
                    <a:pt x="691" y="17"/>
                  </a:lnTo>
                  <a:lnTo>
                    <a:pt x="631" y="30"/>
                  </a:lnTo>
                  <a:lnTo>
                    <a:pt x="574" y="43"/>
                  </a:lnTo>
                  <a:lnTo>
                    <a:pt x="517" y="60"/>
                  </a:lnTo>
                  <a:lnTo>
                    <a:pt x="461" y="77"/>
                  </a:lnTo>
                  <a:lnTo>
                    <a:pt x="407" y="97"/>
                  </a:lnTo>
                  <a:lnTo>
                    <a:pt x="351" y="124"/>
                  </a:lnTo>
                  <a:lnTo>
                    <a:pt x="297" y="147"/>
                  </a:lnTo>
                  <a:lnTo>
                    <a:pt x="244" y="177"/>
                  </a:lnTo>
                  <a:lnTo>
                    <a:pt x="194" y="207"/>
                  </a:lnTo>
                  <a:lnTo>
                    <a:pt x="144" y="240"/>
                  </a:lnTo>
                  <a:lnTo>
                    <a:pt x="94" y="277"/>
                  </a:lnTo>
                  <a:lnTo>
                    <a:pt x="47" y="317"/>
                  </a:lnTo>
                  <a:lnTo>
                    <a:pt x="0" y="357"/>
                  </a:lnTo>
                  <a:lnTo>
                    <a:pt x="321" y="678"/>
                  </a:lnTo>
                  <a:close/>
                </a:path>
              </a:pathLst>
            </a:custGeom>
            <a:solidFill>
              <a:srgbClr val="D6CFBF"/>
            </a:solidFill>
            <a:ln w="22225" cap="rnd" cmpd="sng">
              <a:noFill/>
              <a:prstDash val="sysDot"/>
              <a:round/>
              <a:headEnd/>
              <a:tailEnd/>
            </a:ln>
          </p:spPr>
          <p:txBody>
            <a:bodyPr wrap="none" anchor="ctr"/>
            <a:lstStyle/>
            <a:p>
              <a:endParaRPr lang="zh-CN" altLang="en-US" sz="2400"/>
            </a:p>
          </p:txBody>
        </p:sp>
        <p:sp>
          <p:nvSpPr>
            <p:cNvPr id="10" name="Text Box 22"/>
            <p:cNvSpPr>
              <a:spLocks noChangeArrowheads="1"/>
            </p:cNvSpPr>
            <p:nvPr/>
          </p:nvSpPr>
          <p:spPr bwMode="auto">
            <a:xfrm>
              <a:off x="3306550" y="1968807"/>
              <a:ext cx="697628" cy="707886"/>
            </a:xfrm>
            <a:prstGeom prst="rect">
              <a:avLst/>
            </a:prstGeom>
            <a:noFill/>
            <a:ln w="9525">
              <a:noFill/>
              <a:miter lim="800000"/>
              <a:headEnd/>
              <a:tailEnd/>
            </a:ln>
          </p:spPr>
          <p:txBody>
            <a:bodyPr wrap="none">
              <a:spAutoFit/>
            </a:bodyPr>
            <a:lstStyle/>
            <a:p>
              <a:pPr algn="ctr"/>
              <a:r>
                <a:rPr lang="zh-CN" altLang="en-US" sz="4000" dirty="0">
                  <a:solidFill>
                    <a:schemeClr val="tx1">
                      <a:lumMod val="75000"/>
                      <a:lumOff val="25000"/>
                    </a:schemeClr>
                  </a:solidFill>
                  <a:ea typeface="方正静蕾简体" panose="02000000000000000000" pitchFamily="2" charset="-122"/>
                </a:rPr>
                <a:t>毛</a:t>
              </a:r>
            </a:p>
          </p:txBody>
        </p:sp>
        <p:sp>
          <p:nvSpPr>
            <p:cNvPr id="14" name="Text Box 22"/>
            <p:cNvSpPr>
              <a:spLocks noChangeArrowheads="1"/>
            </p:cNvSpPr>
            <p:nvPr/>
          </p:nvSpPr>
          <p:spPr bwMode="auto">
            <a:xfrm>
              <a:off x="4440062" y="3061583"/>
              <a:ext cx="697628" cy="707886"/>
            </a:xfrm>
            <a:prstGeom prst="rect">
              <a:avLst/>
            </a:prstGeom>
            <a:noFill/>
            <a:ln w="9525">
              <a:noFill/>
              <a:miter lim="800000"/>
              <a:headEnd/>
              <a:tailEnd/>
            </a:ln>
          </p:spPr>
          <p:txBody>
            <a:bodyPr wrap="none">
              <a:spAutoFit/>
            </a:bodyPr>
            <a:lstStyle/>
            <a:p>
              <a:pPr algn="ctr"/>
              <a:r>
                <a:rPr lang="zh-CN" altLang="en-US" sz="4000" dirty="0">
                  <a:solidFill>
                    <a:schemeClr val="tx1">
                      <a:lumMod val="75000"/>
                      <a:lumOff val="25000"/>
                    </a:schemeClr>
                  </a:solidFill>
                  <a:ea typeface="方正静蕾简体" panose="02000000000000000000" pitchFamily="2" charset="-122"/>
                </a:rPr>
                <a:t>重</a:t>
              </a:r>
            </a:p>
          </p:txBody>
        </p:sp>
        <p:sp>
          <p:nvSpPr>
            <p:cNvPr id="15" name="Text Box 22"/>
            <p:cNvSpPr>
              <a:spLocks noChangeArrowheads="1"/>
            </p:cNvSpPr>
            <p:nvPr/>
          </p:nvSpPr>
          <p:spPr bwMode="auto">
            <a:xfrm>
              <a:off x="4440062" y="4562754"/>
              <a:ext cx="697628" cy="707886"/>
            </a:xfrm>
            <a:prstGeom prst="rect">
              <a:avLst/>
            </a:prstGeom>
            <a:noFill/>
            <a:ln w="9525">
              <a:noFill/>
              <a:miter lim="800000"/>
              <a:headEnd/>
              <a:tailEnd/>
            </a:ln>
          </p:spPr>
          <p:txBody>
            <a:bodyPr wrap="none">
              <a:spAutoFit/>
            </a:bodyPr>
            <a:lstStyle/>
            <a:p>
              <a:pPr algn="ctr"/>
              <a:r>
                <a:rPr lang="zh-CN" altLang="en-US" sz="4000" dirty="0">
                  <a:solidFill>
                    <a:schemeClr val="tx1">
                      <a:lumMod val="75000"/>
                      <a:lumOff val="25000"/>
                    </a:schemeClr>
                  </a:solidFill>
                  <a:ea typeface="方正静蕾简体" panose="02000000000000000000" pitchFamily="2" charset="-122"/>
                </a:rPr>
                <a:t>要</a:t>
              </a:r>
            </a:p>
          </p:txBody>
        </p:sp>
        <p:sp>
          <p:nvSpPr>
            <p:cNvPr id="16" name="Text Box 22"/>
            <p:cNvSpPr>
              <a:spLocks noChangeArrowheads="1"/>
            </p:cNvSpPr>
            <p:nvPr/>
          </p:nvSpPr>
          <p:spPr bwMode="auto">
            <a:xfrm>
              <a:off x="3329654" y="5618024"/>
              <a:ext cx="697628" cy="707886"/>
            </a:xfrm>
            <a:prstGeom prst="rect">
              <a:avLst/>
            </a:prstGeom>
            <a:noFill/>
            <a:ln w="9525">
              <a:noFill/>
              <a:miter lim="800000"/>
              <a:headEnd/>
              <a:tailEnd/>
            </a:ln>
          </p:spPr>
          <p:txBody>
            <a:bodyPr wrap="none">
              <a:spAutoFit/>
            </a:bodyPr>
            <a:lstStyle/>
            <a:p>
              <a:pPr algn="ctr"/>
              <a:r>
                <a:rPr lang="zh-CN" altLang="en-US" sz="4000" dirty="0">
                  <a:solidFill>
                    <a:schemeClr val="tx1">
                      <a:lumMod val="75000"/>
                      <a:lumOff val="25000"/>
                    </a:schemeClr>
                  </a:solidFill>
                  <a:ea typeface="方正静蕾简体" panose="02000000000000000000" pitchFamily="2" charset="-122"/>
                </a:rPr>
                <a:t>捏</a:t>
              </a:r>
            </a:p>
          </p:txBody>
        </p:sp>
        <p:sp>
          <p:nvSpPr>
            <p:cNvPr id="17" name="Text Box 22"/>
            <p:cNvSpPr>
              <a:spLocks noChangeArrowheads="1"/>
            </p:cNvSpPr>
            <p:nvPr/>
          </p:nvSpPr>
          <p:spPr bwMode="auto">
            <a:xfrm>
              <a:off x="1899473" y="1968807"/>
              <a:ext cx="697627" cy="707886"/>
            </a:xfrm>
            <a:prstGeom prst="rect">
              <a:avLst/>
            </a:prstGeom>
            <a:noFill/>
            <a:ln w="9525">
              <a:noFill/>
              <a:miter lim="800000"/>
              <a:headEnd/>
              <a:tailEnd/>
            </a:ln>
          </p:spPr>
          <p:txBody>
            <a:bodyPr wrap="none">
              <a:spAutoFit/>
            </a:bodyPr>
            <a:lstStyle/>
            <a:p>
              <a:pPr algn="ctr"/>
              <a:r>
                <a:rPr lang="zh-CN" altLang="en-US" sz="4000" dirty="0">
                  <a:solidFill>
                    <a:schemeClr val="tx1">
                      <a:lumMod val="75000"/>
                      <a:lumOff val="25000"/>
                    </a:schemeClr>
                  </a:solidFill>
                  <a:latin typeface="方正静蕾简体" panose="02000000000000000000" pitchFamily="2" charset="-122"/>
                  <a:ea typeface="方正静蕾简体" panose="02000000000000000000" pitchFamily="2" charset="-122"/>
                </a:rPr>
                <a:t>为</a:t>
              </a:r>
            </a:p>
          </p:txBody>
        </p:sp>
        <p:pic>
          <p:nvPicPr>
            <p:cNvPr id="117" name="图片 116"/>
            <p:cNvPicPr>
              <a:picLocks noChangeAspect="1"/>
            </p:cNvPicPr>
            <p:nvPr/>
          </p:nvPicPr>
          <p:blipFill>
            <a:blip r:embed="rId3"/>
            <a:stretch>
              <a:fillRect/>
            </a:stretch>
          </p:blipFill>
          <p:spPr>
            <a:xfrm>
              <a:off x="1510557" y="3076741"/>
              <a:ext cx="2955222" cy="1850466"/>
            </a:xfrm>
            <a:prstGeom prst="rect">
              <a:avLst/>
            </a:prstGeom>
          </p:spPr>
        </p:pic>
      </p:grpSp>
      <p:sp>
        <p:nvSpPr>
          <p:cNvPr id="28" name="内容占位符 2">
            <a:extLst>
              <a:ext uri="{FF2B5EF4-FFF2-40B4-BE49-F238E27FC236}">
                <a16:creationId xmlns="" xmlns:a16="http://schemas.microsoft.com/office/drawing/2014/main" id="{37E113CE-0C15-4B38-ACBA-60F590D54059}"/>
              </a:ext>
            </a:extLst>
          </p:cNvPr>
          <p:cNvSpPr txBox="1">
            <a:spLocks/>
          </p:cNvSpPr>
          <p:nvPr/>
        </p:nvSpPr>
        <p:spPr>
          <a:xfrm>
            <a:off x="3400931" y="1209882"/>
            <a:ext cx="4728407" cy="317842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zh-CN" altLang="en-US" sz="2000" dirty="0"/>
              <a:t>         </a:t>
            </a:r>
            <a:r>
              <a:rPr lang="zh-CN" altLang="en-US" sz="2000" spc="300" dirty="0"/>
              <a:t>在人际交往中，人们首先关心的是如何才能给别人留下一个良好的第一印 象，使自己与别人的人际关系一开始就</a:t>
            </a:r>
            <a:r>
              <a:rPr lang="zh-CN" altLang="en-US" sz="2000" b="1" spc="300" dirty="0"/>
              <a:t>有一个良好的开端</a:t>
            </a:r>
            <a:r>
              <a:rPr lang="zh-CN" altLang="en-US" sz="2000" spc="300" dirty="0"/>
              <a:t>。无论是在你的职业生涯、个人生活，还是恋情中，你给人的第一印象无疑是非常重要的。第一印象甚至会</a:t>
            </a:r>
            <a:r>
              <a:rPr lang="zh-CN" altLang="en-US" sz="2000" b="1" spc="300" dirty="0"/>
              <a:t>影响到别人对你的认知程度</a:t>
            </a:r>
            <a:r>
              <a:rPr lang="zh-CN" altLang="en-US" sz="2000" spc="300" dirty="0"/>
              <a:t>，通俗来说就是你在一个特定的情境中会带来多少影响力。</a:t>
            </a:r>
            <a:endParaRPr lang="en-US" altLang="zh-CN" sz="2000" spc="300" dirty="0"/>
          </a:p>
        </p:txBody>
      </p:sp>
      <p:sp>
        <p:nvSpPr>
          <p:cNvPr id="22" name="矩形 21">
            <a:extLst>
              <a:ext uri="{FF2B5EF4-FFF2-40B4-BE49-F238E27FC236}">
                <a16:creationId xmlns="" xmlns:a16="http://schemas.microsoft.com/office/drawing/2014/main" id="{306C0C1C-7947-4BFF-8E53-E5DA32D5D6DE}"/>
              </a:ext>
            </a:extLst>
          </p:cNvPr>
          <p:cNvSpPr/>
          <p:nvPr/>
        </p:nvSpPr>
        <p:spPr>
          <a:xfrm>
            <a:off x="2994197" y="4701070"/>
            <a:ext cx="4960681" cy="1938992"/>
          </a:xfrm>
          <a:prstGeom prst="rect">
            <a:avLst/>
          </a:prstGeom>
        </p:spPr>
        <p:txBody>
          <a:bodyPr wrap="square">
            <a:spAutoFit/>
          </a:bodyPr>
          <a:lstStyle/>
          <a:p>
            <a:r>
              <a:rPr lang="zh-CN" altLang="en-US" sz="2000" spc="300" dirty="0"/>
              <a:t>你留给人的第一印象则取决于你的</a:t>
            </a:r>
            <a:r>
              <a:rPr lang="zh-CN" altLang="en-US" sz="2000" b="1" spc="300" dirty="0"/>
              <a:t>形象</a:t>
            </a:r>
            <a:r>
              <a:rPr lang="zh-CN" altLang="en-US" sz="2000" spc="300" dirty="0"/>
              <a:t>。得体的塑造和维护个人形象，会给初次见面的人以良好第一印象，包括发型、着装、表情、言谈举止、待人接物等（当然，本来就长得丑的就要更注意了素质真的比颜值重要）。</a:t>
            </a:r>
            <a:endParaRPr lang="en-US" altLang="zh-CN" sz="2000" spc="300" dirty="0"/>
          </a:p>
        </p:txBody>
      </p:sp>
      <p:sp>
        <p:nvSpPr>
          <p:cNvPr id="30" name="Freeform 25">
            <a:extLst>
              <a:ext uri="{FF2B5EF4-FFF2-40B4-BE49-F238E27FC236}">
                <a16:creationId xmlns="" xmlns:a16="http://schemas.microsoft.com/office/drawing/2014/main" id="{514215E1-B0E2-43C0-8DE4-3348A34E799A}"/>
              </a:ext>
            </a:extLst>
          </p:cNvPr>
          <p:cNvSpPr>
            <a:spLocks/>
          </p:cNvSpPr>
          <p:nvPr/>
        </p:nvSpPr>
        <p:spPr bwMode="auto">
          <a:xfrm rot="16200000">
            <a:off x="7538169" y="1730960"/>
            <a:ext cx="5264491" cy="3867794"/>
          </a:xfrm>
          <a:custGeom>
            <a:avLst/>
            <a:gdLst>
              <a:gd name="T0" fmla="*/ 0 w 1905"/>
              <a:gd name="T1" fmla="*/ 0 h 136"/>
              <a:gd name="T2" fmla="*/ 1905 w 1905"/>
              <a:gd name="T3" fmla="*/ 136 h 136"/>
            </a:gdLst>
            <a:ahLst/>
            <a:cxnLst>
              <a:cxn ang="0">
                <a:pos x="0" y="136"/>
              </a:cxn>
              <a:cxn ang="0">
                <a:pos x="317" y="0"/>
              </a:cxn>
              <a:cxn ang="0">
                <a:pos x="1905" y="0"/>
              </a:cxn>
            </a:cxnLst>
            <a:rect l="T0" t="T1" r="T2" b="T3"/>
            <a:pathLst>
              <a:path w="1905" h="136">
                <a:moveTo>
                  <a:pt x="0" y="136"/>
                </a:moveTo>
                <a:lnTo>
                  <a:pt x="317" y="0"/>
                </a:lnTo>
                <a:lnTo>
                  <a:pt x="1905" y="0"/>
                </a:lnTo>
              </a:path>
            </a:pathLst>
          </a:custGeom>
          <a:noFill/>
          <a:ln w="25400" cap="rnd" cmpd="sng">
            <a:solidFill>
              <a:schemeClr val="tx1"/>
            </a:solidFill>
            <a:prstDash val="sysDot"/>
            <a:round/>
            <a:headEnd/>
            <a:tailEnd/>
          </a:ln>
        </p:spPr>
        <p:txBody>
          <a:bodyPr wrap="none" anchor="ctr"/>
          <a:lstStyle/>
          <a:p>
            <a:endParaRPr lang="zh-CN" altLang="en-US" sz="2400">
              <a:solidFill>
                <a:schemeClr val="bg1"/>
              </a:solidFill>
            </a:endParaRPr>
          </a:p>
        </p:txBody>
      </p:sp>
      <p:sp>
        <p:nvSpPr>
          <p:cNvPr id="23" name="矩形 22">
            <a:extLst>
              <a:ext uri="{FF2B5EF4-FFF2-40B4-BE49-F238E27FC236}">
                <a16:creationId xmlns="" xmlns:a16="http://schemas.microsoft.com/office/drawing/2014/main" id="{E321E69C-E42E-474E-91AB-9329F30C1A20}"/>
              </a:ext>
            </a:extLst>
          </p:cNvPr>
          <p:cNvSpPr/>
          <p:nvPr/>
        </p:nvSpPr>
        <p:spPr>
          <a:xfrm>
            <a:off x="8355011" y="1077741"/>
            <a:ext cx="3749301" cy="4401205"/>
          </a:xfrm>
          <a:prstGeom prst="rect">
            <a:avLst/>
          </a:prstGeom>
        </p:spPr>
        <p:txBody>
          <a:bodyPr wrap="square">
            <a:spAutoFit/>
          </a:bodyPr>
          <a:lstStyle/>
          <a:p>
            <a:r>
              <a:rPr lang="zh-CN" altLang="en-US" sz="2000" spc="300" dirty="0"/>
              <a:t>你的形象就是你自己的未来，在当今激烈竞争的社会中，一个人的形象远比人们想象的更为重要。一个人的形象应该为自己增辉，当你的形象成为与有效的沟通工具时，那么塑造和维护个人形象就成了一种投资，长期持续下去会带来丰厚的回报，让美的价值积累，让个人消费增值。没有什么比一个人许多内在的东西都没有机会展示，还没领到通行证就被拒之门外的损失更大了。。。</a:t>
            </a:r>
          </a:p>
        </p:txBody>
      </p:sp>
      <p:pic>
        <p:nvPicPr>
          <p:cNvPr id="118" name="图片 117"/>
          <p:cNvPicPr>
            <a:picLocks noChangeAspect="1"/>
          </p:cNvPicPr>
          <p:nvPr/>
        </p:nvPicPr>
        <p:blipFill>
          <a:blip r:embed="rId4"/>
          <a:stretch>
            <a:fillRect/>
          </a:stretch>
        </p:blipFill>
        <p:spPr>
          <a:xfrm flipH="1">
            <a:off x="543438" y="4941344"/>
            <a:ext cx="1585542" cy="1858055"/>
          </a:xfrm>
          <a:prstGeom prst="rect">
            <a:avLst/>
          </a:prstGeom>
        </p:spPr>
      </p:pic>
      <p:sp>
        <p:nvSpPr>
          <p:cNvPr id="13" name="文本框 48"/>
          <p:cNvSpPr>
            <a:spLocks noChangeArrowheads="1"/>
          </p:cNvSpPr>
          <p:nvPr/>
        </p:nvSpPr>
        <p:spPr bwMode="auto">
          <a:xfrm>
            <a:off x="5209008" y="2475456"/>
            <a:ext cx="3086756" cy="2862322"/>
          </a:xfrm>
          <a:prstGeom prst="rect">
            <a:avLst/>
          </a:prstGeom>
          <a:solidFill>
            <a:schemeClr val="bg1"/>
          </a:solidFill>
          <a:ln w="9525">
            <a:noFill/>
            <a:miter lim="800000"/>
            <a:headEnd/>
            <a:tailEnd/>
          </a:ln>
        </p:spPr>
        <p:txBody>
          <a:bodyPr wrap="square">
            <a:spAutoFit/>
          </a:bodyPr>
          <a:lstStyle/>
          <a:p>
            <a:pPr algn="ctr"/>
            <a:r>
              <a:rPr lang="zh-CN" altLang="en-US" sz="3600" b="1" dirty="0">
                <a:ln w="9525">
                  <a:solidFill>
                    <a:schemeClr val="bg1"/>
                  </a:solidFill>
                  <a:prstDash val="solid"/>
                </a:ln>
                <a:solidFill>
                  <a:srgbClr val="C00000"/>
                </a:solidFill>
                <a:effectLst>
                  <a:outerShdw blurRad="12700" dist="38100" dir="2700000" algn="tl" rotWithShape="0">
                    <a:schemeClr val="bg1">
                      <a:lumMod val="50000"/>
                    </a:schemeClr>
                  </a:outerShdw>
                </a:effectLst>
              </a:rPr>
              <a:t>文字不重要，第一印象反正就是很重要</a:t>
            </a:r>
            <a:endParaRPr lang="en-US" altLang="zh-CN" sz="3600" b="1" dirty="0">
              <a:ln w="9525">
                <a:solidFill>
                  <a:schemeClr val="bg1"/>
                </a:solidFill>
                <a:prstDash val="solid"/>
              </a:ln>
              <a:solidFill>
                <a:srgbClr val="C00000"/>
              </a:solidFill>
              <a:effectLst>
                <a:outerShdw blurRad="12700" dist="38100" dir="2700000" algn="tl" rotWithShape="0">
                  <a:schemeClr val="bg1">
                    <a:lumMod val="50000"/>
                  </a:schemeClr>
                </a:outerShdw>
              </a:effectLst>
            </a:endParaRPr>
          </a:p>
          <a:p>
            <a:pPr algn="ctr"/>
            <a:r>
              <a:rPr lang="zh-CN" altLang="en-US" sz="3600" b="1" dirty="0">
                <a:ln w="9525">
                  <a:solidFill>
                    <a:schemeClr val="bg1"/>
                  </a:solidFill>
                  <a:prstDash val="solid"/>
                </a:ln>
                <a:solidFill>
                  <a:srgbClr val="C00000"/>
                </a:solidFill>
                <a:effectLst>
                  <a:outerShdw blurRad="12700" dist="38100" dir="2700000" algn="tl" rotWithShape="0">
                    <a:schemeClr val="bg1">
                      <a:lumMod val="50000"/>
                    </a:schemeClr>
                  </a:outerShdw>
                </a:effectLst>
              </a:rPr>
              <a:t>它影响到了人类的违和感</a:t>
            </a:r>
          </a:p>
        </p:txBody>
      </p:sp>
    </p:spTree>
    <p:extLst>
      <p:ext uri="{BB962C8B-B14F-4D97-AF65-F5344CB8AC3E}">
        <p14:creationId xmlns:p14="http://schemas.microsoft.com/office/powerpoint/2010/main" val="25891072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heel(1)">
                                      <p:cBhvr>
                                        <p:cTn id="7" dur="20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down)">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circle(in)">
                                      <p:cBhvr>
                                        <p:cTn id="24" dur="20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mph" presetSubtype="0" fill="hold" grpId="1" nodeType="clickEffect">
                                  <p:stCondLst>
                                    <p:cond delay="0"/>
                                  </p:stCondLst>
                                  <p:childTnLst>
                                    <p:animScale>
                                      <p:cBhvr>
                                        <p:cTn id="28" dur="2000" fill="hold"/>
                                        <p:tgtEl>
                                          <p:spTgt spid="1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2" grpId="0"/>
      <p:bldP spid="23" grpId="0"/>
      <p:bldP spid="13" grpId="0" animBg="1"/>
      <p:bldP spid="1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41"/>
          <p:cNvSpPr>
            <a:spLocks noChangeArrowheads="1"/>
          </p:cNvSpPr>
          <p:nvPr/>
        </p:nvSpPr>
        <p:spPr bwMode="auto">
          <a:xfrm>
            <a:off x="5867399" y="4739660"/>
            <a:ext cx="2117" cy="27517"/>
          </a:xfrm>
          <a:custGeom>
            <a:avLst/>
            <a:gdLst>
              <a:gd name="T0" fmla="*/ 2521744 w 1"/>
              <a:gd name="T1" fmla="*/ 3786385 h 15"/>
              <a:gd name="T2" fmla="*/ 0 w 1"/>
              <a:gd name="T3" fmla="*/ 0 h 15"/>
              <a:gd name="T4" fmla="*/ 0 w 1"/>
              <a:gd name="T5" fmla="*/ 28393764 h 15"/>
              <a:gd name="T6" fmla="*/ 2521744 w 1"/>
              <a:gd name="T7" fmla="*/ 3786385 h 15"/>
              <a:gd name="T8" fmla="*/ 0 60000 65536"/>
              <a:gd name="T9" fmla="*/ 0 60000 65536"/>
              <a:gd name="T10" fmla="*/ 0 60000 65536"/>
              <a:gd name="T11" fmla="*/ 0 60000 65536"/>
              <a:gd name="T12" fmla="*/ 0 w 1"/>
              <a:gd name="T13" fmla="*/ 0 h 15"/>
              <a:gd name="T14" fmla="*/ 1 w 1"/>
              <a:gd name="T15" fmla="*/ 15 h 15"/>
            </a:gdLst>
            <a:ahLst/>
            <a:cxnLst>
              <a:cxn ang="T8">
                <a:pos x="T0" y="T1"/>
              </a:cxn>
              <a:cxn ang="T9">
                <a:pos x="T2" y="T3"/>
              </a:cxn>
              <a:cxn ang="T10">
                <a:pos x="T4" y="T5"/>
              </a:cxn>
              <a:cxn ang="T11">
                <a:pos x="T6" y="T7"/>
              </a:cxn>
            </a:cxnLst>
            <a:rect l="T12" t="T13" r="T14" b="T15"/>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w="9525">
            <a:noFill/>
            <a:bevel/>
            <a:headEnd/>
            <a:tailEnd/>
          </a:ln>
        </p:spPr>
        <p:txBody>
          <a:bodyPr/>
          <a:lstStyle/>
          <a:p>
            <a:endParaRPr lang="zh-CN" altLang="zh-CN" sz="2400">
              <a:solidFill>
                <a:srgbClr val="000000"/>
              </a:solidFill>
              <a:sym typeface="宋体" pitchFamily="2" charset="-122"/>
            </a:endParaRPr>
          </a:p>
        </p:txBody>
      </p:sp>
      <p:sp>
        <p:nvSpPr>
          <p:cNvPr id="6" name="椭圆 2"/>
          <p:cNvSpPr>
            <a:spLocks noChangeArrowheads="1"/>
          </p:cNvSpPr>
          <p:nvPr/>
        </p:nvSpPr>
        <p:spPr bwMode="auto">
          <a:xfrm>
            <a:off x="7319432" y="5016945"/>
            <a:ext cx="713317" cy="715433"/>
          </a:xfrm>
          <a:prstGeom prst="ellipse">
            <a:avLst/>
          </a:prstGeom>
          <a:solidFill>
            <a:schemeClr val="bg1"/>
          </a:solidFill>
          <a:ln w="9525">
            <a:noFill/>
            <a:bevel/>
            <a:headEnd/>
            <a:tailEnd/>
          </a:ln>
        </p:spPr>
        <p:txBody>
          <a:bodyPr/>
          <a:lstStyle/>
          <a:p>
            <a:endParaRPr lang="zh-CN" altLang="zh-CN" sz="2133">
              <a:solidFill>
                <a:prstClr val="black"/>
              </a:solidFill>
              <a:sym typeface="Calibri" pitchFamily="34" charset="0"/>
            </a:endParaRPr>
          </a:p>
        </p:txBody>
      </p:sp>
      <p:sp>
        <p:nvSpPr>
          <p:cNvPr id="7" name="椭圆 453"/>
          <p:cNvSpPr>
            <a:spLocks noChangeArrowheads="1"/>
          </p:cNvSpPr>
          <p:nvPr/>
        </p:nvSpPr>
        <p:spPr bwMode="auto">
          <a:xfrm>
            <a:off x="7319432" y="2593361"/>
            <a:ext cx="713317" cy="715433"/>
          </a:xfrm>
          <a:prstGeom prst="ellipse">
            <a:avLst/>
          </a:prstGeom>
          <a:solidFill>
            <a:schemeClr val="bg1"/>
          </a:solidFill>
          <a:ln w="9525">
            <a:noFill/>
            <a:bevel/>
            <a:headEnd/>
            <a:tailEnd/>
          </a:ln>
        </p:spPr>
        <p:txBody>
          <a:bodyPr/>
          <a:lstStyle/>
          <a:p>
            <a:endParaRPr lang="zh-CN" altLang="zh-CN" sz="2133">
              <a:solidFill>
                <a:prstClr val="black"/>
              </a:solidFill>
              <a:sym typeface="Calibri" pitchFamily="34" charset="0"/>
            </a:endParaRPr>
          </a:p>
        </p:txBody>
      </p:sp>
      <p:sp>
        <p:nvSpPr>
          <p:cNvPr id="8" name="椭圆 454"/>
          <p:cNvSpPr>
            <a:spLocks noChangeArrowheads="1"/>
          </p:cNvSpPr>
          <p:nvPr/>
        </p:nvSpPr>
        <p:spPr bwMode="auto">
          <a:xfrm>
            <a:off x="3484032" y="4005178"/>
            <a:ext cx="713317" cy="715433"/>
          </a:xfrm>
          <a:prstGeom prst="ellipse">
            <a:avLst/>
          </a:prstGeom>
          <a:solidFill>
            <a:schemeClr val="bg1">
              <a:alpha val="40000"/>
            </a:schemeClr>
          </a:solidFill>
          <a:ln w="9525">
            <a:noFill/>
            <a:bevel/>
            <a:headEnd/>
            <a:tailEnd/>
          </a:ln>
        </p:spPr>
        <p:txBody>
          <a:bodyPr/>
          <a:lstStyle/>
          <a:p>
            <a:endParaRPr lang="zh-CN" altLang="zh-CN" sz="2133">
              <a:solidFill>
                <a:prstClr val="black"/>
              </a:solidFill>
              <a:sym typeface="Calibri" pitchFamily="34" charset="0"/>
            </a:endParaRPr>
          </a:p>
        </p:txBody>
      </p:sp>
      <p:sp>
        <p:nvSpPr>
          <p:cNvPr id="15" name="Freeform 13">
            <a:hlinkClick r:id="rId2"/>
          </p:cNvPr>
          <p:cNvSpPr>
            <a:spLocks noEditPoints="1" noChangeArrowheads="1"/>
          </p:cNvSpPr>
          <p:nvPr/>
        </p:nvSpPr>
        <p:spPr bwMode="auto">
          <a:xfrm>
            <a:off x="3619499" y="4100427"/>
            <a:ext cx="381000" cy="571500"/>
          </a:xfrm>
          <a:custGeom>
            <a:avLst/>
            <a:gdLst>
              <a:gd name="T0" fmla="*/ 400262967 w 102"/>
              <a:gd name="T1" fmla="*/ 0 h 131"/>
              <a:gd name="T2" fmla="*/ 0 w 102"/>
              <a:gd name="T3" fmla="*/ 545989673 h 131"/>
              <a:gd name="T4" fmla="*/ 400262967 w 102"/>
              <a:gd name="T5" fmla="*/ 1402447668 h 131"/>
              <a:gd name="T6" fmla="*/ 800525934 w 102"/>
              <a:gd name="T7" fmla="*/ 545989673 h 131"/>
              <a:gd name="T8" fmla="*/ 400262967 w 102"/>
              <a:gd name="T9" fmla="*/ 0 h 131"/>
              <a:gd name="T10" fmla="*/ 400262967 w 102"/>
              <a:gd name="T11" fmla="*/ 920689752 h 131"/>
              <a:gd name="T12" fmla="*/ 109876489 w 102"/>
              <a:gd name="T13" fmla="*/ 535283869 h 131"/>
              <a:gd name="T14" fmla="*/ 400262967 w 102"/>
              <a:gd name="T15" fmla="*/ 149881310 h 131"/>
              <a:gd name="T16" fmla="*/ 690649314 w 102"/>
              <a:gd name="T17" fmla="*/ 535283869 h 131"/>
              <a:gd name="T18" fmla="*/ 400262967 w 102"/>
              <a:gd name="T19" fmla="*/ 920689752 h 1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
              <a:gd name="T31" fmla="*/ 0 h 131"/>
              <a:gd name="T32" fmla="*/ 102 w 102"/>
              <a:gd name="T33" fmla="*/ 131 h 1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 h="131">
                <a:moveTo>
                  <a:pt x="51" y="0"/>
                </a:moveTo>
                <a:cubicBezTo>
                  <a:pt x="23" y="0"/>
                  <a:pt x="0" y="23"/>
                  <a:pt x="0" y="51"/>
                </a:cubicBezTo>
                <a:cubicBezTo>
                  <a:pt x="0" y="79"/>
                  <a:pt x="39" y="131"/>
                  <a:pt x="51" y="131"/>
                </a:cubicBezTo>
                <a:cubicBezTo>
                  <a:pt x="65" y="131"/>
                  <a:pt x="102" y="79"/>
                  <a:pt x="102" y="51"/>
                </a:cubicBezTo>
                <a:cubicBezTo>
                  <a:pt x="102" y="23"/>
                  <a:pt x="79" y="0"/>
                  <a:pt x="51" y="0"/>
                </a:cubicBezTo>
                <a:close/>
                <a:moveTo>
                  <a:pt x="51" y="86"/>
                </a:moveTo>
                <a:cubicBezTo>
                  <a:pt x="30" y="86"/>
                  <a:pt x="14" y="70"/>
                  <a:pt x="14" y="50"/>
                </a:cubicBezTo>
                <a:cubicBezTo>
                  <a:pt x="14" y="30"/>
                  <a:pt x="30" y="14"/>
                  <a:pt x="51" y="14"/>
                </a:cubicBezTo>
                <a:cubicBezTo>
                  <a:pt x="72" y="14"/>
                  <a:pt x="88" y="30"/>
                  <a:pt x="88" y="50"/>
                </a:cubicBezTo>
                <a:cubicBezTo>
                  <a:pt x="88" y="70"/>
                  <a:pt x="72" y="86"/>
                  <a:pt x="51" y="86"/>
                </a:cubicBezTo>
                <a:close/>
              </a:path>
            </a:pathLst>
          </a:custGeom>
          <a:solidFill>
            <a:schemeClr val="bg1"/>
          </a:solidFill>
          <a:ln w="12700">
            <a:noFill/>
            <a:bevel/>
            <a:headEnd/>
            <a:tailEnd/>
          </a:ln>
        </p:spPr>
        <p:txBody>
          <a:bodyPr anchor="ctr"/>
          <a:lstStyle/>
          <a:p>
            <a:pPr algn="ctr"/>
            <a:endParaRPr lang="zh-CN" altLang="zh-CN" sz="2400">
              <a:solidFill>
                <a:prstClr val="white"/>
              </a:solidFill>
              <a:latin typeface="宋体" pitchFamily="2" charset="-122"/>
              <a:sym typeface="宋体" pitchFamily="2" charset="-122"/>
            </a:endParaRPr>
          </a:p>
        </p:txBody>
      </p:sp>
      <p:grpSp>
        <p:nvGrpSpPr>
          <p:cNvPr id="221" name="组合 220"/>
          <p:cNvGrpSpPr/>
          <p:nvPr/>
        </p:nvGrpSpPr>
        <p:grpSpPr>
          <a:xfrm>
            <a:off x="0" y="0"/>
            <a:ext cx="12192000" cy="1017640"/>
            <a:chOff x="0" y="0"/>
            <a:chExt cx="12192000" cy="1017640"/>
          </a:xfrm>
        </p:grpSpPr>
        <p:sp>
          <p:nvSpPr>
            <p:cNvPr id="222" name="矩形 221"/>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3" name="图片 222"/>
            <p:cNvPicPr>
              <a:picLocks noChangeAspect="1"/>
            </p:cNvPicPr>
            <p:nvPr/>
          </p:nvPicPr>
          <p:blipFill rotWithShape="1">
            <a:blip r:embed="rId3"/>
            <a:srcRect l="8493" b="19086"/>
            <a:stretch/>
          </p:blipFill>
          <p:spPr>
            <a:xfrm>
              <a:off x="0" y="198084"/>
              <a:ext cx="3488562" cy="819556"/>
            </a:xfrm>
            <a:prstGeom prst="rect">
              <a:avLst/>
            </a:prstGeom>
          </p:spPr>
        </p:pic>
      </p:grpSp>
      <p:grpSp>
        <p:nvGrpSpPr>
          <p:cNvPr id="25" name="组合 24">
            <a:extLst>
              <a:ext uri="{FF2B5EF4-FFF2-40B4-BE49-F238E27FC236}">
                <a16:creationId xmlns="" xmlns:a16="http://schemas.microsoft.com/office/drawing/2014/main" id="{3EB2E31D-536B-49FA-9875-45F52CB74F67}"/>
              </a:ext>
            </a:extLst>
          </p:cNvPr>
          <p:cNvGrpSpPr/>
          <p:nvPr/>
        </p:nvGrpSpPr>
        <p:grpSpPr>
          <a:xfrm>
            <a:off x="827257" y="1814655"/>
            <a:ext cx="4819981" cy="4552968"/>
            <a:chOff x="155224" y="1814655"/>
            <a:chExt cx="4819981" cy="4552968"/>
          </a:xfrm>
        </p:grpSpPr>
        <p:sp>
          <p:nvSpPr>
            <p:cNvPr id="81" name="Freeform 51"/>
            <p:cNvSpPr>
              <a:spLocks/>
            </p:cNvSpPr>
            <p:nvPr/>
          </p:nvSpPr>
          <p:spPr bwMode="auto">
            <a:xfrm>
              <a:off x="4014966" y="2312941"/>
              <a:ext cx="952507" cy="952506"/>
            </a:xfrm>
            <a:custGeom>
              <a:avLst/>
              <a:gdLst/>
              <a:ahLst/>
              <a:cxnLst>
                <a:cxn ang="0">
                  <a:pos x="291" y="0"/>
                </a:cxn>
                <a:cxn ang="0">
                  <a:pos x="232" y="7"/>
                </a:cxn>
                <a:cxn ang="0">
                  <a:pos x="178" y="23"/>
                </a:cxn>
                <a:cxn ang="0">
                  <a:pos x="129" y="49"/>
                </a:cxn>
                <a:cxn ang="0">
                  <a:pos x="85" y="85"/>
                </a:cxn>
                <a:cxn ang="0">
                  <a:pos x="51" y="128"/>
                </a:cxn>
                <a:cxn ang="0">
                  <a:pos x="23" y="177"/>
                </a:cxn>
                <a:cxn ang="0">
                  <a:pos x="7" y="232"/>
                </a:cxn>
                <a:cxn ang="0">
                  <a:pos x="0" y="290"/>
                </a:cxn>
                <a:cxn ang="0">
                  <a:pos x="2" y="321"/>
                </a:cxn>
                <a:cxn ang="0">
                  <a:pos x="13" y="376"/>
                </a:cxn>
                <a:cxn ang="0">
                  <a:pos x="36" y="429"/>
                </a:cxn>
                <a:cxn ang="0">
                  <a:pos x="67" y="475"/>
                </a:cxn>
                <a:cxn ang="0">
                  <a:pos x="106" y="514"/>
                </a:cxn>
                <a:cxn ang="0">
                  <a:pos x="152" y="545"/>
                </a:cxn>
                <a:cxn ang="0">
                  <a:pos x="205" y="568"/>
                </a:cxn>
                <a:cxn ang="0">
                  <a:pos x="262" y="579"/>
                </a:cxn>
                <a:cxn ang="0">
                  <a:pos x="291" y="581"/>
                </a:cxn>
                <a:cxn ang="0">
                  <a:pos x="348" y="574"/>
                </a:cxn>
                <a:cxn ang="0">
                  <a:pos x="404" y="558"/>
                </a:cxn>
                <a:cxn ang="0">
                  <a:pos x="453" y="532"/>
                </a:cxn>
                <a:cxn ang="0">
                  <a:pos x="496" y="496"/>
                </a:cxn>
                <a:cxn ang="0">
                  <a:pos x="532" y="453"/>
                </a:cxn>
                <a:cxn ang="0">
                  <a:pos x="558" y="403"/>
                </a:cxn>
                <a:cxn ang="0">
                  <a:pos x="574" y="349"/>
                </a:cxn>
                <a:cxn ang="0">
                  <a:pos x="581" y="290"/>
                </a:cxn>
                <a:cxn ang="0">
                  <a:pos x="579" y="260"/>
                </a:cxn>
                <a:cxn ang="0">
                  <a:pos x="568" y="205"/>
                </a:cxn>
                <a:cxn ang="0">
                  <a:pos x="546" y="152"/>
                </a:cxn>
                <a:cxn ang="0">
                  <a:pos x="514" y="106"/>
                </a:cxn>
                <a:cxn ang="0">
                  <a:pos x="474" y="67"/>
                </a:cxn>
                <a:cxn ang="0">
                  <a:pos x="429" y="36"/>
                </a:cxn>
                <a:cxn ang="0">
                  <a:pos x="376" y="13"/>
                </a:cxn>
                <a:cxn ang="0">
                  <a:pos x="321" y="2"/>
                </a:cxn>
                <a:cxn ang="0">
                  <a:pos x="291" y="0"/>
                </a:cxn>
              </a:cxnLst>
              <a:rect l="0" t="0" r="r" b="b"/>
              <a:pathLst>
                <a:path w="581" h="581">
                  <a:moveTo>
                    <a:pt x="291" y="0"/>
                  </a:moveTo>
                  <a:lnTo>
                    <a:pt x="291" y="0"/>
                  </a:lnTo>
                  <a:lnTo>
                    <a:pt x="262" y="2"/>
                  </a:lnTo>
                  <a:lnTo>
                    <a:pt x="232" y="7"/>
                  </a:lnTo>
                  <a:lnTo>
                    <a:pt x="205" y="13"/>
                  </a:lnTo>
                  <a:lnTo>
                    <a:pt x="178" y="23"/>
                  </a:lnTo>
                  <a:lnTo>
                    <a:pt x="152" y="36"/>
                  </a:lnTo>
                  <a:lnTo>
                    <a:pt x="129" y="49"/>
                  </a:lnTo>
                  <a:lnTo>
                    <a:pt x="106" y="67"/>
                  </a:lnTo>
                  <a:lnTo>
                    <a:pt x="85" y="85"/>
                  </a:lnTo>
                  <a:lnTo>
                    <a:pt x="67" y="106"/>
                  </a:lnTo>
                  <a:lnTo>
                    <a:pt x="51" y="128"/>
                  </a:lnTo>
                  <a:lnTo>
                    <a:pt x="36" y="152"/>
                  </a:lnTo>
                  <a:lnTo>
                    <a:pt x="23" y="177"/>
                  </a:lnTo>
                  <a:lnTo>
                    <a:pt x="13" y="205"/>
                  </a:lnTo>
                  <a:lnTo>
                    <a:pt x="7" y="232"/>
                  </a:lnTo>
                  <a:lnTo>
                    <a:pt x="2" y="260"/>
                  </a:lnTo>
                  <a:lnTo>
                    <a:pt x="0" y="290"/>
                  </a:lnTo>
                  <a:lnTo>
                    <a:pt x="0" y="290"/>
                  </a:lnTo>
                  <a:lnTo>
                    <a:pt x="2" y="321"/>
                  </a:lnTo>
                  <a:lnTo>
                    <a:pt x="7" y="349"/>
                  </a:lnTo>
                  <a:lnTo>
                    <a:pt x="13" y="376"/>
                  </a:lnTo>
                  <a:lnTo>
                    <a:pt x="23" y="403"/>
                  </a:lnTo>
                  <a:lnTo>
                    <a:pt x="36" y="429"/>
                  </a:lnTo>
                  <a:lnTo>
                    <a:pt x="51" y="453"/>
                  </a:lnTo>
                  <a:lnTo>
                    <a:pt x="67" y="475"/>
                  </a:lnTo>
                  <a:lnTo>
                    <a:pt x="85" y="496"/>
                  </a:lnTo>
                  <a:lnTo>
                    <a:pt x="106" y="514"/>
                  </a:lnTo>
                  <a:lnTo>
                    <a:pt x="129" y="532"/>
                  </a:lnTo>
                  <a:lnTo>
                    <a:pt x="152" y="545"/>
                  </a:lnTo>
                  <a:lnTo>
                    <a:pt x="178" y="558"/>
                  </a:lnTo>
                  <a:lnTo>
                    <a:pt x="205" y="568"/>
                  </a:lnTo>
                  <a:lnTo>
                    <a:pt x="232" y="574"/>
                  </a:lnTo>
                  <a:lnTo>
                    <a:pt x="262" y="579"/>
                  </a:lnTo>
                  <a:lnTo>
                    <a:pt x="291" y="581"/>
                  </a:lnTo>
                  <a:lnTo>
                    <a:pt x="291" y="581"/>
                  </a:lnTo>
                  <a:lnTo>
                    <a:pt x="321" y="579"/>
                  </a:lnTo>
                  <a:lnTo>
                    <a:pt x="348" y="574"/>
                  </a:lnTo>
                  <a:lnTo>
                    <a:pt x="376" y="568"/>
                  </a:lnTo>
                  <a:lnTo>
                    <a:pt x="404" y="558"/>
                  </a:lnTo>
                  <a:lnTo>
                    <a:pt x="429" y="545"/>
                  </a:lnTo>
                  <a:lnTo>
                    <a:pt x="453" y="532"/>
                  </a:lnTo>
                  <a:lnTo>
                    <a:pt x="474" y="514"/>
                  </a:lnTo>
                  <a:lnTo>
                    <a:pt x="496" y="496"/>
                  </a:lnTo>
                  <a:lnTo>
                    <a:pt x="514" y="475"/>
                  </a:lnTo>
                  <a:lnTo>
                    <a:pt x="532" y="453"/>
                  </a:lnTo>
                  <a:lnTo>
                    <a:pt x="546" y="429"/>
                  </a:lnTo>
                  <a:lnTo>
                    <a:pt x="558" y="403"/>
                  </a:lnTo>
                  <a:lnTo>
                    <a:pt x="568" y="376"/>
                  </a:lnTo>
                  <a:lnTo>
                    <a:pt x="574" y="349"/>
                  </a:lnTo>
                  <a:lnTo>
                    <a:pt x="579" y="321"/>
                  </a:lnTo>
                  <a:lnTo>
                    <a:pt x="581" y="290"/>
                  </a:lnTo>
                  <a:lnTo>
                    <a:pt x="581" y="290"/>
                  </a:lnTo>
                  <a:lnTo>
                    <a:pt x="579" y="260"/>
                  </a:lnTo>
                  <a:lnTo>
                    <a:pt x="574" y="232"/>
                  </a:lnTo>
                  <a:lnTo>
                    <a:pt x="568" y="205"/>
                  </a:lnTo>
                  <a:lnTo>
                    <a:pt x="558" y="177"/>
                  </a:lnTo>
                  <a:lnTo>
                    <a:pt x="546" y="152"/>
                  </a:lnTo>
                  <a:lnTo>
                    <a:pt x="532" y="128"/>
                  </a:lnTo>
                  <a:lnTo>
                    <a:pt x="514" y="106"/>
                  </a:lnTo>
                  <a:lnTo>
                    <a:pt x="496" y="85"/>
                  </a:lnTo>
                  <a:lnTo>
                    <a:pt x="474" y="67"/>
                  </a:lnTo>
                  <a:lnTo>
                    <a:pt x="453" y="49"/>
                  </a:lnTo>
                  <a:lnTo>
                    <a:pt x="429" y="36"/>
                  </a:lnTo>
                  <a:lnTo>
                    <a:pt x="404" y="23"/>
                  </a:lnTo>
                  <a:lnTo>
                    <a:pt x="376" y="13"/>
                  </a:lnTo>
                  <a:lnTo>
                    <a:pt x="348" y="7"/>
                  </a:lnTo>
                  <a:lnTo>
                    <a:pt x="321" y="2"/>
                  </a:lnTo>
                  <a:lnTo>
                    <a:pt x="291" y="0"/>
                  </a:lnTo>
                  <a:lnTo>
                    <a:pt x="291" y="0"/>
                  </a:lnTo>
                  <a:close/>
                </a:path>
              </a:pathLst>
            </a:custGeom>
            <a:solidFill>
              <a:srgbClr val="D2CCBA"/>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solidFill>
                  <a:prstClr val="black"/>
                </a:solidFill>
              </a:endParaRPr>
            </a:p>
          </p:txBody>
        </p:sp>
        <p:sp>
          <p:nvSpPr>
            <p:cNvPr id="73" name="Freeform 51"/>
            <p:cNvSpPr>
              <a:spLocks/>
            </p:cNvSpPr>
            <p:nvPr/>
          </p:nvSpPr>
          <p:spPr bwMode="auto">
            <a:xfrm>
              <a:off x="4014966" y="4682818"/>
              <a:ext cx="952507" cy="952506"/>
            </a:xfrm>
            <a:custGeom>
              <a:avLst/>
              <a:gdLst/>
              <a:ahLst/>
              <a:cxnLst>
                <a:cxn ang="0">
                  <a:pos x="291" y="0"/>
                </a:cxn>
                <a:cxn ang="0">
                  <a:pos x="232" y="7"/>
                </a:cxn>
                <a:cxn ang="0">
                  <a:pos x="178" y="23"/>
                </a:cxn>
                <a:cxn ang="0">
                  <a:pos x="129" y="49"/>
                </a:cxn>
                <a:cxn ang="0">
                  <a:pos x="85" y="85"/>
                </a:cxn>
                <a:cxn ang="0">
                  <a:pos x="51" y="128"/>
                </a:cxn>
                <a:cxn ang="0">
                  <a:pos x="23" y="177"/>
                </a:cxn>
                <a:cxn ang="0">
                  <a:pos x="7" y="232"/>
                </a:cxn>
                <a:cxn ang="0">
                  <a:pos x="0" y="290"/>
                </a:cxn>
                <a:cxn ang="0">
                  <a:pos x="2" y="321"/>
                </a:cxn>
                <a:cxn ang="0">
                  <a:pos x="13" y="376"/>
                </a:cxn>
                <a:cxn ang="0">
                  <a:pos x="36" y="429"/>
                </a:cxn>
                <a:cxn ang="0">
                  <a:pos x="67" y="475"/>
                </a:cxn>
                <a:cxn ang="0">
                  <a:pos x="106" y="514"/>
                </a:cxn>
                <a:cxn ang="0">
                  <a:pos x="152" y="545"/>
                </a:cxn>
                <a:cxn ang="0">
                  <a:pos x="205" y="568"/>
                </a:cxn>
                <a:cxn ang="0">
                  <a:pos x="262" y="579"/>
                </a:cxn>
                <a:cxn ang="0">
                  <a:pos x="291" y="581"/>
                </a:cxn>
                <a:cxn ang="0">
                  <a:pos x="348" y="574"/>
                </a:cxn>
                <a:cxn ang="0">
                  <a:pos x="404" y="558"/>
                </a:cxn>
                <a:cxn ang="0">
                  <a:pos x="453" y="532"/>
                </a:cxn>
                <a:cxn ang="0">
                  <a:pos x="496" y="496"/>
                </a:cxn>
                <a:cxn ang="0">
                  <a:pos x="532" y="453"/>
                </a:cxn>
                <a:cxn ang="0">
                  <a:pos x="558" y="403"/>
                </a:cxn>
                <a:cxn ang="0">
                  <a:pos x="574" y="349"/>
                </a:cxn>
                <a:cxn ang="0">
                  <a:pos x="581" y="290"/>
                </a:cxn>
                <a:cxn ang="0">
                  <a:pos x="579" y="260"/>
                </a:cxn>
                <a:cxn ang="0">
                  <a:pos x="568" y="205"/>
                </a:cxn>
                <a:cxn ang="0">
                  <a:pos x="546" y="152"/>
                </a:cxn>
                <a:cxn ang="0">
                  <a:pos x="514" y="106"/>
                </a:cxn>
                <a:cxn ang="0">
                  <a:pos x="474" y="67"/>
                </a:cxn>
                <a:cxn ang="0">
                  <a:pos x="429" y="36"/>
                </a:cxn>
                <a:cxn ang="0">
                  <a:pos x="376" y="13"/>
                </a:cxn>
                <a:cxn ang="0">
                  <a:pos x="321" y="2"/>
                </a:cxn>
                <a:cxn ang="0">
                  <a:pos x="291" y="0"/>
                </a:cxn>
              </a:cxnLst>
              <a:rect l="0" t="0" r="r" b="b"/>
              <a:pathLst>
                <a:path w="581" h="581">
                  <a:moveTo>
                    <a:pt x="291" y="0"/>
                  </a:moveTo>
                  <a:lnTo>
                    <a:pt x="291" y="0"/>
                  </a:lnTo>
                  <a:lnTo>
                    <a:pt x="262" y="2"/>
                  </a:lnTo>
                  <a:lnTo>
                    <a:pt x="232" y="7"/>
                  </a:lnTo>
                  <a:lnTo>
                    <a:pt x="205" y="13"/>
                  </a:lnTo>
                  <a:lnTo>
                    <a:pt x="178" y="23"/>
                  </a:lnTo>
                  <a:lnTo>
                    <a:pt x="152" y="36"/>
                  </a:lnTo>
                  <a:lnTo>
                    <a:pt x="129" y="49"/>
                  </a:lnTo>
                  <a:lnTo>
                    <a:pt x="106" y="67"/>
                  </a:lnTo>
                  <a:lnTo>
                    <a:pt x="85" y="85"/>
                  </a:lnTo>
                  <a:lnTo>
                    <a:pt x="67" y="106"/>
                  </a:lnTo>
                  <a:lnTo>
                    <a:pt x="51" y="128"/>
                  </a:lnTo>
                  <a:lnTo>
                    <a:pt x="36" y="152"/>
                  </a:lnTo>
                  <a:lnTo>
                    <a:pt x="23" y="177"/>
                  </a:lnTo>
                  <a:lnTo>
                    <a:pt x="13" y="205"/>
                  </a:lnTo>
                  <a:lnTo>
                    <a:pt x="7" y="232"/>
                  </a:lnTo>
                  <a:lnTo>
                    <a:pt x="2" y="260"/>
                  </a:lnTo>
                  <a:lnTo>
                    <a:pt x="0" y="290"/>
                  </a:lnTo>
                  <a:lnTo>
                    <a:pt x="0" y="290"/>
                  </a:lnTo>
                  <a:lnTo>
                    <a:pt x="2" y="321"/>
                  </a:lnTo>
                  <a:lnTo>
                    <a:pt x="7" y="349"/>
                  </a:lnTo>
                  <a:lnTo>
                    <a:pt x="13" y="376"/>
                  </a:lnTo>
                  <a:lnTo>
                    <a:pt x="23" y="403"/>
                  </a:lnTo>
                  <a:lnTo>
                    <a:pt x="36" y="429"/>
                  </a:lnTo>
                  <a:lnTo>
                    <a:pt x="51" y="453"/>
                  </a:lnTo>
                  <a:lnTo>
                    <a:pt x="67" y="475"/>
                  </a:lnTo>
                  <a:lnTo>
                    <a:pt x="85" y="496"/>
                  </a:lnTo>
                  <a:lnTo>
                    <a:pt x="106" y="514"/>
                  </a:lnTo>
                  <a:lnTo>
                    <a:pt x="129" y="532"/>
                  </a:lnTo>
                  <a:lnTo>
                    <a:pt x="152" y="545"/>
                  </a:lnTo>
                  <a:lnTo>
                    <a:pt x="178" y="558"/>
                  </a:lnTo>
                  <a:lnTo>
                    <a:pt x="205" y="568"/>
                  </a:lnTo>
                  <a:lnTo>
                    <a:pt x="232" y="574"/>
                  </a:lnTo>
                  <a:lnTo>
                    <a:pt x="262" y="579"/>
                  </a:lnTo>
                  <a:lnTo>
                    <a:pt x="291" y="581"/>
                  </a:lnTo>
                  <a:lnTo>
                    <a:pt x="291" y="581"/>
                  </a:lnTo>
                  <a:lnTo>
                    <a:pt x="321" y="579"/>
                  </a:lnTo>
                  <a:lnTo>
                    <a:pt x="348" y="574"/>
                  </a:lnTo>
                  <a:lnTo>
                    <a:pt x="376" y="568"/>
                  </a:lnTo>
                  <a:lnTo>
                    <a:pt x="404" y="558"/>
                  </a:lnTo>
                  <a:lnTo>
                    <a:pt x="429" y="545"/>
                  </a:lnTo>
                  <a:lnTo>
                    <a:pt x="453" y="532"/>
                  </a:lnTo>
                  <a:lnTo>
                    <a:pt x="474" y="514"/>
                  </a:lnTo>
                  <a:lnTo>
                    <a:pt x="496" y="496"/>
                  </a:lnTo>
                  <a:lnTo>
                    <a:pt x="514" y="475"/>
                  </a:lnTo>
                  <a:lnTo>
                    <a:pt x="532" y="453"/>
                  </a:lnTo>
                  <a:lnTo>
                    <a:pt x="546" y="429"/>
                  </a:lnTo>
                  <a:lnTo>
                    <a:pt x="558" y="403"/>
                  </a:lnTo>
                  <a:lnTo>
                    <a:pt x="568" y="376"/>
                  </a:lnTo>
                  <a:lnTo>
                    <a:pt x="574" y="349"/>
                  </a:lnTo>
                  <a:lnTo>
                    <a:pt x="579" y="321"/>
                  </a:lnTo>
                  <a:lnTo>
                    <a:pt x="581" y="290"/>
                  </a:lnTo>
                  <a:lnTo>
                    <a:pt x="581" y="290"/>
                  </a:lnTo>
                  <a:lnTo>
                    <a:pt x="579" y="260"/>
                  </a:lnTo>
                  <a:lnTo>
                    <a:pt x="574" y="232"/>
                  </a:lnTo>
                  <a:lnTo>
                    <a:pt x="568" y="205"/>
                  </a:lnTo>
                  <a:lnTo>
                    <a:pt x="558" y="177"/>
                  </a:lnTo>
                  <a:lnTo>
                    <a:pt x="546" y="152"/>
                  </a:lnTo>
                  <a:lnTo>
                    <a:pt x="532" y="128"/>
                  </a:lnTo>
                  <a:lnTo>
                    <a:pt x="514" y="106"/>
                  </a:lnTo>
                  <a:lnTo>
                    <a:pt x="496" y="85"/>
                  </a:lnTo>
                  <a:lnTo>
                    <a:pt x="474" y="67"/>
                  </a:lnTo>
                  <a:lnTo>
                    <a:pt x="453" y="49"/>
                  </a:lnTo>
                  <a:lnTo>
                    <a:pt x="429" y="36"/>
                  </a:lnTo>
                  <a:lnTo>
                    <a:pt x="404" y="23"/>
                  </a:lnTo>
                  <a:lnTo>
                    <a:pt x="376" y="13"/>
                  </a:lnTo>
                  <a:lnTo>
                    <a:pt x="348" y="7"/>
                  </a:lnTo>
                  <a:lnTo>
                    <a:pt x="321" y="2"/>
                  </a:lnTo>
                  <a:lnTo>
                    <a:pt x="291" y="0"/>
                  </a:lnTo>
                  <a:lnTo>
                    <a:pt x="291" y="0"/>
                  </a:lnTo>
                  <a:close/>
                </a:path>
              </a:pathLst>
            </a:custGeom>
            <a:solidFill>
              <a:srgbClr val="D2CCBA"/>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solidFill>
                  <a:prstClr val="black"/>
                </a:solidFill>
              </a:endParaRPr>
            </a:p>
          </p:txBody>
        </p:sp>
        <p:grpSp>
          <p:nvGrpSpPr>
            <p:cNvPr id="24" name="组合 23">
              <a:extLst>
                <a:ext uri="{FF2B5EF4-FFF2-40B4-BE49-F238E27FC236}">
                  <a16:creationId xmlns="" xmlns:a16="http://schemas.microsoft.com/office/drawing/2014/main" id="{F5166708-5102-4E81-9AA9-FDCAEA644CF7}"/>
                </a:ext>
              </a:extLst>
            </p:cNvPr>
            <p:cNvGrpSpPr/>
            <p:nvPr/>
          </p:nvGrpSpPr>
          <p:grpSpPr>
            <a:xfrm>
              <a:off x="155224" y="1814655"/>
              <a:ext cx="4819981" cy="4552968"/>
              <a:chOff x="155224" y="2023978"/>
              <a:chExt cx="4819981" cy="4552968"/>
            </a:xfrm>
          </p:grpSpPr>
          <p:sp>
            <p:nvSpPr>
              <p:cNvPr id="2" name="Freeform 138"/>
              <p:cNvSpPr>
                <a:spLocks noChangeArrowheads="1"/>
              </p:cNvSpPr>
              <p:nvPr/>
            </p:nvSpPr>
            <p:spPr bwMode="auto">
              <a:xfrm>
                <a:off x="2639553" y="2023978"/>
                <a:ext cx="304800" cy="1178983"/>
              </a:xfrm>
              <a:custGeom>
                <a:avLst/>
                <a:gdLst>
                  <a:gd name="T0" fmla="*/ 324583568 w 161"/>
                  <a:gd name="T1" fmla="*/ 893779336 h 619"/>
                  <a:gd name="T2" fmla="*/ 324583568 w 161"/>
                  <a:gd name="T3" fmla="*/ 104069984 h 619"/>
                  <a:gd name="T4" fmla="*/ 221764723 w 161"/>
                  <a:gd name="T5" fmla="*/ 0 h 619"/>
                  <a:gd name="T6" fmla="*/ 102818890 w 161"/>
                  <a:gd name="T7" fmla="*/ 0 h 619"/>
                  <a:gd name="T8" fmla="*/ 0 w 161"/>
                  <a:gd name="T9" fmla="*/ 104069984 h 619"/>
                  <a:gd name="T10" fmla="*/ 0 w 161"/>
                  <a:gd name="T11" fmla="*/ 1263127414 h 619"/>
                  <a:gd name="T12" fmla="*/ 324583568 w 161"/>
                  <a:gd name="T13" fmla="*/ 893779336 h 619"/>
                  <a:gd name="T14" fmla="*/ 0 60000 65536"/>
                  <a:gd name="T15" fmla="*/ 0 60000 65536"/>
                  <a:gd name="T16" fmla="*/ 0 60000 65536"/>
                  <a:gd name="T17" fmla="*/ 0 60000 65536"/>
                  <a:gd name="T18" fmla="*/ 0 60000 65536"/>
                  <a:gd name="T19" fmla="*/ 0 60000 65536"/>
                  <a:gd name="T20" fmla="*/ 0 60000 65536"/>
                  <a:gd name="T21" fmla="*/ 0 w 161"/>
                  <a:gd name="T22" fmla="*/ 0 h 619"/>
                  <a:gd name="T23" fmla="*/ 161 w 161"/>
                  <a:gd name="T24" fmla="*/ 619 h 6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rgbClr val="B0A68E"/>
              </a:solidFill>
              <a:ln w="9525">
                <a:noFill/>
                <a:bevel/>
                <a:headEnd/>
                <a:tailEnd/>
              </a:ln>
            </p:spPr>
            <p:txBody>
              <a:bodyPr/>
              <a:lstStyle/>
              <a:p>
                <a:endParaRPr lang="zh-CN" altLang="zh-CN" sz="2133">
                  <a:solidFill>
                    <a:srgbClr val="000000"/>
                  </a:solidFill>
                  <a:sym typeface="宋体" pitchFamily="2" charset="-122"/>
                </a:endParaRPr>
              </a:p>
            </p:txBody>
          </p:sp>
          <p:sp>
            <p:nvSpPr>
              <p:cNvPr id="4" name="Freeform 142"/>
              <p:cNvSpPr>
                <a:spLocks noChangeArrowheads="1"/>
              </p:cNvSpPr>
              <p:nvPr/>
            </p:nvSpPr>
            <p:spPr bwMode="auto">
              <a:xfrm>
                <a:off x="980088" y="4290927"/>
                <a:ext cx="1998133" cy="1667933"/>
              </a:xfrm>
              <a:custGeom>
                <a:avLst/>
                <a:gdLst>
                  <a:gd name="T0" fmla="*/ 1810899548 w 1050"/>
                  <a:gd name="T1" fmla="*/ 12235321 h 876"/>
                  <a:gd name="T2" fmla="*/ 1696827596 w 1050"/>
                  <a:gd name="T3" fmla="*/ 2039220 h 876"/>
                  <a:gd name="T4" fmla="*/ 93702464 w 1050"/>
                  <a:gd name="T5" fmla="*/ 2039220 h 876"/>
                  <a:gd name="T6" fmla="*/ 0 w 1050"/>
                  <a:gd name="T7" fmla="*/ 95844780 h 876"/>
                  <a:gd name="T8" fmla="*/ 93702464 w 1050"/>
                  <a:gd name="T9" fmla="*/ 189650340 h 876"/>
                  <a:gd name="T10" fmla="*/ 1702939027 w 1050"/>
                  <a:gd name="T11" fmla="*/ 189650340 h 876"/>
                  <a:gd name="T12" fmla="*/ 1810899548 w 1050"/>
                  <a:gd name="T13" fmla="*/ 208004741 h 876"/>
                  <a:gd name="T14" fmla="*/ 1810899548 w 1050"/>
                  <a:gd name="T15" fmla="*/ 1786388233 h 876"/>
                  <a:gd name="T16" fmla="*/ 2138858729 w 1050"/>
                  <a:gd name="T17" fmla="*/ 1417283471 h 876"/>
                  <a:gd name="T18" fmla="*/ 2138858729 w 1050"/>
                  <a:gd name="T19" fmla="*/ 411929616 h 876"/>
                  <a:gd name="T20" fmla="*/ 2138858729 w 1050"/>
                  <a:gd name="T21" fmla="*/ 379302107 h 876"/>
                  <a:gd name="T22" fmla="*/ 1810899548 w 1050"/>
                  <a:gd name="T23" fmla="*/ 12235321 h 8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0"/>
                  <a:gd name="T37" fmla="*/ 0 h 876"/>
                  <a:gd name="T38" fmla="*/ 1050 w 1050"/>
                  <a:gd name="T39" fmla="*/ 876 h 87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rgbClr val="B0A68E"/>
              </a:solidFill>
              <a:ln w="9525">
                <a:noFill/>
                <a:bevel/>
                <a:headEnd/>
                <a:tailEnd/>
              </a:ln>
            </p:spPr>
            <p:txBody>
              <a:bodyPr/>
              <a:lstStyle/>
              <a:p>
                <a:endParaRPr lang="zh-CN" altLang="zh-CN" sz="2133">
                  <a:solidFill>
                    <a:srgbClr val="000000"/>
                  </a:solidFill>
                  <a:sym typeface="宋体" pitchFamily="2" charset="-122"/>
                </a:endParaRPr>
              </a:p>
            </p:txBody>
          </p:sp>
          <p:sp>
            <p:nvSpPr>
              <p:cNvPr id="5" name="Freeform 143"/>
              <p:cNvSpPr>
                <a:spLocks noChangeArrowheads="1"/>
              </p:cNvSpPr>
              <p:nvPr/>
            </p:nvSpPr>
            <p:spPr bwMode="auto">
              <a:xfrm>
                <a:off x="2639553" y="2847360"/>
                <a:ext cx="2000251" cy="1830917"/>
              </a:xfrm>
              <a:custGeom>
                <a:avLst/>
                <a:gdLst>
                  <a:gd name="T0" fmla="*/ 2045593886 w 1051"/>
                  <a:gd name="T1" fmla="*/ 2033402 h 963"/>
                  <a:gd name="T2" fmla="*/ 444162674 w 1051"/>
                  <a:gd name="T3" fmla="*/ 2033402 h 963"/>
                  <a:gd name="T4" fmla="*/ 328028675 w 1051"/>
                  <a:gd name="T5" fmla="*/ 12200414 h 963"/>
                  <a:gd name="T6" fmla="*/ 0 w 1051"/>
                  <a:gd name="T7" fmla="*/ 380231989 h 963"/>
                  <a:gd name="T8" fmla="*/ 0 w 1051"/>
                  <a:gd name="T9" fmla="*/ 408698183 h 963"/>
                  <a:gd name="T10" fmla="*/ 0 w 1051"/>
                  <a:gd name="T11" fmla="*/ 1592095581 h 963"/>
                  <a:gd name="T12" fmla="*/ 328028675 w 1051"/>
                  <a:gd name="T13" fmla="*/ 1958093581 h 963"/>
                  <a:gd name="T14" fmla="*/ 328028675 w 1051"/>
                  <a:gd name="T15" fmla="*/ 207399907 h 963"/>
                  <a:gd name="T16" fmla="*/ 436013703 w 1051"/>
                  <a:gd name="T17" fmla="*/ 189099294 h 963"/>
                  <a:gd name="T18" fmla="*/ 2047632199 w 1051"/>
                  <a:gd name="T19" fmla="*/ 189099294 h 963"/>
                  <a:gd name="T20" fmla="*/ 2141354653 w 1051"/>
                  <a:gd name="T21" fmla="*/ 93533659 h 963"/>
                  <a:gd name="T22" fmla="*/ 2045593886 w 1051"/>
                  <a:gd name="T23" fmla="*/ 2033402 h 9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1"/>
                  <a:gd name="T37" fmla="*/ 0 h 963"/>
                  <a:gd name="T38" fmla="*/ 1051 w 1051"/>
                  <a:gd name="T39" fmla="*/ 963 h 96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rgbClr val="D2CCBA"/>
              </a:solidFill>
              <a:ln w="9525">
                <a:noFill/>
                <a:bevel/>
                <a:headEnd/>
                <a:tailEnd/>
              </a:ln>
            </p:spPr>
            <p:txBody>
              <a:bodyPr/>
              <a:lstStyle/>
              <a:p>
                <a:endParaRPr lang="zh-CN" altLang="zh-CN" sz="2133">
                  <a:solidFill>
                    <a:srgbClr val="000000"/>
                  </a:solidFill>
                  <a:sym typeface="宋体" pitchFamily="2" charset="-122"/>
                </a:endParaRPr>
              </a:p>
            </p:txBody>
          </p:sp>
          <p:sp>
            <p:nvSpPr>
              <p:cNvPr id="12" name="Freeform 140"/>
              <p:cNvSpPr>
                <a:spLocks noChangeArrowheads="1"/>
              </p:cNvSpPr>
              <p:nvPr/>
            </p:nvSpPr>
            <p:spPr bwMode="auto">
              <a:xfrm>
                <a:off x="2670428" y="5302713"/>
                <a:ext cx="2000251" cy="1274233"/>
              </a:xfrm>
              <a:custGeom>
                <a:avLst/>
                <a:gdLst>
                  <a:gd name="T0" fmla="*/ 2045593886 w 1051"/>
                  <a:gd name="T1" fmla="*/ 0 h 869"/>
                  <a:gd name="T2" fmla="*/ 444162674 w 1051"/>
                  <a:gd name="T3" fmla="*/ 0 h 869"/>
                  <a:gd name="T4" fmla="*/ 328028675 w 1051"/>
                  <a:gd name="T5" fmla="*/ 6047477 h 869"/>
                  <a:gd name="T6" fmla="*/ 0 w 1051"/>
                  <a:gd name="T7" fmla="*/ 224953144 h 869"/>
                  <a:gd name="T8" fmla="*/ 0 w 1051"/>
                  <a:gd name="T9" fmla="*/ 243094467 h 869"/>
                  <a:gd name="T10" fmla="*/ 0 w 1051"/>
                  <a:gd name="T11" fmla="*/ 989311678 h 869"/>
                  <a:gd name="T12" fmla="*/ 103909783 w 1051"/>
                  <a:gd name="T13" fmla="*/ 1050992838 h 869"/>
                  <a:gd name="T14" fmla="*/ 224118937 w 1051"/>
                  <a:gd name="T15" fmla="*/ 1050992838 h 869"/>
                  <a:gd name="T16" fmla="*/ 328028675 w 1051"/>
                  <a:gd name="T17" fmla="*/ 989311678 h 869"/>
                  <a:gd name="T18" fmla="*/ 328028675 w 1051"/>
                  <a:gd name="T19" fmla="*/ 122152641 h 869"/>
                  <a:gd name="T20" fmla="*/ 436013703 w 1051"/>
                  <a:gd name="T21" fmla="*/ 111267407 h 869"/>
                  <a:gd name="T22" fmla="*/ 2047632199 w 1051"/>
                  <a:gd name="T23" fmla="*/ 111267407 h 869"/>
                  <a:gd name="T24" fmla="*/ 2141354653 w 1051"/>
                  <a:gd name="T25" fmla="*/ 55633703 h 869"/>
                  <a:gd name="T26" fmla="*/ 2045593886 w 1051"/>
                  <a:gd name="T27" fmla="*/ 0 h 86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51"/>
                  <a:gd name="T43" fmla="*/ 0 h 869"/>
                  <a:gd name="T44" fmla="*/ 1051 w 1051"/>
                  <a:gd name="T45" fmla="*/ 869 h 86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rgbClr val="D2CCBA"/>
              </a:solidFill>
              <a:ln w="9525">
                <a:noFill/>
                <a:bevel/>
                <a:headEnd/>
                <a:tailEnd/>
              </a:ln>
            </p:spPr>
            <p:txBody>
              <a:bodyPr/>
              <a:lstStyle/>
              <a:p>
                <a:endParaRPr lang="zh-CN" altLang="zh-CN" sz="2133">
                  <a:solidFill>
                    <a:srgbClr val="000000"/>
                  </a:solidFill>
                  <a:sym typeface="宋体" pitchFamily="2" charset="-122"/>
                </a:endParaRPr>
              </a:p>
            </p:txBody>
          </p:sp>
          <p:sp>
            <p:nvSpPr>
              <p:cNvPr id="74" name="Freeform 51"/>
              <p:cNvSpPr>
                <a:spLocks/>
              </p:cNvSpPr>
              <p:nvPr/>
            </p:nvSpPr>
            <p:spPr bwMode="auto">
              <a:xfrm>
                <a:off x="167023" y="3909924"/>
                <a:ext cx="952507" cy="952506"/>
              </a:xfrm>
              <a:custGeom>
                <a:avLst/>
                <a:gdLst/>
                <a:ahLst/>
                <a:cxnLst>
                  <a:cxn ang="0">
                    <a:pos x="291" y="0"/>
                  </a:cxn>
                  <a:cxn ang="0">
                    <a:pos x="232" y="7"/>
                  </a:cxn>
                  <a:cxn ang="0">
                    <a:pos x="178" y="23"/>
                  </a:cxn>
                  <a:cxn ang="0">
                    <a:pos x="129" y="49"/>
                  </a:cxn>
                  <a:cxn ang="0">
                    <a:pos x="85" y="85"/>
                  </a:cxn>
                  <a:cxn ang="0">
                    <a:pos x="51" y="128"/>
                  </a:cxn>
                  <a:cxn ang="0">
                    <a:pos x="23" y="177"/>
                  </a:cxn>
                  <a:cxn ang="0">
                    <a:pos x="7" y="232"/>
                  </a:cxn>
                  <a:cxn ang="0">
                    <a:pos x="0" y="290"/>
                  </a:cxn>
                  <a:cxn ang="0">
                    <a:pos x="2" y="321"/>
                  </a:cxn>
                  <a:cxn ang="0">
                    <a:pos x="13" y="376"/>
                  </a:cxn>
                  <a:cxn ang="0">
                    <a:pos x="36" y="429"/>
                  </a:cxn>
                  <a:cxn ang="0">
                    <a:pos x="67" y="475"/>
                  </a:cxn>
                  <a:cxn ang="0">
                    <a:pos x="106" y="514"/>
                  </a:cxn>
                  <a:cxn ang="0">
                    <a:pos x="152" y="545"/>
                  </a:cxn>
                  <a:cxn ang="0">
                    <a:pos x="205" y="568"/>
                  </a:cxn>
                  <a:cxn ang="0">
                    <a:pos x="262" y="579"/>
                  </a:cxn>
                  <a:cxn ang="0">
                    <a:pos x="291" y="581"/>
                  </a:cxn>
                  <a:cxn ang="0">
                    <a:pos x="348" y="574"/>
                  </a:cxn>
                  <a:cxn ang="0">
                    <a:pos x="404" y="558"/>
                  </a:cxn>
                  <a:cxn ang="0">
                    <a:pos x="453" y="532"/>
                  </a:cxn>
                  <a:cxn ang="0">
                    <a:pos x="496" y="496"/>
                  </a:cxn>
                  <a:cxn ang="0">
                    <a:pos x="532" y="453"/>
                  </a:cxn>
                  <a:cxn ang="0">
                    <a:pos x="558" y="403"/>
                  </a:cxn>
                  <a:cxn ang="0">
                    <a:pos x="574" y="349"/>
                  </a:cxn>
                  <a:cxn ang="0">
                    <a:pos x="581" y="290"/>
                  </a:cxn>
                  <a:cxn ang="0">
                    <a:pos x="579" y="260"/>
                  </a:cxn>
                  <a:cxn ang="0">
                    <a:pos x="568" y="205"/>
                  </a:cxn>
                  <a:cxn ang="0">
                    <a:pos x="546" y="152"/>
                  </a:cxn>
                  <a:cxn ang="0">
                    <a:pos x="514" y="106"/>
                  </a:cxn>
                  <a:cxn ang="0">
                    <a:pos x="474" y="67"/>
                  </a:cxn>
                  <a:cxn ang="0">
                    <a:pos x="429" y="36"/>
                  </a:cxn>
                  <a:cxn ang="0">
                    <a:pos x="376" y="13"/>
                  </a:cxn>
                  <a:cxn ang="0">
                    <a:pos x="321" y="2"/>
                  </a:cxn>
                  <a:cxn ang="0">
                    <a:pos x="291" y="0"/>
                  </a:cxn>
                </a:cxnLst>
                <a:rect l="0" t="0" r="r" b="b"/>
                <a:pathLst>
                  <a:path w="581" h="581">
                    <a:moveTo>
                      <a:pt x="291" y="0"/>
                    </a:moveTo>
                    <a:lnTo>
                      <a:pt x="291" y="0"/>
                    </a:lnTo>
                    <a:lnTo>
                      <a:pt x="262" y="2"/>
                    </a:lnTo>
                    <a:lnTo>
                      <a:pt x="232" y="7"/>
                    </a:lnTo>
                    <a:lnTo>
                      <a:pt x="205" y="13"/>
                    </a:lnTo>
                    <a:lnTo>
                      <a:pt x="178" y="23"/>
                    </a:lnTo>
                    <a:lnTo>
                      <a:pt x="152" y="36"/>
                    </a:lnTo>
                    <a:lnTo>
                      <a:pt x="129" y="49"/>
                    </a:lnTo>
                    <a:lnTo>
                      <a:pt x="106" y="67"/>
                    </a:lnTo>
                    <a:lnTo>
                      <a:pt x="85" y="85"/>
                    </a:lnTo>
                    <a:lnTo>
                      <a:pt x="67" y="106"/>
                    </a:lnTo>
                    <a:lnTo>
                      <a:pt x="51" y="128"/>
                    </a:lnTo>
                    <a:lnTo>
                      <a:pt x="36" y="152"/>
                    </a:lnTo>
                    <a:lnTo>
                      <a:pt x="23" y="177"/>
                    </a:lnTo>
                    <a:lnTo>
                      <a:pt x="13" y="205"/>
                    </a:lnTo>
                    <a:lnTo>
                      <a:pt x="7" y="232"/>
                    </a:lnTo>
                    <a:lnTo>
                      <a:pt x="2" y="260"/>
                    </a:lnTo>
                    <a:lnTo>
                      <a:pt x="0" y="290"/>
                    </a:lnTo>
                    <a:lnTo>
                      <a:pt x="0" y="290"/>
                    </a:lnTo>
                    <a:lnTo>
                      <a:pt x="2" y="321"/>
                    </a:lnTo>
                    <a:lnTo>
                      <a:pt x="7" y="349"/>
                    </a:lnTo>
                    <a:lnTo>
                      <a:pt x="13" y="376"/>
                    </a:lnTo>
                    <a:lnTo>
                      <a:pt x="23" y="403"/>
                    </a:lnTo>
                    <a:lnTo>
                      <a:pt x="36" y="429"/>
                    </a:lnTo>
                    <a:lnTo>
                      <a:pt x="51" y="453"/>
                    </a:lnTo>
                    <a:lnTo>
                      <a:pt x="67" y="475"/>
                    </a:lnTo>
                    <a:lnTo>
                      <a:pt x="85" y="496"/>
                    </a:lnTo>
                    <a:lnTo>
                      <a:pt x="106" y="514"/>
                    </a:lnTo>
                    <a:lnTo>
                      <a:pt x="129" y="532"/>
                    </a:lnTo>
                    <a:lnTo>
                      <a:pt x="152" y="545"/>
                    </a:lnTo>
                    <a:lnTo>
                      <a:pt x="178" y="558"/>
                    </a:lnTo>
                    <a:lnTo>
                      <a:pt x="205" y="568"/>
                    </a:lnTo>
                    <a:lnTo>
                      <a:pt x="232" y="574"/>
                    </a:lnTo>
                    <a:lnTo>
                      <a:pt x="262" y="579"/>
                    </a:lnTo>
                    <a:lnTo>
                      <a:pt x="291" y="581"/>
                    </a:lnTo>
                    <a:lnTo>
                      <a:pt x="291" y="581"/>
                    </a:lnTo>
                    <a:lnTo>
                      <a:pt x="321" y="579"/>
                    </a:lnTo>
                    <a:lnTo>
                      <a:pt x="348" y="574"/>
                    </a:lnTo>
                    <a:lnTo>
                      <a:pt x="376" y="568"/>
                    </a:lnTo>
                    <a:lnTo>
                      <a:pt x="404" y="558"/>
                    </a:lnTo>
                    <a:lnTo>
                      <a:pt x="429" y="545"/>
                    </a:lnTo>
                    <a:lnTo>
                      <a:pt x="453" y="532"/>
                    </a:lnTo>
                    <a:lnTo>
                      <a:pt x="474" y="514"/>
                    </a:lnTo>
                    <a:lnTo>
                      <a:pt x="496" y="496"/>
                    </a:lnTo>
                    <a:lnTo>
                      <a:pt x="514" y="475"/>
                    </a:lnTo>
                    <a:lnTo>
                      <a:pt x="532" y="453"/>
                    </a:lnTo>
                    <a:lnTo>
                      <a:pt x="546" y="429"/>
                    </a:lnTo>
                    <a:lnTo>
                      <a:pt x="558" y="403"/>
                    </a:lnTo>
                    <a:lnTo>
                      <a:pt x="568" y="376"/>
                    </a:lnTo>
                    <a:lnTo>
                      <a:pt x="574" y="349"/>
                    </a:lnTo>
                    <a:lnTo>
                      <a:pt x="579" y="321"/>
                    </a:lnTo>
                    <a:lnTo>
                      <a:pt x="581" y="290"/>
                    </a:lnTo>
                    <a:lnTo>
                      <a:pt x="581" y="290"/>
                    </a:lnTo>
                    <a:lnTo>
                      <a:pt x="579" y="260"/>
                    </a:lnTo>
                    <a:lnTo>
                      <a:pt x="574" y="232"/>
                    </a:lnTo>
                    <a:lnTo>
                      <a:pt x="568" y="205"/>
                    </a:lnTo>
                    <a:lnTo>
                      <a:pt x="558" y="177"/>
                    </a:lnTo>
                    <a:lnTo>
                      <a:pt x="546" y="152"/>
                    </a:lnTo>
                    <a:lnTo>
                      <a:pt x="532" y="128"/>
                    </a:lnTo>
                    <a:lnTo>
                      <a:pt x="514" y="106"/>
                    </a:lnTo>
                    <a:lnTo>
                      <a:pt x="496" y="85"/>
                    </a:lnTo>
                    <a:lnTo>
                      <a:pt x="474" y="67"/>
                    </a:lnTo>
                    <a:lnTo>
                      <a:pt x="453" y="49"/>
                    </a:lnTo>
                    <a:lnTo>
                      <a:pt x="429" y="36"/>
                    </a:lnTo>
                    <a:lnTo>
                      <a:pt x="404" y="23"/>
                    </a:lnTo>
                    <a:lnTo>
                      <a:pt x="376" y="13"/>
                    </a:lnTo>
                    <a:lnTo>
                      <a:pt x="348" y="7"/>
                    </a:lnTo>
                    <a:lnTo>
                      <a:pt x="321" y="2"/>
                    </a:lnTo>
                    <a:lnTo>
                      <a:pt x="291" y="0"/>
                    </a:lnTo>
                    <a:lnTo>
                      <a:pt x="291" y="0"/>
                    </a:lnTo>
                    <a:close/>
                  </a:path>
                </a:pathLst>
              </a:custGeom>
              <a:solidFill>
                <a:srgbClr val="B0A68E"/>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solidFill>
                    <a:prstClr val="black"/>
                  </a:solidFill>
                </a:endParaRPr>
              </a:p>
            </p:txBody>
          </p:sp>
          <p:pic>
            <p:nvPicPr>
              <p:cNvPr id="226" name="图片 225"/>
              <p:cNvPicPr>
                <a:picLocks noChangeAspect="1"/>
              </p:cNvPicPr>
              <p:nvPr/>
            </p:nvPicPr>
            <p:blipFill>
              <a:blip r:embed="rId4"/>
              <a:stretch>
                <a:fillRect/>
              </a:stretch>
            </p:blipFill>
            <p:spPr>
              <a:xfrm>
                <a:off x="155224" y="4005178"/>
                <a:ext cx="700175" cy="820517"/>
              </a:xfrm>
              <a:prstGeom prst="rect">
                <a:avLst/>
              </a:prstGeom>
            </p:spPr>
          </p:pic>
          <p:pic>
            <p:nvPicPr>
              <p:cNvPr id="227" name="图片 226"/>
              <p:cNvPicPr>
                <a:picLocks noChangeAspect="1"/>
              </p:cNvPicPr>
              <p:nvPr/>
            </p:nvPicPr>
            <p:blipFill>
              <a:blip r:embed="rId5"/>
              <a:stretch>
                <a:fillRect/>
              </a:stretch>
            </p:blipFill>
            <p:spPr>
              <a:xfrm>
                <a:off x="3731418" y="4908292"/>
                <a:ext cx="1243787" cy="778820"/>
              </a:xfrm>
              <a:prstGeom prst="rect">
                <a:avLst/>
              </a:prstGeom>
            </p:spPr>
          </p:pic>
          <p:pic>
            <p:nvPicPr>
              <p:cNvPr id="228" name="图片 227"/>
              <p:cNvPicPr>
                <a:picLocks noChangeAspect="1"/>
              </p:cNvPicPr>
              <p:nvPr/>
            </p:nvPicPr>
            <p:blipFill>
              <a:blip r:embed="rId6"/>
              <a:stretch>
                <a:fillRect/>
              </a:stretch>
            </p:blipFill>
            <p:spPr>
              <a:xfrm>
                <a:off x="3927313" y="2603245"/>
                <a:ext cx="969068" cy="768164"/>
              </a:xfrm>
              <a:prstGeom prst="rect">
                <a:avLst/>
              </a:prstGeom>
            </p:spPr>
          </p:pic>
        </p:grpSp>
      </p:grpSp>
      <p:grpSp>
        <p:nvGrpSpPr>
          <p:cNvPr id="19" name="组合 18">
            <a:extLst>
              <a:ext uri="{FF2B5EF4-FFF2-40B4-BE49-F238E27FC236}">
                <a16:creationId xmlns="" xmlns:a16="http://schemas.microsoft.com/office/drawing/2014/main" id="{A87FCBB1-72EB-4BD9-A61D-498B36FAF55B}"/>
              </a:ext>
            </a:extLst>
          </p:cNvPr>
          <p:cNvGrpSpPr/>
          <p:nvPr/>
        </p:nvGrpSpPr>
        <p:grpSpPr>
          <a:xfrm>
            <a:off x="3973178" y="-271475"/>
            <a:ext cx="5043656" cy="1325563"/>
            <a:chOff x="1" y="900566"/>
            <a:chExt cx="5043656" cy="1325563"/>
          </a:xfrm>
        </p:grpSpPr>
        <p:sp>
          <p:nvSpPr>
            <p:cNvPr id="35" name="文本框 34">
              <a:extLst>
                <a:ext uri="{FF2B5EF4-FFF2-40B4-BE49-F238E27FC236}">
                  <a16:creationId xmlns="" xmlns:a16="http://schemas.microsoft.com/office/drawing/2014/main" id="{5B0CD364-9575-4754-A298-BB67B39EF285}"/>
                </a:ext>
              </a:extLst>
            </p:cNvPr>
            <p:cNvSpPr txBox="1"/>
            <p:nvPr/>
          </p:nvSpPr>
          <p:spPr>
            <a:xfrm>
              <a:off x="2704718" y="1856797"/>
              <a:ext cx="2338939" cy="369332"/>
            </a:xfrm>
            <a:prstGeom prst="rect">
              <a:avLst/>
            </a:prstGeom>
            <a:noFill/>
          </p:spPr>
          <p:txBody>
            <a:bodyPr wrap="square" rtlCol="0">
              <a:spAutoFit/>
            </a:bodyPr>
            <a:lstStyle/>
            <a:p>
              <a:r>
                <a:rPr lang="zh-CN" altLang="en-US" dirty="0"/>
                <a:t>（真的没有涉黄）</a:t>
              </a:r>
            </a:p>
          </p:txBody>
        </p:sp>
        <p:grpSp>
          <p:nvGrpSpPr>
            <p:cNvPr id="18" name="组合 17">
              <a:extLst>
                <a:ext uri="{FF2B5EF4-FFF2-40B4-BE49-F238E27FC236}">
                  <a16:creationId xmlns="" xmlns:a16="http://schemas.microsoft.com/office/drawing/2014/main" id="{735489F0-0496-40F2-8FD4-DF0B12CA4754}"/>
                </a:ext>
              </a:extLst>
            </p:cNvPr>
            <p:cNvGrpSpPr/>
            <p:nvPr/>
          </p:nvGrpSpPr>
          <p:grpSpPr>
            <a:xfrm>
              <a:off x="1" y="900566"/>
              <a:ext cx="3973178" cy="1325563"/>
              <a:chOff x="1" y="900566"/>
              <a:chExt cx="3973178" cy="1325563"/>
            </a:xfrm>
          </p:grpSpPr>
          <p:sp>
            <p:nvSpPr>
              <p:cNvPr id="34" name="标题 1">
                <a:extLst>
                  <a:ext uri="{FF2B5EF4-FFF2-40B4-BE49-F238E27FC236}">
                    <a16:creationId xmlns="" xmlns:a16="http://schemas.microsoft.com/office/drawing/2014/main" id="{5415ED74-9C98-4CBF-9208-36E30F5EAFA0}"/>
                  </a:ext>
                </a:extLst>
              </p:cNvPr>
              <p:cNvSpPr txBox="1">
                <a:spLocks/>
              </p:cNvSpPr>
              <p:nvPr/>
            </p:nvSpPr>
            <p:spPr>
              <a:xfrm>
                <a:off x="1" y="900566"/>
                <a:ext cx="3973178"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dirty="0">
                    <a:ea typeface="时尚中黑简体" panose="01010104010101010101"/>
                  </a:rPr>
                  <a:t>吧  唧 班</a:t>
                </a:r>
                <a:r>
                  <a:rPr lang="en-US" altLang="zh-CN" dirty="0">
                    <a:ea typeface="时尚中黑简体" panose="01010104010101010101"/>
                  </a:rPr>
                  <a:t>~~~</a:t>
                </a:r>
                <a:endParaRPr lang="zh-CN" altLang="en-US" dirty="0">
                  <a:ea typeface="时尚中黑简体" panose="01010104010101010101"/>
                </a:endParaRPr>
              </a:p>
            </p:txBody>
          </p:sp>
          <p:cxnSp>
            <p:nvCxnSpPr>
              <p:cNvPr id="36" name="肘形连接符 4">
                <a:extLst>
                  <a:ext uri="{FF2B5EF4-FFF2-40B4-BE49-F238E27FC236}">
                    <a16:creationId xmlns="" xmlns:a16="http://schemas.microsoft.com/office/drawing/2014/main" id="{2CF54888-FFC0-438C-AC03-EC34DAD94CF6}"/>
                  </a:ext>
                </a:extLst>
              </p:cNvPr>
              <p:cNvCxnSpPr>
                <a:cxnSpLocks/>
              </p:cNvCxnSpPr>
              <p:nvPr/>
            </p:nvCxnSpPr>
            <p:spPr>
              <a:xfrm>
                <a:off x="178385" y="1370681"/>
                <a:ext cx="1715456" cy="720916"/>
              </a:xfrm>
              <a:prstGeom prst="bentConnector3">
                <a:avLst/>
              </a:prstGeom>
            </p:spPr>
            <p:style>
              <a:lnRef idx="3">
                <a:schemeClr val="dk1"/>
              </a:lnRef>
              <a:fillRef idx="0">
                <a:schemeClr val="dk1"/>
              </a:fillRef>
              <a:effectRef idx="2">
                <a:schemeClr val="dk1"/>
              </a:effectRef>
              <a:fontRef idx="minor">
                <a:schemeClr val="tx1"/>
              </a:fontRef>
            </p:style>
          </p:cxnSp>
        </p:grpSp>
      </p:grpSp>
      <p:sp>
        <p:nvSpPr>
          <p:cNvPr id="20" name="矩形 19">
            <a:extLst>
              <a:ext uri="{FF2B5EF4-FFF2-40B4-BE49-F238E27FC236}">
                <a16:creationId xmlns="" xmlns:a16="http://schemas.microsoft.com/office/drawing/2014/main" id="{E018545D-AC16-4CAB-A683-5FFA94627CAF}"/>
              </a:ext>
            </a:extLst>
          </p:cNvPr>
          <p:cNvSpPr/>
          <p:nvPr/>
        </p:nvSpPr>
        <p:spPr>
          <a:xfrm>
            <a:off x="3858744" y="5651475"/>
            <a:ext cx="3465102" cy="1200329"/>
          </a:xfrm>
          <a:prstGeom prst="rect">
            <a:avLst/>
          </a:prstGeom>
        </p:spPr>
        <p:txBody>
          <a:bodyPr wrap="square">
            <a:spAutoFit/>
          </a:bodyPr>
          <a:lstStyle/>
          <a:p>
            <a:r>
              <a:rPr lang="zh-CN" altLang="en-US" sz="2400" b="1" dirty="0">
                <a:solidFill>
                  <a:prstClr val="black">
                    <a:lumMod val="75000"/>
                    <a:lumOff val="25000"/>
                  </a:prstClr>
                </a:solidFill>
                <a:ea typeface="方正静蕾简体" panose="02000000000000000000" pitchFamily="2" charset="-122"/>
              </a:rPr>
              <a:t>某些男生</a:t>
            </a:r>
            <a:r>
              <a:rPr lang="zh-CN" altLang="en-US" sz="2400" b="1" dirty="0">
                <a:solidFill>
                  <a:srgbClr val="FF0000"/>
                </a:solidFill>
                <a:ea typeface="方正静蕾简体" panose="02000000000000000000" pitchFamily="2" charset="-122"/>
              </a:rPr>
              <a:t>不洗头</a:t>
            </a:r>
            <a:r>
              <a:rPr lang="zh-CN" altLang="en-US" sz="2400" b="1" dirty="0">
                <a:solidFill>
                  <a:prstClr val="black">
                    <a:lumMod val="75000"/>
                    <a:lumOff val="25000"/>
                  </a:prstClr>
                </a:solidFill>
                <a:ea typeface="方正静蕾简体" panose="02000000000000000000" pitchFamily="2" charset="-122"/>
              </a:rPr>
              <a:t>！满头的油！（你是把头油当发胶吗？？？）</a:t>
            </a:r>
            <a:endParaRPr lang="en-US" altLang="zh-CN" sz="2400" b="1" dirty="0">
              <a:solidFill>
                <a:prstClr val="black">
                  <a:lumMod val="75000"/>
                  <a:lumOff val="25000"/>
                </a:prstClr>
              </a:solidFill>
              <a:ea typeface="方正静蕾简体" panose="02000000000000000000" pitchFamily="2" charset="-122"/>
            </a:endParaRPr>
          </a:p>
        </p:txBody>
      </p:sp>
      <p:sp>
        <p:nvSpPr>
          <p:cNvPr id="21" name="矩形 20">
            <a:extLst>
              <a:ext uri="{FF2B5EF4-FFF2-40B4-BE49-F238E27FC236}">
                <a16:creationId xmlns="" xmlns:a16="http://schemas.microsoft.com/office/drawing/2014/main" id="{E308ACC5-FD73-4128-899B-A01562D8FE81}"/>
              </a:ext>
            </a:extLst>
          </p:cNvPr>
          <p:cNvSpPr/>
          <p:nvPr/>
        </p:nvSpPr>
        <p:spPr>
          <a:xfrm>
            <a:off x="3742546" y="1330547"/>
            <a:ext cx="3374294" cy="1200329"/>
          </a:xfrm>
          <a:prstGeom prst="rect">
            <a:avLst/>
          </a:prstGeom>
        </p:spPr>
        <p:txBody>
          <a:bodyPr wrap="square">
            <a:spAutoFit/>
          </a:bodyPr>
          <a:lstStyle/>
          <a:p>
            <a:r>
              <a:rPr lang="zh-CN" altLang="en-US" sz="2400" b="1" dirty="0">
                <a:solidFill>
                  <a:prstClr val="black">
                    <a:lumMod val="75000"/>
                    <a:lumOff val="25000"/>
                  </a:prstClr>
                </a:solidFill>
                <a:ea typeface="方正静蕾简体" panose="02000000000000000000" pitchFamily="2" charset="-122"/>
              </a:rPr>
              <a:t>早上来学校</a:t>
            </a:r>
            <a:r>
              <a:rPr lang="zh-CN" altLang="en-US" sz="2400" b="1" dirty="0">
                <a:solidFill>
                  <a:srgbClr val="FF0000"/>
                </a:solidFill>
                <a:ea typeface="方正静蕾简体" panose="02000000000000000000" pitchFamily="2" charset="-122"/>
              </a:rPr>
              <a:t>不洗脸</a:t>
            </a:r>
            <a:r>
              <a:rPr lang="zh-CN" altLang="en-US" sz="2400" b="1" dirty="0">
                <a:solidFill>
                  <a:prstClr val="black">
                    <a:lumMod val="75000"/>
                    <a:lumOff val="25000"/>
                  </a:prstClr>
                </a:solidFill>
                <a:ea typeface="方正静蕾简体" panose="02000000000000000000" pitchFamily="2" charset="-122"/>
              </a:rPr>
              <a:t>。。。</a:t>
            </a:r>
            <a:endParaRPr lang="en-US" altLang="zh-CN" sz="2400" b="1" dirty="0">
              <a:solidFill>
                <a:prstClr val="black">
                  <a:lumMod val="75000"/>
                  <a:lumOff val="25000"/>
                </a:prstClr>
              </a:solidFill>
              <a:ea typeface="方正静蕾简体" panose="02000000000000000000" pitchFamily="2" charset="-122"/>
            </a:endParaRPr>
          </a:p>
          <a:p>
            <a:r>
              <a:rPr lang="zh-CN" altLang="en-US" sz="2400" b="1" dirty="0">
                <a:solidFill>
                  <a:prstClr val="black">
                    <a:lumMod val="75000"/>
                    <a:lumOff val="25000"/>
                  </a:prstClr>
                </a:solidFill>
                <a:ea typeface="方正静蕾简体" panose="02000000000000000000" pitchFamily="2" charset="-122"/>
              </a:rPr>
              <a:t>然后就这样满脸油地走进来！</a:t>
            </a:r>
            <a:endParaRPr lang="en-US" altLang="zh-CN" sz="2400" b="1" dirty="0">
              <a:solidFill>
                <a:prstClr val="black">
                  <a:lumMod val="75000"/>
                  <a:lumOff val="25000"/>
                </a:prstClr>
              </a:solidFill>
              <a:ea typeface="方正静蕾简体" panose="02000000000000000000" pitchFamily="2" charset="-122"/>
            </a:endParaRPr>
          </a:p>
        </p:txBody>
      </p:sp>
      <p:sp>
        <p:nvSpPr>
          <p:cNvPr id="22" name="矩形 21">
            <a:extLst>
              <a:ext uri="{FF2B5EF4-FFF2-40B4-BE49-F238E27FC236}">
                <a16:creationId xmlns="" xmlns:a16="http://schemas.microsoft.com/office/drawing/2014/main" id="{19A89FBF-611E-4FD6-B82F-B27E4E224EC7}"/>
              </a:ext>
            </a:extLst>
          </p:cNvPr>
          <p:cNvSpPr/>
          <p:nvPr/>
        </p:nvSpPr>
        <p:spPr>
          <a:xfrm>
            <a:off x="3800731" y="3354263"/>
            <a:ext cx="2739092" cy="1200329"/>
          </a:xfrm>
          <a:prstGeom prst="rect">
            <a:avLst/>
          </a:prstGeom>
        </p:spPr>
        <p:txBody>
          <a:bodyPr wrap="square">
            <a:spAutoFit/>
          </a:bodyPr>
          <a:lstStyle/>
          <a:p>
            <a:r>
              <a:rPr lang="zh-CN" altLang="en-US" sz="2400" b="1" dirty="0">
                <a:solidFill>
                  <a:srgbClr val="FF0000"/>
                </a:solidFill>
                <a:ea typeface="方正静蕾简体" panose="02000000000000000000" pitchFamily="2" charset="-122"/>
              </a:rPr>
              <a:t>不好好梳头</a:t>
            </a:r>
            <a:r>
              <a:rPr lang="zh-CN" altLang="en-US" sz="2400" b="1" dirty="0">
                <a:solidFill>
                  <a:prstClr val="black">
                    <a:lumMod val="75000"/>
                    <a:lumOff val="25000"/>
                  </a:prstClr>
                </a:solidFill>
                <a:ea typeface="方正静蕾简体" panose="02000000000000000000" pitchFamily="2" charset="-122"/>
              </a:rPr>
              <a:t>，带着自己可爱的“小呆毛”来上课！</a:t>
            </a:r>
            <a:endParaRPr lang="en-US" altLang="zh-CN" sz="2400" b="1" dirty="0">
              <a:solidFill>
                <a:prstClr val="black">
                  <a:lumMod val="75000"/>
                  <a:lumOff val="25000"/>
                </a:prstClr>
              </a:solidFill>
              <a:ea typeface="方正静蕾简体" panose="02000000000000000000" pitchFamily="2" charset="-122"/>
            </a:endParaRPr>
          </a:p>
        </p:txBody>
      </p:sp>
      <p:sp>
        <p:nvSpPr>
          <p:cNvPr id="23" name="矩形 22">
            <a:extLst>
              <a:ext uri="{FF2B5EF4-FFF2-40B4-BE49-F238E27FC236}">
                <a16:creationId xmlns="" xmlns:a16="http://schemas.microsoft.com/office/drawing/2014/main" id="{E2650C75-496B-422C-ADCD-F1B0FA70286F}"/>
              </a:ext>
            </a:extLst>
          </p:cNvPr>
          <p:cNvSpPr/>
          <p:nvPr/>
        </p:nvSpPr>
        <p:spPr>
          <a:xfrm>
            <a:off x="149105" y="1429910"/>
            <a:ext cx="3190352" cy="2308324"/>
          </a:xfrm>
          <a:prstGeom prst="rect">
            <a:avLst/>
          </a:prstGeom>
        </p:spPr>
        <p:txBody>
          <a:bodyPr wrap="square">
            <a:spAutoFit/>
          </a:bodyPr>
          <a:lstStyle/>
          <a:p>
            <a:r>
              <a:rPr lang="zh-CN" altLang="en-US" sz="2400" b="1" spc="300" dirty="0">
                <a:solidFill>
                  <a:prstClr val="black">
                    <a:lumMod val="75000"/>
                    <a:lumOff val="25000"/>
                  </a:prstClr>
                </a:solidFill>
                <a:ea typeface="方正静蕾简体" panose="02000000000000000000" pitchFamily="2" charset="-122"/>
              </a:rPr>
              <a:t>不好好穿衣服的同学都注意一下了不要穿奇怪的衣服也不要奇怪的穿衣服！！！会扣分啊各位乡亲父老！！！</a:t>
            </a:r>
            <a:endParaRPr lang="en-US" altLang="zh-CN" sz="2400" b="1" spc="300" dirty="0">
              <a:solidFill>
                <a:prstClr val="black">
                  <a:lumMod val="75000"/>
                  <a:lumOff val="25000"/>
                </a:prstClr>
              </a:solidFill>
              <a:ea typeface="方正静蕾简体" panose="02000000000000000000" pitchFamily="2" charset="-122"/>
            </a:endParaRPr>
          </a:p>
        </p:txBody>
      </p:sp>
      <p:pic>
        <p:nvPicPr>
          <p:cNvPr id="47" name="图片 46" descr="屏幕剪辑">
            <a:extLst>
              <a:ext uri="{FF2B5EF4-FFF2-40B4-BE49-F238E27FC236}">
                <a16:creationId xmlns="" xmlns:a16="http://schemas.microsoft.com/office/drawing/2014/main" id="{6548207E-2035-46E4-9293-BEC1DD60B5C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01288" y="4671927"/>
            <a:ext cx="1629879" cy="2206843"/>
          </a:xfrm>
          <a:prstGeom prst="rect">
            <a:avLst/>
          </a:prstGeom>
        </p:spPr>
      </p:pic>
      <p:sp>
        <p:nvSpPr>
          <p:cNvPr id="48" name="文本框 47">
            <a:extLst>
              <a:ext uri="{FF2B5EF4-FFF2-40B4-BE49-F238E27FC236}">
                <a16:creationId xmlns="" xmlns:a16="http://schemas.microsoft.com/office/drawing/2014/main" id="{7A4D01A7-D2CC-4B8D-8BE9-740F134B5B4B}"/>
              </a:ext>
            </a:extLst>
          </p:cNvPr>
          <p:cNvSpPr txBox="1"/>
          <p:nvPr/>
        </p:nvSpPr>
        <p:spPr>
          <a:xfrm>
            <a:off x="8069495" y="6124119"/>
            <a:ext cx="2200179" cy="646331"/>
          </a:xfrm>
          <a:prstGeom prst="rect">
            <a:avLst/>
          </a:prstGeom>
          <a:noFill/>
        </p:spPr>
        <p:txBody>
          <a:bodyPr wrap="square" rtlCol="0">
            <a:spAutoFit/>
          </a:bodyPr>
          <a:lstStyle/>
          <a:p>
            <a:r>
              <a:rPr lang="zh-CN" altLang="en-US" sz="3600" b="1" dirty="0">
                <a:solidFill>
                  <a:srgbClr val="FF0000"/>
                </a:solidFill>
              </a:rPr>
              <a:t>无法形容</a:t>
            </a:r>
          </a:p>
        </p:txBody>
      </p:sp>
      <p:pic>
        <p:nvPicPr>
          <p:cNvPr id="10" name="图片 9" descr="屏幕剪辑"/>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97361" y="1664497"/>
            <a:ext cx="2903994" cy="2573159"/>
          </a:xfrm>
          <a:prstGeom prst="rect">
            <a:avLst/>
          </a:prstGeom>
        </p:spPr>
      </p:pic>
      <p:pic>
        <p:nvPicPr>
          <p:cNvPr id="51" name="图片 50">
            <a:extLst>
              <a:ext uri="{FF2B5EF4-FFF2-40B4-BE49-F238E27FC236}">
                <a16:creationId xmlns="" xmlns:a16="http://schemas.microsoft.com/office/drawing/2014/main" id="{556BE3F3-5884-499C-9539-E4CDC624A245}"/>
              </a:ext>
            </a:extLst>
          </p:cNvPr>
          <p:cNvPicPr>
            <a:picLocks noChangeAspect="1"/>
          </p:cNvPicPr>
          <p:nvPr/>
        </p:nvPicPr>
        <p:blipFill>
          <a:blip r:embed="rId9"/>
          <a:stretch>
            <a:fillRect/>
          </a:stretch>
        </p:blipFill>
        <p:spPr>
          <a:xfrm>
            <a:off x="8183065" y="1288277"/>
            <a:ext cx="3059219" cy="3059219"/>
          </a:xfrm>
          <a:prstGeom prst="rect">
            <a:avLst/>
          </a:prstGeom>
        </p:spPr>
      </p:pic>
      <p:sp>
        <p:nvSpPr>
          <p:cNvPr id="26" name="矩形 25">
            <a:extLst>
              <a:ext uri="{FF2B5EF4-FFF2-40B4-BE49-F238E27FC236}">
                <a16:creationId xmlns="" xmlns:a16="http://schemas.microsoft.com/office/drawing/2014/main" id="{1D82ABEC-BD1A-4DCC-A618-F2CB839EEE33}"/>
              </a:ext>
            </a:extLst>
          </p:cNvPr>
          <p:cNvSpPr/>
          <p:nvPr/>
        </p:nvSpPr>
        <p:spPr>
          <a:xfrm>
            <a:off x="7576568" y="4508293"/>
            <a:ext cx="4195349" cy="1938992"/>
          </a:xfrm>
          <a:prstGeom prst="rect">
            <a:avLst/>
          </a:prstGeom>
        </p:spPr>
        <p:txBody>
          <a:bodyPr wrap="square">
            <a:spAutoFit/>
          </a:bodyPr>
          <a:lstStyle/>
          <a:p>
            <a:r>
              <a:rPr lang="zh-CN" altLang="en-US" sz="2400" dirty="0"/>
              <a:t>说！你中了几枪！</a:t>
            </a:r>
            <a:endParaRPr lang="en-US" altLang="zh-CN" sz="2400" dirty="0"/>
          </a:p>
          <a:p>
            <a:r>
              <a:rPr lang="zh-CN" altLang="en-US" sz="2400" dirty="0"/>
              <a:t>在我们班当然没什么，毕竟都习惯了。但是别的班的人看到我们就会觉得哦哟这群人真的是</a:t>
            </a:r>
            <a:endParaRPr lang="en-US" altLang="zh-CN" sz="2400" dirty="0"/>
          </a:p>
        </p:txBody>
      </p:sp>
    </p:spTree>
    <p:extLst>
      <p:ext uri="{BB962C8B-B14F-4D97-AF65-F5344CB8AC3E}">
        <p14:creationId xmlns:p14="http://schemas.microsoft.com/office/powerpoint/2010/main" val="2976873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500" fill="hold"/>
                                        <p:tgtEl>
                                          <p:spTgt spid="47"/>
                                        </p:tgtEl>
                                        <p:attrNameLst>
                                          <p:attrName>ppt_x</p:attrName>
                                        </p:attrNameLst>
                                      </p:cBhvr>
                                      <p:tavLst>
                                        <p:tav tm="0">
                                          <p:val>
                                            <p:strVal val="#ppt_x"/>
                                          </p:val>
                                        </p:tav>
                                        <p:tav tm="100000">
                                          <p:val>
                                            <p:strVal val="#ppt_x"/>
                                          </p:val>
                                        </p:tav>
                                      </p:tavLst>
                                    </p:anim>
                                    <p:anim calcmode="lin" valueType="num">
                                      <p:cBhvr additive="base">
                                        <p:cTn id="3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fill="hold"/>
                                        <p:tgtEl>
                                          <p:spTgt spid="48"/>
                                        </p:tgtEl>
                                        <p:attrNameLst>
                                          <p:attrName>ppt_x</p:attrName>
                                        </p:attrNameLst>
                                      </p:cBhvr>
                                      <p:tavLst>
                                        <p:tav tm="0">
                                          <p:val>
                                            <p:strVal val="#ppt_x"/>
                                          </p:val>
                                        </p:tav>
                                        <p:tav tm="100000">
                                          <p:val>
                                            <p:strVal val="#ppt_x"/>
                                          </p:val>
                                        </p:tav>
                                      </p:tavLst>
                                    </p:anim>
                                    <p:anim calcmode="lin" valueType="num">
                                      <p:cBhvr additive="base">
                                        <p:cTn id="45"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0"/>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48"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24"/>
          <p:cNvSpPr>
            <a:spLocks noChangeArrowheads="1"/>
          </p:cNvSpPr>
          <p:nvPr/>
        </p:nvSpPr>
        <p:spPr bwMode="auto">
          <a:xfrm>
            <a:off x="1304254" y="4292619"/>
            <a:ext cx="2273028" cy="369332"/>
          </a:xfrm>
          <a:prstGeom prst="rect">
            <a:avLst/>
          </a:prstGeom>
          <a:noFill/>
          <a:ln w="9525">
            <a:noFill/>
            <a:miter lim="800000"/>
            <a:headEnd/>
            <a:tailEnd/>
          </a:ln>
        </p:spPr>
        <p:txBody>
          <a:bodyPr>
            <a:spAutoFit/>
          </a:bodyPr>
          <a:lstStyle/>
          <a:p>
            <a:pPr algn="ctr"/>
            <a:endParaRPr lang="zh-CN" altLang="en-US"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grpSp>
        <p:nvGrpSpPr>
          <p:cNvPr id="135" name="组合 134"/>
          <p:cNvGrpSpPr/>
          <p:nvPr/>
        </p:nvGrpSpPr>
        <p:grpSpPr>
          <a:xfrm>
            <a:off x="0" y="0"/>
            <a:ext cx="12192000" cy="1017640"/>
            <a:chOff x="0" y="0"/>
            <a:chExt cx="12192000" cy="1017640"/>
          </a:xfrm>
        </p:grpSpPr>
        <p:sp>
          <p:nvSpPr>
            <p:cNvPr id="136" name="矩形 135"/>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7" name="图片 136"/>
            <p:cNvPicPr>
              <a:picLocks noChangeAspect="1"/>
            </p:cNvPicPr>
            <p:nvPr/>
          </p:nvPicPr>
          <p:blipFill rotWithShape="1">
            <a:blip r:embed="rId2"/>
            <a:srcRect l="8493" b="19086"/>
            <a:stretch/>
          </p:blipFill>
          <p:spPr>
            <a:xfrm>
              <a:off x="0" y="198084"/>
              <a:ext cx="3488562" cy="819556"/>
            </a:xfrm>
            <a:prstGeom prst="rect">
              <a:avLst/>
            </a:prstGeom>
          </p:spPr>
        </p:pic>
      </p:grpSp>
      <p:grpSp>
        <p:nvGrpSpPr>
          <p:cNvPr id="3" name="组合 2">
            <a:extLst>
              <a:ext uri="{FF2B5EF4-FFF2-40B4-BE49-F238E27FC236}">
                <a16:creationId xmlns="" xmlns:a16="http://schemas.microsoft.com/office/drawing/2014/main" id="{E35741A2-4ED5-4AC1-8353-0293462338C7}"/>
              </a:ext>
            </a:extLst>
          </p:cNvPr>
          <p:cNvGrpSpPr/>
          <p:nvPr/>
        </p:nvGrpSpPr>
        <p:grpSpPr>
          <a:xfrm>
            <a:off x="235291" y="1154037"/>
            <a:ext cx="2334683" cy="2495549"/>
            <a:chOff x="1196015" y="1816103"/>
            <a:chExt cx="2334683" cy="2495549"/>
          </a:xfrm>
        </p:grpSpPr>
        <p:sp>
          <p:nvSpPr>
            <p:cNvPr id="14" name="椭圆 1"/>
            <p:cNvSpPr>
              <a:spLocks noChangeArrowheads="1"/>
            </p:cNvSpPr>
            <p:nvPr/>
          </p:nvSpPr>
          <p:spPr bwMode="auto">
            <a:xfrm>
              <a:off x="1196015" y="1816103"/>
              <a:ext cx="2334683" cy="2495549"/>
            </a:xfrm>
            <a:custGeom>
              <a:avLst/>
              <a:gdLst>
                <a:gd name="T0" fmla="*/ 0 w 1751265"/>
                <a:gd name="T1" fmla="*/ 0 h 1872208"/>
                <a:gd name="T2" fmla="*/ 0 60000 65536"/>
                <a:gd name="T3" fmla="*/ 0 w 1751265"/>
                <a:gd name="T4" fmla="*/ 0 h 1872208"/>
                <a:gd name="T5" fmla="*/ 1751265 w 1751265"/>
                <a:gd name="T6" fmla="*/ 1872208 h 1872208"/>
              </a:gdLst>
              <a:ahLst/>
              <a:cxnLst>
                <a:cxn ang="T2">
                  <a:pos x="T0" y="T1"/>
                </a:cxn>
              </a:cxnLst>
              <a:rect l="T3" t="T4" r="T5" b="T6"/>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B0A68E"/>
            </a:solidFill>
            <a:ln w="25400">
              <a:noFill/>
              <a:bevel/>
              <a:headEnd/>
              <a:tailEnd/>
            </a:ln>
          </p:spPr>
          <p:txBody>
            <a:bodyPr anchor="ctr"/>
            <a:lstStyle/>
            <a:p>
              <a:pPr algn="ctr"/>
              <a:endParaRPr lang="zh-CN" altLang="zh-CN" sz="2400">
                <a:solidFill>
                  <a:srgbClr val="FFFFFF"/>
                </a:solidFill>
                <a:latin typeface="宋体" pitchFamily="2" charset="-122"/>
                <a:sym typeface="宋体" pitchFamily="2" charset="-122"/>
              </a:endParaRPr>
            </a:p>
          </p:txBody>
        </p:sp>
        <p:sp>
          <p:nvSpPr>
            <p:cNvPr id="18" name="TextBox 14"/>
            <p:cNvSpPr>
              <a:spLocks noChangeArrowheads="1"/>
            </p:cNvSpPr>
            <p:nvPr/>
          </p:nvSpPr>
          <p:spPr bwMode="auto">
            <a:xfrm>
              <a:off x="2010932" y="1830917"/>
              <a:ext cx="530915" cy="769441"/>
            </a:xfrm>
            <a:prstGeom prst="rect">
              <a:avLst/>
            </a:prstGeom>
            <a:noFill/>
            <a:ln w="9525">
              <a:noFill/>
              <a:miter lim="800000"/>
              <a:headEnd/>
              <a:tailEnd/>
            </a:ln>
          </p:spPr>
          <p:txBody>
            <a:bodyPr wrap="none">
              <a:spAutoFit/>
            </a:bodyPr>
            <a:lstStyle/>
            <a:p>
              <a:r>
                <a:rPr lang="en-US" altLang="zh-CN" sz="4400" dirty="0">
                  <a:solidFill>
                    <a:schemeClr val="bg1"/>
                  </a:solidFill>
                  <a:latin typeface="方正静蕾简体" panose="02000000000000000000" pitchFamily="2" charset="-122"/>
                  <a:ea typeface="方正静蕾简体" panose="02000000000000000000" pitchFamily="2" charset="-122"/>
                  <a:sym typeface="方正兰亭粗黑_GBK" pitchFamily="2" charset="-122"/>
                </a:rPr>
                <a:t>01</a:t>
              </a:r>
            </a:p>
          </p:txBody>
        </p:sp>
        <p:sp>
          <p:nvSpPr>
            <p:cNvPr id="22" name="直接连接符 18"/>
            <p:cNvSpPr>
              <a:spLocks noChangeShapeType="1"/>
            </p:cNvSpPr>
            <p:nvPr/>
          </p:nvSpPr>
          <p:spPr bwMode="auto">
            <a:xfrm>
              <a:off x="1483881" y="2609852"/>
              <a:ext cx="1714500" cy="2117"/>
            </a:xfrm>
            <a:prstGeom prst="line">
              <a:avLst/>
            </a:prstGeom>
            <a:noFill/>
            <a:ln w="9525">
              <a:solidFill>
                <a:schemeClr val="bg1"/>
              </a:solidFill>
              <a:prstDash val="dash"/>
              <a:bevel/>
              <a:headEnd/>
              <a:tailEnd/>
            </a:ln>
          </p:spPr>
          <p:txBody>
            <a:bodyPr/>
            <a:lstStyle/>
            <a:p>
              <a:endParaRPr lang="zh-CN" altLang="en-US" sz="2400"/>
            </a:p>
          </p:txBody>
        </p:sp>
        <p:pic>
          <p:nvPicPr>
            <p:cNvPr id="139" name="图片 138"/>
            <p:cNvPicPr>
              <a:picLocks noChangeAspect="1"/>
            </p:cNvPicPr>
            <p:nvPr/>
          </p:nvPicPr>
          <p:blipFill>
            <a:blip r:embed="rId3"/>
            <a:stretch>
              <a:fillRect/>
            </a:stretch>
          </p:blipFill>
          <p:spPr>
            <a:xfrm>
              <a:off x="1888312" y="3286909"/>
              <a:ext cx="824912" cy="783667"/>
            </a:xfrm>
            <a:prstGeom prst="rect">
              <a:avLst/>
            </a:prstGeom>
          </p:spPr>
        </p:pic>
      </p:grpSp>
      <p:grpSp>
        <p:nvGrpSpPr>
          <p:cNvPr id="6" name="组合 5">
            <a:extLst>
              <a:ext uri="{FF2B5EF4-FFF2-40B4-BE49-F238E27FC236}">
                <a16:creationId xmlns="" xmlns:a16="http://schemas.microsoft.com/office/drawing/2014/main" id="{FE8AB417-886D-4DA9-B55A-E520DC838FE1}"/>
              </a:ext>
            </a:extLst>
          </p:cNvPr>
          <p:cNvGrpSpPr/>
          <p:nvPr/>
        </p:nvGrpSpPr>
        <p:grpSpPr>
          <a:xfrm>
            <a:off x="6175158" y="4185899"/>
            <a:ext cx="2497667" cy="2495549"/>
            <a:chOff x="8204298" y="1837268"/>
            <a:chExt cx="2497667" cy="2495549"/>
          </a:xfrm>
        </p:grpSpPr>
        <p:sp>
          <p:nvSpPr>
            <p:cNvPr id="15" name="椭圆 11"/>
            <p:cNvSpPr>
              <a:spLocks noChangeArrowheads="1"/>
            </p:cNvSpPr>
            <p:nvPr/>
          </p:nvSpPr>
          <p:spPr bwMode="auto">
            <a:xfrm>
              <a:off x="8204298" y="1837268"/>
              <a:ext cx="2497667" cy="2495549"/>
            </a:xfrm>
            <a:prstGeom prst="ellipse">
              <a:avLst/>
            </a:prstGeom>
            <a:solidFill>
              <a:srgbClr val="D2CCBA"/>
            </a:solidFill>
            <a:ln w="25400">
              <a:noFill/>
              <a:bevel/>
              <a:headEnd/>
              <a:tailEnd/>
            </a:ln>
          </p:spPr>
          <p:txBody>
            <a:bodyPr anchor="ctr"/>
            <a:lstStyle/>
            <a:p>
              <a:pPr algn="ctr"/>
              <a:endParaRPr lang="zh-CN" altLang="zh-CN" sz="2400">
                <a:solidFill>
                  <a:srgbClr val="FFFFFF"/>
                </a:solidFill>
                <a:latin typeface="宋体" pitchFamily="2" charset="-122"/>
                <a:sym typeface="宋体" pitchFamily="2" charset="-122"/>
              </a:endParaRPr>
            </a:p>
          </p:txBody>
        </p:sp>
        <p:sp>
          <p:nvSpPr>
            <p:cNvPr id="21" name="TextBox 17"/>
            <p:cNvSpPr>
              <a:spLocks noChangeArrowheads="1"/>
            </p:cNvSpPr>
            <p:nvPr/>
          </p:nvSpPr>
          <p:spPr bwMode="auto">
            <a:xfrm>
              <a:off x="9030129" y="1881215"/>
              <a:ext cx="622286" cy="769441"/>
            </a:xfrm>
            <a:prstGeom prst="rect">
              <a:avLst/>
            </a:prstGeom>
            <a:noFill/>
            <a:ln w="9525">
              <a:noFill/>
              <a:miter lim="800000"/>
              <a:headEnd/>
              <a:tailEnd/>
            </a:ln>
          </p:spPr>
          <p:txBody>
            <a:bodyPr wrap="none">
              <a:spAutoFit/>
            </a:bodyPr>
            <a:lstStyle/>
            <a:p>
              <a:r>
                <a:rPr lang="en-US" altLang="zh-CN" sz="4400" dirty="0">
                  <a:solidFill>
                    <a:schemeClr val="bg1"/>
                  </a:solidFill>
                  <a:latin typeface="方正静蕾简体" panose="02000000000000000000" pitchFamily="2" charset="-122"/>
                  <a:ea typeface="方正静蕾简体" panose="02000000000000000000" pitchFamily="2" charset="-122"/>
                  <a:sym typeface="方正兰亭粗黑_GBK" pitchFamily="2" charset="-122"/>
                </a:rPr>
                <a:t>04</a:t>
              </a:r>
            </a:p>
          </p:txBody>
        </p:sp>
        <p:sp>
          <p:nvSpPr>
            <p:cNvPr id="25" name="直接连接符 21"/>
            <p:cNvSpPr>
              <a:spLocks noChangeShapeType="1"/>
            </p:cNvSpPr>
            <p:nvPr/>
          </p:nvSpPr>
          <p:spPr bwMode="auto">
            <a:xfrm>
              <a:off x="8523915" y="2609852"/>
              <a:ext cx="1913467" cy="2117"/>
            </a:xfrm>
            <a:prstGeom prst="line">
              <a:avLst/>
            </a:prstGeom>
            <a:noFill/>
            <a:ln w="9525">
              <a:solidFill>
                <a:schemeClr val="tx1"/>
              </a:solidFill>
              <a:prstDash val="dash"/>
              <a:bevel/>
              <a:headEnd/>
              <a:tailEnd/>
            </a:ln>
          </p:spPr>
          <p:txBody>
            <a:bodyPr/>
            <a:lstStyle/>
            <a:p>
              <a:endParaRPr lang="zh-CN" altLang="en-US" sz="2400"/>
            </a:p>
          </p:txBody>
        </p:sp>
        <p:pic>
          <p:nvPicPr>
            <p:cNvPr id="140" name="图片 139"/>
            <p:cNvPicPr>
              <a:picLocks noChangeAspect="1"/>
            </p:cNvPicPr>
            <p:nvPr/>
          </p:nvPicPr>
          <p:blipFill>
            <a:blip r:embed="rId4"/>
            <a:stretch>
              <a:fillRect/>
            </a:stretch>
          </p:blipFill>
          <p:spPr>
            <a:xfrm>
              <a:off x="8676384" y="3205128"/>
              <a:ext cx="1370299" cy="858038"/>
            </a:xfrm>
            <a:prstGeom prst="rect">
              <a:avLst/>
            </a:prstGeom>
          </p:spPr>
        </p:pic>
      </p:grpSp>
      <p:grpSp>
        <p:nvGrpSpPr>
          <p:cNvPr id="5" name="组合 4">
            <a:extLst>
              <a:ext uri="{FF2B5EF4-FFF2-40B4-BE49-F238E27FC236}">
                <a16:creationId xmlns="" xmlns:a16="http://schemas.microsoft.com/office/drawing/2014/main" id="{BCE5D142-EF94-434E-82A3-C26511C377F0}"/>
              </a:ext>
            </a:extLst>
          </p:cNvPr>
          <p:cNvGrpSpPr/>
          <p:nvPr/>
        </p:nvGrpSpPr>
        <p:grpSpPr>
          <a:xfrm>
            <a:off x="401257" y="4193659"/>
            <a:ext cx="2334684" cy="2495549"/>
            <a:chOff x="5867497" y="1837268"/>
            <a:chExt cx="2334684" cy="2495549"/>
          </a:xfrm>
        </p:grpSpPr>
        <p:sp>
          <p:nvSpPr>
            <p:cNvPr id="17" name="椭圆 1"/>
            <p:cNvSpPr>
              <a:spLocks noChangeArrowheads="1"/>
            </p:cNvSpPr>
            <p:nvPr/>
          </p:nvSpPr>
          <p:spPr bwMode="auto">
            <a:xfrm>
              <a:off x="5867497" y="1837268"/>
              <a:ext cx="2334684" cy="2495549"/>
            </a:xfrm>
            <a:custGeom>
              <a:avLst/>
              <a:gdLst>
                <a:gd name="T0" fmla="*/ 0 w 1751265"/>
                <a:gd name="T1" fmla="*/ 0 h 1872208"/>
                <a:gd name="T2" fmla="*/ 0 60000 65536"/>
                <a:gd name="T3" fmla="*/ 0 w 1751265"/>
                <a:gd name="T4" fmla="*/ 0 h 1872208"/>
                <a:gd name="T5" fmla="*/ 1751265 w 1751265"/>
                <a:gd name="T6" fmla="*/ 1872208 h 1872208"/>
              </a:gdLst>
              <a:ahLst/>
              <a:cxnLst>
                <a:cxn ang="T2">
                  <a:pos x="T0" y="T1"/>
                </a:cxn>
              </a:cxnLst>
              <a:rect l="T3" t="T4" r="T5" b="T6"/>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B0A68E"/>
            </a:solidFill>
            <a:ln w="25400">
              <a:noFill/>
              <a:bevel/>
              <a:headEnd/>
              <a:tailEnd/>
            </a:ln>
          </p:spPr>
          <p:txBody>
            <a:bodyPr anchor="ctr"/>
            <a:lstStyle/>
            <a:p>
              <a:pPr algn="ctr"/>
              <a:endParaRPr lang="zh-CN" altLang="zh-CN" sz="2400">
                <a:solidFill>
                  <a:srgbClr val="FFFFFF"/>
                </a:solidFill>
                <a:latin typeface="宋体" pitchFamily="2" charset="-122"/>
                <a:sym typeface="宋体" pitchFamily="2" charset="-122"/>
              </a:endParaRPr>
            </a:p>
          </p:txBody>
        </p:sp>
        <p:sp>
          <p:nvSpPr>
            <p:cNvPr id="20" name="TextBox 16"/>
            <p:cNvSpPr>
              <a:spLocks noChangeArrowheads="1"/>
            </p:cNvSpPr>
            <p:nvPr/>
          </p:nvSpPr>
          <p:spPr bwMode="auto">
            <a:xfrm>
              <a:off x="6667599" y="1881215"/>
              <a:ext cx="583814" cy="769441"/>
            </a:xfrm>
            <a:prstGeom prst="rect">
              <a:avLst/>
            </a:prstGeom>
            <a:noFill/>
            <a:ln w="9525">
              <a:noFill/>
              <a:miter lim="800000"/>
              <a:headEnd/>
              <a:tailEnd/>
            </a:ln>
          </p:spPr>
          <p:txBody>
            <a:bodyPr wrap="none">
              <a:spAutoFit/>
            </a:bodyPr>
            <a:lstStyle/>
            <a:p>
              <a:r>
                <a:rPr lang="en-US" altLang="zh-CN" sz="4400" dirty="0">
                  <a:solidFill>
                    <a:schemeClr val="bg1"/>
                  </a:solidFill>
                  <a:latin typeface="方正静蕾简体" panose="02000000000000000000" pitchFamily="2" charset="-122"/>
                  <a:ea typeface="方正静蕾简体" panose="02000000000000000000" pitchFamily="2" charset="-122"/>
                  <a:sym typeface="方正兰亭粗黑_GBK" pitchFamily="2" charset="-122"/>
                </a:rPr>
                <a:t>03</a:t>
              </a:r>
            </a:p>
          </p:txBody>
        </p:sp>
        <p:sp>
          <p:nvSpPr>
            <p:cNvPr id="24" name="直接连接符 20"/>
            <p:cNvSpPr>
              <a:spLocks noChangeShapeType="1"/>
            </p:cNvSpPr>
            <p:nvPr/>
          </p:nvSpPr>
          <p:spPr bwMode="auto">
            <a:xfrm>
              <a:off x="6176532" y="2609852"/>
              <a:ext cx="1714500" cy="2117"/>
            </a:xfrm>
            <a:prstGeom prst="line">
              <a:avLst/>
            </a:prstGeom>
            <a:noFill/>
            <a:ln w="9525">
              <a:solidFill>
                <a:schemeClr val="bg1"/>
              </a:solidFill>
              <a:prstDash val="dash"/>
              <a:bevel/>
              <a:headEnd/>
              <a:tailEnd/>
            </a:ln>
          </p:spPr>
          <p:txBody>
            <a:bodyPr/>
            <a:lstStyle/>
            <a:p>
              <a:endParaRPr lang="zh-CN" altLang="en-US" sz="2400"/>
            </a:p>
          </p:txBody>
        </p:sp>
        <p:pic>
          <p:nvPicPr>
            <p:cNvPr id="141" name="图片 140"/>
            <p:cNvPicPr>
              <a:picLocks noChangeAspect="1"/>
            </p:cNvPicPr>
            <p:nvPr/>
          </p:nvPicPr>
          <p:blipFill>
            <a:blip r:embed="rId5"/>
            <a:stretch>
              <a:fillRect/>
            </a:stretch>
          </p:blipFill>
          <p:spPr>
            <a:xfrm>
              <a:off x="6419502" y="3216867"/>
              <a:ext cx="1067638" cy="846299"/>
            </a:xfrm>
            <a:prstGeom prst="rect">
              <a:avLst/>
            </a:prstGeom>
          </p:spPr>
        </p:pic>
      </p:grpSp>
      <p:grpSp>
        <p:nvGrpSpPr>
          <p:cNvPr id="4" name="组合 3">
            <a:extLst>
              <a:ext uri="{FF2B5EF4-FFF2-40B4-BE49-F238E27FC236}">
                <a16:creationId xmlns="" xmlns:a16="http://schemas.microsoft.com/office/drawing/2014/main" id="{01299E8F-2181-4B10-A145-100C1FF83E6E}"/>
              </a:ext>
            </a:extLst>
          </p:cNvPr>
          <p:cNvGrpSpPr/>
          <p:nvPr/>
        </p:nvGrpSpPr>
        <p:grpSpPr>
          <a:xfrm>
            <a:off x="5871102" y="1098035"/>
            <a:ext cx="2336800" cy="2495549"/>
            <a:chOff x="3530697" y="1837268"/>
            <a:chExt cx="2336800" cy="2495549"/>
          </a:xfrm>
        </p:grpSpPr>
        <p:sp>
          <p:nvSpPr>
            <p:cNvPr id="16" name="椭圆 1"/>
            <p:cNvSpPr>
              <a:spLocks noChangeArrowheads="1"/>
            </p:cNvSpPr>
            <p:nvPr/>
          </p:nvSpPr>
          <p:spPr bwMode="auto">
            <a:xfrm>
              <a:off x="3530697" y="1837268"/>
              <a:ext cx="2336800" cy="2495549"/>
            </a:xfrm>
            <a:custGeom>
              <a:avLst/>
              <a:gdLst>
                <a:gd name="T0" fmla="*/ 0 w 1751265"/>
                <a:gd name="T1" fmla="*/ 0 h 1872208"/>
                <a:gd name="T2" fmla="*/ 0 60000 65536"/>
                <a:gd name="T3" fmla="*/ 0 w 1751265"/>
                <a:gd name="T4" fmla="*/ 0 h 1872208"/>
                <a:gd name="T5" fmla="*/ 1751265 w 1751265"/>
                <a:gd name="T6" fmla="*/ 1872208 h 1872208"/>
              </a:gdLst>
              <a:ahLst/>
              <a:cxnLst>
                <a:cxn ang="T2">
                  <a:pos x="T0" y="T1"/>
                </a:cxn>
              </a:cxnLst>
              <a:rect l="T3" t="T4" r="T5" b="T6"/>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D2CCBA"/>
            </a:solidFill>
            <a:ln w="25400">
              <a:noFill/>
              <a:bevel/>
              <a:headEnd/>
              <a:tailEnd/>
            </a:ln>
          </p:spPr>
          <p:txBody>
            <a:bodyPr anchor="ctr"/>
            <a:lstStyle/>
            <a:p>
              <a:pPr algn="ctr"/>
              <a:endParaRPr lang="zh-CN" altLang="zh-CN" sz="2400">
                <a:solidFill>
                  <a:srgbClr val="FFFFFF"/>
                </a:solidFill>
                <a:latin typeface="宋体" pitchFamily="2" charset="-122"/>
                <a:sym typeface="宋体" pitchFamily="2" charset="-122"/>
              </a:endParaRPr>
            </a:p>
          </p:txBody>
        </p:sp>
        <p:sp>
          <p:nvSpPr>
            <p:cNvPr id="19" name="TextBox 15"/>
            <p:cNvSpPr>
              <a:spLocks noChangeArrowheads="1"/>
            </p:cNvSpPr>
            <p:nvPr/>
          </p:nvSpPr>
          <p:spPr bwMode="auto">
            <a:xfrm>
              <a:off x="4385832" y="1881215"/>
              <a:ext cx="630301" cy="769441"/>
            </a:xfrm>
            <a:prstGeom prst="rect">
              <a:avLst/>
            </a:prstGeom>
            <a:noFill/>
            <a:ln w="9525">
              <a:noFill/>
              <a:miter lim="800000"/>
              <a:headEnd/>
              <a:tailEnd/>
            </a:ln>
          </p:spPr>
          <p:txBody>
            <a:bodyPr wrap="none">
              <a:spAutoFit/>
            </a:bodyPr>
            <a:lstStyle/>
            <a:p>
              <a:r>
                <a:rPr lang="en-US" altLang="zh-CN" sz="4400" dirty="0">
                  <a:solidFill>
                    <a:schemeClr val="bg1"/>
                  </a:solidFill>
                  <a:latin typeface="方正静蕾简体" panose="02000000000000000000" pitchFamily="2" charset="-122"/>
                  <a:ea typeface="方正静蕾简体" panose="02000000000000000000" pitchFamily="2" charset="-122"/>
                  <a:sym typeface="方正兰亭粗黑_GBK" pitchFamily="2" charset="-122"/>
                </a:rPr>
                <a:t>02</a:t>
              </a:r>
            </a:p>
          </p:txBody>
        </p:sp>
        <p:sp>
          <p:nvSpPr>
            <p:cNvPr id="23" name="直接连接符 19"/>
            <p:cNvSpPr>
              <a:spLocks noChangeShapeType="1"/>
            </p:cNvSpPr>
            <p:nvPr/>
          </p:nvSpPr>
          <p:spPr bwMode="auto">
            <a:xfrm>
              <a:off x="3841849" y="2609852"/>
              <a:ext cx="1714500" cy="2117"/>
            </a:xfrm>
            <a:prstGeom prst="line">
              <a:avLst/>
            </a:prstGeom>
            <a:noFill/>
            <a:ln w="9525">
              <a:solidFill>
                <a:schemeClr val="tx1"/>
              </a:solidFill>
              <a:prstDash val="dash"/>
              <a:bevel/>
              <a:headEnd/>
              <a:tailEnd/>
            </a:ln>
          </p:spPr>
          <p:txBody>
            <a:bodyPr/>
            <a:lstStyle/>
            <a:p>
              <a:endParaRPr lang="zh-CN" altLang="en-US" sz="2400"/>
            </a:p>
          </p:txBody>
        </p:sp>
        <p:pic>
          <p:nvPicPr>
            <p:cNvPr id="142" name="图片 141"/>
            <p:cNvPicPr>
              <a:picLocks noChangeAspect="1"/>
            </p:cNvPicPr>
            <p:nvPr/>
          </p:nvPicPr>
          <p:blipFill>
            <a:blip r:embed="rId6"/>
            <a:stretch>
              <a:fillRect/>
            </a:stretch>
          </p:blipFill>
          <p:spPr>
            <a:xfrm>
              <a:off x="4164883" y="3340606"/>
              <a:ext cx="1162355" cy="617961"/>
            </a:xfrm>
            <a:prstGeom prst="rect">
              <a:avLst/>
            </a:prstGeom>
          </p:spPr>
        </p:pic>
      </p:grpSp>
      <p:grpSp>
        <p:nvGrpSpPr>
          <p:cNvPr id="44" name="组合 43">
            <a:extLst>
              <a:ext uri="{FF2B5EF4-FFF2-40B4-BE49-F238E27FC236}">
                <a16:creationId xmlns="" xmlns:a16="http://schemas.microsoft.com/office/drawing/2014/main" id="{4DBD97EE-54A4-4647-A3C4-A889477B1327}"/>
              </a:ext>
            </a:extLst>
          </p:cNvPr>
          <p:cNvGrpSpPr/>
          <p:nvPr/>
        </p:nvGrpSpPr>
        <p:grpSpPr>
          <a:xfrm>
            <a:off x="3973178" y="-271475"/>
            <a:ext cx="4461888" cy="1325563"/>
            <a:chOff x="1" y="900566"/>
            <a:chExt cx="4461888" cy="1325563"/>
          </a:xfrm>
        </p:grpSpPr>
        <p:sp>
          <p:nvSpPr>
            <p:cNvPr id="45" name="标题 1">
              <a:extLst>
                <a:ext uri="{FF2B5EF4-FFF2-40B4-BE49-F238E27FC236}">
                  <a16:creationId xmlns="" xmlns:a16="http://schemas.microsoft.com/office/drawing/2014/main" id="{A734DB0C-6EE0-4FD5-8104-DFE4814107AD}"/>
                </a:ext>
              </a:extLst>
            </p:cNvPr>
            <p:cNvSpPr txBox="1">
              <a:spLocks/>
            </p:cNvSpPr>
            <p:nvPr/>
          </p:nvSpPr>
          <p:spPr>
            <a:xfrm>
              <a:off x="1" y="900566"/>
              <a:ext cx="4461888"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dirty="0">
                  <a:ea typeface="时尚中黑简体" panose="01010104010101010101"/>
                </a:rPr>
                <a:t>吧  唧 班</a:t>
              </a:r>
              <a:r>
                <a:rPr lang="en-US" altLang="zh-CN" dirty="0">
                  <a:ea typeface="时尚中黑简体" panose="01010104010101010101"/>
                </a:rPr>
                <a:t>~~~2</a:t>
              </a:r>
              <a:endParaRPr lang="zh-CN" altLang="en-US" dirty="0">
                <a:ea typeface="时尚中黑简体" panose="01010104010101010101"/>
              </a:endParaRPr>
            </a:p>
          </p:txBody>
        </p:sp>
        <p:cxnSp>
          <p:nvCxnSpPr>
            <p:cNvPr id="46" name="肘形连接符 4">
              <a:extLst>
                <a:ext uri="{FF2B5EF4-FFF2-40B4-BE49-F238E27FC236}">
                  <a16:creationId xmlns="" xmlns:a16="http://schemas.microsoft.com/office/drawing/2014/main" id="{C03969D4-D61E-4182-B95C-78E8F6B6DACA}"/>
                </a:ext>
              </a:extLst>
            </p:cNvPr>
            <p:cNvCxnSpPr>
              <a:cxnSpLocks/>
            </p:cNvCxnSpPr>
            <p:nvPr/>
          </p:nvCxnSpPr>
          <p:spPr>
            <a:xfrm>
              <a:off x="263228" y="1370681"/>
              <a:ext cx="1715456" cy="720916"/>
            </a:xfrm>
            <a:prstGeom prst="bentConnector3">
              <a:avLst/>
            </a:prstGeom>
          </p:spPr>
          <p:style>
            <a:lnRef idx="3">
              <a:schemeClr val="dk1"/>
            </a:lnRef>
            <a:fillRef idx="0">
              <a:schemeClr val="dk1"/>
            </a:fillRef>
            <a:effectRef idx="2">
              <a:schemeClr val="dk1"/>
            </a:effectRef>
            <a:fontRef idx="minor">
              <a:schemeClr val="tx1"/>
            </a:fontRef>
          </p:style>
        </p:cxnSp>
      </p:grpSp>
      <p:sp>
        <p:nvSpPr>
          <p:cNvPr id="2" name="矩形 1">
            <a:extLst>
              <a:ext uri="{FF2B5EF4-FFF2-40B4-BE49-F238E27FC236}">
                <a16:creationId xmlns="" xmlns:a16="http://schemas.microsoft.com/office/drawing/2014/main" id="{F59E6FFA-45F8-4F94-8FA4-B209A35201B9}"/>
              </a:ext>
            </a:extLst>
          </p:cNvPr>
          <p:cNvSpPr/>
          <p:nvPr/>
        </p:nvSpPr>
        <p:spPr>
          <a:xfrm>
            <a:off x="2792013" y="1381456"/>
            <a:ext cx="2774219" cy="2246769"/>
          </a:xfrm>
          <a:prstGeom prst="rect">
            <a:avLst/>
          </a:prstGeom>
        </p:spPr>
        <p:txBody>
          <a:bodyPr wrap="square">
            <a:spAutoFit/>
          </a:bodyPr>
          <a:lstStyle/>
          <a:p>
            <a:pPr algn="just"/>
            <a:r>
              <a:rPr lang="zh-CN" altLang="en-US" sz="2000" spc="300" dirty="0">
                <a:solidFill>
                  <a:schemeClr val="tx1">
                    <a:lumMod val="75000"/>
                    <a:lumOff val="25000"/>
                  </a:schemeClr>
                </a:solidFill>
                <a:ea typeface="方正静蕾简体" panose="02000000000000000000" pitchFamily="2" charset="-122"/>
              </a:rPr>
              <a:t>看到自己的同学朋友、老师及家人一定要主动打招呼，宁愿让人觉得你热情也不要让人觉得你冷漠 （在礼貌这件事上不要瞎装酷）</a:t>
            </a:r>
            <a:endParaRPr lang="en-US" altLang="zh-CN" sz="2000" spc="300" dirty="0">
              <a:solidFill>
                <a:schemeClr val="tx1">
                  <a:lumMod val="75000"/>
                  <a:lumOff val="25000"/>
                </a:schemeClr>
              </a:solidFill>
              <a:ea typeface="方正静蕾简体" panose="02000000000000000000" pitchFamily="2" charset="-122"/>
            </a:endParaRPr>
          </a:p>
        </p:txBody>
      </p:sp>
      <p:sp>
        <p:nvSpPr>
          <p:cNvPr id="7" name="矩形 6">
            <a:extLst>
              <a:ext uri="{FF2B5EF4-FFF2-40B4-BE49-F238E27FC236}">
                <a16:creationId xmlns="" xmlns:a16="http://schemas.microsoft.com/office/drawing/2014/main" id="{DE94FB14-872C-4583-856E-412B371AD56D}"/>
              </a:ext>
            </a:extLst>
          </p:cNvPr>
          <p:cNvSpPr/>
          <p:nvPr/>
        </p:nvSpPr>
        <p:spPr>
          <a:xfrm>
            <a:off x="8435066" y="1588118"/>
            <a:ext cx="3756934" cy="1323439"/>
          </a:xfrm>
          <a:prstGeom prst="rect">
            <a:avLst/>
          </a:prstGeom>
        </p:spPr>
        <p:txBody>
          <a:bodyPr wrap="square">
            <a:spAutoFit/>
          </a:bodyPr>
          <a:lstStyle/>
          <a:p>
            <a:r>
              <a:rPr lang="zh-CN" altLang="en-US" sz="2000" spc="300" dirty="0">
                <a:solidFill>
                  <a:schemeClr val="tx1">
                    <a:lumMod val="75000"/>
                    <a:lumOff val="25000"/>
                  </a:schemeClr>
                </a:solidFill>
                <a:ea typeface="方正静蕾简体" panose="02000000000000000000" pitchFamily="2" charset="-122"/>
              </a:rPr>
              <a:t>某些人经常超超分贝说话，超超分贝的笑；如果超分贝加上喷口水，可以把对方秒杀了</a:t>
            </a:r>
            <a:endParaRPr lang="en-US" altLang="zh-CN" sz="2000" spc="300" dirty="0">
              <a:solidFill>
                <a:schemeClr val="tx1">
                  <a:lumMod val="75000"/>
                  <a:lumOff val="25000"/>
                </a:schemeClr>
              </a:solidFill>
              <a:ea typeface="方正静蕾简体" panose="02000000000000000000" pitchFamily="2" charset="-122"/>
            </a:endParaRPr>
          </a:p>
        </p:txBody>
      </p:sp>
      <p:sp>
        <p:nvSpPr>
          <p:cNvPr id="8" name="矩形 7">
            <a:extLst>
              <a:ext uri="{FF2B5EF4-FFF2-40B4-BE49-F238E27FC236}">
                <a16:creationId xmlns="" xmlns:a16="http://schemas.microsoft.com/office/drawing/2014/main" id="{7ED5CE75-1EF5-4599-8052-3C717E944382}"/>
              </a:ext>
            </a:extLst>
          </p:cNvPr>
          <p:cNvSpPr/>
          <p:nvPr/>
        </p:nvSpPr>
        <p:spPr>
          <a:xfrm>
            <a:off x="2872638" y="4618066"/>
            <a:ext cx="3048000" cy="1631216"/>
          </a:xfrm>
          <a:prstGeom prst="rect">
            <a:avLst/>
          </a:prstGeom>
        </p:spPr>
        <p:txBody>
          <a:bodyPr wrap="square">
            <a:spAutoFit/>
          </a:bodyPr>
          <a:lstStyle/>
          <a:p>
            <a:r>
              <a:rPr lang="zh-CN" altLang="en-US" sz="2000" spc="300" dirty="0">
                <a:solidFill>
                  <a:schemeClr val="tx1">
                    <a:lumMod val="75000"/>
                    <a:lumOff val="25000"/>
                  </a:schemeClr>
                </a:solidFill>
                <a:ea typeface="方正静蕾简体" panose="02000000000000000000" pitchFamily="2" charset="-122"/>
              </a:rPr>
              <a:t>在对方表明不喜欢你去做某件事或说某些话的时候还一直在做（说）！（这样真的会被打死的）</a:t>
            </a:r>
            <a:endParaRPr lang="en-US" altLang="zh-CN" sz="2000" spc="300" dirty="0">
              <a:solidFill>
                <a:schemeClr val="tx1">
                  <a:lumMod val="75000"/>
                  <a:lumOff val="25000"/>
                </a:schemeClr>
              </a:solidFill>
              <a:ea typeface="方正静蕾简体" panose="02000000000000000000" pitchFamily="2" charset="-122"/>
            </a:endParaRPr>
          </a:p>
        </p:txBody>
      </p:sp>
      <p:sp>
        <p:nvSpPr>
          <p:cNvPr id="9" name="矩形 8">
            <a:extLst>
              <a:ext uri="{FF2B5EF4-FFF2-40B4-BE49-F238E27FC236}">
                <a16:creationId xmlns="" xmlns:a16="http://schemas.microsoft.com/office/drawing/2014/main" id="{CC207118-FB05-4615-90FB-C12D48BA2098}"/>
              </a:ext>
            </a:extLst>
          </p:cNvPr>
          <p:cNvSpPr/>
          <p:nvPr/>
        </p:nvSpPr>
        <p:spPr>
          <a:xfrm>
            <a:off x="8781582" y="4892039"/>
            <a:ext cx="3156948" cy="1323439"/>
          </a:xfrm>
          <a:prstGeom prst="rect">
            <a:avLst/>
          </a:prstGeom>
        </p:spPr>
        <p:txBody>
          <a:bodyPr wrap="square">
            <a:spAutoFit/>
          </a:bodyPr>
          <a:lstStyle/>
          <a:p>
            <a:r>
              <a:rPr lang="zh-CN" altLang="en-US" sz="2000" spc="300" dirty="0">
                <a:solidFill>
                  <a:schemeClr val="tx1">
                    <a:lumMod val="75000"/>
                    <a:lumOff val="25000"/>
                  </a:schemeClr>
                </a:solidFill>
                <a:ea typeface="方正静蕾简体" panose="02000000000000000000" pitchFamily="2" charset="-122"/>
              </a:rPr>
              <a:t>不要用过于批判性的的语言去打趣对方，即使是开玩笑也一定要适度不然会拉仇恨。。。</a:t>
            </a:r>
            <a:endParaRPr lang="en-US" altLang="zh-CN" sz="2000" spc="300" dirty="0">
              <a:solidFill>
                <a:schemeClr val="tx1">
                  <a:lumMod val="75000"/>
                  <a:lumOff val="25000"/>
                </a:schemeClr>
              </a:solidFill>
              <a:ea typeface="方正静蕾简体" panose="02000000000000000000" pitchFamily="2" charset="-122"/>
            </a:endParaRPr>
          </a:p>
        </p:txBody>
      </p:sp>
      <p:grpSp>
        <p:nvGrpSpPr>
          <p:cNvPr id="10" name="组合 9">
            <a:extLst>
              <a:ext uri="{FF2B5EF4-FFF2-40B4-BE49-F238E27FC236}">
                <a16:creationId xmlns="" xmlns:a16="http://schemas.microsoft.com/office/drawing/2014/main" id="{A5D92250-B974-4506-B68C-3A3F0C2BC3CB}"/>
              </a:ext>
            </a:extLst>
          </p:cNvPr>
          <p:cNvGrpSpPr/>
          <p:nvPr/>
        </p:nvGrpSpPr>
        <p:grpSpPr>
          <a:xfrm>
            <a:off x="9033733" y="2663077"/>
            <a:ext cx="2391554" cy="2135091"/>
            <a:chOff x="3248903" y="4480560"/>
            <a:chExt cx="2749396" cy="2377440"/>
          </a:xfrm>
        </p:grpSpPr>
        <p:pic>
          <p:nvPicPr>
            <p:cNvPr id="50" name="图片 49" descr="屏幕剪辑">
              <a:extLst>
                <a:ext uri="{FF2B5EF4-FFF2-40B4-BE49-F238E27FC236}">
                  <a16:creationId xmlns="" xmlns:a16="http://schemas.microsoft.com/office/drawing/2014/main" id="{95B116FB-A062-48BD-91E9-C36B70587D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48903" y="5473478"/>
              <a:ext cx="944991" cy="1384522"/>
            </a:xfrm>
            <a:prstGeom prst="rect">
              <a:avLst/>
            </a:prstGeom>
          </p:spPr>
        </p:pic>
        <p:pic>
          <p:nvPicPr>
            <p:cNvPr id="51" name="图片 50" descr="屏幕剪辑">
              <a:extLst>
                <a:ext uri="{FF2B5EF4-FFF2-40B4-BE49-F238E27FC236}">
                  <a16:creationId xmlns="" xmlns:a16="http://schemas.microsoft.com/office/drawing/2014/main" id="{774842C8-2C94-49C9-ABA9-CE5F904CEBC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93894" y="5193792"/>
              <a:ext cx="962766" cy="1664208"/>
            </a:xfrm>
            <a:prstGeom prst="rect">
              <a:avLst/>
            </a:prstGeom>
          </p:spPr>
        </p:pic>
        <p:pic>
          <p:nvPicPr>
            <p:cNvPr id="52" name="图片 51" descr="屏幕剪辑">
              <a:extLst>
                <a:ext uri="{FF2B5EF4-FFF2-40B4-BE49-F238E27FC236}">
                  <a16:creationId xmlns="" xmlns:a16="http://schemas.microsoft.com/office/drawing/2014/main" id="{A5CC6AB7-A866-4DE3-AAAF-76BB83EC50D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101753" y="4480560"/>
              <a:ext cx="896546" cy="2377440"/>
            </a:xfrm>
            <a:prstGeom prst="rect">
              <a:avLst/>
            </a:prstGeom>
          </p:spPr>
        </p:pic>
      </p:grpSp>
    </p:spTree>
    <p:extLst>
      <p:ext uri="{BB962C8B-B14F-4D97-AF65-F5344CB8AC3E}">
        <p14:creationId xmlns:p14="http://schemas.microsoft.com/office/powerpoint/2010/main" val="1011509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5" name="直接连接符 94"/>
          <p:cNvCxnSpPr/>
          <p:nvPr/>
        </p:nvCxnSpPr>
        <p:spPr bwMode="auto">
          <a:xfrm flipV="1">
            <a:off x="1275443" y="3421531"/>
            <a:ext cx="3733890" cy="1435"/>
          </a:xfrm>
          <a:prstGeom prst="line">
            <a:avLst/>
          </a:prstGeom>
          <a:ln w="9525">
            <a:solidFill>
              <a:schemeClr val="tx1"/>
            </a:solidFill>
            <a:headEnd type="oval" w="med" len="med"/>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bwMode="auto">
          <a:xfrm flipV="1">
            <a:off x="7266068" y="4399784"/>
            <a:ext cx="3841770" cy="1435"/>
          </a:xfrm>
          <a:prstGeom prst="line">
            <a:avLst/>
          </a:prstGeom>
          <a:ln w="9525">
            <a:solidFill>
              <a:schemeClr val="tx1"/>
            </a:solidFill>
            <a:headEnd type="oval" w="med" len="med"/>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0" y="0"/>
            <a:ext cx="12192000" cy="1017640"/>
            <a:chOff x="0" y="0"/>
            <a:chExt cx="12192000" cy="1017640"/>
          </a:xfrm>
        </p:grpSpPr>
        <p:sp>
          <p:nvSpPr>
            <p:cNvPr id="56" name="矩形 55"/>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7" name="图片 56"/>
            <p:cNvPicPr>
              <a:picLocks noChangeAspect="1"/>
            </p:cNvPicPr>
            <p:nvPr/>
          </p:nvPicPr>
          <p:blipFill rotWithShape="1">
            <a:blip r:embed="rId2"/>
            <a:srcRect l="8493" b="19086"/>
            <a:stretch/>
          </p:blipFill>
          <p:spPr>
            <a:xfrm>
              <a:off x="0" y="198084"/>
              <a:ext cx="3488562" cy="819556"/>
            </a:xfrm>
            <a:prstGeom prst="rect">
              <a:avLst/>
            </a:prstGeom>
          </p:spPr>
        </p:pic>
      </p:grpSp>
      <p:pic>
        <p:nvPicPr>
          <p:cNvPr id="59" name="图片 58"/>
          <p:cNvPicPr>
            <a:picLocks noChangeAspect="1"/>
          </p:cNvPicPr>
          <p:nvPr/>
        </p:nvPicPr>
        <p:blipFill>
          <a:blip r:embed="rId3"/>
          <a:stretch>
            <a:fillRect/>
          </a:stretch>
        </p:blipFill>
        <p:spPr>
          <a:xfrm flipH="1">
            <a:off x="4376641" y="4449699"/>
            <a:ext cx="2593906" cy="1538223"/>
          </a:xfrm>
          <a:prstGeom prst="rect">
            <a:avLst/>
          </a:prstGeom>
        </p:spPr>
      </p:pic>
      <p:pic>
        <p:nvPicPr>
          <p:cNvPr id="60" name="图片 59"/>
          <p:cNvPicPr>
            <a:picLocks noChangeAspect="1"/>
          </p:cNvPicPr>
          <p:nvPr/>
        </p:nvPicPr>
        <p:blipFill>
          <a:blip r:embed="rId4"/>
          <a:stretch>
            <a:fillRect/>
          </a:stretch>
        </p:blipFill>
        <p:spPr>
          <a:xfrm flipH="1">
            <a:off x="4829793" y="1658515"/>
            <a:ext cx="3127958" cy="2679890"/>
          </a:xfrm>
          <a:prstGeom prst="rect">
            <a:avLst/>
          </a:prstGeom>
        </p:spPr>
      </p:pic>
      <p:grpSp>
        <p:nvGrpSpPr>
          <p:cNvPr id="18" name="组合 17">
            <a:extLst>
              <a:ext uri="{FF2B5EF4-FFF2-40B4-BE49-F238E27FC236}">
                <a16:creationId xmlns="" xmlns:a16="http://schemas.microsoft.com/office/drawing/2014/main" id="{3C448D3F-8E0D-44E6-9B9C-017119FCA82E}"/>
              </a:ext>
            </a:extLst>
          </p:cNvPr>
          <p:cNvGrpSpPr/>
          <p:nvPr/>
        </p:nvGrpSpPr>
        <p:grpSpPr>
          <a:xfrm>
            <a:off x="3973178" y="-271475"/>
            <a:ext cx="4461888" cy="1325563"/>
            <a:chOff x="1" y="900566"/>
            <a:chExt cx="4461888" cy="1325563"/>
          </a:xfrm>
        </p:grpSpPr>
        <p:sp>
          <p:nvSpPr>
            <p:cNvPr id="19" name="标题 1">
              <a:extLst>
                <a:ext uri="{FF2B5EF4-FFF2-40B4-BE49-F238E27FC236}">
                  <a16:creationId xmlns="" xmlns:a16="http://schemas.microsoft.com/office/drawing/2014/main" id="{59C44218-BC2B-4913-9C4F-B7278AFFB911}"/>
                </a:ext>
              </a:extLst>
            </p:cNvPr>
            <p:cNvSpPr txBox="1">
              <a:spLocks/>
            </p:cNvSpPr>
            <p:nvPr/>
          </p:nvSpPr>
          <p:spPr>
            <a:xfrm>
              <a:off x="1" y="900566"/>
              <a:ext cx="4461888"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dirty="0">
                  <a:ea typeface="时尚中黑简体" panose="01010104010101010101"/>
                </a:rPr>
                <a:t>吧  唧 班</a:t>
              </a:r>
              <a:r>
                <a:rPr lang="en-US" altLang="zh-CN" dirty="0">
                  <a:ea typeface="时尚中黑简体" panose="01010104010101010101"/>
                </a:rPr>
                <a:t>~~~3</a:t>
              </a:r>
              <a:endParaRPr lang="zh-CN" altLang="en-US" dirty="0">
                <a:ea typeface="时尚中黑简体" panose="01010104010101010101"/>
              </a:endParaRPr>
            </a:p>
          </p:txBody>
        </p:sp>
        <p:cxnSp>
          <p:nvCxnSpPr>
            <p:cNvPr id="20" name="肘形连接符 4">
              <a:extLst>
                <a:ext uri="{FF2B5EF4-FFF2-40B4-BE49-F238E27FC236}">
                  <a16:creationId xmlns="" xmlns:a16="http://schemas.microsoft.com/office/drawing/2014/main" id="{285C64E6-87A3-40DE-80E9-847717670FF2}"/>
                </a:ext>
              </a:extLst>
            </p:cNvPr>
            <p:cNvCxnSpPr>
              <a:cxnSpLocks/>
            </p:cNvCxnSpPr>
            <p:nvPr/>
          </p:nvCxnSpPr>
          <p:spPr>
            <a:xfrm>
              <a:off x="263228" y="1370681"/>
              <a:ext cx="1715456" cy="720916"/>
            </a:xfrm>
            <a:prstGeom prst="bentConnector3">
              <a:avLst/>
            </a:prstGeom>
          </p:spPr>
          <p:style>
            <a:lnRef idx="3">
              <a:schemeClr val="dk1"/>
            </a:lnRef>
            <a:fillRef idx="0">
              <a:schemeClr val="dk1"/>
            </a:fillRef>
            <a:effectRef idx="2">
              <a:schemeClr val="dk1"/>
            </a:effectRef>
            <a:fontRef idx="minor">
              <a:schemeClr val="tx1"/>
            </a:fontRef>
          </p:style>
        </p:cxnSp>
      </p:grpSp>
      <p:sp>
        <p:nvSpPr>
          <p:cNvPr id="6" name="矩形 5">
            <a:extLst>
              <a:ext uri="{FF2B5EF4-FFF2-40B4-BE49-F238E27FC236}">
                <a16:creationId xmlns="" xmlns:a16="http://schemas.microsoft.com/office/drawing/2014/main" id="{7437AB9D-7DDC-4A67-BD5C-7338FBB807B4}"/>
              </a:ext>
            </a:extLst>
          </p:cNvPr>
          <p:cNvSpPr/>
          <p:nvPr/>
        </p:nvSpPr>
        <p:spPr>
          <a:xfrm>
            <a:off x="306281" y="1579190"/>
            <a:ext cx="4787852" cy="1631216"/>
          </a:xfrm>
          <a:prstGeom prst="rect">
            <a:avLst/>
          </a:prstGeom>
        </p:spPr>
        <p:txBody>
          <a:bodyPr wrap="square">
            <a:spAutoFit/>
          </a:bodyPr>
          <a:lstStyle/>
          <a:p>
            <a:r>
              <a:rPr lang="zh-CN" altLang="en-US" sz="2000" b="1" spc="300" dirty="0">
                <a:solidFill>
                  <a:prstClr val="black">
                    <a:lumMod val="75000"/>
                    <a:lumOff val="25000"/>
                  </a:prstClr>
                </a:solidFill>
                <a:ea typeface="方正静蕾简体" panose="02000000000000000000" pitchFamily="2" charset="-122"/>
              </a:rPr>
              <a:t>有些人的班级生活真的是特别特别乱，先不说对物品的摆放，整个桌面啊，周围地面啊，自己的抽屉啊，储物柜啊，都肥肠乱。。。（之前是谁的储物柜里有只小穷几的来着）</a:t>
            </a:r>
            <a:endParaRPr lang="en-US" altLang="zh-CN" sz="2000" b="1" spc="300" dirty="0">
              <a:solidFill>
                <a:prstClr val="black">
                  <a:lumMod val="75000"/>
                  <a:lumOff val="25000"/>
                </a:prstClr>
              </a:solidFill>
              <a:ea typeface="方正静蕾简体" panose="02000000000000000000" pitchFamily="2" charset="-122"/>
            </a:endParaRPr>
          </a:p>
        </p:txBody>
      </p:sp>
      <p:sp>
        <p:nvSpPr>
          <p:cNvPr id="7" name="矩形 6">
            <a:extLst>
              <a:ext uri="{FF2B5EF4-FFF2-40B4-BE49-F238E27FC236}">
                <a16:creationId xmlns="" xmlns:a16="http://schemas.microsoft.com/office/drawing/2014/main" id="{1377718E-AFD9-412A-95A1-F7246B31B182}"/>
              </a:ext>
            </a:extLst>
          </p:cNvPr>
          <p:cNvSpPr/>
          <p:nvPr/>
        </p:nvSpPr>
        <p:spPr>
          <a:xfrm>
            <a:off x="324108" y="3741153"/>
            <a:ext cx="3922547" cy="2246769"/>
          </a:xfrm>
          <a:prstGeom prst="rect">
            <a:avLst/>
          </a:prstGeom>
        </p:spPr>
        <p:txBody>
          <a:bodyPr wrap="square">
            <a:spAutoFit/>
          </a:bodyPr>
          <a:lstStyle/>
          <a:p>
            <a:r>
              <a:rPr lang="zh-CN" altLang="en-US" sz="2000" b="1" spc="300" dirty="0">
                <a:solidFill>
                  <a:prstClr val="black">
                    <a:lumMod val="75000"/>
                    <a:lumOff val="25000"/>
                  </a:prstClr>
                </a:solidFill>
                <a:ea typeface="方正静蕾简体" panose="02000000000000000000" pitchFamily="2" charset="-122"/>
              </a:rPr>
              <a:t>其次就是桌面。有些人桌面上很整洁，有些则乱的跟狗窝一样。桌面反应了每个人的自理能力。就像人家看到你整洁的桌面就会觉得这个人很干净利落（然后好感度就上升啊）</a:t>
            </a:r>
            <a:endParaRPr lang="en-US" altLang="zh-CN" sz="2000" b="1" spc="300" dirty="0">
              <a:solidFill>
                <a:prstClr val="black">
                  <a:lumMod val="75000"/>
                  <a:lumOff val="25000"/>
                </a:prstClr>
              </a:solidFill>
              <a:ea typeface="方正静蕾简体" panose="02000000000000000000" pitchFamily="2" charset="-122"/>
            </a:endParaRPr>
          </a:p>
        </p:txBody>
      </p:sp>
      <p:sp>
        <p:nvSpPr>
          <p:cNvPr id="8" name="矩形 7">
            <a:extLst>
              <a:ext uri="{FF2B5EF4-FFF2-40B4-BE49-F238E27FC236}">
                <a16:creationId xmlns="" xmlns:a16="http://schemas.microsoft.com/office/drawing/2014/main" id="{C69D192D-0F7D-41CC-8474-CC9EA9D2A853}"/>
              </a:ext>
            </a:extLst>
          </p:cNvPr>
          <p:cNvSpPr/>
          <p:nvPr/>
        </p:nvSpPr>
        <p:spPr>
          <a:xfrm>
            <a:off x="7266068" y="4732561"/>
            <a:ext cx="4484016" cy="1631216"/>
          </a:xfrm>
          <a:prstGeom prst="rect">
            <a:avLst/>
          </a:prstGeom>
        </p:spPr>
        <p:txBody>
          <a:bodyPr wrap="square">
            <a:spAutoFit/>
          </a:bodyPr>
          <a:lstStyle/>
          <a:p>
            <a:r>
              <a:rPr lang="zh-CN" altLang="en-US" sz="2000" b="1" spc="300" dirty="0">
                <a:solidFill>
                  <a:prstClr val="black">
                    <a:lumMod val="75000"/>
                    <a:lumOff val="25000"/>
                  </a:prstClr>
                </a:solidFill>
                <a:ea typeface="方正静蕾简体" panose="02000000000000000000" pitchFamily="2" charset="-122"/>
              </a:rPr>
              <a:t>座位也是，有些人座位底下就有很多垃圾啊书包啊书啊零食包装啊酱酱酿酿啊看起来就很不舒服。</a:t>
            </a:r>
            <a:endParaRPr lang="en-US" altLang="zh-CN" sz="2000" b="1" spc="300" dirty="0">
              <a:solidFill>
                <a:prstClr val="black">
                  <a:lumMod val="75000"/>
                  <a:lumOff val="25000"/>
                </a:prstClr>
              </a:solidFill>
              <a:ea typeface="方正静蕾简体" panose="02000000000000000000" pitchFamily="2" charset="-122"/>
            </a:endParaRPr>
          </a:p>
          <a:p>
            <a:r>
              <a:rPr lang="zh-CN" altLang="en-US" sz="2000" b="1" spc="300" dirty="0">
                <a:solidFill>
                  <a:prstClr val="black">
                    <a:lumMod val="75000"/>
                    <a:lumOff val="25000"/>
                  </a:prstClr>
                </a:solidFill>
                <a:ea typeface="方正静蕾简体" panose="02000000000000000000" pitchFamily="2" charset="-122"/>
              </a:rPr>
              <a:t>    好像有同学的储物柜还放着去年的零食包装昂。。。</a:t>
            </a:r>
          </a:p>
        </p:txBody>
      </p:sp>
      <p:pic>
        <p:nvPicPr>
          <p:cNvPr id="24" name="图片 23" descr="屏幕剪辑">
            <a:extLst>
              <a:ext uri="{FF2B5EF4-FFF2-40B4-BE49-F238E27FC236}">
                <a16:creationId xmlns="" xmlns:a16="http://schemas.microsoft.com/office/drawing/2014/main" id="{B081D244-F151-4F22-8A1B-87C04AC2FC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48483" y="1348982"/>
            <a:ext cx="2607986" cy="2672117"/>
          </a:xfrm>
          <a:prstGeom prst="rect">
            <a:avLst/>
          </a:prstGeom>
        </p:spPr>
      </p:pic>
    </p:spTree>
    <p:extLst>
      <p:ext uri="{BB962C8B-B14F-4D97-AF65-F5344CB8AC3E}">
        <p14:creationId xmlns:p14="http://schemas.microsoft.com/office/powerpoint/2010/main" val="3348606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5FB98A87-AE5E-40E5-9478-6B1F22416FAF}"/>
              </a:ext>
            </a:extLst>
          </p:cNvPr>
          <p:cNvPicPr>
            <a:picLocks noChangeAspect="1"/>
          </p:cNvPicPr>
          <p:nvPr/>
        </p:nvPicPr>
        <p:blipFill>
          <a:blip r:embed="rId2"/>
          <a:stretch>
            <a:fillRect/>
          </a:stretch>
        </p:blipFill>
        <p:spPr>
          <a:xfrm flipH="1">
            <a:off x="166805" y="2526538"/>
            <a:ext cx="2665140" cy="3928033"/>
          </a:xfrm>
          <a:prstGeom prst="rect">
            <a:avLst/>
          </a:prstGeom>
        </p:spPr>
      </p:pic>
      <p:grpSp>
        <p:nvGrpSpPr>
          <p:cNvPr id="5" name="组合 4">
            <a:extLst>
              <a:ext uri="{FF2B5EF4-FFF2-40B4-BE49-F238E27FC236}">
                <a16:creationId xmlns="" xmlns:a16="http://schemas.microsoft.com/office/drawing/2014/main" id="{4CD0BD88-4A22-4879-BD06-7A30862ED6C0}"/>
              </a:ext>
            </a:extLst>
          </p:cNvPr>
          <p:cNvGrpSpPr/>
          <p:nvPr/>
        </p:nvGrpSpPr>
        <p:grpSpPr>
          <a:xfrm>
            <a:off x="0" y="0"/>
            <a:ext cx="12192000" cy="1017640"/>
            <a:chOff x="0" y="0"/>
            <a:chExt cx="12192000" cy="1017640"/>
          </a:xfrm>
        </p:grpSpPr>
        <p:sp>
          <p:nvSpPr>
            <p:cNvPr id="6" name="矩形 5">
              <a:extLst>
                <a:ext uri="{FF2B5EF4-FFF2-40B4-BE49-F238E27FC236}">
                  <a16:creationId xmlns="" xmlns:a16="http://schemas.microsoft.com/office/drawing/2014/main" id="{009331C4-4DDC-4D9E-A7DD-1FA747F40679}"/>
                </a:ext>
              </a:extLst>
            </p:cNvPr>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a:extLst>
                <a:ext uri="{FF2B5EF4-FFF2-40B4-BE49-F238E27FC236}">
                  <a16:creationId xmlns="" xmlns:a16="http://schemas.microsoft.com/office/drawing/2014/main" id="{17D91E76-706C-4FEE-9414-FFB7423850E4}"/>
                </a:ext>
              </a:extLst>
            </p:cNvPr>
            <p:cNvPicPr>
              <a:picLocks noChangeAspect="1"/>
            </p:cNvPicPr>
            <p:nvPr/>
          </p:nvPicPr>
          <p:blipFill rotWithShape="1">
            <a:blip r:embed="rId3"/>
            <a:srcRect l="8493" b="19086"/>
            <a:stretch/>
          </p:blipFill>
          <p:spPr>
            <a:xfrm>
              <a:off x="0" y="198084"/>
              <a:ext cx="3488562" cy="819556"/>
            </a:xfrm>
            <a:prstGeom prst="rect">
              <a:avLst/>
            </a:prstGeom>
          </p:spPr>
        </p:pic>
      </p:grpSp>
      <p:sp>
        <p:nvSpPr>
          <p:cNvPr id="8" name="内容占位符 2">
            <a:extLst>
              <a:ext uri="{FF2B5EF4-FFF2-40B4-BE49-F238E27FC236}">
                <a16:creationId xmlns="" xmlns:a16="http://schemas.microsoft.com/office/drawing/2014/main" id="{9785BC94-8F9B-4A42-B0B5-69E3D767C29C}"/>
              </a:ext>
            </a:extLst>
          </p:cNvPr>
          <p:cNvSpPr>
            <a:spLocks noGrp="1"/>
          </p:cNvSpPr>
          <p:nvPr>
            <p:ph idx="1"/>
          </p:nvPr>
        </p:nvSpPr>
        <p:spPr>
          <a:xfrm>
            <a:off x="1356674" y="1552248"/>
            <a:ext cx="10515600" cy="4351338"/>
          </a:xfrm>
        </p:spPr>
        <p:txBody>
          <a:bodyPr/>
          <a:lstStyle/>
          <a:p>
            <a:pPr marL="0" indent="0">
              <a:buNone/>
            </a:pPr>
            <a:r>
              <a:rPr lang="zh-CN" altLang="en-US" dirty="0"/>
              <a:t>    这些问题在我们班都十分常见，都是一些反应自身的小细节，但是不注意的话，影响就会超出你想象（人设崩塌）</a:t>
            </a:r>
            <a:endParaRPr lang="en-US" altLang="zh-CN" dirty="0"/>
          </a:p>
          <a:p>
            <a:pPr marL="0" indent="0">
              <a:buNone/>
            </a:pPr>
            <a:endParaRPr lang="en-US" altLang="zh-CN" dirty="0"/>
          </a:p>
          <a:p>
            <a:pPr marL="0" indent="0" algn="ctr">
              <a:buNone/>
            </a:pPr>
            <a:r>
              <a:rPr lang="zh-CN" altLang="en-US" sz="4800" dirty="0">
                <a:solidFill>
                  <a:srgbClr val="FF0000"/>
                </a:solidFill>
              </a:rPr>
              <a:t>一定要注意</a:t>
            </a:r>
            <a:endParaRPr lang="en-US" altLang="zh-CN" sz="4800" dirty="0">
              <a:solidFill>
                <a:srgbClr val="FF0000"/>
              </a:solidFill>
            </a:endParaRPr>
          </a:p>
          <a:p>
            <a:pPr marL="0" indent="0" algn="ctr">
              <a:buNone/>
            </a:pPr>
            <a:r>
              <a:rPr lang="zh-CN" altLang="en-US" sz="4800" dirty="0">
                <a:solidFill>
                  <a:srgbClr val="FF0000"/>
                </a:solidFill>
              </a:rPr>
              <a:t>一定要注意</a:t>
            </a:r>
            <a:endParaRPr lang="en-US" altLang="zh-CN" sz="4800" dirty="0">
              <a:solidFill>
                <a:srgbClr val="FF0000"/>
              </a:solidFill>
            </a:endParaRPr>
          </a:p>
          <a:p>
            <a:pPr marL="0" indent="0" algn="ctr">
              <a:buNone/>
            </a:pPr>
            <a:r>
              <a:rPr lang="zh-CN" altLang="en-US" sz="4800" dirty="0">
                <a:solidFill>
                  <a:srgbClr val="FF0000"/>
                </a:solidFill>
              </a:rPr>
              <a:t>一定要注意</a:t>
            </a:r>
          </a:p>
        </p:txBody>
      </p:sp>
    </p:spTree>
    <p:extLst>
      <p:ext uri="{BB962C8B-B14F-4D97-AF65-F5344CB8AC3E}">
        <p14:creationId xmlns:p14="http://schemas.microsoft.com/office/powerpoint/2010/main" val="3797804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randombar(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randombar(horizontal)">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randombar(horizontal)">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randombar(horizontal)">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C1199C0A-48D5-4DE9-96F1-5267822520BE}"/>
              </a:ext>
            </a:extLst>
          </p:cNvPr>
          <p:cNvGrpSpPr/>
          <p:nvPr/>
        </p:nvGrpSpPr>
        <p:grpSpPr>
          <a:xfrm>
            <a:off x="1653356" y="5664060"/>
            <a:ext cx="8156529" cy="1193940"/>
            <a:chOff x="1616410" y="3120986"/>
            <a:chExt cx="8156529" cy="1193940"/>
          </a:xfrm>
        </p:grpSpPr>
        <p:pic>
          <p:nvPicPr>
            <p:cNvPr id="4" name="图片 3">
              <a:extLst>
                <a:ext uri="{FF2B5EF4-FFF2-40B4-BE49-F238E27FC236}">
                  <a16:creationId xmlns="" xmlns:a16="http://schemas.microsoft.com/office/drawing/2014/main" id="{04625C51-1823-488F-86D0-A065CDED3834}"/>
                </a:ext>
              </a:extLst>
            </p:cNvPr>
            <p:cNvPicPr>
              <a:picLocks noChangeAspect="1"/>
            </p:cNvPicPr>
            <p:nvPr/>
          </p:nvPicPr>
          <p:blipFill>
            <a:blip r:embed="rId2"/>
            <a:stretch>
              <a:fillRect/>
            </a:stretch>
          </p:blipFill>
          <p:spPr>
            <a:xfrm>
              <a:off x="6489740" y="3120986"/>
              <a:ext cx="1148684" cy="1148684"/>
            </a:xfrm>
            <a:prstGeom prst="rect">
              <a:avLst/>
            </a:prstGeom>
          </p:spPr>
        </p:pic>
        <p:pic>
          <p:nvPicPr>
            <p:cNvPr id="5" name="图片 4">
              <a:extLst>
                <a:ext uri="{FF2B5EF4-FFF2-40B4-BE49-F238E27FC236}">
                  <a16:creationId xmlns="" xmlns:a16="http://schemas.microsoft.com/office/drawing/2014/main" id="{A017D931-5A21-47E1-8FB4-2F12C0F6EF50}"/>
                </a:ext>
              </a:extLst>
            </p:cNvPr>
            <p:cNvPicPr>
              <a:picLocks noChangeAspect="1"/>
            </p:cNvPicPr>
            <p:nvPr/>
          </p:nvPicPr>
          <p:blipFill>
            <a:blip r:embed="rId3"/>
            <a:stretch>
              <a:fillRect/>
            </a:stretch>
          </p:blipFill>
          <p:spPr>
            <a:xfrm>
              <a:off x="8814546" y="3191809"/>
              <a:ext cx="958393" cy="1123117"/>
            </a:xfrm>
            <a:prstGeom prst="rect">
              <a:avLst/>
            </a:prstGeom>
          </p:spPr>
        </p:pic>
        <p:pic>
          <p:nvPicPr>
            <p:cNvPr id="6" name="图片 5">
              <a:extLst>
                <a:ext uri="{FF2B5EF4-FFF2-40B4-BE49-F238E27FC236}">
                  <a16:creationId xmlns="" xmlns:a16="http://schemas.microsoft.com/office/drawing/2014/main" id="{E1466362-87D1-4CB3-889A-709150A94EF1}"/>
                </a:ext>
              </a:extLst>
            </p:cNvPr>
            <p:cNvPicPr>
              <a:picLocks noChangeAspect="1"/>
            </p:cNvPicPr>
            <p:nvPr/>
          </p:nvPicPr>
          <p:blipFill>
            <a:blip r:embed="rId4"/>
            <a:stretch>
              <a:fillRect/>
            </a:stretch>
          </p:blipFill>
          <p:spPr>
            <a:xfrm>
              <a:off x="1616410" y="3206395"/>
              <a:ext cx="1702485" cy="1066042"/>
            </a:xfrm>
            <a:prstGeom prst="rect">
              <a:avLst/>
            </a:prstGeom>
          </p:spPr>
        </p:pic>
        <p:pic>
          <p:nvPicPr>
            <p:cNvPr id="7" name="图片 6">
              <a:extLst>
                <a:ext uri="{FF2B5EF4-FFF2-40B4-BE49-F238E27FC236}">
                  <a16:creationId xmlns="" xmlns:a16="http://schemas.microsoft.com/office/drawing/2014/main" id="{CF3D95C3-8E06-4319-A0DE-A5AC48F62E62}"/>
                </a:ext>
              </a:extLst>
            </p:cNvPr>
            <p:cNvPicPr>
              <a:picLocks noChangeAspect="1"/>
            </p:cNvPicPr>
            <p:nvPr/>
          </p:nvPicPr>
          <p:blipFill>
            <a:blip r:embed="rId5"/>
            <a:stretch>
              <a:fillRect/>
            </a:stretch>
          </p:blipFill>
          <p:spPr>
            <a:xfrm>
              <a:off x="4152142" y="3206395"/>
              <a:ext cx="1326452" cy="1051456"/>
            </a:xfrm>
            <a:prstGeom prst="rect">
              <a:avLst/>
            </a:prstGeom>
          </p:spPr>
        </p:pic>
      </p:grpSp>
      <p:grpSp>
        <p:nvGrpSpPr>
          <p:cNvPr id="9" name="组合 8">
            <a:extLst>
              <a:ext uri="{FF2B5EF4-FFF2-40B4-BE49-F238E27FC236}">
                <a16:creationId xmlns="" xmlns:a16="http://schemas.microsoft.com/office/drawing/2014/main" id="{62670E19-930D-4E9C-A0DD-497ADFE8B7A5}"/>
              </a:ext>
            </a:extLst>
          </p:cNvPr>
          <p:cNvGrpSpPr/>
          <p:nvPr/>
        </p:nvGrpSpPr>
        <p:grpSpPr>
          <a:xfrm>
            <a:off x="0" y="0"/>
            <a:ext cx="12192000" cy="1017640"/>
            <a:chOff x="0" y="0"/>
            <a:chExt cx="12192000" cy="1017640"/>
          </a:xfrm>
        </p:grpSpPr>
        <p:sp>
          <p:nvSpPr>
            <p:cNvPr id="10" name="矩形 9">
              <a:extLst>
                <a:ext uri="{FF2B5EF4-FFF2-40B4-BE49-F238E27FC236}">
                  <a16:creationId xmlns="" xmlns:a16="http://schemas.microsoft.com/office/drawing/2014/main" id="{082BD457-DA7D-4EFB-810B-04768BA76BAF}"/>
                </a:ext>
              </a:extLst>
            </p:cNvPr>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 xmlns:a16="http://schemas.microsoft.com/office/drawing/2014/main" id="{F502BAAE-8B3F-481D-A44B-467ECC25E116}"/>
                </a:ext>
              </a:extLst>
            </p:cNvPr>
            <p:cNvPicPr>
              <a:picLocks noChangeAspect="1"/>
            </p:cNvPicPr>
            <p:nvPr/>
          </p:nvPicPr>
          <p:blipFill rotWithShape="1">
            <a:blip r:embed="rId6"/>
            <a:srcRect l="8493" b="19086"/>
            <a:stretch/>
          </p:blipFill>
          <p:spPr>
            <a:xfrm>
              <a:off x="0" y="198084"/>
              <a:ext cx="3488562" cy="819556"/>
            </a:xfrm>
            <a:prstGeom prst="rect">
              <a:avLst/>
            </a:prstGeom>
          </p:spPr>
        </p:pic>
      </p:grpSp>
      <p:sp>
        <p:nvSpPr>
          <p:cNvPr id="12" name="文本框 11">
            <a:extLst>
              <a:ext uri="{FF2B5EF4-FFF2-40B4-BE49-F238E27FC236}">
                <a16:creationId xmlns="" xmlns:a16="http://schemas.microsoft.com/office/drawing/2014/main" id="{72DF41DD-1830-4D59-8268-F6392F5931E4}"/>
              </a:ext>
            </a:extLst>
          </p:cNvPr>
          <p:cNvSpPr txBox="1"/>
          <p:nvPr/>
        </p:nvSpPr>
        <p:spPr>
          <a:xfrm>
            <a:off x="191150" y="1510496"/>
            <a:ext cx="3777535" cy="1384995"/>
          </a:xfrm>
          <a:prstGeom prst="rect">
            <a:avLst/>
          </a:prstGeom>
          <a:noFill/>
        </p:spPr>
        <p:txBody>
          <a:bodyPr wrap="square" rtlCol="0">
            <a:spAutoFit/>
          </a:bodyPr>
          <a:lstStyle/>
          <a:p>
            <a:r>
              <a:rPr lang="zh-CN" altLang="en-US" sz="2800" b="1" spc="300" dirty="0">
                <a:solidFill>
                  <a:srgbClr val="A89B78"/>
                </a:solidFill>
                <a:latin typeface="时尚中黑简体" panose="01010104010101010101" pitchFamily="2" charset="-122"/>
                <a:ea typeface="时尚中黑简体" panose="01010104010101010101" pitchFamily="2" charset="-122"/>
              </a:rPr>
              <a:t>所以，为了让自己在别人的心目中有一个好的形象，我们应该：</a:t>
            </a:r>
          </a:p>
        </p:txBody>
      </p:sp>
      <p:sp>
        <p:nvSpPr>
          <p:cNvPr id="18" name="Rectangle 3">
            <a:extLst>
              <a:ext uri="{FF2B5EF4-FFF2-40B4-BE49-F238E27FC236}">
                <a16:creationId xmlns="" xmlns:a16="http://schemas.microsoft.com/office/drawing/2014/main" id="{E76FB4AF-074F-4872-8DE6-2DD16F31A73F}"/>
              </a:ext>
            </a:extLst>
          </p:cNvPr>
          <p:cNvSpPr>
            <a:spLocks noChangeArrowheads="1"/>
          </p:cNvSpPr>
          <p:nvPr/>
        </p:nvSpPr>
        <p:spPr bwMode="auto">
          <a:xfrm>
            <a:off x="4608745" y="1595906"/>
            <a:ext cx="7181453" cy="3575297"/>
          </a:xfrm>
          <a:prstGeom prst="rect">
            <a:avLst/>
          </a:prstGeom>
          <a:noFill/>
          <a:ln>
            <a:noFill/>
          </a:ln>
          <a:effectLst/>
        </p:spPr>
        <p:txBody>
          <a:bodyPr vert="horz" wrap="none" lIns="0" tIns="63480" rIns="0" bIns="6348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zh-CN" altLang="zh-CN" sz="3200" b="1" spc="300" dirty="0">
                <a:ea typeface="时尚中黑简体" panose="01010104010101010101" pitchFamily="2" charset="-122"/>
              </a:rPr>
              <a:t>面必净，发必理，衣必整，纽必结；</a:t>
            </a:r>
            <a:r>
              <a:rPr kumimoji="0" lang="zh-CN" altLang="zh-CN" sz="1200" b="0" i="0" u="none" strike="noStrike" cap="none" normalizeH="0" baseline="0" dirty="0">
                <a:ln>
                  <a:noFill/>
                </a:ln>
                <a:effectLst/>
                <a:latin typeface="Arial Unicode MS" panose="020B0604020202020204" pitchFamily="34" charset="-122"/>
                <a:ea typeface="PingFang SC"/>
              </a:rPr>
              <a:t/>
            </a:r>
            <a:br>
              <a:rPr kumimoji="0" lang="zh-CN" altLang="zh-CN" sz="1200" b="0" i="0" u="none" strike="noStrike" cap="none" normalizeH="0" baseline="0" dirty="0">
                <a:ln>
                  <a:noFill/>
                </a:ln>
                <a:effectLst/>
                <a:latin typeface="Arial Unicode MS" panose="020B0604020202020204" pitchFamily="34" charset="-122"/>
                <a:ea typeface="PingFang SC"/>
              </a:rPr>
            </a:br>
            <a:r>
              <a:rPr lang="zh-CN" altLang="zh-CN" sz="3200" b="1" spc="300" dirty="0">
                <a:ea typeface="时尚中黑简体" panose="01010104010101010101" pitchFamily="2" charset="-122"/>
              </a:rPr>
              <a:t/>
            </a:r>
            <a:br>
              <a:rPr lang="zh-CN" altLang="zh-CN" sz="3200" b="1" spc="300" dirty="0">
                <a:ea typeface="时尚中黑简体" panose="01010104010101010101" pitchFamily="2" charset="-122"/>
              </a:rPr>
            </a:br>
            <a:r>
              <a:rPr lang="zh-CN" altLang="zh-CN" sz="3200" b="1" spc="300" dirty="0">
                <a:ea typeface="时尚中黑简体" panose="01010104010101010101" pitchFamily="2" charset="-122"/>
              </a:rPr>
              <a:t>头容正，肩容平，胸容宽，背容直。</a:t>
            </a:r>
            <a:br>
              <a:rPr lang="zh-CN" altLang="zh-CN" sz="3200" b="1" spc="300" dirty="0">
                <a:ea typeface="时尚中黑简体" panose="01010104010101010101" pitchFamily="2" charset="-122"/>
              </a:rPr>
            </a:br>
            <a:r>
              <a:rPr lang="zh-CN" altLang="zh-CN" sz="3200" b="1" spc="300" dirty="0">
                <a:ea typeface="时尚中黑简体" panose="01010104010101010101" pitchFamily="2" charset="-122"/>
              </a:rPr>
              <a:t/>
            </a:r>
            <a:br>
              <a:rPr lang="zh-CN" altLang="zh-CN" sz="3200" b="1" spc="300" dirty="0">
                <a:ea typeface="时尚中黑简体" panose="01010104010101010101" pitchFamily="2" charset="-122"/>
              </a:rPr>
            </a:br>
            <a:r>
              <a:rPr lang="zh-CN" altLang="zh-CN" sz="3200" b="1" spc="300" dirty="0">
                <a:ea typeface="时尚中黑简体" panose="01010104010101010101" pitchFamily="2" charset="-122"/>
              </a:rPr>
              <a:t>气象：勿傲、勿暴、勿怠；</a:t>
            </a:r>
            <a:br>
              <a:rPr lang="zh-CN" altLang="zh-CN" sz="3200" b="1" spc="300" dirty="0">
                <a:ea typeface="时尚中黑简体" panose="01010104010101010101" pitchFamily="2" charset="-122"/>
              </a:rPr>
            </a:br>
            <a:r>
              <a:rPr lang="zh-CN" altLang="zh-CN" sz="3200" b="1" spc="300" dirty="0">
                <a:ea typeface="时尚中黑简体" panose="01010104010101010101" pitchFamily="2" charset="-122"/>
              </a:rPr>
              <a:t/>
            </a:r>
            <a:br>
              <a:rPr lang="zh-CN" altLang="zh-CN" sz="3200" b="1" spc="300" dirty="0">
                <a:ea typeface="时尚中黑简体" panose="01010104010101010101" pitchFamily="2" charset="-122"/>
              </a:rPr>
            </a:br>
            <a:r>
              <a:rPr lang="zh-CN" altLang="zh-CN" sz="3200" b="1" spc="300" dirty="0">
                <a:ea typeface="时尚中黑简体" panose="01010104010101010101" pitchFamily="2" charset="-122"/>
              </a:rPr>
              <a:t>颜色：宜和、宜静、宜庄。 </a:t>
            </a:r>
          </a:p>
        </p:txBody>
      </p:sp>
      <p:pic>
        <p:nvPicPr>
          <p:cNvPr id="19" name="图片 18">
            <a:extLst>
              <a:ext uri="{FF2B5EF4-FFF2-40B4-BE49-F238E27FC236}">
                <a16:creationId xmlns="" xmlns:a16="http://schemas.microsoft.com/office/drawing/2014/main" id="{3FC3E0E2-D455-417A-964F-D608A4C69B67}"/>
              </a:ext>
            </a:extLst>
          </p:cNvPr>
          <p:cNvPicPr>
            <a:picLocks noChangeAspect="1"/>
          </p:cNvPicPr>
          <p:nvPr/>
        </p:nvPicPr>
        <p:blipFill>
          <a:blip r:embed="rId7"/>
          <a:stretch>
            <a:fillRect/>
          </a:stretch>
        </p:blipFill>
        <p:spPr>
          <a:xfrm>
            <a:off x="880875" y="3248341"/>
            <a:ext cx="2148278" cy="2148278"/>
          </a:xfrm>
          <a:prstGeom prst="rect">
            <a:avLst/>
          </a:prstGeom>
        </p:spPr>
      </p:pic>
    </p:spTree>
    <p:extLst>
      <p:ext uri="{BB962C8B-B14F-4D97-AF65-F5344CB8AC3E}">
        <p14:creationId xmlns:p14="http://schemas.microsoft.com/office/powerpoint/2010/main" val="179488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ircle(in)">
                                      <p:cBhvr>
                                        <p:cTn id="13" dur="20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down)">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 xmlns:a16="http://schemas.microsoft.com/office/drawing/2014/main" id="{F490B051-54B5-4499-91FE-0F18A4C7FFF8}"/>
              </a:ext>
            </a:extLst>
          </p:cNvPr>
          <p:cNvSpPr>
            <a:spLocks noGrp="1"/>
          </p:cNvSpPr>
          <p:nvPr>
            <p:ph type="title"/>
          </p:nvPr>
        </p:nvSpPr>
        <p:spPr>
          <a:xfrm>
            <a:off x="743097" y="1591612"/>
            <a:ext cx="4091031" cy="1325563"/>
          </a:xfrm>
        </p:spPr>
        <p:txBody>
          <a:bodyPr/>
          <a:lstStyle/>
          <a:p>
            <a:r>
              <a:rPr lang="zh-CN" altLang="en-US" dirty="0"/>
              <a:t>来点福利</a:t>
            </a:r>
            <a:r>
              <a:rPr lang="en-US" altLang="zh-CN" dirty="0"/>
              <a:t>~~~~</a:t>
            </a:r>
            <a:endParaRPr lang="zh-CN" altLang="en-US" dirty="0"/>
          </a:p>
        </p:txBody>
      </p:sp>
      <p:pic>
        <p:nvPicPr>
          <p:cNvPr id="5" name="图片 4">
            <a:extLst>
              <a:ext uri="{FF2B5EF4-FFF2-40B4-BE49-F238E27FC236}">
                <a16:creationId xmlns="" xmlns:a16="http://schemas.microsoft.com/office/drawing/2014/main" id="{A4C32199-F142-4620-8485-D599C49473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2347" y="2387173"/>
            <a:ext cx="2828225" cy="4242337"/>
          </a:xfrm>
          <a:prstGeom prst="rect">
            <a:avLst/>
          </a:prstGeom>
        </p:spPr>
      </p:pic>
      <p:pic>
        <p:nvPicPr>
          <p:cNvPr id="6" name="内容占位符 10">
            <a:extLst>
              <a:ext uri="{FF2B5EF4-FFF2-40B4-BE49-F238E27FC236}">
                <a16:creationId xmlns="" xmlns:a16="http://schemas.microsoft.com/office/drawing/2014/main" id="{025AF604-EA27-4D21-9A7A-976C28EA029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1153" y="3601942"/>
            <a:ext cx="4752975" cy="3171825"/>
          </a:xfrm>
        </p:spPr>
      </p:pic>
      <p:grpSp>
        <p:nvGrpSpPr>
          <p:cNvPr id="19" name="组合 18">
            <a:extLst>
              <a:ext uri="{FF2B5EF4-FFF2-40B4-BE49-F238E27FC236}">
                <a16:creationId xmlns="" xmlns:a16="http://schemas.microsoft.com/office/drawing/2014/main" id="{94B9AE5F-9508-4991-993B-DA2CFDFBEED3}"/>
              </a:ext>
            </a:extLst>
          </p:cNvPr>
          <p:cNvGrpSpPr/>
          <p:nvPr/>
        </p:nvGrpSpPr>
        <p:grpSpPr>
          <a:xfrm>
            <a:off x="0" y="0"/>
            <a:ext cx="12192000" cy="1017640"/>
            <a:chOff x="0" y="0"/>
            <a:chExt cx="12192000" cy="1017640"/>
          </a:xfrm>
        </p:grpSpPr>
        <p:sp>
          <p:nvSpPr>
            <p:cNvPr id="20" name="矩形 19">
              <a:extLst>
                <a:ext uri="{FF2B5EF4-FFF2-40B4-BE49-F238E27FC236}">
                  <a16:creationId xmlns="" xmlns:a16="http://schemas.microsoft.com/office/drawing/2014/main" id="{8E1FEF96-D197-48F4-BAFC-E438C18A37DD}"/>
                </a:ext>
              </a:extLst>
            </p:cNvPr>
            <p:cNvSpPr/>
            <p:nvPr/>
          </p:nvSpPr>
          <p:spPr>
            <a:xfrm>
              <a:off x="0" y="0"/>
              <a:ext cx="12192000" cy="1017640"/>
            </a:xfrm>
            <a:prstGeom prst="rect">
              <a:avLst/>
            </a:prstGeom>
            <a:solidFill>
              <a:srgbClr val="B0A6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a:extLst>
                <a:ext uri="{FF2B5EF4-FFF2-40B4-BE49-F238E27FC236}">
                  <a16:creationId xmlns="" xmlns:a16="http://schemas.microsoft.com/office/drawing/2014/main" id="{C851C136-5715-4DEA-BB9F-906D84D7E82D}"/>
                </a:ext>
              </a:extLst>
            </p:cNvPr>
            <p:cNvPicPr>
              <a:picLocks noChangeAspect="1"/>
            </p:cNvPicPr>
            <p:nvPr/>
          </p:nvPicPr>
          <p:blipFill rotWithShape="1">
            <a:blip r:embed="rId4"/>
            <a:srcRect l="8493" b="19086"/>
            <a:stretch/>
          </p:blipFill>
          <p:spPr>
            <a:xfrm>
              <a:off x="0" y="198084"/>
              <a:ext cx="3488562" cy="819556"/>
            </a:xfrm>
            <a:prstGeom prst="rect">
              <a:avLst/>
            </a:prstGeom>
          </p:spPr>
        </p:pic>
      </p:grpSp>
      <p:pic>
        <p:nvPicPr>
          <p:cNvPr id="26" name="图片 25">
            <a:extLst>
              <a:ext uri="{FF2B5EF4-FFF2-40B4-BE49-F238E27FC236}">
                <a16:creationId xmlns="" xmlns:a16="http://schemas.microsoft.com/office/drawing/2014/main" id="{65946717-2EAE-45DC-80DB-FF0BE0A6B0B7}"/>
              </a:ext>
            </a:extLst>
          </p:cNvPr>
          <p:cNvPicPr>
            <a:picLocks noChangeAspect="1"/>
          </p:cNvPicPr>
          <p:nvPr/>
        </p:nvPicPr>
        <p:blipFill>
          <a:blip r:embed="rId5"/>
          <a:stretch>
            <a:fillRect/>
          </a:stretch>
        </p:blipFill>
        <p:spPr>
          <a:xfrm flipH="1">
            <a:off x="8019381" y="2856357"/>
            <a:ext cx="3999323" cy="3827033"/>
          </a:xfrm>
          <a:prstGeom prst="rect">
            <a:avLst/>
          </a:prstGeom>
        </p:spPr>
      </p:pic>
    </p:spTree>
    <p:extLst>
      <p:ext uri="{BB962C8B-B14F-4D97-AF65-F5344CB8AC3E}">
        <p14:creationId xmlns:p14="http://schemas.microsoft.com/office/powerpoint/2010/main" val="548356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0A68E"/>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1143556" y="2654709"/>
            <a:ext cx="9856783" cy="2477661"/>
          </a:xfrm>
          <a:prstGeom prst="rect">
            <a:avLst/>
          </a:prstGeom>
        </p:spPr>
      </p:pic>
      <p:sp>
        <p:nvSpPr>
          <p:cNvPr id="4" name="矩形 3"/>
          <p:cNvSpPr/>
          <p:nvPr/>
        </p:nvSpPr>
        <p:spPr>
          <a:xfrm>
            <a:off x="4036452" y="1731379"/>
            <a:ext cx="2954656" cy="923330"/>
          </a:xfrm>
          <a:prstGeom prst="rect">
            <a:avLst/>
          </a:prstGeom>
        </p:spPr>
        <p:txBody>
          <a:bodyPr wrap="none">
            <a:spAutoFit/>
          </a:bodyPr>
          <a:lstStyle/>
          <a:p>
            <a:pPr algn="r"/>
            <a:r>
              <a:rPr lang="zh-CN" altLang="en-US" sz="5400" dirty="0">
                <a:latin typeface="时尚中黑简体" pitchFamily="2" charset="-122"/>
                <a:ea typeface="时尚中黑简体" pitchFamily="2" charset="-122"/>
              </a:rPr>
              <a:t>谢谢观看</a:t>
            </a:r>
          </a:p>
        </p:txBody>
      </p:sp>
    </p:spTree>
    <p:extLst>
      <p:ext uri="{BB962C8B-B14F-4D97-AF65-F5344CB8AC3E}">
        <p14:creationId xmlns:p14="http://schemas.microsoft.com/office/powerpoint/2010/main" val="22087025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897</Words>
  <Application>Microsoft Office PowerPoint</Application>
  <PresentationFormat>宽屏</PresentationFormat>
  <Paragraphs>58</Paragraphs>
  <Slides>13</Slides>
  <Notes>0</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13</vt:i4>
      </vt:variant>
    </vt:vector>
  </HeadingPairs>
  <TitlesOfParts>
    <vt:vector size="28" baseType="lpstr">
      <vt:lpstr>Arial Unicode MS</vt:lpstr>
      <vt:lpstr>PingFang SC</vt:lpstr>
      <vt:lpstr>方正静蕾简体</vt:lpstr>
      <vt:lpstr>方正兰亭粗黑_GBK</vt:lpstr>
      <vt:lpstr>方正姚体</vt:lpstr>
      <vt:lpstr>华文琥珀</vt:lpstr>
      <vt:lpstr>华文新魏</vt:lpstr>
      <vt:lpstr>华文中宋</vt:lpstr>
      <vt:lpstr>时尚中黑简体</vt:lpstr>
      <vt:lpstr>宋体</vt:lpstr>
      <vt:lpstr>Arial</vt:lpstr>
      <vt:lpstr>Calibri</vt:lpstr>
      <vt:lpstr>Calibri Light</vt:lpstr>
      <vt:lpstr>Office 主题</vt:lpstr>
      <vt:lpstr>1_Office 主题</vt:lpstr>
      <vt:lpstr>PowerPoint 演示文稿</vt:lpstr>
      <vt:lpstr>PowerPoint 演示文稿</vt:lpstr>
      <vt:lpstr>PowerPoint 演示文稿</vt:lpstr>
      <vt:lpstr>PowerPoint 演示文稿</vt:lpstr>
      <vt:lpstr>形象给人的第一印象 真的真的肥肠重要！！！</vt:lpstr>
      <vt:lpstr>PowerPoint 演示文稿</vt:lpstr>
      <vt:lpstr>PowerPoint 演示文稿</vt:lpstr>
      <vt:lpstr>PowerPoint 演示文稿</vt:lpstr>
      <vt:lpstr>PowerPoint 演示文稿</vt:lpstr>
      <vt:lpstr>PowerPoint 演示文稿</vt:lpstr>
      <vt:lpstr>PowerPoint 演示文稿</vt:lpstr>
      <vt:lpstr>来点福利~~~~</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http://www.ypppt.com/</dc:creator>
  <cp:keywords>http:/www.ypppt.com</cp:keywords>
  <dc:description>http://www.ypppt.com/</dc:description>
  <cp:lastModifiedBy>Ivy</cp:lastModifiedBy>
  <cp:revision>121</cp:revision>
  <dcterms:created xsi:type="dcterms:W3CDTF">2015-10-24T12:28:53Z</dcterms:created>
  <dcterms:modified xsi:type="dcterms:W3CDTF">2017-12-17T13:41:12Z</dcterms:modified>
</cp:coreProperties>
</file>