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0" r:id="rId3"/>
  </p:sldMasterIdLst>
  <p:notesMasterIdLst>
    <p:notesMasterId r:id="rId5"/>
  </p:notesMasterIdLst>
  <p:handoutMasterIdLst>
    <p:handoutMasterId r:id="rId11"/>
  </p:handoutMasterIdLst>
  <p:sldIdLst>
    <p:sldId id="256" r:id="rId4"/>
    <p:sldId id="288" r:id="rId6"/>
    <p:sldId id="289" r:id="rId7"/>
    <p:sldId id="295" r:id="rId8"/>
    <p:sldId id="296" r:id="rId9"/>
    <p:sldId id="294" r:id="rId10"/>
  </p:sldIdLst>
  <p:sldSz cx="12192000" cy="6858000"/>
  <p:notesSz cx="6858000" cy="9144000"/>
  <p:defaultTextStyle>
    <a:defPPr rtl="0"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16D9F66E-5EB9-4882-86FB-DCBF35E3C3E4}"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DA37D80-6434-44D0-A028-1B22A696006F}" styleName="浅色样式 3 - 强调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07" autoAdjust="0"/>
    <p:restoredTop sz="95274" autoAdjust="0"/>
  </p:normalViewPr>
  <p:slideViewPr>
    <p:cSldViewPr snapToGrid="0">
      <p:cViewPr varScale="1">
        <p:scale>
          <a:sx n="89" d="100"/>
          <a:sy n="89" d="100"/>
        </p:scale>
        <p:origin x="60" y="268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09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05B5160-A803-4BAD-AB18-8A742185055B}" type="datetime2">
              <a:rPr lang="zh-CN" altLang="en-US" smtClean="0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BAE14B8-3CC9-472D-9BC5-A84D80684DE2}" type="slidenum"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endParaRPr lang="zh-CN" altLang="en-US" noProof="0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E51B7F78-EF4A-406B-8C87-40760BEA4848}" type="datetime2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CN" altLang="en-US" noProof="0" dirty="0"/>
              <a:t>单击此处编辑母版文本样式</a:t>
            </a:r>
            <a:endParaRPr lang="zh-CN" altLang="en-US" noProof="0" dirty="0"/>
          </a:p>
          <a:p>
            <a:pPr lvl="1" rtl="0"/>
            <a:r>
              <a:rPr lang="zh-CN" altLang="en-US" noProof="0" dirty="0"/>
              <a:t>第二级</a:t>
            </a:r>
            <a:endParaRPr lang="zh-CN" altLang="en-US" noProof="0" dirty="0"/>
          </a:p>
          <a:p>
            <a:pPr lvl="2" rtl="0"/>
            <a:r>
              <a:rPr lang="zh-CN" altLang="en-US" noProof="0" dirty="0"/>
              <a:t>第三级</a:t>
            </a:r>
            <a:endParaRPr lang="zh-CN" altLang="en-US" noProof="0" dirty="0"/>
          </a:p>
          <a:p>
            <a:pPr lvl="3" rtl="0"/>
            <a:r>
              <a:rPr lang="zh-CN" altLang="en-US" noProof="0" dirty="0"/>
              <a:t>第四级</a:t>
            </a:r>
            <a:endParaRPr lang="zh-CN" altLang="en-US" noProof="0" dirty="0"/>
          </a:p>
          <a:p>
            <a:pPr lvl="4" rtl="0"/>
            <a:r>
              <a:rPr lang="zh-CN" altLang="en-US" noProof="0" dirty="0"/>
              <a:t>第五级</a:t>
            </a:r>
            <a:endParaRPr lang="zh-CN" altLang="en-US" noProof="0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endParaRPr lang="zh-CN" altLang="en-US" noProof="0" dirty="0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7FB667E1-E601-4AAF-B95C-B25720D70A60}" type="slidenum">
              <a:rPr lang="en-US" altLang="zh-CN" smtClean="0"/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FB667E1-E601-4AAF-B95C-B25720D70A60}" type="slidenum">
              <a:rPr lang="en-US" altLang="zh-CN" smtClean="0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FB667E1-E601-4AAF-B95C-B25720D70A60}" type="slidenum">
              <a:rPr lang="en-US" altLang="zh-CN" smtClean="0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FB667E1-E601-4AAF-B95C-B25720D70A60}" type="slidenum">
              <a:rPr lang="en-US" altLang="zh-CN" smtClean="0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FB667E1-E601-4AAF-B95C-B25720D70A60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FB667E1-E601-4AAF-B95C-B25720D70A60}" type="slidenum">
              <a:rPr lang="en-US" altLang="zh-CN" smtClean="0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FB667E1-E601-4AAF-B95C-B25720D70A60}" type="slidenum">
              <a:rPr lang="en-US" altLang="zh-CN" smtClean="0">
                <a:latin typeface="宋体" panose="02010600030101010101" pitchFamily="2" charset="-122"/>
                <a:ea typeface="宋体" panose="02010600030101010101" pitchFamily="2" charset="-122"/>
              </a:rPr>
            </a:fld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5" name="任意多边形(F) 457"/>
            <p:cNvSpPr/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-1" fmla="*/ 9351 w 10000"/>
                <a:gd name="connsiteY0-2" fmla="*/ 6216 h 10000"/>
                <a:gd name="connsiteX1-3" fmla="*/ 7905 w 10000"/>
                <a:gd name="connsiteY1-4" fmla="*/ 6317 h 10000"/>
                <a:gd name="connsiteX2-5" fmla="*/ 7610 w 10000"/>
                <a:gd name="connsiteY2-6" fmla="*/ 3438 h 10000"/>
                <a:gd name="connsiteX3-7" fmla="*/ 5999 w 10000"/>
                <a:gd name="connsiteY3-8" fmla="*/ 3572 h 10000"/>
                <a:gd name="connsiteX4-9" fmla="*/ 5985 w 10000"/>
                <a:gd name="connsiteY4-10" fmla="*/ 1965 h 10000"/>
                <a:gd name="connsiteX5-11" fmla="*/ 5081 w 10000"/>
                <a:gd name="connsiteY5-12" fmla="*/ 800 h 10000"/>
                <a:gd name="connsiteX6-13" fmla="*/ 4043 w 10000"/>
                <a:gd name="connsiteY6-14" fmla="*/ 1710 h 10000"/>
                <a:gd name="connsiteX7-15" fmla="*/ 3399 w 10000"/>
                <a:gd name="connsiteY7-16" fmla="*/ 90 h 10000"/>
                <a:gd name="connsiteX8-17" fmla="*/ 2130 w 10000"/>
                <a:gd name="connsiteY8-18" fmla="*/ 1188 h 10000"/>
                <a:gd name="connsiteX9-19" fmla="*/ 0 w 10000"/>
                <a:gd name="connsiteY9-20" fmla="*/ 1013 h 10000"/>
                <a:gd name="connsiteX10-21" fmla="*/ 0 w 10000"/>
                <a:gd name="connsiteY10-22" fmla="*/ 6987 h 10000"/>
                <a:gd name="connsiteX11-23" fmla="*/ 8921 w 10000"/>
                <a:gd name="connsiteY11-24" fmla="*/ 10000 h 10000"/>
                <a:gd name="connsiteX12-25" fmla="*/ 10000 w 10000"/>
                <a:gd name="connsiteY12-26" fmla="*/ 8192 h 10000"/>
                <a:gd name="connsiteX13-27" fmla="*/ 9351 w 10000"/>
                <a:gd name="connsiteY13-28" fmla="*/ 6216 h 10000"/>
                <a:gd name="connsiteX0-29" fmla="*/ 10000 w 10000"/>
                <a:gd name="connsiteY0-30" fmla="*/ 8192 h 10000"/>
                <a:gd name="connsiteX1-31" fmla="*/ 7905 w 10000"/>
                <a:gd name="connsiteY1-32" fmla="*/ 6317 h 10000"/>
                <a:gd name="connsiteX2-33" fmla="*/ 7610 w 10000"/>
                <a:gd name="connsiteY2-34" fmla="*/ 3438 h 10000"/>
                <a:gd name="connsiteX3-35" fmla="*/ 5999 w 10000"/>
                <a:gd name="connsiteY3-36" fmla="*/ 3572 h 10000"/>
                <a:gd name="connsiteX4-37" fmla="*/ 5985 w 10000"/>
                <a:gd name="connsiteY4-38" fmla="*/ 1965 h 10000"/>
                <a:gd name="connsiteX5-39" fmla="*/ 5081 w 10000"/>
                <a:gd name="connsiteY5-40" fmla="*/ 800 h 10000"/>
                <a:gd name="connsiteX6-41" fmla="*/ 4043 w 10000"/>
                <a:gd name="connsiteY6-42" fmla="*/ 1710 h 10000"/>
                <a:gd name="connsiteX7-43" fmla="*/ 3399 w 10000"/>
                <a:gd name="connsiteY7-44" fmla="*/ 90 h 10000"/>
                <a:gd name="connsiteX8-45" fmla="*/ 2130 w 10000"/>
                <a:gd name="connsiteY8-46" fmla="*/ 1188 h 10000"/>
                <a:gd name="connsiteX9-47" fmla="*/ 0 w 10000"/>
                <a:gd name="connsiteY9-48" fmla="*/ 1013 h 10000"/>
                <a:gd name="connsiteX10-49" fmla="*/ 0 w 10000"/>
                <a:gd name="connsiteY10-50" fmla="*/ 6987 h 10000"/>
                <a:gd name="connsiteX11-51" fmla="*/ 8921 w 10000"/>
                <a:gd name="connsiteY11-52" fmla="*/ 10000 h 10000"/>
                <a:gd name="connsiteX12-53" fmla="*/ 10000 w 10000"/>
                <a:gd name="connsiteY12-54" fmla="*/ 8192 h 10000"/>
                <a:gd name="connsiteX0-55" fmla="*/ 10000 w 10000"/>
                <a:gd name="connsiteY0-56" fmla="*/ 8192 h 10000"/>
                <a:gd name="connsiteX1-57" fmla="*/ 7905 w 10000"/>
                <a:gd name="connsiteY1-58" fmla="*/ 6317 h 10000"/>
                <a:gd name="connsiteX2-59" fmla="*/ 7610 w 10000"/>
                <a:gd name="connsiteY2-60" fmla="*/ 3438 h 10000"/>
                <a:gd name="connsiteX3-61" fmla="*/ 5999 w 10000"/>
                <a:gd name="connsiteY3-62" fmla="*/ 3572 h 10000"/>
                <a:gd name="connsiteX4-63" fmla="*/ 5985 w 10000"/>
                <a:gd name="connsiteY4-64" fmla="*/ 1965 h 10000"/>
                <a:gd name="connsiteX5-65" fmla="*/ 5081 w 10000"/>
                <a:gd name="connsiteY5-66" fmla="*/ 800 h 10000"/>
                <a:gd name="connsiteX6-67" fmla="*/ 4043 w 10000"/>
                <a:gd name="connsiteY6-68" fmla="*/ 1710 h 10000"/>
                <a:gd name="connsiteX7-69" fmla="*/ 3399 w 10000"/>
                <a:gd name="connsiteY7-70" fmla="*/ 90 h 10000"/>
                <a:gd name="connsiteX8-71" fmla="*/ 2130 w 10000"/>
                <a:gd name="connsiteY8-72" fmla="*/ 1188 h 10000"/>
                <a:gd name="connsiteX9-73" fmla="*/ 0 w 10000"/>
                <a:gd name="connsiteY9-74" fmla="*/ 1013 h 10000"/>
                <a:gd name="connsiteX10-75" fmla="*/ 0 w 10000"/>
                <a:gd name="connsiteY10-76" fmla="*/ 6987 h 10000"/>
                <a:gd name="connsiteX11-77" fmla="*/ 8921 w 10000"/>
                <a:gd name="connsiteY11-78" fmla="*/ 10000 h 10000"/>
                <a:gd name="connsiteX12-79" fmla="*/ 10000 w 10000"/>
                <a:gd name="connsiteY12-80" fmla="*/ 8192 h 10000"/>
                <a:gd name="connsiteX0-81" fmla="*/ 10000 w 10000"/>
                <a:gd name="connsiteY0-82" fmla="*/ 8192 h 10000"/>
                <a:gd name="connsiteX1-83" fmla="*/ 7905 w 10000"/>
                <a:gd name="connsiteY1-84" fmla="*/ 6317 h 10000"/>
                <a:gd name="connsiteX2-85" fmla="*/ 7610 w 10000"/>
                <a:gd name="connsiteY2-86" fmla="*/ 3438 h 10000"/>
                <a:gd name="connsiteX3-87" fmla="*/ 5999 w 10000"/>
                <a:gd name="connsiteY3-88" fmla="*/ 3572 h 10000"/>
                <a:gd name="connsiteX4-89" fmla="*/ 5985 w 10000"/>
                <a:gd name="connsiteY4-90" fmla="*/ 1965 h 10000"/>
                <a:gd name="connsiteX5-91" fmla="*/ 5081 w 10000"/>
                <a:gd name="connsiteY5-92" fmla="*/ 800 h 10000"/>
                <a:gd name="connsiteX6-93" fmla="*/ 4043 w 10000"/>
                <a:gd name="connsiteY6-94" fmla="*/ 1710 h 10000"/>
                <a:gd name="connsiteX7-95" fmla="*/ 3399 w 10000"/>
                <a:gd name="connsiteY7-96" fmla="*/ 90 h 10000"/>
                <a:gd name="connsiteX8-97" fmla="*/ 2130 w 10000"/>
                <a:gd name="connsiteY8-98" fmla="*/ 1188 h 10000"/>
                <a:gd name="connsiteX9-99" fmla="*/ 0 w 10000"/>
                <a:gd name="connsiteY9-100" fmla="*/ 1013 h 10000"/>
                <a:gd name="connsiteX10-101" fmla="*/ 0 w 10000"/>
                <a:gd name="connsiteY10-102" fmla="*/ 6987 h 10000"/>
                <a:gd name="connsiteX11-103" fmla="*/ 8921 w 10000"/>
                <a:gd name="connsiteY11-104" fmla="*/ 10000 h 10000"/>
                <a:gd name="connsiteX12-105" fmla="*/ 10000 w 10000"/>
                <a:gd name="connsiteY12-106" fmla="*/ 8192 h 10000"/>
                <a:gd name="connsiteX0-107" fmla="*/ 10000 w 10000"/>
                <a:gd name="connsiteY0-108" fmla="*/ 8192 h 10000"/>
                <a:gd name="connsiteX1-109" fmla="*/ 7905 w 10000"/>
                <a:gd name="connsiteY1-110" fmla="*/ 6317 h 10000"/>
                <a:gd name="connsiteX2-111" fmla="*/ 7610 w 10000"/>
                <a:gd name="connsiteY2-112" fmla="*/ 3438 h 10000"/>
                <a:gd name="connsiteX3-113" fmla="*/ 5999 w 10000"/>
                <a:gd name="connsiteY3-114" fmla="*/ 3572 h 10000"/>
                <a:gd name="connsiteX4-115" fmla="*/ 5985 w 10000"/>
                <a:gd name="connsiteY4-116" fmla="*/ 1965 h 10000"/>
                <a:gd name="connsiteX5-117" fmla="*/ 5081 w 10000"/>
                <a:gd name="connsiteY5-118" fmla="*/ 800 h 10000"/>
                <a:gd name="connsiteX6-119" fmla="*/ 4043 w 10000"/>
                <a:gd name="connsiteY6-120" fmla="*/ 1710 h 10000"/>
                <a:gd name="connsiteX7-121" fmla="*/ 3399 w 10000"/>
                <a:gd name="connsiteY7-122" fmla="*/ 90 h 10000"/>
                <a:gd name="connsiteX8-123" fmla="*/ 2130 w 10000"/>
                <a:gd name="connsiteY8-124" fmla="*/ 1188 h 10000"/>
                <a:gd name="connsiteX9-125" fmla="*/ 0 w 10000"/>
                <a:gd name="connsiteY9-126" fmla="*/ 1013 h 10000"/>
                <a:gd name="connsiteX10-127" fmla="*/ 0 w 10000"/>
                <a:gd name="connsiteY10-128" fmla="*/ 6987 h 10000"/>
                <a:gd name="connsiteX11-129" fmla="*/ 8921 w 10000"/>
                <a:gd name="connsiteY11-130" fmla="*/ 10000 h 10000"/>
                <a:gd name="connsiteX12-131" fmla="*/ 10000 w 10000"/>
                <a:gd name="connsiteY12-132" fmla="*/ 8192 h 10000"/>
                <a:gd name="connsiteX0-133" fmla="*/ 10000 w 10000"/>
                <a:gd name="connsiteY0-134" fmla="*/ 8192 h 10000"/>
                <a:gd name="connsiteX1-135" fmla="*/ 7905 w 10000"/>
                <a:gd name="connsiteY1-136" fmla="*/ 6317 h 10000"/>
                <a:gd name="connsiteX2-137" fmla="*/ 7610 w 10000"/>
                <a:gd name="connsiteY2-138" fmla="*/ 3438 h 10000"/>
                <a:gd name="connsiteX3-139" fmla="*/ 5999 w 10000"/>
                <a:gd name="connsiteY3-140" fmla="*/ 3572 h 10000"/>
                <a:gd name="connsiteX4-141" fmla="*/ 5985 w 10000"/>
                <a:gd name="connsiteY4-142" fmla="*/ 1965 h 10000"/>
                <a:gd name="connsiteX5-143" fmla="*/ 5081 w 10000"/>
                <a:gd name="connsiteY5-144" fmla="*/ 800 h 10000"/>
                <a:gd name="connsiteX6-145" fmla="*/ 4043 w 10000"/>
                <a:gd name="connsiteY6-146" fmla="*/ 1710 h 10000"/>
                <a:gd name="connsiteX7-147" fmla="*/ 3399 w 10000"/>
                <a:gd name="connsiteY7-148" fmla="*/ 90 h 10000"/>
                <a:gd name="connsiteX8-149" fmla="*/ 2130 w 10000"/>
                <a:gd name="connsiteY8-150" fmla="*/ 1188 h 10000"/>
                <a:gd name="connsiteX9-151" fmla="*/ 0 w 10000"/>
                <a:gd name="connsiteY9-152" fmla="*/ 1013 h 10000"/>
                <a:gd name="connsiteX10-153" fmla="*/ 0 w 10000"/>
                <a:gd name="connsiteY10-154" fmla="*/ 6987 h 10000"/>
                <a:gd name="connsiteX11-155" fmla="*/ 8921 w 10000"/>
                <a:gd name="connsiteY11-156" fmla="*/ 10000 h 10000"/>
                <a:gd name="connsiteX12-157" fmla="*/ 10000 w 10000"/>
                <a:gd name="connsiteY12-158" fmla="*/ 8192 h 10000"/>
                <a:gd name="connsiteX0-159" fmla="*/ 10000 w 10004"/>
                <a:gd name="connsiteY0-160" fmla="*/ 8192 h 10000"/>
                <a:gd name="connsiteX1-161" fmla="*/ 7905 w 10004"/>
                <a:gd name="connsiteY1-162" fmla="*/ 6317 h 10000"/>
                <a:gd name="connsiteX2-163" fmla="*/ 7610 w 10004"/>
                <a:gd name="connsiteY2-164" fmla="*/ 3438 h 10000"/>
                <a:gd name="connsiteX3-165" fmla="*/ 5999 w 10004"/>
                <a:gd name="connsiteY3-166" fmla="*/ 3572 h 10000"/>
                <a:gd name="connsiteX4-167" fmla="*/ 5985 w 10004"/>
                <a:gd name="connsiteY4-168" fmla="*/ 1965 h 10000"/>
                <a:gd name="connsiteX5-169" fmla="*/ 5081 w 10004"/>
                <a:gd name="connsiteY5-170" fmla="*/ 800 h 10000"/>
                <a:gd name="connsiteX6-171" fmla="*/ 4043 w 10004"/>
                <a:gd name="connsiteY6-172" fmla="*/ 1710 h 10000"/>
                <a:gd name="connsiteX7-173" fmla="*/ 3399 w 10004"/>
                <a:gd name="connsiteY7-174" fmla="*/ 90 h 10000"/>
                <a:gd name="connsiteX8-175" fmla="*/ 2130 w 10004"/>
                <a:gd name="connsiteY8-176" fmla="*/ 1188 h 10000"/>
                <a:gd name="connsiteX9-177" fmla="*/ 0 w 10004"/>
                <a:gd name="connsiteY9-178" fmla="*/ 1013 h 10000"/>
                <a:gd name="connsiteX10-179" fmla="*/ 0 w 10004"/>
                <a:gd name="connsiteY10-180" fmla="*/ 6987 h 10000"/>
                <a:gd name="connsiteX11-181" fmla="*/ 8921 w 10004"/>
                <a:gd name="connsiteY11-182" fmla="*/ 10000 h 10000"/>
                <a:gd name="connsiteX12-183" fmla="*/ 10000 w 10004"/>
                <a:gd name="connsiteY12-184" fmla="*/ 8192 h 10000"/>
                <a:gd name="connsiteX0-185" fmla="*/ 10000 w 10004"/>
                <a:gd name="connsiteY0-186" fmla="*/ 8192 h 10000"/>
                <a:gd name="connsiteX1-187" fmla="*/ 7905 w 10004"/>
                <a:gd name="connsiteY1-188" fmla="*/ 6317 h 10000"/>
                <a:gd name="connsiteX2-189" fmla="*/ 7610 w 10004"/>
                <a:gd name="connsiteY2-190" fmla="*/ 3438 h 10000"/>
                <a:gd name="connsiteX3-191" fmla="*/ 5999 w 10004"/>
                <a:gd name="connsiteY3-192" fmla="*/ 3572 h 10000"/>
                <a:gd name="connsiteX4-193" fmla="*/ 5985 w 10004"/>
                <a:gd name="connsiteY4-194" fmla="*/ 1965 h 10000"/>
                <a:gd name="connsiteX5-195" fmla="*/ 5081 w 10004"/>
                <a:gd name="connsiteY5-196" fmla="*/ 800 h 10000"/>
                <a:gd name="connsiteX6-197" fmla="*/ 4043 w 10004"/>
                <a:gd name="connsiteY6-198" fmla="*/ 1710 h 10000"/>
                <a:gd name="connsiteX7-199" fmla="*/ 3399 w 10004"/>
                <a:gd name="connsiteY7-200" fmla="*/ 90 h 10000"/>
                <a:gd name="connsiteX8-201" fmla="*/ 2130 w 10004"/>
                <a:gd name="connsiteY8-202" fmla="*/ 1188 h 10000"/>
                <a:gd name="connsiteX9-203" fmla="*/ 0 w 10004"/>
                <a:gd name="connsiteY9-204" fmla="*/ 1013 h 10000"/>
                <a:gd name="connsiteX10-205" fmla="*/ 0 w 10004"/>
                <a:gd name="connsiteY10-206" fmla="*/ 6987 h 10000"/>
                <a:gd name="connsiteX11-207" fmla="*/ 8921 w 10004"/>
                <a:gd name="connsiteY11-208" fmla="*/ 10000 h 10000"/>
                <a:gd name="connsiteX12-209" fmla="*/ 10000 w 10004"/>
                <a:gd name="connsiteY12-210" fmla="*/ 8192 h 10000"/>
                <a:gd name="connsiteX0-211" fmla="*/ 10678 w 10682"/>
                <a:gd name="connsiteY0-212" fmla="*/ 8192 h 9889"/>
                <a:gd name="connsiteX1-213" fmla="*/ 8583 w 10682"/>
                <a:gd name="connsiteY1-214" fmla="*/ 6317 h 9889"/>
                <a:gd name="connsiteX2-215" fmla="*/ 8288 w 10682"/>
                <a:gd name="connsiteY2-216" fmla="*/ 3438 h 9889"/>
                <a:gd name="connsiteX3-217" fmla="*/ 6677 w 10682"/>
                <a:gd name="connsiteY3-218" fmla="*/ 3572 h 9889"/>
                <a:gd name="connsiteX4-219" fmla="*/ 6663 w 10682"/>
                <a:gd name="connsiteY4-220" fmla="*/ 1965 h 9889"/>
                <a:gd name="connsiteX5-221" fmla="*/ 5759 w 10682"/>
                <a:gd name="connsiteY5-222" fmla="*/ 800 h 9889"/>
                <a:gd name="connsiteX6-223" fmla="*/ 4721 w 10682"/>
                <a:gd name="connsiteY6-224" fmla="*/ 1710 h 9889"/>
                <a:gd name="connsiteX7-225" fmla="*/ 4077 w 10682"/>
                <a:gd name="connsiteY7-226" fmla="*/ 90 h 9889"/>
                <a:gd name="connsiteX8-227" fmla="*/ 2808 w 10682"/>
                <a:gd name="connsiteY8-228" fmla="*/ 1188 h 9889"/>
                <a:gd name="connsiteX9-229" fmla="*/ 678 w 10682"/>
                <a:gd name="connsiteY9-230" fmla="*/ 1013 h 9889"/>
                <a:gd name="connsiteX10-231" fmla="*/ 678 w 10682"/>
                <a:gd name="connsiteY10-232" fmla="*/ 6987 h 9889"/>
                <a:gd name="connsiteX11-233" fmla="*/ 9832 w 10682"/>
                <a:gd name="connsiteY11-234" fmla="*/ 9889 h 9889"/>
                <a:gd name="connsiteX12-235" fmla="*/ 10678 w 10682"/>
                <a:gd name="connsiteY12-236" fmla="*/ 8192 h 9889"/>
                <a:gd name="connsiteX0-237" fmla="*/ 9996 w 10000"/>
                <a:gd name="connsiteY0-238" fmla="*/ 8284 h 10000"/>
                <a:gd name="connsiteX1-239" fmla="*/ 8035 w 10000"/>
                <a:gd name="connsiteY1-240" fmla="*/ 6388 h 10000"/>
                <a:gd name="connsiteX2-241" fmla="*/ 7759 w 10000"/>
                <a:gd name="connsiteY2-242" fmla="*/ 3477 h 10000"/>
                <a:gd name="connsiteX3-243" fmla="*/ 6251 w 10000"/>
                <a:gd name="connsiteY3-244" fmla="*/ 3612 h 10000"/>
                <a:gd name="connsiteX4-245" fmla="*/ 6238 w 10000"/>
                <a:gd name="connsiteY4-246" fmla="*/ 1987 h 10000"/>
                <a:gd name="connsiteX5-247" fmla="*/ 5391 w 10000"/>
                <a:gd name="connsiteY5-248" fmla="*/ 809 h 10000"/>
                <a:gd name="connsiteX6-249" fmla="*/ 4420 w 10000"/>
                <a:gd name="connsiteY6-250" fmla="*/ 1729 h 10000"/>
                <a:gd name="connsiteX7-251" fmla="*/ 3817 w 10000"/>
                <a:gd name="connsiteY7-252" fmla="*/ 91 h 10000"/>
                <a:gd name="connsiteX8-253" fmla="*/ 2629 w 10000"/>
                <a:gd name="connsiteY8-254" fmla="*/ 1201 h 10000"/>
                <a:gd name="connsiteX9-255" fmla="*/ 635 w 10000"/>
                <a:gd name="connsiteY9-256" fmla="*/ 1024 h 10000"/>
                <a:gd name="connsiteX10-257" fmla="*/ 635 w 10000"/>
                <a:gd name="connsiteY10-258" fmla="*/ 7065 h 10000"/>
                <a:gd name="connsiteX11-259" fmla="*/ 9204 w 10000"/>
                <a:gd name="connsiteY11-260" fmla="*/ 10000 h 10000"/>
                <a:gd name="connsiteX12-261" fmla="*/ 9996 w 10000"/>
                <a:gd name="connsiteY12-262" fmla="*/ 8284 h 10000"/>
                <a:gd name="connsiteX0-263" fmla="*/ 9996 w 10000"/>
                <a:gd name="connsiteY0-264" fmla="*/ 8284 h 10000"/>
                <a:gd name="connsiteX1-265" fmla="*/ 8035 w 10000"/>
                <a:gd name="connsiteY1-266" fmla="*/ 6388 h 10000"/>
                <a:gd name="connsiteX2-267" fmla="*/ 7759 w 10000"/>
                <a:gd name="connsiteY2-268" fmla="*/ 3477 h 10000"/>
                <a:gd name="connsiteX3-269" fmla="*/ 6251 w 10000"/>
                <a:gd name="connsiteY3-270" fmla="*/ 3612 h 10000"/>
                <a:gd name="connsiteX4-271" fmla="*/ 6238 w 10000"/>
                <a:gd name="connsiteY4-272" fmla="*/ 1987 h 10000"/>
                <a:gd name="connsiteX5-273" fmla="*/ 5391 w 10000"/>
                <a:gd name="connsiteY5-274" fmla="*/ 809 h 10000"/>
                <a:gd name="connsiteX6-275" fmla="*/ 4420 w 10000"/>
                <a:gd name="connsiteY6-276" fmla="*/ 1729 h 10000"/>
                <a:gd name="connsiteX7-277" fmla="*/ 3817 w 10000"/>
                <a:gd name="connsiteY7-278" fmla="*/ 91 h 10000"/>
                <a:gd name="connsiteX8-279" fmla="*/ 2629 w 10000"/>
                <a:gd name="connsiteY8-280" fmla="*/ 1201 h 10000"/>
                <a:gd name="connsiteX9-281" fmla="*/ 635 w 10000"/>
                <a:gd name="connsiteY9-282" fmla="*/ 1024 h 10000"/>
                <a:gd name="connsiteX10-283" fmla="*/ 635 w 10000"/>
                <a:gd name="connsiteY10-284" fmla="*/ 7065 h 10000"/>
                <a:gd name="connsiteX11-285" fmla="*/ 9204 w 10000"/>
                <a:gd name="connsiteY11-286" fmla="*/ 10000 h 10000"/>
                <a:gd name="connsiteX12-287" fmla="*/ 9996 w 10000"/>
                <a:gd name="connsiteY12-288" fmla="*/ 8284 h 10000"/>
                <a:gd name="connsiteX0-289" fmla="*/ 9361 w 9365"/>
                <a:gd name="connsiteY0-290" fmla="*/ 8284 h 10000"/>
                <a:gd name="connsiteX1-291" fmla="*/ 7400 w 9365"/>
                <a:gd name="connsiteY1-292" fmla="*/ 6388 h 10000"/>
                <a:gd name="connsiteX2-293" fmla="*/ 7124 w 9365"/>
                <a:gd name="connsiteY2-294" fmla="*/ 3477 h 10000"/>
                <a:gd name="connsiteX3-295" fmla="*/ 5616 w 9365"/>
                <a:gd name="connsiteY3-296" fmla="*/ 3612 h 10000"/>
                <a:gd name="connsiteX4-297" fmla="*/ 5603 w 9365"/>
                <a:gd name="connsiteY4-298" fmla="*/ 1987 h 10000"/>
                <a:gd name="connsiteX5-299" fmla="*/ 4756 w 9365"/>
                <a:gd name="connsiteY5-300" fmla="*/ 809 h 10000"/>
                <a:gd name="connsiteX6-301" fmla="*/ 3785 w 9365"/>
                <a:gd name="connsiteY6-302" fmla="*/ 1729 h 10000"/>
                <a:gd name="connsiteX7-303" fmla="*/ 3182 w 9365"/>
                <a:gd name="connsiteY7-304" fmla="*/ 91 h 10000"/>
                <a:gd name="connsiteX8-305" fmla="*/ 1994 w 9365"/>
                <a:gd name="connsiteY8-306" fmla="*/ 1201 h 10000"/>
                <a:gd name="connsiteX9-307" fmla="*/ 0 w 9365"/>
                <a:gd name="connsiteY9-308" fmla="*/ 1024 h 10000"/>
                <a:gd name="connsiteX10-309" fmla="*/ 0 w 9365"/>
                <a:gd name="connsiteY10-310" fmla="*/ 7065 h 10000"/>
                <a:gd name="connsiteX11-311" fmla="*/ 8569 w 9365"/>
                <a:gd name="connsiteY11-312" fmla="*/ 10000 h 10000"/>
                <a:gd name="connsiteX12-313" fmla="*/ 9361 w 9365"/>
                <a:gd name="connsiteY12-314" fmla="*/ 8284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" name="任意多边形(F) 458"/>
            <p:cNvSpPr/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" name="任意多边形(F) 459"/>
            <p:cNvSpPr/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" name="任意多边形(F) 460"/>
            <p:cNvSpPr/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" name="任意多边形(F) 461"/>
            <p:cNvSpPr/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" name="任意多边形(F) 462"/>
            <p:cNvSpPr/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" name="任意多边形(F) 463"/>
            <p:cNvSpPr/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(F) 464"/>
            <p:cNvSpPr/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(F) 465"/>
            <p:cNvSpPr/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(F) 466"/>
            <p:cNvSpPr/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(F) 467"/>
            <p:cNvSpPr/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(F) 468"/>
            <p:cNvSpPr/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(F) 469"/>
            <p:cNvSpPr/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(F) 470"/>
            <p:cNvSpPr/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" name="任意多边形(F) 471"/>
            <p:cNvSpPr/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0" name="任意多边形(F) 472"/>
            <p:cNvSpPr/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(F) 473"/>
            <p:cNvSpPr/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(F) 474"/>
            <p:cNvSpPr/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(F) 475"/>
            <p:cNvSpPr/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476"/>
            <p:cNvSpPr/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477"/>
            <p:cNvSpPr/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6" name="任意多边形(F) 478"/>
            <p:cNvSpPr/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7" name="任意多边形(F) 479"/>
            <p:cNvSpPr/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(F) 480"/>
            <p:cNvSpPr/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(F) 481"/>
            <p:cNvSpPr/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(F) 482"/>
            <p:cNvSpPr/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(F) 483"/>
            <p:cNvSpPr/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(F) 484"/>
            <p:cNvSpPr/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(F) 485"/>
            <p:cNvSpPr/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4" name="任意多边形(F) 486"/>
            <p:cNvSpPr/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" name="任意多边形(F) 487"/>
            <p:cNvSpPr/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(F) 488"/>
            <p:cNvSpPr/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(F) 489"/>
            <p:cNvSpPr/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(F) 490"/>
            <p:cNvSpPr/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(F) 485"/>
            <p:cNvSpPr/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0" name="组 39"/>
          <p:cNvGrpSpPr/>
          <p:nvPr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任意多边形 28"/>
            <p:cNvSpPr/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(F) 29"/>
            <p:cNvSpPr/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3" name="任意多边形 30"/>
            <p:cNvSpPr/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4" name="任意多边形 31"/>
            <p:cNvSpPr/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 32"/>
            <p:cNvSpPr/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 33"/>
            <p:cNvSpPr/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4"/>
            <p:cNvSpPr/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5"/>
            <p:cNvSpPr/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9" name="任意多边形(F) 500"/>
          <p:cNvSpPr/>
          <p:nvPr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0" name="组 49"/>
          <p:cNvGrpSpPr/>
          <p:nvPr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任意多边形 36"/>
            <p:cNvSpPr/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" name="任意多边形 37"/>
            <p:cNvSpPr/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3" name="任意多边形 38"/>
            <p:cNvSpPr/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39"/>
            <p:cNvSpPr/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40"/>
            <p:cNvSpPr/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41"/>
            <p:cNvSpPr/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42"/>
            <p:cNvSpPr/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43"/>
            <p:cNvSpPr/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9" name="任意多边形(F) 413"/>
          <p:cNvSpPr/>
          <p:nvPr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-1" fmla="*/ 282858 w 12188952"/>
              <a:gd name="connsiteY0-2" fmla="*/ 953 h 3850488"/>
              <a:gd name="connsiteX1-3" fmla="*/ 2374306 w 12188952"/>
              <a:gd name="connsiteY1-4" fmla="*/ 434202 h 3850488"/>
              <a:gd name="connsiteX2-5" fmla="*/ 7427648 w 12188952"/>
              <a:gd name="connsiteY2-6" fmla="*/ 3008169 h 3850488"/>
              <a:gd name="connsiteX3-7" fmla="*/ 12188952 w 12188952"/>
              <a:gd name="connsiteY3-8" fmla="*/ 2149941 h 3850488"/>
              <a:gd name="connsiteX4-9" fmla="*/ 12188952 w 12188952"/>
              <a:gd name="connsiteY4-10" fmla="*/ 3850488 h 3850488"/>
              <a:gd name="connsiteX5-11" fmla="*/ 0 w 12188952"/>
              <a:gd name="connsiteY5-12" fmla="*/ 3850488 h 3850488"/>
              <a:gd name="connsiteX6-13" fmla="*/ 0 w 12188952"/>
              <a:gd name="connsiteY6-14" fmla="*/ 2369 h 3850488"/>
              <a:gd name="connsiteX7-15" fmla="*/ 282858 w 12188952"/>
              <a:gd name="connsiteY7-16" fmla="*/ 953 h 38504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0" name="任意多边形(F) 414"/>
          <p:cNvSpPr/>
          <p:nvPr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1" name="组 5"/>
          <p:cNvGrpSpPr>
            <a:grpSpLocks noChangeAspect="1"/>
          </p:cNvGrpSpPr>
          <p:nvPr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2" name="任意多边形 6"/>
            <p:cNvSpPr/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7"/>
            <p:cNvSpPr/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8"/>
            <p:cNvSpPr/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9"/>
            <p:cNvSpPr/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10"/>
            <p:cNvSpPr/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11"/>
            <p:cNvSpPr/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12"/>
            <p:cNvSpPr/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0" name="任意多边形 14"/>
            <p:cNvSpPr/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1" name="任意多边形 15"/>
            <p:cNvSpPr/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2" name="任意多边形(F) 16"/>
            <p:cNvSpPr/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3" name="任意多边形 17"/>
            <p:cNvSpPr/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4" name="任意多边形 18"/>
            <p:cNvSpPr/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5" name="任意多边形 19"/>
            <p:cNvSpPr/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6" name="任意多边形 20"/>
            <p:cNvSpPr/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7" name="任意多边形 21"/>
            <p:cNvSpPr/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8" name="任意多边形 22"/>
            <p:cNvSpPr/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9" name="任意多边形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0" name="任意多边形 24"/>
            <p:cNvSpPr/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1" name="组 33"/>
          <p:cNvGrpSpPr>
            <a:grpSpLocks noChangeAspect="1"/>
          </p:cNvGrpSpPr>
          <p:nvPr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2" name="任意多边形 34"/>
            <p:cNvSpPr/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3" name="任意多边形 35"/>
            <p:cNvSpPr/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4" name="任意多边形 36"/>
            <p:cNvSpPr/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5" name="任意多边形 37"/>
            <p:cNvSpPr/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6" name="任意多边形 38"/>
            <p:cNvSpPr/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7" name="组 43"/>
          <p:cNvGrpSpPr>
            <a:grpSpLocks noChangeAspect="1"/>
          </p:cNvGrpSpPr>
          <p:nvPr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88" name="任意多边形 44"/>
            <p:cNvSpPr/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9" name="任意多边形 45"/>
            <p:cNvSpPr/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0" name="任意多边形 46"/>
            <p:cNvSpPr/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1" name="任意多边形 47"/>
            <p:cNvSpPr/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2" name="任意多边形 48"/>
            <p:cNvSpPr/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3" name="任意多边形 49"/>
            <p:cNvSpPr/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4" name="组 93"/>
          <p:cNvGrpSpPr/>
          <p:nvPr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5" name="任意多边形 34"/>
            <p:cNvSpPr/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6" name="任意多边形 35"/>
            <p:cNvSpPr/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7" name="任意多边形 36"/>
            <p:cNvSpPr/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8" name="任意多边形 38"/>
            <p:cNvSpPr/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9" name="组 43"/>
          <p:cNvGrpSpPr>
            <a:grpSpLocks noChangeAspect="1"/>
          </p:cNvGrpSpPr>
          <p:nvPr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0" name="任意多边形 44"/>
            <p:cNvSpPr/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1" name="任意多边形 45"/>
            <p:cNvSpPr/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2" name="任意多边形 46"/>
            <p:cNvSpPr/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3" name="任意多边形 47"/>
            <p:cNvSpPr/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4" name="任意多边形 48"/>
            <p:cNvSpPr/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5" name="任意多边形 49"/>
            <p:cNvSpPr/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06" name="组 105"/>
          <p:cNvGrpSpPr/>
          <p:nvPr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任意多边形 28"/>
            <p:cNvSpPr/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8" name="任意多边形(F) 29"/>
            <p:cNvSpPr/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9" name="任意多边形 30"/>
            <p:cNvSpPr/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0" name="任意多边形 31"/>
            <p:cNvSpPr/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" name="任意多边形 32"/>
            <p:cNvSpPr/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2" name="任意多边形 33"/>
            <p:cNvSpPr/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3" name="任意多边形 34"/>
            <p:cNvSpPr/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4" name="任意多边形 35"/>
            <p:cNvSpPr/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5" name="任意多边形 8"/>
          <p:cNvSpPr/>
          <p:nvPr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6" name="任意多边形(F) 115"/>
          <p:cNvSpPr/>
          <p:nvPr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-1" fmla="*/ 0 w 12328635"/>
              <a:gd name="connsiteY0-2" fmla="*/ 0 h 3162094"/>
              <a:gd name="connsiteX1-3" fmla="*/ 7662042 w 12328635"/>
              <a:gd name="connsiteY1-4" fmla="*/ 3137338 h 3162094"/>
              <a:gd name="connsiteX2-5" fmla="*/ 12328635 w 12328635"/>
              <a:gd name="connsiteY2-6" fmla="*/ 1450427 h 3162094"/>
              <a:gd name="connsiteX0-7" fmla="*/ 0 w 12155215"/>
              <a:gd name="connsiteY0-8" fmla="*/ 0 h 3171571"/>
              <a:gd name="connsiteX1-9" fmla="*/ 7662042 w 12155215"/>
              <a:gd name="connsiteY1-10" fmla="*/ 3137338 h 3171571"/>
              <a:gd name="connsiteX2-11" fmla="*/ 12155215 w 12155215"/>
              <a:gd name="connsiteY2-12" fmla="*/ 1639614 h 3171571"/>
              <a:gd name="connsiteX0-13" fmla="*/ 0 w 12155215"/>
              <a:gd name="connsiteY0-14" fmla="*/ 0 h 3169200"/>
              <a:gd name="connsiteX1-15" fmla="*/ 7662042 w 12155215"/>
              <a:gd name="connsiteY1-16" fmla="*/ 3137338 h 3169200"/>
              <a:gd name="connsiteX2-17" fmla="*/ 12155215 w 12155215"/>
              <a:gd name="connsiteY2-18" fmla="*/ 1639614 h 3169200"/>
              <a:gd name="connsiteX0-19" fmla="*/ 0 w 12155215"/>
              <a:gd name="connsiteY0-20" fmla="*/ 0 h 3014668"/>
              <a:gd name="connsiteX1-21" fmla="*/ 7173311 w 12155215"/>
              <a:gd name="connsiteY1-22" fmla="*/ 2979683 h 3014668"/>
              <a:gd name="connsiteX2-23" fmla="*/ 12155215 w 12155215"/>
              <a:gd name="connsiteY2-24" fmla="*/ 1639614 h 3014668"/>
              <a:gd name="connsiteX0-25" fmla="*/ 0 w 12155215"/>
              <a:gd name="connsiteY0-26" fmla="*/ 0 h 3011275"/>
              <a:gd name="connsiteX1-27" fmla="*/ 7173311 w 12155215"/>
              <a:gd name="connsiteY1-28" fmla="*/ 2979683 h 3011275"/>
              <a:gd name="connsiteX2-29" fmla="*/ 12155215 w 12155215"/>
              <a:gd name="connsiteY2-30" fmla="*/ 1639614 h 3011275"/>
              <a:gd name="connsiteX0-31" fmla="*/ 0 w 12155215"/>
              <a:gd name="connsiteY0-32" fmla="*/ 0 h 3119572"/>
              <a:gd name="connsiteX1-33" fmla="*/ 7614745 w 12155215"/>
              <a:gd name="connsiteY1-34" fmla="*/ 3090041 h 3119572"/>
              <a:gd name="connsiteX2-35" fmla="*/ 12155215 w 12155215"/>
              <a:gd name="connsiteY2-36" fmla="*/ 1639614 h 3119572"/>
              <a:gd name="connsiteX0-37" fmla="*/ 0 w 12155215"/>
              <a:gd name="connsiteY0-38" fmla="*/ 0 h 3119572"/>
              <a:gd name="connsiteX1-39" fmla="*/ 7614745 w 12155215"/>
              <a:gd name="connsiteY1-40" fmla="*/ 3090041 h 3119572"/>
              <a:gd name="connsiteX2-41" fmla="*/ 12155215 w 12155215"/>
              <a:gd name="connsiteY2-42" fmla="*/ 1639614 h 3119572"/>
              <a:gd name="connsiteX0-43" fmla="*/ 0 w 12155215"/>
              <a:gd name="connsiteY0-44" fmla="*/ 0 h 3095317"/>
              <a:gd name="connsiteX1-45" fmla="*/ 7614745 w 12155215"/>
              <a:gd name="connsiteY1-46" fmla="*/ 3090041 h 3095317"/>
              <a:gd name="connsiteX2-47" fmla="*/ 12155215 w 12155215"/>
              <a:gd name="connsiteY2-48" fmla="*/ 1639614 h 3095317"/>
              <a:gd name="connsiteX0-49" fmla="*/ 0 w 12155215"/>
              <a:gd name="connsiteY0-50" fmla="*/ 0 h 3095317"/>
              <a:gd name="connsiteX1-51" fmla="*/ 7614745 w 12155215"/>
              <a:gd name="connsiteY1-52" fmla="*/ 3090041 h 3095317"/>
              <a:gd name="connsiteX2-53" fmla="*/ 12155215 w 12155215"/>
              <a:gd name="connsiteY2-54" fmla="*/ 1639614 h 3095317"/>
              <a:gd name="connsiteX0-55" fmla="*/ 0 w 12155215"/>
              <a:gd name="connsiteY0-56" fmla="*/ 0 h 3095317"/>
              <a:gd name="connsiteX1-57" fmla="*/ 7614745 w 12155215"/>
              <a:gd name="connsiteY1-58" fmla="*/ 3090041 h 3095317"/>
              <a:gd name="connsiteX2-59" fmla="*/ 12155215 w 12155215"/>
              <a:gd name="connsiteY2-60" fmla="*/ 1639614 h 3095317"/>
              <a:gd name="connsiteX0-61" fmla="*/ 0 w 12139450"/>
              <a:gd name="connsiteY0-62" fmla="*/ 0 h 3057566"/>
              <a:gd name="connsiteX1-63" fmla="*/ 7598980 w 12139450"/>
              <a:gd name="connsiteY1-64" fmla="*/ 3026979 h 3057566"/>
              <a:gd name="connsiteX2-65" fmla="*/ 12139450 w 12139450"/>
              <a:gd name="connsiteY2-66" fmla="*/ 1576552 h 3057566"/>
              <a:gd name="connsiteX0-67" fmla="*/ 0 w 12139450"/>
              <a:gd name="connsiteY0-68" fmla="*/ 0 h 3028856"/>
              <a:gd name="connsiteX1-69" fmla="*/ 7598980 w 12139450"/>
              <a:gd name="connsiteY1-70" fmla="*/ 3026979 h 3028856"/>
              <a:gd name="connsiteX2-71" fmla="*/ 12139450 w 12139450"/>
              <a:gd name="connsiteY2-72" fmla="*/ 1576552 h 3028856"/>
              <a:gd name="connsiteX0-73" fmla="*/ 0 w 12139450"/>
              <a:gd name="connsiteY0-74" fmla="*/ 0 h 3027100"/>
              <a:gd name="connsiteX1-75" fmla="*/ 7598980 w 12139450"/>
              <a:gd name="connsiteY1-76" fmla="*/ 3026979 h 3027100"/>
              <a:gd name="connsiteX2-77" fmla="*/ 12139450 w 12139450"/>
              <a:gd name="connsiteY2-78" fmla="*/ 1576552 h 3027100"/>
              <a:gd name="connsiteX0-79" fmla="*/ 0 w 12139450"/>
              <a:gd name="connsiteY0-80" fmla="*/ 0 h 3029936"/>
              <a:gd name="connsiteX1-81" fmla="*/ 7598980 w 12139450"/>
              <a:gd name="connsiteY1-82" fmla="*/ 3026979 h 3029936"/>
              <a:gd name="connsiteX2-83" fmla="*/ 12139450 w 12139450"/>
              <a:gd name="connsiteY2-84" fmla="*/ 1576552 h 302993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7" name="组 116"/>
          <p:cNvGrpSpPr/>
          <p:nvPr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18" name="任意多边形(F) 324"/>
            <p:cNvSpPr/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9" name="任意多边形(F) 325"/>
            <p:cNvSpPr/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0" name="任意多边形(F) 326"/>
            <p:cNvSpPr/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1" name="任意多边形(F) 327"/>
            <p:cNvSpPr/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2" name="任意多边形(F) 328"/>
            <p:cNvSpPr/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" name="任意多边形(F) 329"/>
            <p:cNvSpPr/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4" name="任意多边形(F) 330"/>
            <p:cNvSpPr/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5" name="任意多边形(F) 331"/>
            <p:cNvSpPr/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6" name="任意多边形(F) 332"/>
            <p:cNvSpPr/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7" name="任意多边形(F) 333"/>
            <p:cNvSpPr/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8" name="任意多边形(F) 334"/>
            <p:cNvSpPr/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9" name="任意多边形(F) 335"/>
            <p:cNvSpPr/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0" name="任意多边形(F) 336"/>
            <p:cNvSpPr/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1" name="任意多边形(F) 337"/>
            <p:cNvSpPr/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2" name="任意多边形(F) 338"/>
            <p:cNvSpPr/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" name="任意多边形(F) 339"/>
            <p:cNvSpPr/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4" name="任意多边形(F) 340"/>
            <p:cNvSpPr/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5" name="任意多边形(F) 341"/>
            <p:cNvSpPr/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6" name="任意多边形(F) 342"/>
            <p:cNvSpPr/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7" name="任意多边形(F) 343"/>
            <p:cNvSpPr/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8" name="任意多边形(F) 344"/>
            <p:cNvSpPr/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9" name="任意多边形(F) 345"/>
            <p:cNvSpPr/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0" name="任意多边形(F) 346"/>
            <p:cNvSpPr/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1" name="任意多边形(F) 347"/>
            <p:cNvSpPr/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2" name="任意多边形(F) 348"/>
            <p:cNvSpPr/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3" name="任意多边形(F) 349"/>
            <p:cNvSpPr/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4" name="任意多边形(F) 332"/>
            <p:cNvSpPr/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5" name="任意多边形(F) 332"/>
            <p:cNvSpPr/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46" name="组 5"/>
          <p:cNvGrpSpPr>
            <a:grpSpLocks noChangeAspect="1"/>
          </p:cNvGrpSpPr>
          <p:nvPr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47" name="任意多边形 6"/>
            <p:cNvSpPr/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8" name="任意多边形 7"/>
            <p:cNvSpPr/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9" name="任意多边形 8"/>
            <p:cNvSpPr/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0" name="任意多边形 9"/>
            <p:cNvSpPr/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1" name="任意多边形 10"/>
            <p:cNvSpPr/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2" name="任意多边形 11"/>
            <p:cNvSpPr/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3" name="任意多边形 12"/>
            <p:cNvSpPr/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4" name="任意多边形 13"/>
            <p:cNvSpPr/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5" name="任意多边形 14"/>
            <p:cNvSpPr/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6" name="任意多边形 15"/>
            <p:cNvSpPr/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7" name="任意多边形 16"/>
            <p:cNvSpPr/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8" name="任意多边形 17"/>
            <p:cNvSpPr/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9" name="任意多边形 18"/>
            <p:cNvSpPr/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0" name="任意多边形 19"/>
            <p:cNvSpPr/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1" name="任意多边形 20"/>
            <p:cNvSpPr/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2" name="任意多边形 21"/>
            <p:cNvSpPr/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3" name="任意多边形 22"/>
            <p:cNvSpPr/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4" name="任意多边形 23"/>
            <p:cNvSpPr/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5" name="任意多边形 24"/>
            <p:cNvSpPr/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6" name="任意多边形 25"/>
            <p:cNvSpPr/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7" name="任意多边形 26"/>
            <p:cNvSpPr/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8" name="任意多边形 27"/>
            <p:cNvSpPr/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9" name="任意多边形 28"/>
            <p:cNvSpPr/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0" name="任意多边形 29"/>
            <p:cNvSpPr/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71" name="组 64"/>
          <p:cNvGrpSpPr>
            <a:grpSpLocks noChangeAspect="1"/>
          </p:cNvGrpSpPr>
          <p:nvPr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任意多边形 65"/>
            <p:cNvSpPr/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3" name="任意多边形 66"/>
            <p:cNvSpPr/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4" name="任意多边形 67"/>
            <p:cNvSpPr/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5" name="任意多边形 68"/>
            <p:cNvSpPr/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6" name="任意多边形 69"/>
            <p:cNvSpPr/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7" name="任意多边形 70"/>
            <p:cNvSpPr/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8" name="任意多边形 71"/>
            <p:cNvSpPr/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9" name="任意多边形 72"/>
            <p:cNvSpPr/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rtlCol="0" anchor="b">
            <a:normAutofit/>
          </a:bodyPr>
          <a:lstStyle>
            <a:lvl1pPr algn="ctr">
              <a:defRPr sz="66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zh-CN" altLang="en-US" noProof="0"/>
              <a:t>单击此处编辑母版副标题样式</a:t>
            </a:r>
            <a:endParaRPr lang="zh-CN" altLang="en-US" noProof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二级</a:t>
            </a:r>
            <a:endParaRPr lang="zh-CN" altLang="en-US" noProof="0"/>
          </a:p>
          <a:p>
            <a:pPr lvl="2" rtl="0"/>
            <a:r>
              <a:rPr lang="zh-CN" altLang="en-US" noProof="0"/>
              <a:t>三级</a:t>
            </a:r>
            <a:endParaRPr lang="zh-CN" altLang="en-US" noProof="0"/>
          </a:p>
          <a:p>
            <a:pPr lvl="3" rtl="0"/>
            <a:r>
              <a:rPr lang="zh-CN" altLang="en-US" noProof="0"/>
              <a:t>四级</a:t>
            </a:r>
            <a:endParaRPr lang="zh-CN" altLang="en-US" noProof="0"/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4002E73-C82B-48C7-8F47-E594D1AB498C}" type="datetime2">
              <a:rPr lang="zh-CN" altLang="en-US" smtClean="0"/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rtlCol="0" anchor="b">
            <a:normAutofit/>
          </a:bodyPr>
          <a:lstStyle>
            <a:lvl1pPr algn="l">
              <a:defRPr sz="52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rtlCol="0"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828455-AE8F-4149-9E9F-3A0B284E13A1}" type="datetime2">
              <a:rPr lang="zh-CN" altLang="en-US" smtClean="0"/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  <a:p>
            <a:pPr lvl="1" rtl="0"/>
            <a:r>
              <a:rPr lang="zh-CN" altLang="en-US"/>
              <a:t>二级</a:t>
            </a:r>
            <a:endParaRPr lang="zh-CN" altLang="en-US"/>
          </a:p>
          <a:p>
            <a:pPr lvl="2" rtl="0"/>
            <a:r>
              <a:rPr lang="zh-CN" altLang="en-US"/>
              <a:t>三级</a:t>
            </a:r>
            <a:endParaRPr lang="zh-CN" altLang="en-US"/>
          </a:p>
          <a:p>
            <a:pPr lvl="3" rtl="0"/>
            <a:r>
              <a:rPr lang="zh-CN" altLang="en-US"/>
              <a:t>四级</a:t>
            </a:r>
            <a:endParaRPr lang="zh-CN" altLang="en-US"/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  <a:p>
            <a:pPr lvl="1" rtl="0"/>
            <a:r>
              <a:rPr lang="zh-CN" altLang="en-US"/>
              <a:t>二级</a:t>
            </a:r>
            <a:endParaRPr lang="zh-CN" altLang="en-US"/>
          </a:p>
          <a:p>
            <a:pPr lvl="2" rtl="0"/>
            <a:r>
              <a:rPr lang="zh-CN" altLang="en-US"/>
              <a:t>三级</a:t>
            </a:r>
            <a:endParaRPr lang="zh-CN" altLang="en-US"/>
          </a:p>
          <a:p>
            <a:pPr lvl="3" rtl="0"/>
            <a:r>
              <a:rPr lang="zh-CN" altLang="en-US"/>
              <a:t>四级</a:t>
            </a:r>
            <a:endParaRPr lang="zh-CN" altLang="en-US"/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7449F5-E588-4587-95A6-99F8067CC9CD}" type="datetime2">
              <a:rPr lang="zh-CN" altLang="en-US" smtClean="0"/>
            </a:fld>
            <a:endParaRPr 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  <a:p>
            <a:pPr lvl="1" rtl="0"/>
            <a:r>
              <a:rPr lang="zh-CN" altLang="en-US"/>
              <a:t>二级</a:t>
            </a:r>
            <a:endParaRPr lang="zh-CN" altLang="en-US"/>
          </a:p>
          <a:p>
            <a:pPr lvl="2" rtl="0"/>
            <a:r>
              <a:rPr lang="zh-CN" altLang="en-US"/>
              <a:t>三级</a:t>
            </a:r>
            <a:endParaRPr lang="zh-CN" altLang="en-US"/>
          </a:p>
          <a:p>
            <a:pPr lvl="3" rtl="0"/>
            <a:r>
              <a:rPr lang="zh-CN" altLang="en-US"/>
              <a:t>四级</a:t>
            </a:r>
            <a:endParaRPr lang="zh-CN" altLang="en-US"/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  <a:p>
            <a:pPr lvl="1" rtl="0"/>
            <a:r>
              <a:rPr lang="zh-CN" altLang="en-US"/>
              <a:t>二级</a:t>
            </a:r>
            <a:endParaRPr lang="zh-CN" altLang="en-US"/>
          </a:p>
          <a:p>
            <a:pPr lvl="2" rtl="0"/>
            <a:r>
              <a:rPr lang="zh-CN" altLang="en-US"/>
              <a:t>三级</a:t>
            </a:r>
            <a:endParaRPr lang="zh-CN" altLang="en-US"/>
          </a:p>
          <a:p>
            <a:pPr lvl="3" rtl="0"/>
            <a:r>
              <a:rPr lang="zh-CN" altLang="en-US"/>
              <a:t>四级</a:t>
            </a:r>
            <a:endParaRPr lang="zh-CN" altLang="en-US"/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/>
              <a:t>添加页脚</a:t>
            </a:r>
            <a:endParaRPr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DD9F1B2-D5D6-4FC0-83B7-D4057A124299}" type="datetime2">
              <a:rPr lang="zh-CN" altLang="en-US" smtClean="0"/>
            </a:fld>
            <a:endParaRPr 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(F) 92"/>
          <p:cNvSpPr/>
          <p:nvPr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sp>
        <p:nvSpPr>
          <p:cNvPr id="7" name="任意多边形 50"/>
          <p:cNvSpPr/>
          <p:nvPr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sp>
        <p:nvSpPr>
          <p:cNvPr id="8" name="任意多边形 51"/>
          <p:cNvSpPr/>
          <p:nvPr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grpSp>
        <p:nvGrpSpPr>
          <p:cNvPr id="9" name="组 69"/>
          <p:cNvGrpSpPr>
            <a:grpSpLocks noChangeAspect="1"/>
          </p:cNvGrpSpPr>
          <p:nvPr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任意多边形 70"/>
            <p:cNvSpPr/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" name="任意多边形 71"/>
            <p:cNvSpPr/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" name="任意多边形 72"/>
            <p:cNvSpPr/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" name="任意多边形 73"/>
            <p:cNvSpPr/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" name="任意多边形 74"/>
            <p:cNvSpPr/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" name="任意多边形 75"/>
            <p:cNvSpPr/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" name="任意多边形 76"/>
            <p:cNvSpPr/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" name="任意多边形 77"/>
            <p:cNvSpPr/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" name="任意多边形 78"/>
            <p:cNvSpPr/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" name="任意多边形 79"/>
            <p:cNvSpPr/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" name="任意多边形 80"/>
            <p:cNvSpPr/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" name="任意多边形 81"/>
            <p:cNvSpPr/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" name="任意多边形 82"/>
            <p:cNvSpPr/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" name="任意多边形 83"/>
            <p:cNvSpPr/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" name="任意多边形 84"/>
            <p:cNvSpPr/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" name="任意多边形 85"/>
            <p:cNvSpPr/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" name="任意多边形 86"/>
            <p:cNvSpPr/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" name="任意多边形 87"/>
            <p:cNvSpPr/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" name="任意多边形 88"/>
            <p:cNvSpPr/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" name="任意多边形 89"/>
            <p:cNvSpPr/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" name="任意多边形 90"/>
            <p:cNvSpPr/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" name="任意多边形 91"/>
            <p:cNvSpPr/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" name="任意多边形(F) 92"/>
            <p:cNvSpPr/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" name="任意多边形 93"/>
            <p:cNvSpPr/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" name="任意多边形 94"/>
            <p:cNvSpPr/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5" name="任意多边形 95"/>
            <p:cNvSpPr/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6" name="任意多边形 96"/>
            <p:cNvSpPr/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7" name="任意多边形 97"/>
            <p:cNvSpPr/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8" name="任意多边形(F) 98"/>
            <p:cNvSpPr/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9" name="任意多边形 99"/>
            <p:cNvSpPr/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0" name="任意多边形 100"/>
            <p:cNvSpPr/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1" name="任意多边形 101"/>
            <p:cNvSpPr/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" name="任意多边形 102"/>
            <p:cNvSpPr/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" name="任意多边形(F) 103"/>
            <p:cNvSpPr/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" name="任意多边形(F) 104"/>
            <p:cNvSpPr/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5" name="任意多边形(F) 105"/>
            <p:cNvSpPr/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6" name="任意多边形(F) 106"/>
            <p:cNvSpPr/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7" name="任意多边形(F) 107"/>
            <p:cNvSpPr/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8" name="任意多边形(F) 108"/>
            <p:cNvSpPr/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9" name="任意多边形(F) 109"/>
            <p:cNvSpPr/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0" name="任意多边形(F) 110"/>
            <p:cNvSpPr/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1" name="任意多边形(F) 111"/>
            <p:cNvSpPr/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2" name="任意多边形(F) 112"/>
            <p:cNvSpPr/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3" name="任意多边形(F) 113"/>
            <p:cNvSpPr/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4" name="任意多边形(F) 114"/>
            <p:cNvSpPr/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5" name="任意多边形(F) 115"/>
            <p:cNvSpPr/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6" name="任意多边形(F) 116"/>
            <p:cNvSpPr/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7" name="任意多边形(F) 117"/>
            <p:cNvSpPr/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8" name="任意多边形(F) 118"/>
            <p:cNvSpPr/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9" name="任意多边形(F) 119"/>
            <p:cNvSpPr/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0" name="任意多边形(F) 120"/>
            <p:cNvSpPr/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1" name="任意多边形(F) 121"/>
            <p:cNvSpPr/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2" name="任意多边形(F) 122"/>
            <p:cNvSpPr/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3" name="任意多边形(F) 123"/>
            <p:cNvSpPr/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4" name="任意多边形(F) 124"/>
            <p:cNvSpPr/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5" name="任意多边形(F) 125"/>
            <p:cNvSpPr/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6" name="任意多边形(F) 126"/>
            <p:cNvSpPr/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7" name="任意多边形(F) 127"/>
            <p:cNvSpPr/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8" name="任意多边形(F) 128"/>
            <p:cNvSpPr/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9" name="任意多边形(F) 129"/>
            <p:cNvSpPr/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0" name="任意多边形(F) 130"/>
            <p:cNvSpPr/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1" name="任意多边形(F) 131"/>
            <p:cNvSpPr/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2" name="任意多边形(F) 132"/>
            <p:cNvSpPr/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3" name="任意多边形(F) 133"/>
            <p:cNvSpPr/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4" name="任意多边形(F) 134"/>
            <p:cNvSpPr/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5" name="任意多边形(F) 135"/>
            <p:cNvSpPr/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6" name="任意多边形(F) 136"/>
            <p:cNvSpPr/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7" name="任意多边形(F) 137"/>
            <p:cNvSpPr/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8" name="任意多边形(F) 138"/>
            <p:cNvSpPr/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9" name="任意多边形(F) 139"/>
            <p:cNvSpPr/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0" name="任意多边形(F) 140"/>
            <p:cNvSpPr/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1" name="任意多边形(F) 141"/>
            <p:cNvSpPr/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2" name="任意多边形(F) 142"/>
            <p:cNvSpPr/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3" name="任意多边形(F) 143"/>
            <p:cNvSpPr/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4" name="任意多边形(F) 144"/>
            <p:cNvSpPr/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5" name="任意多边形(F) 145"/>
            <p:cNvSpPr/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6" name="任意多边形(F) 146"/>
            <p:cNvSpPr/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7" name="任意多边形(F) 147"/>
            <p:cNvSpPr/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8" name="任意多边形(F) 148"/>
            <p:cNvSpPr/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9" name="任意多边形(F) 149"/>
            <p:cNvSpPr/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0" name="任意多边形(F) 150"/>
            <p:cNvSpPr/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1" name="任意多边形(F) 151"/>
            <p:cNvSpPr/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2" name="任意多边形(F) 152"/>
            <p:cNvSpPr/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93" name="组 69"/>
          <p:cNvGrpSpPr>
            <a:grpSpLocks noChangeAspect="1"/>
          </p:cNvGrpSpPr>
          <p:nvPr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任意多边形 70"/>
            <p:cNvSpPr/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5" name="任意多边形 71"/>
            <p:cNvSpPr/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6" name="任意多边形 72"/>
            <p:cNvSpPr/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7" name="任意多边形 73"/>
            <p:cNvSpPr/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8" name="任意多边形 74"/>
            <p:cNvSpPr/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9" name="任意多边形 75"/>
            <p:cNvSpPr/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0" name="任意多边形 76"/>
            <p:cNvSpPr/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1" name="任意多边形 77"/>
            <p:cNvSpPr/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2" name="任意多边形 78"/>
            <p:cNvSpPr/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3" name="任意多边形 79"/>
            <p:cNvSpPr/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4" name="任意多边形 80"/>
            <p:cNvSpPr/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5" name="任意多边形 81"/>
            <p:cNvSpPr/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6" name="任意多边形 82"/>
            <p:cNvSpPr/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7" name="任意多边形 83"/>
            <p:cNvSpPr/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8" name="任意多边形 84"/>
            <p:cNvSpPr/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9" name="任意多边形 85"/>
            <p:cNvSpPr/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0" name="任意多边形 86"/>
            <p:cNvSpPr/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1" name="任意多边形 87"/>
            <p:cNvSpPr/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2" name="任意多边形 88"/>
            <p:cNvSpPr/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3" name="任意多边形 89"/>
            <p:cNvSpPr/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4" name="任意多边形 90"/>
            <p:cNvSpPr/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5" name="任意多边形 91"/>
            <p:cNvSpPr/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6" name="任意多边形(F) 92"/>
            <p:cNvSpPr/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7" name="任意多边形 93"/>
            <p:cNvSpPr/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8" name="任意多边形 94"/>
            <p:cNvSpPr/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9" name="任意多边形 95"/>
            <p:cNvSpPr/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0" name="任意多边形 96"/>
            <p:cNvSpPr/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1" name="任意多边形 97"/>
            <p:cNvSpPr/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2" name="任意多边形(F) 98"/>
            <p:cNvSpPr/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3" name="任意多边形 99"/>
            <p:cNvSpPr/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4" name="任意多边形 100"/>
            <p:cNvSpPr/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5" name="任意多边形 101"/>
            <p:cNvSpPr/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6" name="任意多边形 102"/>
            <p:cNvSpPr/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7" name="任意多边形(F) 103"/>
            <p:cNvSpPr/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8" name="任意多边形(F) 104"/>
            <p:cNvSpPr/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9" name="任意多边形(F) 105"/>
            <p:cNvSpPr/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0" name="任意多边形(F) 106"/>
            <p:cNvSpPr/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1" name="任意多边形(F) 107"/>
            <p:cNvSpPr/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2" name="任意多边形(F) 108"/>
            <p:cNvSpPr/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3" name="任意多边形(F) 109"/>
            <p:cNvSpPr/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4" name="任意多边形(F) 110"/>
            <p:cNvSpPr/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5" name="任意多边形(F) 111"/>
            <p:cNvSpPr/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6" name="任意多边形(F) 112"/>
            <p:cNvSpPr/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7" name="任意多边形(F) 113"/>
            <p:cNvSpPr/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8" name="任意多边形(F) 114"/>
            <p:cNvSpPr/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9" name="任意多边形(F) 115"/>
            <p:cNvSpPr/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0" name="任意多边形(F) 116"/>
            <p:cNvSpPr/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1" name="任意多边形(F) 117"/>
            <p:cNvSpPr/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2" name="任意多边形(F) 118"/>
            <p:cNvSpPr/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3" name="任意多边形(F) 119"/>
            <p:cNvSpPr/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4" name="任意多边形(F) 120"/>
            <p:cNvSpPr/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5" name="任意多边形(F) 121"/>
            <p:cNvSpPr/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6" name="任意多边形(F) 122"/>
            <p:cNvSpPr/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7" name="任意多边形(F) 123"/>
            <p:cNvSpPr/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8" name="任意多边形(F) 124"/>
            <p:cNvSpPr/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9" name="任意多边形(F) 125"/>
            <p:cNvSpPr/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0" name="任意多边形(F) 126"/>
            <p:cNvSpPr/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1" name="任意多边形(F) 127"/>
            <p:cNvSpPr/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2" name="任意多边形(F) 128"/>
            <p:cNvSpPr/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3" name="任意多边形(F) 129"/>
            <p:cNvSpPr/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4" name="任意多边形(F) 130"/>
            <p:cNvSpPr/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5" name="任意多边形(F) 131"/>
            <p:cNvSpPr/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6" name="任意多边形(F) 132"/>
            <p:cNvSpPr/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7" name="任意多边形(F) 133"/>
            <p:cNvSpPr/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8" name="任意多边形(F) 134"/>
            <p:cNvSpPr/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9" name="任意多边形(F) 135"/>
            <p:cNvSpPr/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0" name="任意多边形(F) 136"/>
            <p:cNvSpPr/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1" name="任意多边形(F) 137"/>
            <p:cNvSpPr/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2" name="任意多边形(F) 138"/>
            <p:cNvSpPr/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3" name="任意多边形(F) 139"/>
            <p:cNvSpPr/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4" name="任意多边形(F) 140"/>
            <p:cNvSpPr/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5" name="任意多边形(F) 141"/>
            <p:cNvSpPr/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6" name="任意多边形(F) 142"/>
            <p:cNvSpPr/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7" name="任意多边形(F) 143"/>
            <p:cNvSpPr/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8" name="任意多边形(F) 144"/>
            <p:cNvSpPr/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9" name="任意多边形(F) 145"/>
            <p:cNvSpPr/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0" name="任意多边形(F) 146"/>
            <p:cNvSpPr/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1" name="任意多边形(F) 147"/>
            <p:cNvSpPr/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2" name="任意多边形(F) 148"/>
            <p:cNvSpPr/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3" name="任意多边形(F) 149"/>
            <p:cNvSpPr/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4" name="任意多边形(F) 150"/>
            <p:cNvSpPr/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5" name="任意多边形(F) 151"/>
            <p:cNvSpPr/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6" name="任意多边形(F) 152"/>
            <p:cNvSpPr/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177" name="组 69"/>
          <p:cNvGrpSpPr>
            <a:grpSpLocks noChangeAspect="1"/>
          </p:cNvGrpSpPr>
          <p:nvPr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任意多边形 70"/>
            <p:cNvSpPr/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9" name="任意多边形 71"/>
            <p:cNvSpPr/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0" name="任意多边形 72"/>
            <p:cNvSpPr/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1" name="任意多边形 73"/>
            <p:cNvSpPr/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2" name="任意多边形 74"/>
            <p:cNvSpPr/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3" name="任意多边形 75"/>
            <p:cNvSpPr/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4" name="任意多边形 76"/>
            <p:cNvSpPr/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5" name="任意多边形 77"/>
            <p:cNvSpPr/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6" name="任意多边形 78"/>
            <p:cNvSpPr/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7" name="任意多边形 79"/>
            <p:cNvSpPr/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8" name="任意多边形 80"/>
            <p:cNvSpPr/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9" name="任意多边形 81"/>
            <p:cNvSpPr/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0" name="任意多边形 82"/>
            <p:cNvSpPr/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1" name="任意多边形 83"/>
            <p:cNvSpPr/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2" name="任意多边形 84"/>
            <p:cNvSpPr/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3" name="任意多边形 85"/>
            <p:cNvSpPr/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4" name="任意多边形 86"/>
            <p:cNvSpPr/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5" name="任意多边形 87"/>
            <p:cNvSpPr/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6" name="任意多边形 88"/>
            <p:cNvSpPr/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7" name="任意多边形 89"/>
            <p:cNvSpPr/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8" name="任意多边形 90"/>
            <p:cNvSpPr/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9" name="任意多边形 91"/>
            <p:cNvSpPr/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0" name="任意多边形(F) 92"/>
            <p:cNvSpPr/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1" name="任意多边形 94"/>
            <p:cNvSpPr/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2" name="任意多边形 95"/>
            <p:cNvSpPr/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3" name="任意多边形 96"/>
            <p:cNvSpPr/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4" name="任意多边形 97"/>
            <p:cNvSpPr/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5" name="任意多边形(F) 98"/>
            <p:cNvSpPr/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6" name="任意多边形 99"/>
            <p:cNvSpPr/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7" name="任意多边形 100"/>
            <p:cNvSpPr/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8" name="任意多边形 101"/>
            <p:cNvSpPr/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9" name="任意多边形 102"/>
            <p:cNvSpPr/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0" name="任意多边形(F) 103"/>
            <p:cNvSpPr/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1" name="任意多边形(F) 104"/>
            <p:cNvSpPr/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2" name="任意多边形(F) 105"/>
            <p:cNvSpPr/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3" name="任意多边形(F) 106"/>
            <p:cNvSpPr/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4" name="任意多边形(F) 107"/>
            <p:cNvSpPr/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5" name="任意多边形(F) 108"/>
            <p:cNvSpPr/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6" name="任意多边形(F) 109"/>
            <p:cNvSpPr/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7" name="任意多边形(F) 110"/>
            <p:cNvSpPr/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8" name="任意多边形(F) 111"/>
            <p:cNvSpPr/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9" name="任意多边形(F) 112"/>
            <p:cNvSpPr/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0" name="任意多边形(F) 113"/>
            <p:cNvSpPr/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1" name="任意多边形(F) 114"/>
            <p:cNvSpPr/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2" name="任意多边形(F) 115"/>
            <p:cNvSpPr/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3" name="任意多边形(F) 116"/>
            <p:cNvSpPr/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4" name="任意多边形(F) 117"/>
            <p:cNvSpPr/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5" name="任意多边形(F) 118"/>
            <p:cNvSpPr/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6" name="任意多边形(F) 119"/>
            <p:cNvSpPr/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7" name="任意多边形(F) 120"/>
            <p:cNvSpPr/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8" name="任意多边形(F) 121"/>
            <p:cNvSpPr/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9" name="任意多边形(F) 122"/>
            <p:cNvSpPr/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0" name="任意多边形(F) 123"/>
            <p:cNvSpPr/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1" name="任意多边形(F) 124"/>
            <p:cNvSpPr/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2" name="任意多边形(F) 125"/>
            <p:cNvSpPr/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3" name="任意多边形(F) 126"/>
            <p:cNvSpPr/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4" name="任意多边形(F) 127"/>
            <p:cNvSpPr/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5" name="任意多边形(F) 128"/>
            <p:cNvSpPr/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6" name="任意多边形(F) 129"/>
            <p:cNvSpPr/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7" name="任意多边形(F) 130"/>
            <p:cNvSpPr/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8" name="任意多边形(F) 131"/>
            <p:cNvSpPr/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9" name="任意多边形(F) 132"/>
            <p:cNvSpPr/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0" name="任意多边形(F) 133"/>
            <p:cNvSpPr/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1" name="任意多边形(F) 134"/>
            <p:cNvSpPr/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2" name="任意多边形(F) 135"/>
            <p:cNvSpPr/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3" name="任意多边形(F) 136"/>
            <p:cNvSpPr/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4" name="任意多边形(F) 137"/>
            <p:cNvSpPr/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5" name="任意多边形(F) 138"/>
            <p:cNvSpPr/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6" name="任意多边形(F) 139"/>
            <p:cNvSpPr/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7" name="任意多边形(F) 140"/>
            <p:cNvSpPr/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8" name="任意多边形(F) 141"/>
            <p:cNvSpPr/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9" name="任意多边形(F) 142"/>
            <p:cNvSpPr/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0" name="任意多边形(F) 143"/>
            <p:cNvSpPr/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1" name="任意多边形(F) 144"/>
            <p:cNvSpPr/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2" name="任意多边形(F) 145"/>
            <p:cNvSpPr/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3" name="任意多边形(F) 146"/>
            <p:cNvSpPr/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4" name="任意多边形(F) 147"/>
            <p:cNvSpPr/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5" name="任意多边形(F) 148"/>
            <p:cNvSpPr/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6" name="任意多边形(F) 149"/>
            <p:cNvSpPr/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7" name="任意多边形(F) 150"/>
            <p:cNvSpPr/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8" name="任意多边形(F) 151"/>
            <p:cNvSpPr/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9" name="任意多边形(F) 152"/>
            <p:cNvSpPr/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60" name="组 50"/>
          <p:cNvGrpSpPr>
            <a:grpSpLocks noChangeAspect="1"/>
          </p:cNvGrpSpPr>
          <p:nvPr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任意多边形 51"/>
            <p:cNvSpPr/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2" name="任意多边形 52"/>
            <p:cNvSpPr/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3" name="任意多边形 53"/>
            <p:cNvSpPr/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4" name="任意多边形 54"/>
            <p:cNvSpPr/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5" name="任意多边形 55"/>
            <p:cNvSpPr/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6" name="任意多边形 56"/>
            <p:cNvSpPr/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7" name="任意多边形 57"/>
            <p:cNvSpPr/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8" name="任意多边形 58"/>
            <p:cNvSpPr/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9" name="任意多边形 59"/>
            <p:cNvSpPr/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0" name="任意多边形 60"/>
            <p:cNvSpPr/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1" name="任意多边形 61"/>
            <p:cNvSpPr/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2" name="任意多边形 62"/>
            <p:cNvSpPr/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3" name="任意多边形 63"/>
            <p:cNvSpPr/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4" name="任意多边形 64"/>
            <p:cNvSpPr/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5" name="任意多边形 65"/>
            <p:cNvSpPr/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6" name="任意多边形 66"/>
            <p:cNvSpPr/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7" name="任意多边形 67"/>
            <p:cNvSpPr/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8" name="任意多边形 68"/>
            <p:cNvSpPr/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9" name="任意多边形 69"/>
            <p:cNvSpPr/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0" name="任意多边形 70"/>
            <p:cNvSpPr/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1" name="任意多边形 71"/>
            <p:cNvSpPr/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2" name="任意多边形 72"/>
            <p:cNvSpPr/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3" name="任意多边形 73"/>
            <p:cNvSpPr/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4" name="任意多边形 74"/>
            <p:cNvSpPr/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5" name="任意多边形 75"/>
            <p:cNvSpPr/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6" name="任意多边形 76"/>
            <p:cNvSpPr/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7" name="任意多边形 77"/>
            <p:cNvSpPr/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8" name="任意多边形 78"/>
            <p:cNvSpPr/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89" name="组 5"/>
          <p:cNvGrpSpPr>
            <a:grpSpLocks noChangeAspect="1"/>
          </p:cNvGrpSpPr>
          <p:nvPr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任意多边形 6"/>
            <p:cNvSpPr/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1" name="椭圆形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2" name="任意多边形 8"/>
            <p:cNvSpPr/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3" name="任意多边形 9"/>
            <p:cNvSpPr/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4" name="任意多边形 10"/>
            <p:cNvSpPr/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5" name="任意多边形 11"/>
            <p:cNvSpPr/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6" name="任意多边形 12"/>
            <p:cNvSpPr/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7" name="任意多边形 13"/>
            <p:cNvSpPr/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8" name="任意多边形 14"/>
            <p:cNvSpPr/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9" name="任意多边形 15"/>
            <p:cNvSpPr/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0" name="任意多边形 16"/>
            <p:cNvSpPr/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1" name="任意多边形 17"/>
            <p:cNvSpPr/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2" name="任意多边形 18"/>
            <p:cNvSpPr/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3" name="任意多边形 19"/>
            <p:cNvSpPr/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4" name="任意多边形 20"/>
            <p:cNvSpPr/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5" name="任意多边形 21"/>
            <p:cNvSpPr/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6" name="任意多边形 22"/>
            <p:cNvSpPr/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7" name="任意多边形 23"/>
            <p:cNvSpPr/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8" name="任意多边形 24"/>
            <p:cNvSpPr/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9" name="任意多边形 25"/>
            <p:cNvSpPr/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sp>
        <p:nvSpPr>
          <p:cNvPr id="310" name="任意多边形 52"/>
          <p:cNvSpPr/>
          <p:nvPr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grpSp>
        <p:nvGrpSpPr>
          <p:cNvPr id="311" name="组 29"/>
          <p:cNvGrpSpPr>
            <a:grpSpLocks noChangeAspect="1"/>
          </p:cNvGrpSpPr>
          <p:nvPr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任意多边形 30"/>
            <p:cNvSpPr/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3" name="任意多边形 31"/>
            <p:cNvSpPr/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4" name="任意多边形 32"/>
            <p:cNvSpPr/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5" name="任意多边形 33"/>
            <p:cNvSpPr/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6" name="任意多边形 34"/>
            <p:cNvSpPr/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7" name="任意多边形 35"/>
            <p:cNvSpPr/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8" name="任意多边形 36"/>
            <p:cNvSpPr/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9" name="任意多边形 37"/>
            <p:cNvSpPr/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0" name="任意多边形 38"/>
            <p:cNvSpPr/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1" name="任意多边形 39"/>
            <p:cNvSpPr/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2" name="任意多边形 40"/>
            <p:cNvSpPr/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3" name="任意多边形 41"/>
            <p:cNvSpPr/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4" name="任意多边形 42"/>
            <p:cNvSpPr/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5" name="任意多边形 43"/>
            <p:cNvSpPr/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6" name="任意多边形 44"/>
            <p:cNvSpPr/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7" name="任意多边形 45"/>
            <p:cNvSpPr/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8" name="任意多边形 46"/>
            <p:cNvSpPr/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9" name="任意多边形 47"/>
            <p:cNvSpPr/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0" name="任意多边形 48"/>
            <p:cNvSpPr/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1" name="任意多边形 49"/>
            <p:cNvSpPr/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2" name="任意多边形 50"/>
            <p:cNvSpPr/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3" name="任意多边形 51"/>
            <p:cNvSpPr/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4" name="任意多边形 52"/>
            <p:cNvSpPr/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5" name="任意多边形 53"/>
            <p:cNvSpPr/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6" name="任意多边形 54"/>
            <p:cNvSpPr/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7" name="任意多边形 55"/>
            <p:cNvSpPr/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8" name="任意多边形 56"/>
            <p:cNvSpPr/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9" name="任意多边形 57"/>
            <p:cNvSpPr/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0" name="任意多边形 58"/>
            <p:cNvSpPr/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1" name="任意多边形 59"/>
            <p:cNvSpPr/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2" name="任意多边形 60"/>
            <p:cNvSpPr/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3" name="任意多边形 61"/>
            <p:cNvSpPr/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4" name="任意多边形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5" name="任意多边形 63"/>
            <p:cNvSpPr/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6" name="任意多边形 64"/>
            <p:cNvSpPr/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7" name="任意多边形 65"/>
            <p:cNvSpPr/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48" name="组 347"/>
          <p:cNvGrpSpPr/>
          <p:nvPr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组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任意多边形(F) 157"/>
              <p:cNvSpPr/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6" name="任意多边形(F) 158"/>
              <p:cNvSpPr/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7" name="任意多边形(F) 159"/>
              <p:cNvSpPr/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8" name="任意多边形(F) 160"/>
              <p:cNvSpPr/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9" name="任意多边形(F) 161"/>
              <p:cNvSpPr/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0" name="任意多边形(F) 162"/>
              <p:cNvSpPr/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1" name="任意多边形(F) 163"/>
              <p:cNvSpPr/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2" name="任意多边形(F) 164"/>
              <p:cNvSpPr/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3" name="任意多边形(F) 165"/>
              <p:cNvSpPr/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4" name="任意多边形(F) 166"/>
              <p:cNvSpPr/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5" name="任意多边形(F) 167"/>
              <p:cNvSpPr/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6" name="任意多边形(F) 168"/>
              <p:cNvSpPr/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7" name="任意多边形(F) 169"/>
              <p:cNvSpPr/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8" name="任意多边形(F) 170"/>
              <p:cNvSpPr/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9" name="任意多边形(F) 171"/>
              <p:cNvSpPr/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0" name="任意多边形(F) 172"/>
              <p:cNvSpPr/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1" name="任意多边形(F) 173"/>
              <p:cNvSpPr/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2" name="任意多边形(F) 174"/>
              <p:cNvSpPr/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3" name="任意多边形(F) 175"/>
              <p:cNvSpPr/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4" name="任意多边形(F) 176"/>
              <p:cNvSpPr/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5" name="任意多边形(F) 177"/>
              <p:cNvSpPr/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6" name="任意多边形(F) 178"/>
              <p:cNvSpPr/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7" name="任意多边形(F) 179"/>
              <p:cNvSpPr/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8" name="任意多边形(F) 180"/>
              <p:cNvSpPr/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9" name="任意多边形(F) 190"/>
              <p:cNvSpPr/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0" name="任意多边形(F) 191"/>
              <p:cNvSpPr/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1" name="任意多边形(F) 192"/>
              <p:cNvSpPr/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2" name="任意多边形(F) 193"/>
              <p:cNvSpPr/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3" name="任意多边形(F) 194"/>
              <p:cNvSpPr/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4" name="任意多边形(F) 195"/>
              <p:cNvSpPr/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5" name="任意多边形(F) 196"/>
              <p:cNvSpPr/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6" name="任意多边形(F) 197"/>
              <p:cNvSpPr/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7" name="任意多边形(F) 198"/>
              <p:cNvSpPr/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8" name="任意多边形(F) 199"/>
              <p:cNvSpPr/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9" name="任意多边形(F) 214"/>
              <p:cNvSpPr/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0" name="任意多边形(F) 215"/>
              <p:cNvSpPr/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1" name="任意多边形(F) 216"/>
              <p:cNvSpPr/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2" name="任意多边形(F) 217"/>
              <p:cNvSpPr/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3" name="任意多边形(F) 218"/>
              <p:cNvSpPr/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4" name="任意多边形(F) 219"/>
              <p:cNvSpPr/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5" name="任意多边形(F) 220"/>
              <p:cNvSpPr/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6" name="任意多边形(F) 221"/>
              <p:cNvSpPr/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7" name="任意多边形(F) 222"/>
              <p:cNvSpPr/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8" name="任意多边形(F) 223"/>
              <p:cNvSpPr/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9" name="任意多边形(F) 224"/>
              <p:cNvSpPr/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0" name="任意多边形(F) 225"/>
              <p:cNvSpPr/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1" name="任意多边形(F) 226"/>
              <p:cNvSpPr/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0" name="组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任意多边形(F) 244"/>
              <p:cNvSpPr/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7" name="任意多边形(F) 245"/>
              <p:cNvSpPr/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8" name="任意多边形(F) 246"/>
              <p:cNvSpPr/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9" name="任意多边形(F) 247"/>
              <p:cNvSpPr/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0" name="任意多边形(F) 248"/>
              <p:cNvSpPr/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1" name="任意多边形(F) 251"/>
              <p:cNvSpPr/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2" name="任意多边形(F) 252"/>
              <p:cNvSpPr/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3" name="任意多边形(F) 253"/>
              <p:cNvSpPr/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4" name="任意多边形(F) 254"/>
              <p:cNvSpPr/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1" name="组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任意多边形(F) 343"/>
              <p:cNvSpPr/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0" name="任意多边形(F) 344"/>
              <p:cNvSpPr/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1" name="任意多边形(F) 345"/>
              <p:cNvSpPr/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2" name="任意多边形(F) 346"/>
              <p:cNvSpPr/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3" name="任意多边形(F) 347"/>
              <p:cNvSpPr/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4" name="任意多边形(F) 348"/>
              <p:cNvSpPr/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5" name="任意多边形(F) 349"/>
              <p:cNvSpPr/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2" name="组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任意多边形(F) 369"/>
              <p:cNvSpPr/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4" name="任意多边形(F) 370"/>
              <p:cNvSpPr/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5" name="任意多边形(F) 371"/>
              <p:cNvSpPr/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6" name="任意多边形(F)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7" name="任意多边形(F) 373"/>
              <p:cNvSpPr/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8" name="任意多边形(F) 374"/>
              <p:cNvSpPr/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</p:grpSp>
      <p:grpSp>
        <p:nvGrpSpPr>
          <p:cNvPr id="422" name="组 52"/>
          <p:cNvGrpSpPr>
            <a:grpSpLocks noChangeAspect="1"/>
          </p:cNvGrpSpPr>
          <p:nvPr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任意多边形 53"/>
            <p:cNvSpPr/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4" name="任意多边形 54"/>
            <p:cNvSpPr/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5" name="任意多边形 55"/>
            <p:cNvSpPr/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6" name="任意多边形 56"/>
            <p:cNvSpPr/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7" name="任意多边形 57"/>
            <p:cNvSpPr/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8" name="任意多边形 58"/>
            <p:cNvSpPr/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9" name="任意多边形 59"/>
            <p:cNvSpPr/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0" name="任意多边形 60"/>
            <p:cNvSpPr/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31" name="组 52"/>
          <p:cNvGrpSpPr>
            <a:grpSpLocks noChangeAspect="1"/>
          </p:cNvGrpSpPr>
          <p:nvPr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任意多边形 53"/>
            <p:cNvSpPr/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3" name="任意多边形 54"/>
            <p:cNvSpPr/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4" name="任意多边形 55"/>
            <p:cNvSpPr/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5" name="任意多边形 56"/>
            <p:cNvSpPr/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6" name="任意多边形 57"/>
            <p:cNvSpPr/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7" name="任意多边形 58"/>
            <p:cNvSpPr/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8" name="任意多边形 59"/>
            <p:cNvSpPr/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9" name="任意多边形 60"/>
            <p:cNvSpPr/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40" name="组 66"/>
          <p:cNvGrpSpPr>
            <a:grpSpLocks noChangeAspect="1"/>
          </p:cNvGrpSpPr>
          <p:nvPr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任意多边形 67"/>
            <p:cNvSpPr/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2" name="任意多边形 68"/>
            <p:cNvSpPr/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3" name="任意多边形 69"/>
            <p:cNvSpPr/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4" name="任意多边形 70"/>
            <p:cNvSpPr/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5" name="任意多边形 71"/>
            <p:cNvSpPr/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6" name="任意多边形 72"/>
            <p:cNvSpPr/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7" name="任意多边形 73"/>
            <p:cNvSpPr/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8" name="任意多边形 74"/>
            <p:cNvSpPr/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34904" y="828876"/>
            <a:ext cx="6058552" cy="3507549"/>
          </a:xfrm>
        </p:spPr>
        <p:txBody>
          <a:bodyPr rtlCol="0" anchor="ctr">
            <a:normAutofit/>
          </a:bodyPr>
          <a:lstStyle>
            <a:lvl1pPr algn="ctr">
              <a:defRPr sz="600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A0C3A2-CAB4-4F57-B067-F3CD55646879}" type="datetime2">
              <a:rPr lang="zh-CN" altLang="en-US" smtClean="0"/>
            </a:fld>
            <a:endParaRPr lang="zh-CN" altLang="en-US" smtClean="0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/>
              <a:t>添加页脚</a:t>
            </a:r>
            <a:endParaRPr 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8FB5F9-0D71-4620-BF42-152040C8F4E8}" type="datetime2">
              <a:rPr lang="zh-CN" altLang="en-US" smtClean="0"/>
            </a:fld>
            <a:endParaRPr lang="zh-CN" altLang="en-US" smtClean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带标题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rtlCol="0" anchor="b">
            <a:normAutofit/>
          </a:bodyPr>
          <a:lstStyle>
            <a:lvl1pPr>
              <a:defRPr sz="34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二级</a:t>
            </a:r>
            <a:endParaRPr lang="zh-CN" altLang="en-US" noProof="0"/>
          </a:p>
          <a:p>
            <a:pPr lvl="2" rtl="0"/>
            <a:r>
              <a:rPr lang="zh-CN" altLang="en-US" noProof="0"/>
              <a:t>三级</a:t>
            </a:r>
            <a:endParaRPr lang="zh-CN" altLang="en-US" noProof="0"/>
          </a:p>
          <a:p>
            <a:pPr lvl="3" rtl="0"/>
            <a:r>
              <a:rPr lang="zh-CN" altLang="en-US" noProof="0"/>
              <a:t>四级</a:t>
            </a:r>
            <a:endParaRPr lang="zh-CN" altLang="en-US" noProof="0"/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66DF08-348B-4846-A120-0FAF20C14343}" type="datetime2">
              <a:rPr lang="zh-CN" altLang="en-US" smtClean="0"/>
            </a:fld>
            <a:endParaRPr lang="zh-CN" altLang="en-US" smtClean="0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带题注的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rtlCol="0" anchor="b">
            <a:normAutofit/>
          </a:bodyPr>
          <a:lstStyle>
            <a:lvl1pPr>
              <a:defRPr sz="34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图片占位符 2" descr="为添加图像预留的空占位符。单击占位符，选择要添加的图像。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9939A2-28EF-48D3-AC63-83CF8B3C6591}" type="datetime2">
              <a:rPr lang="zh-CN" altLang="en-US" smtClean="0"/>
            </a:fld>
            <a:endParaRPr lang="zh-CN" altLang="en-US" smtClean="0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二级</a:t>
            </a:r>
            <a:endParaRPr lang="zh-CN" altLang="en-US" noProof="0"/>
          </a:p>
          <a:p>
            <a:pPr lvl="2" rtl="0"/>
            <a:r>
              <a:rPr lang="zh-CN" altLang="en-US" noProof="0"/>
              <a:t>三级</a:t>
            </a:r>
            <a:endParaRPr lang="zh-CN" altLang="en-US" noProof="0"/>
          </a:p>
          <a:p>
            <a:pPr lvl="3" rtl="0"/>
            <a:r>
              <a:rPr lang="zh-CN" altLang="en-US" noProof="0"/>
              <a:t>四级</a:t>
            </a:r>
            <a:endParaRPr lang="zh-CN" altLang="en-US" noProof="0"/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/>
              <a:t>添加页脚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9CB81EC-BB10-4DE9-9238-6F7A87BBC34B}" type="datetime2">
              <a:rPr lang="zh-CN" altLang="en-US" smtClean="0"/>
            </a:fld>
            <a:endParaRPr lang="zh-CN" altLang="en-US" smtClean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标题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 rtlCol="0"/>
          <a:lstStyle/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二级</a:t>
            </a:r>
            <a:endParaRPr lang="zh-CN" altLang="en-US" noProof="0"/>
          </a:p>
          <a:p>
            <a:pPr lvl="2" rtl="0"/>
            <a:r>
              <a:rPr lang="zh-CN" altLang="en-US" noProof="0"/>
              <a:t>三级</a:t>
            </a:r>
            <a:endParaRPr lang="zh-CN" altLang="en-US" noProof="0"/>
          </a:p>
          <a:p>
            <a:pPr lvl="3" rtl="0"/>
            <a:r>
              <a:rPr lang="zh-CN" altLang="en-US" noProof="0"/>
              <a:t>四级</a:t>
            </a:r>
            <a:endParaRPr lang="zh-CN" altLang="en-US" noProof="0"/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CA4083-3ABB-4AF9-B882-9DCEABB79821}" type="datetime2">
              <a:rPr lang="zh-CN" altLang="en-US" smtClean="0"/>
            </a:fld>
            <a:endParaRPr lang="zh-CN" altLang="en-US" smtClean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5" name="任意多边形(F) 457"/>
            <p:cNvSpPr/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-1" fmla="*/ 9351 w 10000"/>
                <a:gd name="connsiteY0-2" fmla="*/ 6216 h 10000"/>
                <a:gd name="connsiteX1-3" fmla="*/ 7905 w 10000"/>
                <a:gd name="connsiteY1-4" fmla="*/ 6317 h 10000"/>
                <a:gd name="connsiteX2-5" fmla="*/ 7610 w 10000"/>
                <a:gd name="connsiteY2-6" fmla="*/ 3438 h 10000"/>
                <a:gd name="connsiteX3-7" fmla="*/ 5999 w 10000"/>
                <a:gd name="connsiteY3-8" fmla="*/ 3572 h 10000"/>
                <a:gd name="connsiteX4-9" fmla="*/ 5985 w 10000"/>
                <a:gd name="connsiteY4-10" fmla="*/ 1965 h 10000"/>
                <a:gd name="connsiteX5-11" fmla="*/ 5081 w 10000"/>
                <a:gd name="connsiteY5-12" fmla="*/ 800 h 10000"/>
                <a:gd name="connsiteX6-13" fmla="*/ 4043 w 10000"/>
                <a:gd name="connsiteY6-14" fmla="*/ 1710 h 10000"/>
                <a:gd name="connsiteX7-15" fmla="*/ 3399 w 10000"/>
                <a:gd name="connsiteY7-16" fmla="*/ 90 h 10000"/>
                <a:gd name="connsiteX8-17" fmla="*/ 2130 w 10000"/>
                <a:gd name="connsiteY8-18" fmla="*/ 1188 h 10000"/>
                <a:gd name="connsiteX9-19" fmla="*/ 0 w 10000"/>
                <a:gd name="connsiteY9-20" fmla="*/ 1013 h 10000"/>
                <a:gd name="connsiteX10-21" fmla="*/ 0 w 10000"/>
                <a:gd name="connsiteY10-22" fmla="*/ 6987 h 10000"/>
                <a:gd name="connsiteX11-23" fmla="*/ 8921 w 10000"/>
                <a:gd name="connsiteY11-24" fmla="*/ 10000 h 10000"/>
                <a:gd name="connsiteX12-25" fmla="*/ 10000 w 10000"/>
                <a:gd name="connsiteY12-26" fmla="*/ 8192 h 10000"/>
                <a:gd name="connsiteX13-27" fmla="*/ 9351 w 10000"/>
                <a:gd name="connsiteY13-28" fmla="*/ 6216 h 10000"/>
                <a:gd name="connsiteX0-29" fmla="*/ 10000 w 10000"/>
                <a:gd name="connsiteY0-30" fmla="*/ 8192 h 10000"/>
                <a:gd name="connsiteX1-31" fmla="*/ 7905 w 10000"/>
                <a:gd name="connsiteY1-32" fmla="*/ 6317 h 10000"/>
                <a:gd name="connsiteX2-33" fmla="*/ 7610 w 10000"/>
                <a:gd name="connsiteY2-34" fmla="*/ 3438 h 10000"/>
                <a:gd name="connsiteX3-35" fmla="*/ 5999 w 10000"/>
                <a:gd name="connsiteY3-36" fmla="*/ 3572 h 10000"/>
                <a:gd name="connsiteX4-37" fmla="*/ 5985 w 10000"/>
                <a:gd name="connsiteY4-38" fmla="*/ 1965 h 10000"/>
                <a:gd name="connsiteX5-39" fmla="*/ 5081 w 10000"/>
                <a:gd name="connsiteY5-40" fmla="*/ 800 h 10000"/>
                <a:gd name="connsiteX6-41" fmla="*/ 4043 w 10000"/>
                <a:gd name="connsiteY6-42" fmla="*/ 1710 h 10000"/>
                <a:gd name="connsiteX7-43" fmla="*/ 3399 w 10000"/>
                <a:gd name="connsiteY7-44" fmla="*/ 90 h 10000"/>
                <a:gd name="connsiteX8-45" fmla="*/ 2130 w 10000"/>
                <a:gd name="connsiteY8-46" fmla="*/ 1188 h 10000"/>
                <a:gd name="connsiteX9-47" fmla="*/ 0 w 10000"/>
                <a:gd name="connsiteY9-48" fmla="*/ 1013 h 10000"/>
                <a:gd name="connsiteX10-49" fmla="*/ 0 w 10000"/>
                <a:gd name="connsiteY10-50" fmla="*/ 6987 h 10000"/>
                <a:gd name="connsiteX11-51" fmla="*/ 8921 w 10000"/>
                <a:gd name="connsiteY11-52" fmla="*/ 10000 h 10000"/>
                <a:gd name="connsiteX12-53" fmla="*/ 10000 w 10000"/>
                <a:gd name="connsiteY12-54" fmla="*/ 8192 h 10000"/>
                <a:gd name="connsiteX0-55" fmla="*/ 10000 w 10000"/>
                <a:gd name="connsiteY0-56" fmla="*/ 8192 h 10000"/>
                <a:gd name="connsiteX1-57" fmla="*/ 7905 w 10000"/>
                <a:gd name="connsiteY1-58" fmla="*/ 6317 h 10000"/>
                <a:gd name="connsiteX2-59" fmla="*/ 7610 w 10000"/>
                <a:gd name="connsiteY2-60" fmla="*/ 3438 h 10000"/>
                <a:gd name="connsiteX3-61" fmla="*/ 5999 w 10000"/>
                <a:gd name="connsiteY3-62" fmla="*/ 3572 h 10000"/>
                <a:gd name="connsiteX4-63" fmla="*/ 5985 w 10000"/>
                <a:gd name="connsiteY4-64" fmla="*/ 1965 h 10000"/>
                <a:gd name="connsiteX5-65" fmla="*/ 5081 w 10000"/>
                <a:gd name="connsiteY5-66" fmla="*/ 800 h 10000"/>
                <a:gd name="connsiteX6-67" fmla="*/ 4043 w 10000"/>
                <a:gd name="connsiteY6-68" fmla="*/ 1710 h 10000"/>
                <a:gd name="connsiteX7-69" fmla="*/ 3399 w 10000"/>
                <a:gd name="connsiteY7-70" fmla="*/ 90 h 10000"/>
                <a:gd name="connsiteX8-71" fmla="*/ 2130 w 10000"/>
                <a:gd name="connsiteY8-72" fmla="*/ 1188 h 10000"/>
                <a:gd name="connsiteX9-73" fmla="*/ 0 w 10000"/>
                <a:gd name="connsiteY9-74" fmla="*/ 1013 h 10000"/>
                <a:gd name="connsiteX10-75" fmla="*/ 0 w 10000"/>
                <a:gd name="connsiteY10-76" fmla="*/ 6987 h 10000"/>
                <a:gd name="connsiteX11-77" fmla="*/ 8921 w 10000"/>
                <a:gd name="connsiteY11-78" fmla="*/ 10000 h 10000"/>
                <a:gd name="connsiteX12-79" fmla="*/ 10000 w 10000"/>
                <a:gd name="connsiteY12-80" fmla="*/ 8192 h 10000"/>
                <a:gd name="connsiteX0-81" fmla="*/ 10000 w 10000"/>
                <a:gd name="connsiteY0-82" fmla="*/ 8192 h 10000"/>
                <a:gd name="connsiteX1-83" fmla="*/ 7905 w 10000"/>
                <a:gd name="connsiteY1-84" fmla="*/ 6317 h 10000"/>
                <a:gd name="connsiteX2-85" fmla="*/ 7610 w 10000"/>
                <a:gd name="connsiteY2-86" fmla="*/ 3438 h 10000"/>
                <a:gd name="connsiteX3-87" fmla="*/ 5999 w 10000"/>
                <a:gd name="connsiteY3-88" fmla="*/ 3572 h 10000"/>
                <a:gd name="connsiteX4-89" fmla="*/ 5985 w 10000"/>
                <a:gd name="connsiteY4-90" fmla="*/ 1965 h 10000"/>
                <a:gd name="connsiteX5-91" fmla="*/ 5081 w 10000"/>
                <a:gd name="connsiteY5-92" fmla="*/ 800 h 10000"/>
                <a:gd name="connsiteX6-93" fmla="*/ 4043 w 10000"/>
                <a:gd name="connsiteY6-94" fmla="*/ 1710 h 10000"/>
                <a:gd name="connsiteX7-95" fmla="*/ 3399 w 10000"/>
                <a:gd name="connsiteY7-96" fmla="*/ 90 h 10000"/>
                <a:gd name="connsiteX8-97" fmla="*/ 2130 w 10000"/>
                <a:gd name="connsiteY8-98" fmla="*/ 1188 h 10000"/>
                <a:gd name="connsiteX9-99" fmla="*/ 0 w 10000"/>
                <a:gd name="connsiteY9-100" fmla="*/ 1013 h 10000"/>
                <a:gd name="connsiteX10-101" fmla="*/ 0 w 10000"/>
                <a:gd name="connsiteY10-102" fmla="*/ 6987 h 10000"/>
                <a:gd name="connsiteX11-103" fmla="*/ 8921 w 10000"/>
                <a:gd name="connsiteY11-104" fmla="*/ 10000 h 10000"/>
                <a:gd name="connsiteX12-105" fmla="*/ 10000 w 10000"/>
                <a:gd name="connsiteY12-106" fmla="*/ 8192 h 10000"/>
                <a:gd name="connsiteX0-107" fmla="*/ 10000 w 10000"/>
                <a:gd name="connsiteY0-108" fmla="*/ 8192 h 10000"/>
                <a:gd name="connsiteX1-109" fmla="*/ 7905 w 10000"/>
                <a:gd name="connsiteY1-110" fmla="*/ 6317 h 10000"/>
                <a:gd name="connsiteX2-111" fmla="*/ 7610 w 10000"/>
                <a:gd name="connsiteY2-112" fmla="*/ 3438 h 10000"/>
                <a:gd name="connsiteX3-113" fmla="*/ 5999 w 10000"/>
                <a:gd name="connsiteY3-114" fmla="*/ 3572 h 10000"/>
                <a:gd name="connsiteX4-115" fmla="*/ 5985 w 10000"/>
                <a:gd name="connsiteY4-116" fmla="*/ 1965 h 10000"/>
                <a:gd name="connsiteX5-117" fmla="*/ 5081 w 10000"/>
                <a:gd name="connsiteY5-118" fmla="*/ 800 h 10000"/>
                <a:gd name="connsiteX6-119" fmla="*/ 4043 w 10000"/>
                <a:gd name="connsiteY6-120" fmla="*/ 1710 h 10000"/>
                <a:gd name="connsiteX7-121" fmla="*/ 3399 w 10000"/>
                <a:gd name="connsiteY7-122" fmla="*/ 90 h 10000"/>
                <a:gd name="connsiteX8-123" fmla="*/ 2130 w 10000"/>
                <a:gd name="connsiteY8-124" fmla="*/ 1188 h 10000"/>
                <a:gd name="connsiteX9-125" fmla="*/ 0 w 10000"/>
                <a:gd name="connsiteY9-126" fmla="*/ 1013 h 10000"/>
                <a:gd name="connsiteX10-127" fmla="*/ 0 w 10000"/>
                <a:gd name="connsiteY10-128" fmla="*/ 6987 h 10000"/>
                <a:gd name="connsiteX11-129" fmla="*/ 8921 w 10000"/>
                <a:gd name="connsiteY11-130" fmla="*/ 10000 h 10000"/>
                <a:gd name="connsiteX12-131" fmla="*/ 10000 w 10000"/>
                <a:gd name="connsiteY12-132" fmla="*/ 8192 h 10000"/>
                <a:gd name="connsiteX0-133" fmla="*/ 10000 w 10000"/>
                <a:gd name="connsiteY0-134" fmla="*/ 8192 h 10000"/>
                <a:gd name="connsiteX1-135" fmla="*/ 7905 w 10000"/>
                <a:gd name="connsiteY1-136" fmla="*/ 6317 h 10000"/>
                <a:gd name="connsiteX2-137" fmla="*/ 7610 w 10000"/>
                <a:gd name="connsiteY2-138" fmla="*/ 3438 h 10000"/>
                <a:gd name="connsiteX3-139" fmla="*/ 5999 w 10000"/>
                <a:gd name="connsiteY3-140" fmla="*/ 3572 h 10000"/>
                <a:gd name="connsiteX4-141" fmla="*/ 5985 w 10000"/>
                <a:gd name="connsiteY4-142" fmla="*/ 1965 h 10000"/>
                <a:gd name="connsiteX5-143" fmla="*/ 5081 w 10000"/>
                <a:gd name="connsiteY5-144" fmla="*/ 800 h 10000"/>
                <a:gd name="connsiteX6-145" fmla="*/ 4043 w 10000"/>
                <a:gd name="connsiteY6-146" fmla="*/ 1710 h 10000"/>
                <a:gd name="connsiteX7-147" fmla="*/ 3399 w 10000"/>
                <a:gd name="connsiteY7-148" fmla="*/ 90 h 10000"/>
                <a:gd name="connsiteX8-149" fmla="*/ 2130 w 10000"/>
                <a:gd name="connsiteY8-150" fmla="*/ 1188 h 10000"/>
                <a:gd name="connsiteX9-151" fmla="*/ 0 w 10000"/>
                <a:gd name="connsiteY9-152" fmla="*/ 1013 h 10000"/>
                <a:gd name="connsiteX10-153" fmla="*/ 0 w 10000"/>
                <a:gd name="connsiteY10-154" fmla="*/ 6987 h 10000"/>
                <a:gd name="connsiteX11-155" fmla="*/ 8921 w 10000"/>
                <a:gd name="connsiteY11-156" fmla="*/ 10000 h 10000"/>
                <a:gd name="connsiteX12-157" fmla="*/ 10000 w 10000"/>
                <a:gd name="connsiteY12-158" fmla="*/ 8192 h 10000"/>
                <a:gd name="connsiteX0-159" fmla="*/ 10000 w 10004"/>
                <a:gd name="connsiteY0-160" fmla="*/ 8192 h 10000"/>
                <a:gd name="connsiteX1-161" fmla="*/ 7905 w 10004"/>
                <a:gd name="connsiteY1-162" fmla="*/ 6317 h 10000"/>
                <a:gd name="connsiteX2-163" fmla="*/ 7610 w 10004"/>
                <a:gd name="connsiteY2-164" fmla="*/ 3438 h 10000"/>
                <a:gd name="connsiteX3-165" fmla="*/ 5999 w 10004"/>
                <a:gd name="connsiteY3-166" fmla="*/ 3572 h 10000"/>
                <a:gd name="connsiteX4-167" fmla="*/ 5985 w 10004"/>
                <a:gd name="connsiteY4-168" fmla="*/ 1965 h 10000"/>
                <a:gd name="connsiteX5-169" fmla="*/ 5081 w 10004"/>
                <a:gd name="connsiteY5-170" fmla="*/ 800 h 10000"/>
                <a:gd name="connsiteX6-171" fmla="*/ 4043 w 10004"/>
                <a:gd name="connsiteY6-172" fmla="*/ 1710 h 10000"/>
                <a:gd name="connsiteX7-173" fmla="*/ 3399 w 10004"/>
                <a:gd name="connsiteY7-174" fmla="*/ 90 h 10000"/>
                <a:gd name="connsiteX8-175" fmla="*/ 2130 w 10004"/>
                <a:gd name="connsiteY8-176" fmla="*/ 1188 h 10000"/>
                <a:gd name="connsiteX9-177" fmla="*/ 0 w 10004"/>
                <a:gd name="connsiteY9-178" fmla="*/ 1013 h 10000"/>
                <a:gd name="connsiteX10-179" fmla="*/ 0 w 10004"/>
                <a:gd name="connsiteY10-180" fmla="*/ 6987 h 10000"/>
                <a:gd name="connsiteX11-181" fmla="*/ 8921 w 10004"/>
                <a:gd name="connsiteY11-182" fmla="*/ 10000 h 10000"/>
                <a:gd name="connsiteX12-183" fmla="*/ 10000 w 10004"/>
                <a:gd name="connsiteY12-184" fmla="*/ 8192 h 10000"/>
                <a:gd name="connsiteX0-185" fmla="*/ 10000 w 10004"/>
                <a:gd name="connsiteY0-186" fmla="*/ 8192 h 10000"/>
                <a:gd name="connsiteX1-187" fmla="*/ 7905 w 10004"/>
                <a:gd name="connsiteY1-188" fmla="*/ 6317 h 10000"/>
                <a:gd name="connsiteX2-189" fmla="*/ 7610 w 10004"/>
                <a:gd name="connsiteY2-190" fmla="*/ 3438 h 10000"/>
                <a:gd name="connsiteX3-191" fmla="*/ 5999 w 10004"/>
                <a:gd name="connsiteY3-192" fmla="*/ 3572 h 10000"/>
                <a:gd name="connsiteX4-193" fmla="*/ 5985 w 10004"/>
                <a:gd name="connsiteY4-194" fmla="*/ 1965 h 10000"/>
                <a:gd name="connsiteX5-195" fmla="*/ 5081 w 10004"/>
                <a:gd name="connsiteY5-196" fmla="*/ 800 h 10000"/>
                <a:gd name="connsiteX6-197" fmla="*/ 4043 w 10004"/>
                <a:gd name="connsiteY6-198" fmla="*/ 1710 h 10000"/>
                <a:gd name="connsiteX7-199" fmla="*/ 3399 w 10004"/>
                <a:gd name="connsiteY7-200" fmla="*/ 90 h 10000"/>
                <a:gd name="connsiteX8-201" fmla="*/ 2130 w 10004"/>
                <a:gd name="connsiteY8-202" fmla="*/ 1188 h 10000"/>
                <a:gd name="connsiteX9-203" fmla="*/ 0 w 10004"/>
                <a:gd name="connsiteY9-204" fmla="*/ 1013 h 10000"/>
                <a:gd name="connsiteX10-205" fmla="*/ 0 w 10004"/>
                <a:gd name="connsiteY10-206" fmla="*/ 6987 h 10000"/>
                <a:gd name="connsiteX11-207" fmla="*/ 8921 w 10004"/>
                <a:gd name="connsiteY11-208" fmla="*/ 10000 h 10000"/>
                <a:gd name="connsiteX12-209" fmla="*/ 10000 w 10004"/>
                <a:gd name="connsiteY12-210" fmla="*/ 8192 h 10000"/>
                <a:gd name="connsiteX0-211" fmla="*/ 10678 w 10682"/>
                <a:gd name="connsiteY0-212" fmla="*/ 8192 h 9889"/>
                <a:gd name="connsiteX1-213" fmla="*/ 8583 w 10682"/>
                <a:gd name="connsiteY1-214" fmla="*/ 6317 h 9889"/>
                <a:gd name="connsiteX2-215" fmla="*/ 8288 w 10682"/>
                <a:gd name="connsiteY2-216" fmla="*/ 3438 h 9889"/>
                <a:gd name="connsiteX3-217" fmla="*/ 6677 w 10682"/>
                <a:gd name="connsiteY3-218" fmla="*/ 3572 h 9889"/>
                <a:gd name="connsiteX4-219" fmla="*/ 6663 w 10682"/>
                <a:gd name="connsiteY4-220" fmla="*/ 1965 h 9889"/>
                <a:gd name="connsiteX5-221" fmla="*/ 5759 w 10682"/>
                <a:gd name="connsiteY5-222" fmla="*/ 800 h 9889"/>
                <a:gd name="connsiteX6-223" fmla="*/ 4721 w 10682"/>
                <a:gd name="connsiteY6-224" fmla="*/ 1710 h 9889"/>
                <a:gd name="connsiteX7-225" fmla="*/ 4077 w 10682"/>
                <a:gd name="connsiteY7-226" fmla="*/ 90 h 9889"/>
                <a:gd name="connsiteX8-227" fmla="*/ 2808 w 10682"/>
                <a:gd name="connsiteY8-228" fmla="*/ 1188 h 9889"/>
                <a:gd name="connsiteX9-229" fmla="*/ 678 w 10682"/>
                <a:gd name="connsiteY9-230" fmla="*/ 1013 h 9889"/>
                <a:gd name="connsiteX10-231" fmla="*/ 678 w 10682"/>
                <a:gd name="connsiteY10-232" fmla="*/ 6987 h 9889"/>
                <a:gd name="connsiteX11-233" fmla="*/ 9832 w 10682"/>
                <a:gd name="connsiteY11-234" fmla="*/ 9889 h 9889"/>
                <a:gd name="connsiteX12-235" fmla="*/ 10678 w 10682"/>
                <a:gd name="connsiteY12-236" fmla="*/ 8192 h 9889"/>
                <a:gd name="connsiteX0-237" fmla="*/ 9996 w 10000"/>
                <a:gd name="connsiteY0-238" fmla="*/ 8284 h 10000"/>
                <a:gd name="connsiteX1-239" fmla="*/ 8035 w 10000"/>
                <a:gd name="connsiteY1-240" fmla="*/ 6388 h 10000"/>
                <a:gd name="connsiteX2-241" fmla="*/ 7759 w 10000"/>
                <a:gd name="connsiteY2-242" fmla="*/ 3477 h 10000"/>
                <a:gd name="connsiteX3-243" fmla="*/ 6251 w 10000"/>
                <a:gd name="connsiteY3-244" fmla="*/ 3612 h 10000"/>
                <a:gd name="connsiteX4-245" fmla="*/ 6238 w 10000"/>
                <a:gd name="connsiteY4-246" fmla="*/ 1987 h 10000"/>
                <a:gd name="connsiteX5-247" fmla="*/ 5391 w 10000"/>
                <a:gd name="connsiteY5-248" fmla="*/ 809 h 10000"/>
                <a:gd name="connsiteX6-249" fmla="*/ 4420 w 10000"/>
                <a:gd name="connsiteY6-250" fmla="*/ 1729 h 10000"/>
                <a:gd name="connsiteX7-251" fmla="*/ 3817 w 10000"/>
                <a:gd name="connsiteY7-252" fmla="*/ 91 h 10000"/>
                <a:gd name="connsiteX8-253" fmla="*/ 2629 w 10000"/>
                <a:gd name="connsiteY8-254" fmla="*/ 1201 h 10000"/>
                <a:gd name="connsiteX9-255" fmla="*/ 635 w 10000"/>
                <a:gd name="connsiteY9-256" fmla="*/ 1024 h 10000"/>
                <a:gd name="connsiteX10-257" fmla="*/ 635 w 10000"/>
                <a:gd name="connsiteY10-258" fmla="*/ 7065 h 10000"/>
                <a:gd name="connsiteX11-259" fmla="*/ 9204 w 10000"/>
                <a:gd name="connsiteY11-260" fmla="*/ 10000 h 10000"/>
                <a:gd name="connsiteX12-261" fmla="*/ 9996 w 10000"/>
                <a:gd name="connsiteY12-262" fmla="*/ 8284 h 10000"/>
                <a:gd name="connsiteX0-263" fmla="*/ 9996 w 10000"/>
                <a:gd name="connsiteY0-264" fmla="*/ 8284 h 10000"/>
                <a:gd name="connsiteX1-265" fmla="*/ 8035 w 10000"/>
                <a:gd name="connsiteY1-266" fmla="*/ 6388 h 10000"/>
                <a:gd name="connsiteX2-267" fmla="*/ 7759 w 10000"/>
                <a:gd name="connsiteY2-268" fmla="*/ 3477 h 10000"/>
                <a:gd name="connsiteX3-269" fmla="*/ 6251 w 10000"/>
                <a:gd name="connsiteY3-270" fmla="*/ 3612 h 10000"/>
                <a:gd name="connsiteX4-271" fmla="*/ 6238 w 10000"/>
                <a:gd name="connsiteY4-272" fmla="*/ 1987 h 10000"/>
                <a:gd name="connsiteX5-273" fmla="*/ 5391 w 10000"/>
                <a:gd name="connsiteY5-274" fmla="*/ 809 h 10000"/>
                <a:gd name="connsiteX6-275" fmla="*/ 4420 w 10000"/>
                <a:gd name="connsiteY6-276" fmla="*/ 1729 h 10000"/>
                <a:gd name="connsiteX7-277" fmla="*/ 3817 w 10000"/>
                <a:gd name="connsiteY7-278" fmla="*/ 91 h 10000"/>
                <a:gd name="connsiteX8-279" fmla="*/ 2629 w 10000"/>
                <a:gd name="connsiteY8-280" fmla="*/ 1201 h 10000"/>
                <a:gd name="connsiteX9-281" fmla="*/ 635 w 10000"/>
                <a:gd name="connsiteY9-282" fmla="*/ 1024 h 10000"/>
                <a:gd name="connsiteX10-283" fmla="*/ 635 w 10000"/>
                <a:gd name="connsiteY10-284" fmla="*/ 7065 h 10000"/>
                <a:gd name="connsiteX11-285" fmla="*/ 9204 w 10000"/>
                <a:gd name="connsiteY11-286" fmla="*/ 10000 h 10000"/>
                <a:gd name="connsiteX12-287" fmla="*/ 9996 w 10000"/>
                <a:gd name="connsiteY12-288" fmla="*/ 8284 h 10000"/>
                <a:gd name="connsiteX0-289" fmla="*/ 9361 w 9365"/>
                <a:gd name="connsiteY0-290" fmla="*/ 8284 h 10000"/>
                <a:gd name="connsiteX1-291" fmla="*/ 7400 w 9365"/>
                <a:gd name="connsiteY1-292" fmla="*/ 6388 h 10000"/>
                <a:gd name="connsiteX2-293" fmla="*/ 7124 w 9365"/>
                <a:gd name="connsiteY2-294" fmla="*/ 3477 h 10000"/>
                <a:gd name="connsiteX3-295" fmla="*/ 5616 w 9365"/>
                <a:gd name="connsiteY3-296" fmla="*/ 3612 h 10000"/>
                <a:gd name="connsiteX4-297" fmla="*/ 5603 w 9365"/>
                <a:gd name="connsiteY4-298" fmla="*/ 1987 h 10000"/>
                <a:gd name="connsiteX5-299" fmla="*/ 4756 w 9365"/>
                <a:gd name="connsiteY5-300" fmla="*/ 809 h 10000"/>
                <a:gd name="connsiteX6-301" fmla="*/ 3785 w 9365"/>
                <a:gd name="connsiteY6-302" fmla="*/ 1729 h 10000"/>
                <a:gd name="connsiteX7-303" fmla="*/ 3182 w 9365"/>
                <a:gd name="connsiteY7-304" fmla="*/ 91 h 10000"/>
                <a:gd name="connsiteX8-305" fmla="*/ 1994 w 9365"/>
                <a:gd name="connsiteY8-306" fmla="*/ 1201 h 10000"/>
                <a:gd name="connsiteX9-307" fmla="*/ 0 w 9365"/>
                <a:gd name="connsiteY9-308" fmla="*/ 1024 h 10000"/>
                <a:gd name="connsiteX10-309" fmla="*/ 0 w 9365"/>
                <a:gd name="connsiteY10-310" fmla="*/ 7065 h 10000"/>
                <a:gd name="connsiteX11-311" fmla="*/ 8569 w 9365"/>
                <a:gd name="connsiteY11-312" fmla="*/ 10000 h 10000"/>
                <a:gd name="connsiteX12-313" fmla="*/ 9361 w 9365"/>
                <a:gd name="connsiteY12-314" fmla="*/ 8284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" name="任意多边形(F) 458"/>
            <p:cNvSpPr/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" name="任意多边形(F) 459"/>
            <p:cNvSpPr/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" name="任意多边形(F) 460"/>
            <p:cNvSpPr/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" name="任意多边形(F) 461"/>
            <p:cNvSpPr/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" name="任意多边形(F) 462"/>
            <p:cNvSpPr/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" name="任意多边形(F) 463"/>
            <p:cNvSpPr/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(F) 464"/>
            <p:cNvSpPr/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(F) 465"/>
            <p:cNvSpPr/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(F) 466"/>
            <p:cNvSpPr/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(F) 467"/>
            <p:cNvSpPr/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(F) 468"/>
            <p:cNvSpPr/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(F) 469"/>
            <p:cNvSpPr/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(F) 470"/>
            <p:cNvSpPr/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" name="任意多边形(F) 471"/>
            <p:cNvSpPr/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0" name="任意多边形(F) 472"/>
            <p:cNvSpPr/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(F) 473"/>
            <p:cNvSpPr/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(F) 474"/>
            <p:cNvSpPr/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(F) 475"/>
            <p:cNvSpPr/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476"/>
            <p:cNvSpPr/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477"/>
            <p:cNvSpPr/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6" name="任意多边形(F) 478"/>
            <p:cNvSpPr/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7" name="任意多边形(F) 479"/>
            <p:cNvSpPr/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(F) 480"/>
            <p:cNvSpPr/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(F) 481"/>
            <p:cNvSpPr/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(F) 482"/>
            <p:cNvSpPr/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(F) 483"/>
            <p:cNvSpPr/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(F) 484"/>
            <p:cNvSpPr/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(F) 485"/>
            <p:cNvSpPr/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4" name="任意多边形(F) 486"/>
            <p:cNvSpPr/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" name="任意多边形(F) 487"/>
            <p:cNvSpPr/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(F) 488"/>
            <p:cNvSpPr/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(F) 489"/>
            <p:cNvSpPr/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(F) 490"/>
            <p:cNvSpPr/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(F) 485"/>
            <p:cNvSpPr/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0" name="组 39"/>
          <p:cNvGrpSpPr/>
          <p:nvPr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任意多边形 28"/>
            <p:cNvSpPr/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(F) 29"/>
            <p:cNvSpPr/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3" name="任意多边形 30"/>
            <p:cNvSpPr/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4" name="任意多边形 31"/>
            <p:cNvSpPr/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 32"/>
            <p:cNvSpPr/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 33"/>
            <p:cNvSpPr/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4"/>
            <p:cNvSpPr/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5"/>
            <p:cNvSpPr/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9" name="任意多边形(F) 500"/>
          <p:cNvSpPr/>
          <p:nvPr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0" name="组 49"/>
          <p:cNvGrpSpPr/>
          <p:nvPr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任意多边形 36"/>
            <p:cNvSpPr/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" name="任意多边形 37"/>
            <p:cNvSpPr/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3" name="任意多边形 38"/>
            <p:cNvSpPr/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39"/>
            <p:cNvSpPr/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40"/>
            <p:cNvSpPr/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41"/>
            <p:cNvSpPr/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42"/>
            <p:cNvSpPr/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43"/>
            <p:cNvSpPr/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9" name="任意多边形(F) 413"/>
          <p:cNvSpPr/>
          <p:nvPr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-1" fmla="*/ 282858 w 12188952"/>
              <a:gd name="connsiteY0-2" fmla="*/ 953 h 3850488"/>
              <a:gd name="connsiteX1-3" fmla="*/ 2374306 w 12188952"/>
              <a:gd name="connsiteY1-4" fmla="*/ 434202 h 3850488"/>
              <a:gd name="connsiteX2-5" fmla="*/ 7427648 w 12188952"/>
              <a:gd name="connsiteY2-6" fmla="*/ 3008169 h 3850488"/>
              <a:gd name="connsiteX3-7" fmla="*/ 12188952 w 12188952"/>
              <a:gd name="connsiteY3-8" fmla="*/ 2149941 h 3850488"/>
              <a:gd name="connsiteX4-9" fmla="*/ 12188952 w 12188952"/>
              <a:gd name="connsiteY4-10" fmla="*/ 3850488 h 3850488"/>
              <a:gd name="connsiteX5-11" fmla="*/ 0 w 12188952"/>
              <a:gd name="connsiteY5-12" fmla="*/ 3850488 h 3850488"/>
              <a:gd name="connsiteX6-13" fmla="*/ 0 w 12188952"/>
              <a:gd name="connsiteY6-14" fmla="*/ 2369 h 3850488"/>
              <a:gd name="connsiteX7-15" fmla="*/ 282858 w 12188952"/>
              <a:gd name="connsiteY7-16" fmla="*/ 953 h 38504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0" name="任意多边形(F) 414"/>
          <p:cNvSpPr/>
          <p:nvPr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1" name="组 5"/>
          <p:cNvGrpSpPr>
            <a:grpSpLocks noChangeAspect="1"/>
          </p:cNvGrpSpPr>
          <p:nvPr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2" name="任意多边形 6"/>
            <p:cNvSpPr/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7"/>
            <p:cNvSpPr/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8"/>
            <p:cNvSpPr/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9"/>
            <p:cNvSpPr/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10"/>
            <p:cNvSpPr/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11"/>
            <p:cNvSpPr/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12"/>
            <p:cNvSpPr/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0" name="任意多边形 14"/>
            <p:cNvSpPr/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1" name="任意多边形 15"/>
            <p:cNvSpPr/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2" name="任意多边形(F) 16"/>
            <p:cNvSpPr/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3" name="任意多边形 17"/>
            <p:cNvSpPr/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4" name="任意多边形 18"/>
            <p:cNvSpPr/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5" name="任意多边形 19"/>
            <p:cNvSpPr/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6" name="任意多边形 20"/>
            <p:cNvSpPr/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7" name="任意多边形 21"/>
            <p:cNvSpPr/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8" name="任意多边形 22"/>
            <p:cNvSpPr/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9" name="任意多边形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0" name="任意多边形 24"/>
            <p:cNvSpPr/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1" name="组 33"/>
          <p:cNvGrpSpPr>
            <a:grpSpLocks noChangeAspect="1"/>
          </p:cNvGrpSpPr>
          <p:nvPr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2" name="任意多边形 34"/>
            <p:cNvSpPr/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3" name="任意多边形 35"/>
            <p:cNvSpPr/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4" name="任意多边形 36"/>
            <p:cNvSpPr/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5" name="任意多边形 37"/>
            <p:cNvSpPr/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6" name="任意多边形 38"/>
            <p:cNvSpPr/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7" name="组 43"/>
          <p:cNvGrpSpPr>
            <a:grpSpLocks noChangeAspect="1"/>
          </p:cNvGrpSpPr>
          <p:nvPr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88" name="任意多边形 44"/>
            <p:cNvSpPr/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9" name="任意多边形 45"/>
            <p:cNvSpPr/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0" name="任意多边形 46"/>
            <p:cNvSpPr/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1" name="任意多边形 47"/>
            <p:cNvSpPr/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2" name="任意多边形 48"/>
            <p:cNvSpPr/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3" name="任意多边形 49"/>
            <p:cNvSpPr/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4" name="组 93"/>
          <p:cNvGrpSpPr/>
          <p:nvPr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5" name="任意多边形 34"/>
            <p:cNvSpPr/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6" name="任意多边形 35"/>
            <p:cNvSpPr/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7" name="任意多边形 36"/>
            <p:cNvSpPr/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8" name="任意多边形 38"/>
            <p:cNvSpPr/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9" name="组 43"/>
          <p:cNvGrpSpPr>
            <a:grpSpLocks noChangeAspect="1"/>
          </p:cNvGrpSpPr>
          <p:nvPr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0" name="任意多边形 44"/>
            <p:cNvSpPr/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1" name="任意多边形 45"/>
            <p:cNvSpPr/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2" name="任意多边形 46"/>
            <p:cNvSpPr/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3" name="任意多边形 47"/>
            <p:cNvSpPr/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4" name="任意多边形 48"/>
            <p:cNvSpPr/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5" name="任意多边形 49"/>
            <p:cNvSpPr/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06" name="组 105"/>
          <p:cNvGrpSpPr/>
          <p:nvPr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任意多边形 28"/>
            <p:cNvSpPr/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8" name="任意多边形(F) 29"/>
            <p:cNvSpPr/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9" name="任意多边形 30"/>
            <p:cNvSpPr/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0" name="任意多边形 31"/>
            <p:cNvSpPr/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" name="任意多边形 32"/>
            <p:cNvSpPr/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2" name="任意多边形 33"/>
            <p:cNvSpPr/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3" name="任意多边形 34"/>
            <p:cNvSpPr/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4" name="任意多边形 35"/>
            <p:cNvSpPr/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5" name="任意多边形 8"/>
          <p:cNvSpPr/>
          <p:nvPr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6" name="任意多边形(F) 115"/>
          <p:cNvSpPr/>
          <p:nvPr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-1" fmla="*/ 0 w 12328635"/>
              <a:gd name="connsiteY0-2" fmla="*/ 0 h 3162094"/>
              <a:gd name="connsiteX1-3" fmla="*/ 7662042 w 12328635"/>
              <a:gd name="connsiteY1-4" fmla="*/ 3137338 h 3162094"/>
              <a:gd name="connsiteX2-5" fmla="*/ 12328635 w 12328635"/>
              <a:gd name="connsiteY2-6" fmla="*/ 1450427 h 3162094"/>
              <a:gd name="connsiteX0-7" fmla="*/ 0 w 12155215"/>
              <a:gd name="connsiteY0-8" fmla="*/ 0 h 3171571"/>
              <a:gd name="connsiteX1-9" fmla="*/ 7662042 w 12155215"/>
              <a:gd name="connsiteY1-10" fmla="*/ 3137338 h 3171571"/>
              <a:gd name="connsiteX2-11" fmla="*/ 12155215 w 12155215"/>
              <a:gd name="connsiteY2-12" fmla="*/ 1639614 h 3171571"/>
              <a:gd name="connsiteX0-13" fmla="*/ 0 w 12155215"/>
              <a:gd name="connsiteY0-14" fmla="*/ 0 h 3169200"/>
              <a:gd name="connsiteX1-15" fmla="*/ 7662042 w 12155215"/>
              <a:gd name="connsiteY1-16" fmla="*/ 3137338 h 3169200"/>
              <a:gd name="connsiteX2-17" fmla="*/ 12155215 w 12155215"/>
              <a:gd name="connsiteY2-18" fmla="*/ 1639614 h 3169200"/>
              <a:gd name="connsiteX0-19" fmla="*/ 0 w 12155215"/>
              <a:gd name="connsiteY0-20" fmla="*/ 0 h 3014668"/>
              <a:gd name="connsiteX1-21" fmla="*/ 7173311 w 12155215"/>
              <a:gd name="connsiteY1-22" fmla="*/ 2979683 h 3014668"/>
              <a:gd name="connsiteX2-23" fmla="*/ 12155215 w 12155215"/>
              <a:gd name="connsiteY2-24" fmla="*/ 1639614 h 3014668"/>
              <a:gd name="connsiteX0-25" fmla="*/ 0 w 12155215"/>
              <a:gd name="connsiteY0-26" fmla="*/ 0 h 3011275"/>
              <a:gd name="connsiteX1-27" fmla="*/ 7173311 w 12155215"/>
              <a:gd name="connsiteY1-28" fmla="*/ 2979683 h 3011275"/>
              <a:gd name="connsiteX2-29" fmla="*/ 12155215 w 12155215"/>
              <a:gd name="connsiteY2-30" fmla="*/ 1639614 h 3011275"/>
              <a:gd name="connsiteX0-31" fmla="*/ 0 w 12155215"/>
              <a:gd name="connsiteY0-32" fmla="*/ 0 h 3119572"/>
              <a:gd name="connsiteX1-33" fmla="*/ 7614745 w 12155215"/>
              <a:gd name="connsiteY1-34" fmla="*/ 3090041 h 3119572"/>
              <a:gd name="connsiteX2-35" fmla="*/ 12155215 w 12155215"/>
              <a:gd name="connsiteY2-36" fmla="*/ 1639614 h 3119572"/>
              <a:gd name="connsiteX0-37" fmla="*/ 0 w 12155215"/>
              <a:gd name="connsiteY0-38" fmla="*/ 0 h 3119572"/>
              <a:gd name="connsiteX1-39" fmla="*/ 7614745 w 12155215"/>
              <a:gd name="connsiteY1-40" fmla="*/ 3090041 h 3119572"/>
              <a:gd name="connsiteX2-41" fmla="*/ 12155215 w 12155215"/>
              <a:gd name="connsiteY2-42" fmla="*/ 1639614 h 3119572"/>
              <a:gd name="connsiteX0-43" fmla="*/ 0 w 12155215"/>
              <a:gd name="connsiteY0-44" fmla="*/ 0 h 3095317"/>
              <a:gd name="connsiteX1-45" fmla="*/ 7614745 w 12155215"/>
              <a:gd name="connsiteY1-46" fmla="*/ 3090041 h 3095317"/>
              <a:gd name="connsiteX2-47" fmla="*/ 12155215 w 12155215"/>
              <a:gd name="connsiteY2-48" fmla="*/ 1639614 h 3095317"/>
              <a:gd name="connsiteX0-49" fmla="*/ 0 w 12155215"/>
              <a:gd name="connsiteY0-50" fmla="*/ 0 h 3095317"/>
              <a:gd name="connsiteX1-51" fmla="*/ 7614745 w 12155215"/>
              <a:gd name="connsiteY1-52" fmla="*/ 3090041 h 3095317"/>
              <a:gd name="connsiteX2-53" fmla="*/ 12155215 w 12155215"/>
              <a:gd name="connsiteY2-54" fmla="*/ 1639614 h 3095317"/>
              <a:gd name="connsiteX0-55" fmla="*/ 0 w 12155215"/>
              <a:gd name="connsiteY0-56" fmla="*/ 0 h 3095317"/>
              <a:gd name="connsiteX1-57" fmla="*/ 7614745 w 12155215"/>
              <a:gd name="connsiteY1-58" fmla="*/ 3090041 h 3095317"/>
              <a:gd name="connsiteX2-59" fmla="*/ 12155215 w 12155215"/>
              <a:gd name="connsiteY2-60" fmla="*/ 1639614 h 3095317"/>
              <a:gd name="connsiteX0-61" fmla="*/ 0 w 12139450"/>
              <a:gd name="connsiteY0-62" fmla="*/ 0 h 3057566"/>
              <a:gd name="connsiteX1-63" fmla="*/ 7598980 w 12139450"/>
              <a:gd name="connsiteY1-64" fmla="*/ 3026979 h 3057566"/>
              <a:gd name="connsiteX2-65" fmla="*/ 12139450 w 12139450"/>
              <a:gd name="connsiteY2-66" fmla="*/ 1576552 h 3057566"/>
              <a:gd name="connsiteX0-67" fmla="*/ 0 w 12139450"/>
              <a:gd name="connsiteY0-68" fmla="*/ 0 h 3028856"/>
              <a:gd name="connsiteX1-69" fmla="*/ 7598980 w 12139450"/>
              <a:gd name="connsiteY1-70" fmla="*/ 3026979 h 3028856"/>
              <a:gd name="connsiteX2-71" fmla="*/ 12139450 w 12139450"/>
              <a:gd name="connsiteY2-72" fmla="*/ 1576552 h 3028856"/>
              <a:gd name="connsiteX0-73" fmla="*/ 0 w 12139450"/>
              <a:gd name="connsiteY0-74" fmla="*/ 0 h 3027100"/>
              <a:gd name="connsiteX1-75" fmla="*/ 7598980 w 12139450"/>
              <a:gd name="connsiteY1-76" fmla="*/ 3026979 h 3027100"/>
              <a:gd name="connsiteX2-77" fmla="*/ 12139450 w 12139450"/>
              <a:gd name="connsiteY2-78" fmla="*/ 1576552 h 3027100"/>
              <a:gd name="connsiteX0-79" fmla="*/ 0 w 12139450"/>
              <a:gd name="connsiteY0-80" fmla="*/ 0 h 3029936"/>
              <a:gd name="connsiteX1-81" fmla="*/ 7598980 w 12139450"/>
              <a:gd name="connsiteY1-82" fmla="*/ 3026979 h 3029936"/>
              <a:gd name="connsiteX2-83" fmla="*/ 12139450 w 12139450"/>
              <a:gd name="connsiteY2-84" fmla="*/ 1576552 h 302993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7" name="组 116"/>
          <p:cNvGrpSpPr/>
          <p:nvPr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18" name="任意多边形(F) 324"/>
            <p:cNvSpPr/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9" name="任意多边形(F) 325"/>
            <p:cNvSpPr/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0" name="任意多边形(F) 326"/>
            <p:cNvSpPr/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1" name="任意多边形(F) 327"/>
            <p:cNvSpPr/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2" name="任意多边形(F) 328"/>
            <p:cNvSpPr/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" name="任意多边形(F) 329"/>
            <p:cNvSpPr/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4" name="任意多边形(F) 330"/>
            <p:cNvSpPr/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5" name="任意多边形(F) 331"/>
            <p:cNvSpPr/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6" name="任意多边形(F) 332"/>
            <p:cNvSpPr/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7" name="任意多边形(F) 333"/>
            <p:cNvSpPr/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8" name="任意多边形(F) 334"/>
            <p:cNvSpPr/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9" name="任意多边形(F) 335"/>
            <p:cNvSpPr/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0" name="任意多边形(F) 336"/>
            <p:cNvSpPr/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1" name="任意多边形(F) 337"/>
            <p:cNvSpPr/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2" name="任意多边形(F) 338"/>
            <p:cNvSpPr/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" name="任意多边形(F) 339"/>
            <p:cNvSpPr/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4" name="任意多边形(F) 340"/>
            <p:cNvSpPr/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5" name="任意多边形(F) 341"/>
            <p:cNvSpPr/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6" name="任意多边形(F) 342"/>
            <p:cNvSpPr/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7" name="任意多边形(F) 343"/>
            <p:cNvSpPr/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8" name="任意多边形(F) 344"/>
            <p:cNvSpPr/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9" name="任意多边形(F) 345"/>
            <p:cNvSpPr/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0" name="任意多边形(F) 346"/>
            <p:cNvSpPr/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1" name="任意多边形(F) 347"/>
            <p:cNvSpPr/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2" name="任意多边形(F) 348"/>
            <p:cNvSpPr/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3" name="任意多边形(F) 349"/>
            <p:cNvSpPr/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4" name="任意多边形(F) 332"/>
            <p:cNvSpPr/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5" name="任意多边形(F) 332"/>
            <p:cNvSpPr/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46" name="组 5"/>
          <p:cNvGrpSpPr>
            <a:grpSpLocks noChangeAspect="1"/>
          </p:cNvGrpSpPr>
          <p:nvPr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47" name="任意多边形 6"/>
            <p:cNvSpPr/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8" name="任意多边形 7"/>
            <p:cNvSpPr/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9" name="任意多边形 8"/>
            <p:cNvSpPr/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0" name="任意多边形 9"/>
            <p:cNvSpPr/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1" name="任意多边形 10"/>
            <p:cNvSpPr/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2" name="任意多边形 11"/>
            <p:cNvSpPr/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3" name="任意多边形 12"/>
            <p:cNvSpPr/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4" name="任意多边形 13"/>
            <p:cNvSpPr/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5" name="任意多边形 14"/>
            <p:cNvSpPr/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6" name="任意多边形 15"/>
            <p:cNvSpPr/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7" name="任意多边形 16"/>
            <p:cNvSpPr/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8" name="任意多边形 17"/>
            <p:cNvSpPr/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9" name="任意多边形 18"/>
            <p:cNvSpPr/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0" name="任意多边形 19"/>
            <p:cNvSpPr/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1" name="任意多边形 20"/>
            <p:cNvSpPr/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2" name="任意多边形 21"/>
            <p:cNvSpPr/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3" name="任意多边形 22"/>
            <p:cNvSpPr/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4" name="任意多边形 23"/>
            <p:cNvSpPr/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5" name="任意多边形 24"/>
            <p:cNvSpPr/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6" name="任意多边形 25"/>
            <p:cNvSpPr/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7" name="任意多边形 26"/>
            <p:cNvSpPr/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8" name="任意多边形 27"/>
            <p:cNvSpPr/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9" name="任意多边形 28"/>
            <p:cNvSpPr/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0" name="任意多边形 29"/>
            <p:cNvSpPr/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71" name="组 64"/>
          <p:cNvGrpSpPr>
            <a:grpSpLocks noChangeAspect="1"/>
          </p:cNvGrpSpPr>
          <p:nvPr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任意多边形 65"/>
            <p:cNvSpPr/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3" name="任意多边形 66"/>
            <p:cNvSpPr/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4" name="任意多边形 67"/>
            <p:cNvSpPr/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5" name="任意多边形 68"/>
            <p:cNvSpPr/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6" name="任意多边形 69"/>
            <p:cNvSpPr/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7" name="任意多边形 70"/>
            <p:cNvSpPr/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8" name="任意多边形 71"/>
            <p:cNvSpPr/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9" name="任意多边形 72"/>
            <p:cNvSpPr/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lang="zh-CN" altLang="en-US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rtlCol="0" anchor="b">
            <a:normAutofit/>
          </a:bodyPr>
          <a:lstStyle>
            <a:lvl1pPr algn="ctr">
              <a:defRPr sz="660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zh-CN" altLang="en-US" noProof="0"/>
              <a:t>单击此处编辑母版副标题样式</a:t>
            </a:r>
            <a:endParaRPr lang="zh-CN" altLang="en-US" noProof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二级</a:t>
            </a:r>
            <a:endParaRPr lang="zh-CN" altLang="en-US" noProof="0"/>
          </a:p>
          <a:p>
            <a:pPr lvl="2" rtl="0"/>
            <a:r>
              <a:rPr lang="zh-CN" altLang="en-US" noProof="0"/>
              <a:t>三级</a:t>
            </a:r>
            <a:endParaRPr lang="zh-CN" altLang="en-US" noProof="0"/>
          </a:p>
          <a:p>
            <a:pPr lvl="3" rtl="0"/>
            <a:r>
              <a:rPr lang="zh-CN" altLang="en-US" noProof="0"/>
              <a:t>四级</a:t>
            </a:r>
            <a:endParaRPr lang="zh-CN" altLang="en-US" noProof="0"/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4002E73-C82B-48C7-8F47-E594D1AB498C}" type="datetime2">
              <a:rPr lang="zh-CN" altLang="en-US" smtClean="0"/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rtlCol="0" anchor="b">
            <a:normAutofit/>
          </a:bodyPr>
          <a:lstStyle>
            <a:lvl1pPr algn="l">
              <a:defRPr sz="52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rtlCol="0"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828455-AE8F-4149-9E9F-3A0B284E13A1}" type="datetime2">
              <a:rPr lang="zh-CN" altLang="en-US" smtClean="0"/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  <a:p>
            <a:pPr lvl="1" rtl="0"/>
            <a:r>
              <a:rPr lang="zh-CN" altLang="en-US"/>
              <a:t>二级</a:t>
            </a:r>
            <a:endParaRPr lang="zh-CN" altLang="en-US"/>
          </a:p>
          <a:p>
            <a:pPr lvl="2" rtl="0"/>
            <a:r>
              <a:rPr lang="zh-CN" altLang="en-US"/>
              <a:t>三级</a:t>
            </a:r>
            <a:endParaRPr lang="zh-CN" altLang="en-US"/>
          </a:p>
          <a:p>
            <a:pPr lvl="3" rtl="0"/>
            <a:r>
              <a:rPr lang="zh-CN" altLang="en-US"/>
              <a:t>四级</a:t>
            </a:r>
            <a:endParaRPr lang="zh-CN" altLang="en-US"/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  <a:p>
            <a:pPr lvl="1" rtl="0"/>
            <a:r>
              <a:rPr lang="zh-CN" altLang="en-US"/>
              <a:t>二级</a:t>
            </a:r>
            <a:endParaRPr lang="zh-CN" altLang="en-US"/>
          </a:p>
          <a:p>
            <a:pPr lvl="2" rtl="0"/>
            <a:r>
              <a:rPr lang="zh-CN" altLang="en-US"/>
              <a:t>三级</a:t>
            </a:r>
            <a:endParaRPr lang="zh-CN" altLang="en-US"/>
          </a:p>
          <a:p>
            <a:pPr lvl="3" rtl="0"/>
            <a:r>
              <a:rPr lang="zh-CN" altLang="en-US"/>
              <a:t>四级</a:t>
            </a:r>
            <a:endParaRPr lang="zh-CN" altLang="en-US"/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7449F5-E588-4587-95A6-99F8067CC9CD}" type="datetime2">
              <a:rPr lang="zh-CN" altLang="en-US" smtClean="0"/>
            </a:fld>
            <a:endParaRPr 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  <a:p>
            <a:pPr lvl="1" rtl="0"/>
            <a:r>
              <a:rPr lang="zh-CN" altLang="en-US"/>
              <a:t>二级</a:t>
            </a:r>
            <a:endParaRPr lang="zh-CN" altLang="en-US"/>
          </a:p>
          <a:p>
            <a:pPr lvl="2" rtl="0"/>
            <a:r>
              <a:rPr lang="zh-CN" altLang="en-US"/>
              <a:t>三级</a:t>
            </a:r>
            <a:endParaRPr lang="zh-CN" altLang="en-US"/>
          </a:p>
          <a:p>
            <a:pPr lvl="3" rtl="0"/>
            <a:r>
              <a:rPr lang="zh-CN" altLang="en-US"/>
              <a:t>四级</a:t>
            </a:r>
            <a:endParaRPr lang="zh-CN" altLang="en-US"/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 altLang="en-US"/>
              <a:t>单击此处编辑母版文本样式</a:t>
            </a:r>
            <a:endParaRPr lang="zh-CN" altLang="en-US"/>
          </a:p>
          <a:p>
            <a:pPr lvl="1" rtl="0"/>
            <a:r>
              <a:rPr lang="zh-CN" altLang="en-US"/>
              <a:t>二级</a:t>
            </a:r>
            <a:endParaRPr lang="zh-CN" altLang="en-US"/>
          </a:p>
          <a:p>
            <a:pPr lvl="2" rtl="0"/>
            <a:r>
              <a:rPr lang="zh-CN" altLang="en-US"/>
              <a:t>三级</a:t>
            </a:r>
            <a:endParaRPr lang="zh-CN" altLang="en-US"/>
          </a:p>
          <a:p>
            <a:pPr lvl="3" rtl="0"/>
            <a:r>
              <a:rPr lang="zh-CN" altLang="en-US"/>
              <a:t>四级</a:t>
            </a:r>
            <a:endParaRPr lang="zh-CN" altLang="en-US"/>
          </a:p>
          <a:p>
            <a:pPr lvl="4" rtl="0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/>
              <a:t>添加页脚</a:t>
            </a:r>
            <a:endParaRPr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DD9F1B2-D5D6-4FC0-83B7-D4057A124299}" type="datetime2">
              <a:rPr lang="zh-CN" altLang="en-US" smtClean="0"/>
            </a:fld>
            <a:endParaRPr 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(F) 92"/>
          <p:cNvSpPr/>
          <p:nvPr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sp>
        <p:nvSpPr>
          <p:cNvPr id="7" name="任意多边形 50"/>
          <p:cNvSpPr/>
          <p:nvPr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sp>
        <p:nvSpPr>
          <p:cNvPr id="8" name="任意多边形 51"/>
          <p:cNvSpPr/>
          <p:nvPr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grpSp>
        <p:nvGrpSpPr>
          <p:cNvPr id="9" name="组 69"/>
          <p:cNvGrpSpPr>
            <a:grpSpLocks noChangeAspect="1"/>
          </p:cNvGrpSpPr>
          <p:nvPr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任意多边形 70"/>
            <p:cNvSpPr/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" name="任意多边形 71"/>
            <p:cNvSpPr/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" name="任意多边形 72"/>
            <p:cNvSpPr/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" name="任意多边形 73"/>
            <p:cNvSpPr/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" name="任意多边形 74"/>
            <p:cNvSpPr/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" name="任意多边形 75"/>
            <p:cNvSpPr/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" name="任意多边形 76"/>
            <p:cNvSpPr/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" name="任意多边形 77"/>
            <p:cNvSpPr/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" name="任意多边形 78"/>
            <p:cNvSpPr/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" name="任意多边形 79"/>
            <p:cNvSpPr/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" name="任意多边形 80"/>
            <p:cNvSpPr/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" name="任意多边形 81"/>
            <p:cNvSpPr/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" name="任意多边形 82"/>
            <p:cNvSpPr/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" name="任意多边形 83"/>
            <p:cNvSpPr/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" name="任意多边形 84"/>
            <p:cNvSpPr/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" name="任意多边形 85"/>
            <p:cNvSpPr/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" name="任意多边形 86"/>
            <p:cNvSpPr/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" name="任意多边形 87"/>
            <p:cNvSpPr/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" name="任意多边形 88"/>
            <p:cNvSpPr/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" name="任意多边形 89"/>
            <p:cNvSpPr/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" name="任意多边形 90"/>
            <p:cNvSpPr/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" name="任意多边形 91"/>
            <p:cNvSpPr/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" name="任意多边形(F) 92"/>
            <p:cNvSpPr/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" name="任意多边形 93"/>
            <p:cNvSpPr/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" name="任意多边形 94"/>
            <p:cNvSpPr/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5" name="任意多边形 95"/>
            <p:cNvSpPr/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6" name="任意多边形 96"/>
            <p:cNvSpPr/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7" name="任意多边形 97"/>
            <p:cNvSpPr/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8" name="任意多边形(F) 98"/>
            <p:cNvSpPr/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9" name="任意多边形 99"/>
            <p:cNvSpPr/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0" name="任意多边形 100"/>
            <p:cNvSpPr/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1" name="任意多边形 101"/>
            <p:cNvSpPr/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" name="任意多边形 102"/>
            <p:cNvSpPr/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" name="任意多边形(F) 103"/>
            <p:cNvSpPr/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" name="任意多边形(F) 104"/>
            <p:cNvSpPr/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5" name="任意多边形(F) 105"/>
            <p:cNvSpPr/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6" name="任意多边形(F) 106"/>
            <p:cNvSpPr/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7" name="任意多边形(F) 107"/>
            <p:cNvSpPr/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8" name="任意多边形(F) 108"/>
            <p:cNvSpPr/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9" name="任意多边形(F) 109"/>
            <p:cNvSpPr/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0" name="任意多边形(F) 110"/>
            <p:cNvSpPr/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1" name="任意多边形(F) 111"/>
            <p:cNvSpPr/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2" name="任意多边形(F) 112"/>
            <p:cNvSpPr/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3" name="任意多边形(F) 113"/>
            <p:cNvSpPr/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4" name="任意多边形(F) 114"/>
            <p:cNvSpPr/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5" name="任意多边形(F) 115"/>
            <p:cNvSpPr/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6" name="任意多边形(F) 116"/>
            <p:cNvSpPr/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7" name="任意多边形(F) 117"/>
            <p:cNvSpPr/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8" name="任意多边形(F) 118"/>
            <p:cNvSpPr/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59" name="任意多边形(F) 119"/>
            <p:cNvSpPr/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0" name="任意多边形(F) 120"/>
            <p:cNvSpPr/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1" name="任意多边形(F) 121"/>
            <p:cNvSpPr/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2" name="任意多边形(F) 122"/>
            <p:cNvSpPr/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3" name="任意多边形(F) 123"/>
            <p:cNvSpPr/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4" name="任意多边形(F) 124"/>
            <p:cNvSpPr/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5" name="任意多边形(F) 125"/>
            <p:cNvSpPr/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6" name="任意多边形(F) 126"/>
            <p:cNvSpPr/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7" name="任意多边形(F) 127"/>
            <p:cNvSpPr/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8" name="任意多边形(F) 128"/>
            <p:cNvSpPr/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69" name="任意多边形(F) 129"/>
            <p:cNvSpPr/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0" name="任意多边形(F) 130"/>
            <p:cNvSpPr/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1" name="任意多边形(F) 131"/>
            <p:cNvSpPr/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2" name="任意多边形(F) 132"/>
            <p:cNvSpPr/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3" name="任意多边形(F) 133"/>
            <p:cNvSpPr/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4" name="任意多边形(F) 134"/>
            <p:cNvSpPr/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5" name="任意多边形(F) 135"/>
            <p:cNvSpPr/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6" name="任意多边形(F) 136"/>
            <p:cNvSpPr/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7" name="任意多边形(F) 137"/>
            <p:cNvSpPr/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8" name="任意多边形(F) 138"/>
            <p:cNvSpPr/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79" name="任意多边形(F) 139"/>
            <p:cNvSpPr/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0" name="任意多边形(F) 140"/>
            <p:cNvSpPr/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1" name="任意多边形(F) 141"/>
            <p:cNvSpPr/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2" name="任意多边形(F) 142"/>
            <p:cNvSpPr/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3" name="任意多边形(F) 143"/>
            <p:cNvSpPr/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4" name="任意多边形(F) 144"/>
            <p:cNvSpPr/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5" name="任意多边形(F) 145"/>
            <p:cNvSpPr/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6" name="任意多边形(F) 146"/>
            <p:cNvSpPr/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7" name="任意多边形(F) 147"/>
            <p:cNvSpPr/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8" name="任意多边形(F) 148"/>
            <p:cNvSpPr/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89" name="任意多边形(F) 149"/>
            <p:cNvSpPr/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0" name="任意多边形(F) 150"/>
            <p:cNvSpPr/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1" name="任意多边形(F) 151"/>
            <p:cNvSpPr/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2" name="任意多边形(F) 152"/>
            <p:cNvSpPr/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93" name="组 69"/>
          <p:cNvGrpSpPr>
            <a:grpSpLocks noChangeAspect="1"/>
          </p:cNvGrpSpPr>
          <p:nvPr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任意多边形 70"/>
            <p:cNvSpPr/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5" name="任意多边形 71"/>
            <p:cNvSpPr/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6" name="任意多边形 72"/>
            <p:cNvSpPr/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7" name="任意多边形 73"/>
            <p:cNvSpPr/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8" name="任意多边形 74"/>
            <p:cNvSpPr/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99" name="任意多边形 75"/>
            <p:cNvSpPr/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0" name="任意多边形 76"/>
            <p:cNvSpPr/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1" name="任意多边形 77"/>
            <p:cNvSpPr/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2" name="任意多边形 78"/>
            <p:cNvSpPr/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3" name="任意多边形 79"/>
            <p:cNvSpPr/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4" name="任意多边形 80"/>
            <p:cNvSpPr/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5" name="任意多边形 81"/>
            <p:cNvSpPr/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6" name="任意多边形 82"/>
            <p:cNvSpPr/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7" name="任意多边形 83"/>
            <p:cNvSpPr/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8" name="任意多边形 84"/>
            <p:cNvSpPr/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09" name="任意多边形 85"/>
            <p:cNvSpPr/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0" name="任意多边形 86"/>
            <p:cNvSpPr/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1" name="任意多边形 87"/>
            <p:cNvSpPr/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2" name="任意多边形 88"/>
            <p:cNvSpPr/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3" name="任意多边形 89"/>
            <p:cNvSpPr/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4" name="任意多边形 90"/>
            <p:cNvSpPr/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5" name="任意多边形 91"/>
            <p:cNvSpPr/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6" name="任意多边形(F) 92"/>
            <p:cNvSpPr/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7" name="任意多边形 93"/>
            <p:cNvSpPr/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8" name="任意多边形 94"/>
            <p:cNvSpPr/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19" name="任意多边形 95"/>
            <p:cNvSpPr/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0" name="任意多边形 96"/>
            <p:cNvSpPr/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1" name="任意多边形 97"/>
            <p:cNvSpPr/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2" name="任意多边形(F) 98"/>
            <p:cNvSpPr/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3" name="任意多边形 99"/>
            <p:cNvSpPr/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4" name="任意多边形 100"/>
            <p:cNvSpPr/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5" name="任意多边形 101"/>
            <p:cNvSpPr/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6" name="任意多边形 102"/>
            <p:cNvSpPr/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7" name="任意多边形(F) 103"/>
            <p:cNvSpPr/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8" name="任意多边形(F) 104"/>
            <p:cNvSpPr/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29" name="任意多边形(F) 105"/>
            <p:cNvSpPr/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0" name="任意多边形(F) 106"/>
            <p:cNvSpPr/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1" name="任意多边形(F) 107"/>
            <p:cNvSpPr/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2" name="任意多边形(F) 108"/>
            <p:cNvSpPr/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3" name="任意多边形(F) 109"/>
            <p:cNvSpPr/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4" name="任意多边形(F) 110"/>
            <p:cNvSpPr/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5" name="任意多边形(F) 111"/>
            <p:cNvSpPr/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6" name="任意多边形(F) 112"/>
            <p:cNvSpPr/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7" name="任意多边形(F) 113"/>
            <p:cNvSpPr/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8" name="任意多边形(F) 114"/>
            <p:cNvSpPr/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39" name="任意多边形(F) 115"/>
            <p:cNvSpPr/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0" name="任意多边形(F) 116"/>
            <p:cNvSpPr/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1" name="任意多边形(F) 117"/>
            <p:cNvSpPr/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2" name="任意多边形(F) 118"/>
            <p:cNvSpPr/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3" name="任意多边形(F) 119"/>
            <p:cNvSpPr/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4" name="任意多边形(F) 120"/>
            <p:cNvSpPr/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5" name="任意多边形(F) 121"/>
            <p:cNvSpPr/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6" name="任意多边形(F) 122"/>
            <p:cNvSpPr/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7" name="任意多边形(F) 123"/>
            <p:cNvSpPr/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8" name="任意多边形(F) 124"/>
            <p:cNvSpPr/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49" name="任意多边形(F) 125"/>
            <p:cNvSpPr/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0" name="任意多边形(F) 126"/>
            <p:cNvSpPr/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1" name="任意多边形(F) 127"/>
            <p:cNvSpPr/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2" name="任意多边形(F) 128"/>
            <p:cNvSpPr/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3" name="任意多边形(F) 129"/>
            <p:cNvSpPr/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4" name="任意多边形(F) 130"/>
            <p:cNvSpPr/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5" name="任意多边形(F) 131"/>
            <p:cNvSpPr/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6" name="任意多边形(F) 132"/>
            <p:cNvSpPr/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7" name="任意多边形(F) 133"/>
            <p:cNvSpPr/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8" name="任意多边形(F) 134"/>
            <p:cNvSpPr/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59" name="任意多边形(F) 135"/>
            <p:cNvSpPr/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0" name="任意多边形(F) 136"/>
            <p:cNvSpPr/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1" name="任意多边形(F) 137"/>
            <p:cNvSpPr/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2" name="任意多边形(F) 138"/>
            <p:cNvSpPr/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3" name="任意多边形(F) 139"/>
            <p:cNvSpPr/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4" name="任意多边形(F) 140"/>
            <p:cNvSpPr/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5" name="任意多边形(F) 141"/>
            <p:cNvSpPr/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6" name="任意多边形(F) 142"/>
            <p:cNvSpPr/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7" name="任意多边形(F) 143"/>
            <p:cNvSpPr/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8" name="任意多边形(F) 144"/>
            <p:cNvSpPr/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69" name="任意多边形(F) 145"/>
            <p:cNvSpPr/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0" name="任意多边形(F) 146"/>
            <p:cNvSpPr/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1" name="任意多边形(F) 147"/>
            <p:cNvSpPr/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2" name="任意多边形(F) 148"/>
            <p:cNvSpPr/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3" name="任意多边形(F) 149"/>
            <p:cNvSpPr/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4" name="任意多边形(F) 150"/>
            <p:cNvSpPr/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5" name="任意多边形(F) 151"/>
            <p:cNvSpPr/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6" name="任意多边形(F) 152"/>
            <p:cNvSpPr/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177" name="组 69"/>
          <p:cNvGrpSpPr>
            <a:grpSpLocks noChangeAspect="1"/>
          </p:cNvGrpSpPr>
          <p:nvPr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任意多边形 70"/>
            <p:cNvSpPr/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79" name="任意多边形 71"/>
            <p:cNvSpPr/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0" name="任意多边形 72"/>
            <p:cNvSpPr/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1" name="任意多边形 73"/>
            <p:cNvSpPr/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2" name="任意多边形 74"/>
            <p:cNvSpPr/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3" name="任意多边形 75"/>
            <p:cNvSpPr/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4" name="任意多边形 76"/>
            <p:cNvSpPr/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5" name="任意多边形 77"/>
            <p:cNvSpPr/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6" name="任意多边形 78"/>
            <p:cNvSpPr/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7" name="任意多边形 79"/>
            <p:cNvSpPr/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8" name="任意多边形 80"/>
            <p:cNvSpPr/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89" name="任意多边形 81"/>
            <p:cNvSpPr/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0" name="任意多边形 82"/>
            <p:cNvSpPr/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1" name="任意多边形 83"/>
            <p:cNvSpPr/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2" name="任意多边形 84"/>
            <p:cNvSpPr/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3" name="任意多边形 85"/>
            <p:cNvSpPr/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4" name="任意多边形 86"/>
            <p:cNvSpPr/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5" name="任意多边形 87"/>
            <p:cNvSpPr/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6" name="任意多边形 88"/>
            <p:cNvSpPr/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7" name="任意多边形 89"/>
            <p:cNvSpPr/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8" name="任意多边形 90"/>
            <p:cNvSpPr/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199" name="任意多边形 91"/>
            <p:cNvSpPr/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0" name="任意多边形(F) 92"/>
            <p:cNvSpPr/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1" name="任意多边形 94"/>
            <p:cNvSpPr/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2" name="任意多边形 95"/>
            <p:cNvSpPr/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3" name="任意多边形 96"/>
            <p:cNvSpPr/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4" name="任意多边形 97"/>
            <p:cNvSpPr/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5" name="任意多边形(F) 98"/>
            <p:cNvSpPr/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6" name="任意多边形 99"/>
            <p:cNvSpPr/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7" name="任意多边形 100"/>
            <p:cNvSpPr/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8" name="任意多边形 101"/>
            <p:cNvSpPr/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09" name="任意多边形 102"/>
            <p:cNvSpPr/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0" name="任意多边形(F) 103"/>
            <p:cNvSpPr/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1" name="任意多边形(F) 104"/>
            <p:cNvSpPr/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2" name="任意多边形(F) 105"/>
            <p:cNvSpPr/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3" name="任意多边形(F) 106"/>
            <p:cNvSpPr/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4" name="任意多边形(F) 107"/>
            <p:cNvSpPr/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5" name="任意多边形(F) 108"/>
            <p:cNvSpPr/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6" name="任意多边形(F) 109"/>
            <p:cNvSpPr/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7" name="任意多边形(F) 110"/>
            <p:cNvSpPr/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8" name="任意多边形(F) 111"/>
            <p:cNvSpPr/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19" name="任意多边形(F) 112"/>
            <p:cNvSpPr/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0" name="任意多边形(F) 113"/>
            <p:cNvSpPr/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1" name="任意多边形(F) 114"/>
            <p:cNvSpPr/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2" name="任意多边形(F) 115"/>
            <p:cNvSpPr/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3" name="任意多边形(F) 116"/>
            <p:cNvSpPr/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4" name="任意多边形(F) 117"/>
            <p:cNvSpPr/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5" name="任意多边形(F) 118"/>
            <p:cNvSpPr/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6" name="任意多边形(F) 119"/>
            <p:cNvSpPr/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7" name="任意多边形(F) 120"/>
            <p:cNvSpPr/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8" name="任意多边形(F) 121"/>
            <p:cNvSpPr/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29" name="任意多边形(F) 122"/>
            <p:cNvSpPr/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0" name="任意多边形(F) 123"/>
            <p:cNvSpPr/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1" name="任意多边形(F) 124"/>
            <p:cNvSpPr/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2" name="任意多边形(F) 125"/>
            <p:cNvSpPr/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3" name="任意多边形(F) 126"/>
            <p:cNvSpPr/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4" name="任意多边形(F) 127"/>
            <p:cNvSpPr/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5" name="任意多边形(F) 128"/>
            <p:cNvSpPr/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6" name="任意多边形(F) 129"/>
            <p:cNvSpPr/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7" name="任意多边形(F) 130"/>
            <p:cNvSpPr/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8" name="任意多边形(F) 131"/>
            <p:cNvSpPr/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39" name="任意多边形(F) 132"/>
            <p:cNvSpPr/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0" name="任意多边形(F) 133"/>
            <p:cNvSpPr/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1" name="任意多边形(F) 134"/>
            <p:cNvSpPr/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2" name="任意多边形(F) 135"/>
            <p:cNvSpPr/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3" name="任意多边形(F) 136"/>
            <p:cNvSpPr/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4" name="任意多边形(F) 137"/>
            <p:cNvSpPr/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5" name="任意多边形(F) 138"/>
            <p:cNvSpPr/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6" name="任意多边形(F) 139"/>
            <p:cNvSpPr/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7" name="任意多边形(F) 140"/>
            <p:cNvSpPr/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8" name="任意多边形(F) 141"/>
            <p:cNvSpPr/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49" name="任意多边形(F) 142"/>
            <p:cNvSpPr/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0" name="任意多边形(F) 143"/>
            <p:cNvSpPr/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1" name="任意多边形(F) 144"/>
            <p:cNvSpPr/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2" name="任意多边形(F) 145"/>
            <p:cNvSpPr/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3" name="任意多边形(F) 146"/>
            <p:cNvSpPr/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4" name="任意多边形(F) 147"/>
            <p:cNvSpPr/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5" name="任意多边形(F) 148"/>
            <p:cNvSpPr/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6" name="任意多边形(F) 149"/>
            <p:cNvSpPr/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7" name="任意多边形(F) 150"/>
            <p:cNvSpPr/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8" name="任意多边形(F) 151"/>
            <p:cNvSpPr/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59" name="任意多边形(F) 152"/>
            <p:cNvSpPr/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60" name="组 50"/>
          <p:cNvGrpSpPr>
            <a:grpSpLocks noChangeAspect="1"/>
          </p:cNvGrpSpPr>
          <p:nvPr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任意多边形 51"/>
            <p:cNvSpPr/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2" name="任意多边形 52"/>
            <p:cNvSpPr/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3" name="任意多边形 53"/>
            <p:cNvSpPr/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4" name="任意多边形 54"/>
            <p:cNvSpPr/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5" name="任意多边形 55"/>
            <p:cNvSpPr/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6" name="任意多边形 56"/>
            <p:cNvSpPr/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7" name="任意多边形 57"/>
            <p:cNvSpPr/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8" name="任意多边形 58"/>
            <p:cNvSpPr/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69" name="任意多边形 59"/>
            <p:cNvSpPr/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0" name="任意多边形 60"/>
            <p:cNvSpPr/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1" name="任意多边形 61"/>
            <p:cNvSpPr/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2" name="任意多边形 62"/>
            <p:cNvSpPr/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3" name="任意多边形 63"/>
            <p:cNvSpPr/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4" name="任意多边形 64"/>
            <p:cNvSpPr/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5" name="任意多边形 65"/>
            <p:cNvSpPr/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6" name="任意多边形 66"/>
            <p:cNvSpPr/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7" name="任意多边形 67"/>
            <p:cNvSpPr/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8" name="任意多边形 68"/>
            <p:cNvSpPr/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79" name="任意多边形 69"/>
            <p:cNvSpPr/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0" name="任意多边形 70"/>
            <p:cNvSpPr/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1" name="任意多边形 71"/>
            <p:cNvSpPr/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2" name="任意多边形 72"/>
            <p:cNvSpPr/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3" name="任意多边形 73"/>
            <p:cNvSpPr/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4" name="任意多边形 74"/>
            <p:cNvSpPr/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5" name="任意多边形 75"/>
            <p:cNvSpPr/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6" name="任意多边形 76"/>
            <p:cNvSpPr/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7" name="任意多边形 77"/>
            <p:cNvSpPr/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88" name="任意多边形 78"/>
            <p:cNvSpPr/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89" name="组 5"/>
          <p:cNvGrpSpPr>
            <a:grpSpLocks noChangeAspect="1"/>
          </p:cNvGrpSpPr>
          <p:nvPr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任意多边形 6"/>
            <p:cNvSpPr/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1" name="椭圆形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2" name="任意多边形 8"/>
            <p:cNvSpPr/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3" name="任意多边形 9"/>
            <p:cNvSpPr/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4" name="任意多边形 10"/>
            <p:cNvSpPr/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5" name="任意多边形 11"/>
            <p:cNvSpPr/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6" name="任意多边形 12"/>
            <p:cNvSpPr/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7" name="任意多边形 13"/>
            <p:cNvSpPr/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8" name="任意多边形 14"/>
            <p:cNvSpPr/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299" name="任意多边形 15"/>
            <p:cNvSpPr/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0" name="任意多边形 16"/>
            <p:cNvSpPr/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1" name="任意多边形 17"/>
            <p:cNvSpPr/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2" name="任意多边形 18"/>
            <p:cNvSpPr/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3" name="任意多边形 19"/>
            <p:cNvSpPr/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4" name="任意多边形 20"/>
            <p:cNvSpPr/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5" name="任意多边形 21"/>
            <p:cNvSpPr/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6" name="任意多边形 22"/>
            <p:cNvSpPr/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7" name="任意多边形 23"/>
            <p:cNvSpPr/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8" name="任意多边形 24"/>
            <p:cNvSpPr/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09" name="任意多边形 25"/>
            <p:cNvSpPr/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sp>
        <p:nvSpPr>
          <p:cNvPr id="310" name="任意多边形 52"/>
          <p:cNvSpPr/>
          <p:nvPr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 dirty="0">
              <a:latin typeface="宋体" panose="02010600030101010101" pitchFamily="2" charset="-122"/>
            </a:endParaRPr>
          </a:p>
        </p:txBody>
      </p:sp>
      <p:grpSp>
        <p:nvGrpSpPr>
          <p:cNvPr id="311" name="组 29"/>
          <p:cNvGrpSpPr>
            <a:grpSpLocks noChangeAspect="1"/>
          </p:cNvGrpSpPr>
          <p:nvPr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任意多边形 30"/>
            <p:cNvSpPr/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3" name="任意多边形 31"/>
            <p:cNvSpPr/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4" name="任意多边形 32"/>
            <p:cNvSpPr/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5" name="任意多边形 33"/>
            <p:cNvSpPr/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6" name="任意多边形 34"/>
            <p:cNvSpPr/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7" name="任意多边形 35"/>
            <p:cNvSpPr/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8" name="任意多边形 36"/>
            <p:cNvSpPr/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19" name="任意多边形 37"/>
            <p:cNvSpPr/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0" name="任意多边形 38"/>
            <p:cNvSpPr/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1" name="任意多边形 39"/>
            <p:cNvSpPr/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2" name="任意多边形 40"/>
            <p:cNvSpPr/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3" name="任意多边形 41"/>
            <p:cNvSpPr/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4" name="任意多边形 42"/>
            <p:cNvSpPr/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5" name="任意多边形 43"/>
            <p:cNvSpPr/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6" name="任意多边形 44"/>
            <p:cNvSpPr/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7" name="任意多边形 45"/>
            <p:cNvSpPr/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8" name="任意多边形 46"/>
            <p:cNvSpPr/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29" name="任意多边形 47"/>
            <p:cNvSpPr/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0" name="任意多边形 48"/>
            <p:cNvSpPr/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1" name="任意多边形 49"/>
            <p:cNvSpPr/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2" name="任意多边形 50"/>
            <p:cNvSpPr/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3" name="任意多边形 51"/>
            <p:cNvSpPr/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4" name="任意多边形 52"/>
            <p:cNvSpPr/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5" name="任意多边形 53"/>
            <p:cNvSpPr/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6" name="任意多边形 54"/>
            <p:cNvSpPr/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7" name="任意多边形 55"/>
            <p:cNvSpPr/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8" name="任意多边形 56"/>
            <p:cNvSpPr/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39" name="任意多边形 57"/>
            <p:cNvSpPr/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0" name="任意多边形 58"/>
            <p:cNvSpPr/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1" name="任意多边形 59"/>
            <p:cNvSpPr/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2" name="任意多边形 60"/>
            <p:cNvSpPr/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3" name="任意多边形 61"/>
            <p:cNvSpPr/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4" name="任意多边形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5" name="任意多边形 63"/>
            <p:cNvSpPr/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6" name="任意多边形 64"/>
            <p:cNvSpPr/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347" name="任意多边形 65"/>
            <p:cNvSpPr/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48" name="组 347"/>
          <p:cNvGrpSpPr/>
          <p:nvPr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组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任意多边形(F) 157"/>
              <p:cNvSpPr/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6" name="任意多边形(F) 158"/>
              <p:cNvSpPr/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7" name="任意多边形(F) 159"/>
              <p:cNvSpPr/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8" name="任意多边形(F) 160"/>
              <p:cNvSpPr/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9" name="任意多边形(F) 161"/>
              <p:cNvSpPr/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0" name="任意多边形(F) 162"/>
              <p:cNvSpPr/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1" name="任意多边形(F) 163"/>
              <p:cNvSpPr/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2" name="任意多边形(F) 164"/>
              <p:cNvSpPr/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3" name="任意多边形(F) 165"/>
              <p:cNvSpPr/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4" name="任意多边形(F) 166"/>
              <p:cNvSpPr/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5" name="任意多边形(F) 167"/>
              <p:cNvSpPr/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6" name="任意多边形(F) 168"/>
              <p:cNvSpPr/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7" name="任意多边形(F) 169"/>
              <p:cNvSpPr/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8" name="任意多边形(F) 170"/>
              <p:cNvSpPr/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9" name="任意多边形(F) 171"/>
              <p:cNvSpPr/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0" name="任意多边形(F) 172"/>
              <p:cNvSpPr/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1" name="任意多边形(F) 173"/>
              <p:cNvSpPr/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2" name="任意多边形(F) 174"/>
              <p:cNvSpPr/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3" name="任意多边形(F) 175"/>
              <p:cNvSpPr/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4" name="任意多边形(F) 176"/>
              <p:cNvSpPr/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5" name="任意多边形(F) 177"/>
              <p:cNvSpPr/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6" name="任意多边形(F) 178"/>
              <p:cNvSpPr/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7" name="任意多边形(F) 179"/>
              <p:cNvSpPr/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8" name="任意多边形(F) 180"/>
              <p:cNvSpPr/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9" name="任意多边形(F) 190"/>
              <p:cNvSpPr/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0" name="任意多边形(F) 191"/>
              <p:cNvSpPr/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1" name="任意多边形(F) 192"/>
              <p:cNvSpPr/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2" name="任意多边形(F) 193"/>
              <p:cNvSpPr/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3" name="任意多边形(F) 194"/>
              <p:cNvSpPr/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4" name="任意多边形(F) 195"/>
              <p:cNvSpPr/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5" name="任意多边形(F) 196"/>
              <p:cNvSpPr/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6" name="任意多边形(F) 197"/>
              <p:cNvSpPr/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7" name="任意多边形(F) 198"/>
              <p:cNvSpPr/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8" name="任意多边形(F) 199"/>
              <p:cNvSpPr/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9" name="任意多边形(F) 214"/>
              <p:cNvSpPr/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0" name="任意多边形(F) 215"/>
              <p:cNvSpPr/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1" name="任意多边形(F) 216"/>
              <p:cNvSpPr/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2" name="任意多边形(F) 217"/>
              <p:cNvSpPr/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3" name="任意多边形(F) 218"/>
              <p:cNvSpPr/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4" name="任意多边形(F) 219"/>
              <p:cNvSpPr/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5" name="任意多边形(F) 220"/>
              <p:cNvSpPr/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6" name="任意多边形(F) 221"/>
              <p:cNvSpPr/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7" name="任意多边形(F) 222"/>
              <p:cNvSpPr/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8" name="任意多边形(F) 223"/>
              <p:cNvSpPr/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9" name="任意多边形(F) 224"/>
              <p:cNvSpPr/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0" name="任意多边形(F) 225"/>
              <p:cNvSpPr/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1" name="任意多边形(F) 226"/>
              <p:cNvSpPr/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0" name="组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任意多边形(F) 244"/>
              <p:cNvSpPr/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7" name="任意多边形(F) 245"/>
              <p:cNvSpPr/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8" name="任意多边形(F) 246"/>
              <p:cNvSpPr/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9" name="任意多边形(F) 247"/>
              <p:cNvSpPr/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0" name="任意多边形(F) 248"/>
              <p:cNvSpPr/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1" name="任意多边形(F) 251"/>
              <p:cNvSpPr/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2" name="任意多边形(F) 252"/>
              <p:cNvSpPr/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3" name="任意多边形(F) 253"/>
              <p:cNvSpPr/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4" name="任意多边形(F) 254"/>
              <p:cNvSpPr/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1" name="组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任意多边形(F) 343"/>
              <p:cNvSpPr/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0" name="任意多边形(F) 344"/>
              <p:cNvSpPr/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1" name="任意多边形(F) 345"/>
              <p:cNvSpPr/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2" name="任意多边形(F) 346"/>
              <p:cNvSpPr/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3" name="任意多边形(F) 347"/>
              <p:cNvSpPr/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4" name="任意多边形(F) 348"/>
              <p:cNvSpPr/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5" name="任意多边形(F) 349"/>
              <p:cNvSpPr/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2" name="组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任意多边形(F) 369"/>
              <p:cNvSpPr/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4" name="任意多边形(F) 370"/>
              <p:cNvSpPr/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5" name="任意多边形(F) 371"/>
              <p:cNvSpPr/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6" name="任意多边形(F)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7" name="任意多边形(F) 373"/>
              <p:cNvSpPr/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8" name="任意多边形(F) 374"/>
              <p:cNvSpPr/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rtl="0"/>
                <a:endParaRPr dirty="0">
                  <a:latin typeface="宋体" panose="02010600030101010101" pitchFamily="2" charset="-122"/>
                </a:endParaRPr>
              </a:p>
            </p:txBody>
          </p:sp>
        </p:grpSp>
      </p:grpSp>
      <p:grpSp>
        <p:nvGrpSpPr>
          <p:cNvPr id="422" name="组 52"/>
          <p:cNvGrpSpPr>
            <a:grpSpLocks noChangeAspect="1"/>
          </p:cNvGrpSpPr>
          <p:nvPr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任意多边形 53"/>
            <p:cNvSpPr/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4" name="任意多边形 54"/>
            <p:cNvSpPr/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5" name="任意多边形 55"/>
            <p:cNvSpPr/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6" name="任意多边形 56"/>
            <p:cNvSpPr/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7" name="任意多边形 57"/>
            <p:cNvSpPr/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8" name="任意多边形 58"/>
            <p:cNvSpPr/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29" name="任意多边形 59"/>
            <p:cNvSpPr/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0" name="任意多边形 60"/>
            <p:cNvSpPr/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31" name="组 52"/>
          <p:cNvGrpSpPr>
            <a:grpSpLocks noChangeAspect="1"/>
          </p:cNvGrpSpPr>
          <p:nvPr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任意多边形 53"/>
            <p:cNvSpPr/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3" name="任意多边形 54"/>
            <p:cNvSpPr/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4" name="任意多边形 55"/>
            <p:cNvSpPr/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5" name="任意多边形 56"/>
            <p:cNvSpPr/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6" name="任意多边形 57"/>
            <p:cNvSpPr/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7" name="任意多边形 58"/>
            <p:cNvSpPr/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8" name="任意多边形 59"/>
            <p:cNvSpPr/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39" name="任意多边形 60"/>
            <p:cNvSpPr/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40" name="组 66"/>
          <p:cNvGrpSpPr>
            <a:grpSpLocks noChangeAspect="1"/>
          </p:cNvGrpSpPr>
          <p:nvPr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任意多边形 67"/>
            <p:cNvSpPr/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2" name="任意多边形 68"/>
            <p:cNvSpPr/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3" name="任意多边形 69"/>
            <p:cNvSpPr/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4" name="任意多边形 70"/>
            <p:cNvSpPr/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5" name="任意多边形 71"/>
            <p:cNvSpPr/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6" name="任意多边形 72"/>
            <p:cNvSpPr/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7" name="任意多边形 73"/>
            <p:cNvSpPr/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  <p:sp>
          <p:nvSpPr>
            <p:cNvPr id="448" name="任意多边形 74"/>
            <p:cNvSpPr/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 dirty="0">
                <a:latin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34904" y="828876"/>
            <a:ext cx="6058552" cy="3507549"/>
          </a:xfrm>
        </p:spPr>
        <p:txBody>
          <a:bodyPr rtlCol="0" anchor="ctr">
            <a:normAutofit/>
          </a:bodyPr>
          <a:lstStyle>
            <a:lvl1pPr algn="ctr">
              <a:defRPr sz="600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A0C3A2-CAB4-4F57-B067-F3CD55646879}" type="datetime2">
              <a:rPr lang="zh-CN" altLang="en-US" smtClean="0"/>
            </a:fld>
            <a:endParaRPr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/>
              <a:t>添加页脚</a:t>
            </a:r>
            <a:endParaRPr 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8FB5F9-0D71-4620-BF42-152040C8F4E8}" type="datetime2">
              <a:rPr lang="zh-CN" altLang="en-US" smtClean="0"/>
            </a:fld>
            <a:endParaRPr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带标题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rtlCol="0" anchor="b">
            <a:normAutofit/>
          </a:bodyPr>
          <a:lstStyle>
            <a:lvl1pPr>
              <a:defRPr sz="34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二级</a:t>
            </a:r>
            <a:endParaRPr lang="zh-CN" altLang="en-US" noProof="0"/>
          </a:p>
          <a:p>
            <a:pPr lvl="2" rtl="0"/>
            <a:r>
              <a:rPr lang="zh-CN" altLang="en-US" noProof="0"/>
              <a:t>三级</a:t>
            </a:r>
            <a:endParaRPr lang="zh-CN" altLang="en-US" noProof="0"/>
          </a:p>
          <a:p>
            <a:pPr lvl="3" rtl="0"/>
            <a:r>
              <a:rPr lang="zh-CN" altLang="en-US" noProof="0"/>
              <a:t>四级</a:t>
            </a:r>
            <a:endParaRPr lang="zh-CN" altLang="en-US" noProof="0"/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66DF08-348B-4846-A120-0FAF20C14343}" type="datetime2">
              <a:rPr lang="zh-CN" altLang="en-US" smtClean="0"/>
            </a:fld>
            <a:endParaRPr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带题注的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rtlCol="0" anchor="b">
            <a:normAutofit/>
          </a:bodyPr>
          <a:lstStyle>
            <a:lvl1pPr>
              <a:defRPr sz="34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图片占位符 2" descr="为添加图像预留的空占位符。单击占位符，选择要添加的图像。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9939A2-28EF-48D3-AC63-83CF8B3C6591}" type="datetime2">
              <a:rPr lang="zh-CN" altLang="en-US" smtClean="0"/>
            </a:fld>
            <a:endParaRPr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二级</a:t>
            </a:r>
            <a:endParaRPr lang="zh-CN" altLang="en-US" noProof="0"/>
          </a:p>
          <a:p>
            <a:pPr lvl="2" rtl="0"/>
            <a:r>
              <a:rPr lang="zh-CN" altLang="en-US" noProof="0"/>
              <a:t>三级</a:t>
            </a:r>
            <a:endParaRPr lang="zh-CN" altLang="en-US" noProof="0"/>
          </a:p>
          <a:p>
            <a:pPr lvl="3" rtl="0"/>
            <a:r>
              <a:rPr lang="zh-CN" altLang="en-US" noProof="0"/>
              <a:t>四级</a:t>
            </a:r>
            <a:endParaRPr lang="zh-CN" altLang="en-US" noProof="0"/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/>
              <a:t>添加页脚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9CB81EC-BB10-4DE9-9238-6F7A87BBC34B}" type="datetime2">
              <a:rPr lang="zh-CN" altLang="en-US" smtClean="0"/>
            </a:fld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标题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 rtlCol="0"/>
          <a:lstStyle/>
          <a:p>
            <a:pPr lvl="0" rt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二级</a:t>
            </a:r>
            <a:endParaRPr lang="zh-CN" altLang="en-US" noProof="0"/>
          </a:p>
          <a:p>
            <a:pPr lvl="2" rtl="0"/>
            <a:r>
              <a:rPr lang="zh-CN" altLang="en-US" noProof="0"/>
              <a:t>三级</a:t>
            </a:r>
            <a:endParaRPr lang="zh-CN" altLang="en-US" noProof="0"/>
          </a:p>
          <a:p>
            <a:pPr lvl="3" rtl="0"/>
            <a:r>
              <a:rPr lang="zh-CN" altLang="en-US" noProof="0"/>
              <a:t>四级</a:t>
            </a:r>
            <a:endParaRPr lang="zh-CN" altLang="en-US" noProof="0"/>
          </a:p>
          <a:p>
            <a:pPr lvl="4" rtl="0"/>
            <a:r>
              <a:rPr lang="zh-CN" altLang="en-US" noProof="0"/>
              <a:t>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CA4083-3ABB-4AF9-B882-9DCEABB79821}" type="datetime2">
              <a:rPr lang="zh-CN" altLang="en-US" smtClean="0"/>
            </a:fld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50"/>
          <p:cNvSpPr/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任意多边形 51"/>
          <p:cNvSpPr/>
          <p:nvPr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任意多边形 51"/>
          <p:cNvSpPr/>
          <p:nvPr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-1" fmla="*/ 0 w 12079179"/>
              <a:gd name="connsiteY0-2" fmla="*/ 390824 h 2132172"/>
              <a:gd name="connsiteX1-3" fmla="*/ 12079179 w 12079179"/>
              <a:gd name="connsiteY1-4" fmla="*/ 2132172 h 2132172"/>
              <a:gd name="connsiteX2-5" fmla="*/ 0 w 12079179"/>
              <a:gd name="connsiteY2-6" fmla="*/ 2132172 h 2132172"/>
              <a:gd name="connsiteX3-7" fmla="*/ 0 w 12079179"/>
              <a:gd name="connsiteY3-8" fmla="*/ 390824 h 2132172"/>
              <a:gd name="connsiteX0-9" fmla="*/ 0 w 12079179"/>
              <a:gd name="connsiteY0-10" fmla="*/ 499104 h 2240452"/>
              <a:gd name="connsiteX1-11" fmla="*/ 12079179 w 12079179"/>
              <a:gd name="connsiteY1-12" fmla="*/ 2240452 h 2240452"/>
              <a:gd name="connsiteX2-13" fmla="*/ 0 w 12079179"/>
              <a:gd name="connsiteY2-14" fmla="*/ 2240452 h 2240452"/>
              <a:gd name="connsiteX3-15" fmla="*/ 0 w 12079179"/>
              <a:gd name="connsiteY3-16" fmla="*/ 499104 h 2240452"/>
              <a:gd name="connsiteX0-17" fmla="*/ 0 w 12079179"/>
              <a:gd name="connsiteY0-18" fmla="*/ 525643 h 2266991"/>
              <a:gd name="connsiteX1-19" fmla="*/ 12079179 w 12079179"/>
              <a:gd name="connsiteY1-20" fmla="*/ 2266991 h 2266991"/>
              <a:gd name="connsiteX2-21" fmla="*/ 0 w 12079179"/>
              <a:gd name="connsiteY2-22" fmla="*/ 2266991 h 2266991"/>
              <a:gd name="connsiteX3-23" fmla="*/ 0 w 12079179"/>
              <a:gd name="connsiteY3-24" fmla="*/ 525643 h 2266991"/>
              <a:gd name="connsiteX0-25" fmla="*/ 0 w 12079179"/>
              <a:gd name="connsiteY0-26" fmla="*/ 572389 h 2313737"/>
              <a:gd name="connsiteX1-27" fmla="*/ 12079179 w 12079179"/>
              <a:gd name="connsiteY1-28" fmla="*/ 2313737 h 2313737"/>
              <a:gd name="connsiteX2-29" fmla="*/ 0 w 12079179"/>
              <a:gd name="connsiteY2-30" fmla="*/ 2313737 h 2313737"/>
              <a:gd name="connsiteX3-31" fmla="*/ 0 w 12079179"/>
              <a:gd name="connsiteY3-32" fmla="*/ 572389 h 23137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0" name="组 66"/>
          <p:cNvGrpSpPr>
            <a:grpSpLocks noChangeAspect="1"/>
          </p:cNvGrpSpPr>
          <p:nvPr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任意多边形 67"/>
            <p:cNvSpPr/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 68"/>
            <p:cNvSpPr/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69"/>
            <p:cNvSpPr/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 70"/>
            <p:cNvSpPr/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 71"/>
            <p:cNvSpPr/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 72"/>
            <p:cNvSpPr/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 73"/>
            <p:cNvSpPr/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 74"/>
            <p:cNvSpPr/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任意多边形 99"/>
            <p:cNvSpPr/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 100"/>
            <p:cNvSpPr/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 101"/>
            <p:cNvSpPr/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 102"/>
            <p:cNvSpPr/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103"/>
            <p:cNvSpPr/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104"/>
            <p:cNvSpPr/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6" name="组 5"/>
          <p:cNvGrpSpPr>
            <a:grpSpLocks noChangeAspect="1"/>
          </p:cNvGrpSpPr>
          <p:nvPr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任意多边形 6"/>
            <p:cNvSpPr/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 7"/>
            <p:cNvSpPr/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 8"/>
            <p:cNvSpPr/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 9"/>
            <p:cNvSpPr/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 10"/>
            <p:cNvSpPr/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 11"/>
            <p:cNvSpPr/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 12"/>
            <p:cNvSpPr/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4" name="组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任意多边形 34"/>
            <p:cNvSpPr/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 35"/>
            <p:cNvSpPr/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 36"/>
            <p:cNvSpPr/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 37"/>
            <p:cNvSpPr/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 38"/>
            <p:cNvSpPr/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1" name="任意多边形 40"/>
            <p:cNvSpPr/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 41"/>
            <p:cNvSpPr/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任意多边形 29"/>
            <p:cNvSpPr/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(F) 30"/>
            <p:cNvSpPr/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(F) 31"/>
            <p:cNvSpPr/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2"/>
            <p:cNvSpPr/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3"/>
            <p:cNvSpPr/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9" name="任意多边形 34"/>
            <p:cNvSpPr/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" name="任意多边形 35"/>
            <p:cNvSpPr/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" name="任意多边形 36"/>
            <p:cNvSpPr/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 52"/>
          <p:cNvGrpSpPr>
            <a:grpSpLocks noChangeAspect="1"/>
          </p:cNvGrpSpPr>
          <p:nvPr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任意多边形 53"/>
            <p:cNvSpPr/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54"/>
            <p:cNvSpPr/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55"/>
            <p:cNvSpPr/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56"/>
            <p:cNvSpPr/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57"/>
            <p:cNvSpPr/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58"/>
            <p:cNvSpPr/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9" name="任意多边形 59"/>
            <p:cNvSpPr/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0" name="任意多边形 60"/>
            <p:cNvSpPr/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" name="组 64"/>
          <p:cNvGrpSpPr>
            <a:grpSpLocks noChangeAspect="1"/>
          </p:cNvGrpSpPr>
          <p:nvPr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任意多边形 65"/>
            <p:cNvSpPr/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66"/>
            <p:cNvSpPr/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67"/>
            <p:cNvSpPr/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68"/>
            <p:cNvSpPr/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69"/>
            <p:cNvSpPr/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70"/>
            <p:cNvSpPr/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71"/>
            <p:cNvSpPr/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72"/>
            <p:cNvSpPr/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CN" altLang="en-US" noProof="0" dirty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CN" altLang="en-US" noProof="0" dirty="0"/>
              <a:t>单击此处编辑母版文本样式</a:t>
            </a:r>
            <a:endParaRPr lang="zh-CN" altLang="en-US" noProof="0" dirty="0"/>
          </a:p>
          <a:p>
            <a:pPr lvl="1" rtl="0"/>
            <a:r>
              <a:rPr lang="zh-CN" altLang="en-US" noProof="0" dirty="0"/>
              <a:t>第二级</a:t>
            </a:r>
            <a:endParaRPr lang="zh-CN" altLang="en-US" noProof="0" dirty="0"/>
          </a:p>
          <a:p>
            <a:pPr lvl="2" rtl="0"/>
            <a:r>
              <a:rPr lang="zh-CN" altLang="en-US" noProof="0" dirty="0"/>
              <a:t>第三级</a:t>
            </a:r>
            <a:endParaRPr lang="zh-CN" altLang="en-US" noProof="0" dirty="0"/>
          </a:p>
          <a:p>
            <a:pPr lvl="3" rtl="0"/>
            <a:r>
              <a:rPr lang="zh-CN" altLang="en-US" noProof="0" dirty="0"/>
              <a:t>第四级</a:t>
            </a:r>
            <a:endParaRPr lang="zh-CN" altLang="en-US" noProof="0" dirty="0"/>
          </a:p>
          <a:p>
            <a:pPr lvl="4" rtl="0"/>
            <a:r>
              <a:rPr lang="zh-CN" altLang="en-US" noProof="0" dirty="0"/>
              <a:t>第五级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61412" y="6601968"/>
            <a:ext cx="1177562" cy="193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7A4C57A5-9EC3-44BE-A8FF-80A364A47F3C}" type="datetime2">
              <a:rPr lang="zh-CN" altLang="en-US" smtClean="0"/>
            </a:fld>
            <a:endParaRPr 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CA8D9AD5-F248-4919-864A-CFD76CC027D6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anose="020B0604020202020204" pitchFamily="34" charset="0"/>
        <a:buNone/>
        <a:defRPr sz="3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50"/>
          <p:cNvSpPr/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任意多边形 51"/>
          <p:cNvSpPr/>
          <p:nvPr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任意多边形 51"/>
          <p:cNvSpPr/>
          <p:nvPr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-1" fmla="*/ 0 w 12079179"/>
              <a:gd name="connsiteY0-2" fmla="*/ 390824 h 2132172"/>
              <a:gd name="connsiteX1-3" fmla="*/ 12079179 w 12079179"/>
              <a:gd name="connsiteY1-4" fmla="*/ 2132172 h 2132172"/>
              <a:gd name="connsiteX2-5" fmla="*/ 0 w 12079179"/>
              <a:gd name="connsiteY2-6" fmla="*/ 2132172 h 2132172"/>
              <a:gd name="connsiteX3-7" fmla="*/ 0 w 12079179"/>
              <a:gd name="connsiteY3-8" fmla="*/ 390824 h 2132172"/>
              <a:gd name="connsiteX0-9" fmla="*/ 0 w 12079179"/>
              <a:gd name="connsiteY0-10" fmla="*/ 499104 h 2240452"/>
              <a:gd name="connsiteX1-11" fmla="*/ 12079179 w 12079179"/>
              <a:gd name="connsiteY1-12" fmla="*/ 2240452 h 2240452"/>
              <a:gd name="connsiteX2-13" fmla="*/ 0 w 12079179"/>
              <a:gd name="connsiteY2-14" fmla="*/ 2240452 h 2240452"/>
              <a:gd name="connsiteX3-15" fmla="*/ 0 w 12079179"/>
              <a:gd name="connsiteY3-16" fmla="*/ 499104 h 2240452"/>
              <a:gd name="connsiteX0-17" fmla="*/ 0 w 12079179"/>
              <a:gd name="connsiteY0-18" fmla="*/ 525643 h 2266991"/>
              <a:gd name="connsiteX1-19" fmla="*/ 12079179 w 12079179"/>
              <a:gd name="connsiteY1-20" fmla="*/ 2266991 h 2266991"/>
              <a:gd name="connsiteX2-21" fmla="*/ 0 w 12079179"/>
              <a:gd name="connsiteY2-22" fmla="*/ 2266991 h 2266991"/>
              <a:gd name="connsiteX3-23" fmla="*/ 0 w 12079179"/>
              <a:gd name="connsiteY3-24" fmla="*/ 525643 h 2266991"/>
              <a:gd name="connsiteX0-25" fmla="*/ 0 w 12079179"/>
              <a:gd name="connsiteY0-26" fmla="*/ 572389 h 2313737"/>
              <a:gd name="connsiteX1-27" fmla="*/ 12079179 w 12079179"/>
              <a:gd name="connsiteY1-28" fmla="*/ 2313737 h 2313737"/>
              <a:gd name="connsiteX2-29" fmla="*/ 0 w 12079179"/>
              <a:gd name="connsiteY2-30" fmla="*/ 2313737 h 2313737"/>
              <a:gd name="connsiteX3-31" fmla="*/ 0 w 12079179"/>
              <a:gd name="connsiteY3-32" fmla="*/ 572389 h 23137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rtl="0"/>
            <a:endParaRPr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0" name="组 66"/>
          <p:cNvGrpSpPr>
            <a:grpSpLocks noChangeAspect="1"/>
          </p:cNvGrpSpPr>
          <p:nvPr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任意多边形 67"/>
            <p:cNvSpPr/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 68"/>
            <p:cNvSpPr/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69"/>
            <p:cNvSpPr/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 70"/>
            <p:cNvSpPr/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 71"/>
            <p:cNvSpPr/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 72"/>
            <p:cNvSpPr/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 73"/>
            <p:cNvSpPr/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 74"/>
            <p:cNvSpPr/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任意多边形 99"/>
            <p:cNvSpPr/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 100"/>
            <p:cNvSpPr/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 101"/>
            <p:cNvSpPr/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 102"/>
            <p:cNvSpPr/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103"/>
            <p:cNvSpPr/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104"/>
            <p:cNvSpPr/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6" name="组 5"/>
          <p:cNvGrpSpPr>
            <a:grpSpLocks noChangeAspect="1"/>
          </p:cNvGrpSpPr>
          <p:nvPr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任意多边形 6"/>
            <p:cNvSpPr/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 7"/>
            <p:cNvSpPr/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 8"/>
            <p:cNvSpPr/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 9"/>
            <p:cNvSpPr/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 10"/>
            <p:cNvSpPr/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 11"/>
            <p:cNvSpPr/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 12"/>
            <p:cNvSpPr/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4" name="组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任意多边形 34"/>
            <p:cNvSpPr/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 35"/>
            <p:cNvSpPr/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 36"/>
            <p:cNvSpPr/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 37"/>
            <p:cNvSpPr/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 38"/>
            <p:cNvSpPr/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1" name="任意多边形 40"/>
            <p:cNvSpPr/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 41"/>
            <p:cNvSpPr/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任意多边形 29"/>
            <p:cNvSpPr/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(F) 30"/>
            <p:cNvSpPr/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(F) 31"/>
            <p:cNvSpPr/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2"/>
            <p:cNvSpPr/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3"/>
            <p:cNvSpPr/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9" name="任意多边形 34"/>
            <p:cNvSpPr/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" name="任意多边形 35"/>
            <p:cNvSpPr/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" name="任意多边形 36"/>
            <p:cNvSpPr/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 52"/>
          <p:cNvGrpSpPr>
            <a:grpSpLocks noChangeAspect="1"/>
          </p:cNvGrpSpPr>
          <p:nvPr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任意多边形 53"/>
            <p:cNvSpPr/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54"/>
            <p:cNvSpPr/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55"/>
            <p:cNvSpPr/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56"/>
            <p:cNvSpPr/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57"/>
            <p:cNvSpPr/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58"/>
            <p:cNvSpPr/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9" name="任意多边形 59"/>
            <p:cNvSpPr/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0" name="任意多边形 60"/>
            <p:cNvSpPr/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" name="组 64"/>
          <p:cNvGrpSpPr>
            <a:grpSpLocks noChangeAspect="1"/>
          </p:cNvGrpSpPr>
          <p:nvPr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任意多边形 65"/>
            <p:cNvSpPr/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66"/>
            <p:cNvSpPr/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67"/>
            <p:cNvSpPr/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68"/>
            <p:cNvSpPr/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69"/>
            <p:cNvSpPr/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70"/>
            <p:cNvSpPr/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71"/>
            <p:cNvSpPr/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72"/>
            <p:cNvSpPr/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rtl="0"/>
              <a:endParaRPr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CN" altLang="en-US" noProof="0" dirty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CN" altLang="en-US" noProof="0" dirty="0"/>
              <a:t>单击此处编辑母版文本样式</a:t>
            </a:r>
            <a:endParaRPr lang="zh-CN" altLang="en-US" noProof="0" dirty="0"/>
          </a:p>
          <a:p>
            <a:pPr lvl="1" rtl="0"/>
            <a:r>
              <a:rPr lang="zh-CN" altLang="en-US" noProof="0" dirty="0"/>
              <a:t>第二级</a:t>
            </a:r>
            <a:endParaRPr lang="zh-CN" altLang="en-US" noProof="0" dirty="0"/>
          </a:p>
          <a:p>
            <a:pPr lvl="2" rtl="0"/>
            <a:r>
              <a:rPr lang="zh-CN" altLang="en-US" noProof="0" dirty="0"/>
              <a:t>第三级</a:t>
            </a:r>
            <a:endParaRPr lang="zh-CN" altLang="en-US" noProof="0" dirty="0"/>
          </a:p>
          <a:p>
            <a:pPr lvl="3" rtl="0"/>
            <a:r>
              <a:rPr lang="zh-CN" altLang="en-US" noProof="0" dirty="0"/>
              <a:t>第四级</a:t>
            </a:r>
            <a:endParaRPr lang="zh-CN" altLang="en-US" noProof="0" dirty="0"/>
          </a:p>
          <a:p>
            <a:pPr lvl="4" rtl="0"/>
            <a:r>
              <a:rPr lang="zh-CN" altLang="en-US" noProof="0" dirty="0"/>
              <a:t>第五级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en-US" dirty="0"/>
              <a:t>添加页脚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61412" y="6601968"/>
            <a:ext cx="1177562" cy="193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7A4C57A5-9EC3-44BE-A8FF-80A364A47F3C}" type="datetime2">
              <a:rPr lang="zh-CN" altLang="en-US" smtClean="0"/>
            </a:fld>
            <a:endParaRPr 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CA8D9AD5-F248-4919-864A-CFD76CC027D6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anose="020B0604020202020204" pitchFamily="34" charset="0"/>
        <a:buNone/>
        <a:defRPr sz="3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US" altLang="zh-CN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宋体" panose="02010600030101010101" pitchFamily="2" charset="-122"/>
              </a:rPr>
              <a:t>Tagesablauf</a:t>
            </a:r>
            <a:endParaRPr lang="zh-CN" altLang="en-US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2534798" y="2543200"/>
            <a:ext cx="6916336" cy="1771600"/>
          </a:xfrm>
        </p:spPr>
        <p:txBody>
          <a:bodyPr rtlCol="0">
            <a:normAutofit/>
          </a:bodyPr>
          <a:lstStyle/>
          <a:p>
            <a:pPr algn="r" rtl="0"/>
            <a:r>
              <a:rPr lang="en-US" altLang="zh-CN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11.10.2022</a:t>
            </a:r>
            <a:endParaRPr lang="en-US" altLang="zh-CN" sz="2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r" rtl="0"/>
            <a:endParaRPr lang="zh-CN" altLang="en-US" sz="2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2"/>
          <p:cNvSpPr>
            <a:spLocks noGrp="1"/>
          </p:cNvSpPr>
          <p:nvPr>
            <p:ph type="title"/>
          </p:nvPr>
        </p:nvSpPr>
        <p:spPr>
          <a:xfrm>
            <a:off x="1523999" y="88849"/>
            <a:ext cx="9133730" cy="1233424"/>
          </a:xfrm>
        </p:spPr>
        <p:txBody>
          <a:bodyPr rtlCol="0"/>
          <a:lstStyle/>
          <a:p>
            <a:pPr rtl="0"/>
            <a:r>
              <a:rPr lang="en-US" altLang="zh-CN" b="1" dirty="0">
                <a:latin typeface="+mj-lt"/>
              </a:rPr>
              <a:t>Pantomime</a:t>
            </a:r>
            <a:r>
              <a:rPr lang="en-US" altLang="zh-CN" dirty="0">
                <a:latin typeface="+mj-lt"/>
              </a:rPr>
              <a:t> </a:t>
            </a:r>
            <a:r>
              <a:rPr lang="en-US" altLang="zh-CN" b="1" dirty="0" err="1">
                <a:latin typeface="+mj-lt"/>
              </a:rPr>
              <a:t>spielen</a:t>
            </a:r>
            <a:endParaRPr lang="zh-CN" altLang="en-US" b="1" dirty="0">
              <a:latin typeface="+mj-lt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1816905" y="1559470"/>
          <a:ext cx="8547919" cy="3739059"/>
        </p:xfrm>
        <a:graphic>
          <a:graphicData uri="http://schemas.openxmlformats.org/drawingml/2006/table">
            <a:tbl>
              <a:tblPr firstRow="1" firstCol="1" bandRow="1"/>
              <a:tblGrid>
                <a:gridCol w="2848963"/>
                <a:gridCol w="2848963"/>
                <a:gridCol w="2849993"/>
              </a:tblGrid>
              <a:tr h="1219059"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Freunde treffen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frühstücken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am Computer sitzen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000"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Hausaufgaben machen</a:t>
                      </a:r>
                      <a:endParaRPr lang="zh-CN" sz="20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shoppen gehen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Sport treiben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000"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ins Bett gehen</a:t>
                      </a:r>
                      <a:endParaRPr lang="zh-CN" sz="20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ins Kino gehen</a:t>
                      </a:r>
                      <a:endParaRPr lang="zh-CN" sz="200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___</a:t>
                      </a:r>
                      <a:r>
                        <a:rPr lang="zh-CN" alt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、</a:t>
                      </a:r>
                      <a:endParaRPr lang="zh-CN" altLang="de-DE" sz="3200" kern="100" dirty="0">
                        <a:effectLst/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de-DE" sz="3200" kern="100" dirty="0"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_________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r>
              <a:rPr lang="de-DE" altLang="zh-CN" b="1" dirty="0">
                <a:latin typeface="+mj-lt"/>
              </a:rPr>
              <a:t>Hört den Dialog. Ergänzt die Tabelle.</a:t>
            </a:r>
            <a:endParaRPr lang="zh-CN" altLang="en-US" b="1" dirty="0">
              <a:latin typeface="+mj-lt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de-DE" altLang="zh-CN" dirty="0">
                <a:latin typeface="+mj-lt"/>
              </a:rPr>
              <a:t>Was macht Lan am Sonntag?</a:t>
            </a:r>
            <a:endParaRPr lang="zh-CN" altLang="en-US" dirty="0">
              <a:latin typeface="+mj-lt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899066" y="1960614"/>
          <a:ext cx="8393867" cy="3501240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2394447"/>
                <a:gridCol w="5999420"/>
              </a:tblGrid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 dirty="0">
                          <a:effectLst/>
                          <a:latin typeface="+mj-lt"/>
                        </a:rPr>
                        <a:t>Wann</a:t>
                      </a:r>
                      <a:endParaRPr lang="zh-CN" sz="1600" kern="100" dirty="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 dirty="0">
                          <a:effectLst/>
                          <a:latin typeface="+mj-lt"/>
                        </a:rPr>
                        <a:t>Was?</a:t>
                      </a:r>
                      <a:endParaRPr lang="zh-CN" sz="1600" kern="100" dirty="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6.30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frühstücken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8.00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 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10.00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 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12.00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Pause machen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13.00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 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15.00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 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17.30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Freunde treffen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19.00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 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124"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>
                          <a:effectLst/>
                          <a:latin typeface="+mj-lt"/>
                        </a:rPr>
                        <a:t>21.00 Uhr</a:t>
                      </a:r>
                      <a:endParaRPr lang="zh-CN" sz="1600" kern="10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de-DE" sz="2000" kern="100" dirty="0">
                          <a:effectLst/>
                          <a:latin typeface="+mj-lt"/>
                        </a:rPr>
                        <a:t>ins Bett gehen</a:t>
                      </a:r>
                      <a:endParaRPr lang="zh-CN" sz="1600" kern="100" dirty="0">
                        <a:effectLst/>
                        <a:latin typeface="+mj-lt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791210" y="455930"/>
            <a:ext cx="9866630" cy="1233170"/>
          </a:xfrm>
        </p:spPr>
        <p:txBody>
          <a:bodyPr rtlCol="0">
            <a:normAutofit/>
          </a:bodyPr>
          <a:lstStyle/>
          <a:p>
            <a:pPr rtl="0"/>
            <a:r>
              <a:rPr lang="de-DE" sz="2400" dirty="0">
                <a:latin typeface="Calibri" panose="020F0502020204030204" charset="0"/>
                <a:cs typeface="+mj-lt"/>
              </a:rPr>
              <a:t>  </a:t>
            </a:r>
            <a:endParaRPr lang="de-DE" sz="2400" dirty="0">
              <a:latin typeface="+mj-lt"/>
              <a:cs typeface="+mj-lt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1"/>
            </p:custDataLst>
          </p:nvPr>
        </p:nvGraphicFramePr>
        <p:xfrm>
          <a:off x="1872551" y="2175304"/>
          <a:ext cx="8446898" cy="34833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9682"/>
                <a:gridCol w="6037216"/>
              </a:tblGrid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Wann</a:t>
                      </a:r>
                      <a:endParaRPr lang="en-US" altLang="en-US" sz="2000" b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Was?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8.00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9.00 </a:t>
                      </a:r>
                      <a:r>
                        <a:rPr lang="en-US" alt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10.00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12.00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15.00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17.30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19.00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 </a:t>
                      </a:r>
                      <a:endParaRPr lang="en-US" altLang="en-US" sz="2000" b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03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 dirty="0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21.30 </a:t>
                      </a:r>
                      <a:r>
                        <a:rPr lang="en-US" sz="2000" b="0" dirty="0" err="1">
                          <a:latin typeface="+mj-lt"/>
                          <a:ea typeface="等线" panose="02010600030101010101" pitchFamily="2" charset="-122"/>
                          <a:cs typeface="+mj-lt"/>
                        </a:rPr>
                        <a:t>Uhr</a:t>
                      </a: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2000" b="0" dirty="0">
                        <a:latin typeface="+mj-lt"/>
                        <a:ea typeface="等线" panose="02010600030101010101" pitchFamily="2" charset="-122"/>
                        <a:cs typeface="+mj-lt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标题 1"/>
          <p:cNvSpPr txBox="1"/>
          <p:nvPr/>
        </p:nvSpPr>
        <p:spPr>
          <a:xfrm>
            <a:off x="1534160" y="55566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3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r>
              <a:rPr lang="de-DE" altLang="zh-CN" b="1" dirty="0">
                <a:latin typeface="+mj-lt"/>
              </a:rPr>
              <a:t>Was machst du am Sonntag?</a:t>
            </a:r>
            <a:endParaRPr lang="zh-CN" altLang="en-US" b="1" dirty="0">
              <a:latin typeface="+mj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86956" y="1434435"/>
            <a:ext cx="61031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dirty="0">
                <a:latin typeface="+mj-lt"/>
                <a:cs typeface="+mj-lt"/>
              </a:rPr>
              <a:t>Er</a:t>
            </a:r>
            <a:r>
              <a:rPr lang="de-DE" altLang="zh-CN" sz="2000" dirty="0" err="1">
                <a:latin typeface="+mj-lt"/>
                <a:cs typeface="+mj-lt"/>
              </a:rPr>
              <a:t>gänzt</a:t>
            </a:r>
            <a:r>
              <a:rPr lang="de-DE" altLang="zh-CN" sz="2000" dirty="0">
                <a:latin typeface="+mj-lt"/>
                <a:cs typeface="+mj-lt"/>
              </a:rPr>
              <a:t> die Tabelle und schreibt </a:t>
            </a:r>
            <a:r>
              <a:rPr lang="en-US" altLang="zh-CN" sz="2000" dirty="0" err="1">
                <a:latin typeface="+mj-lt"/>
                <a:cs typeface="+mj-lt"/>
              </a:rPr>
              <a:t>ihren</a:t>
            </a:r>
            <a:r>
              <a:rPr lang="en-US" altLang="zh-CN" sz="2000" dirty="0">
                <a:latin typeface="+mj-lt"/>
                <a:cs typeface="+mj-lt"/>
              </a:rPr>
              <a:t> </a:t>
            </a:r>
            <a:r>
              <a:rPr lang="en-US" altLang="zh-CN" sz="2000" dirty="0" err="1">
                <a:latin typeface="+mj-lt"/>
                <a:cs typeface="+mj-lt"/>
              </a:rPr>
              <a:t>Tagesablauf</a:t>
            </a:r>
            <a:r>
              <a:rPr lang="en-US" altLang="zh-CN" sz="2000" dirty="0">
                <a:latin typeface="+mj-lt"/>
                <a:cs typeface="+mj-lt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/>
          <p:nvPr>
            <p:custDataLst>
              <p:tags r:id="rId1"/>
            </p:custDataLst>
          </p:nvPr>
        </p:nvGraphicFramePr>
        <p:xfrm>
          <a:off x="2072640" y="1511300"/>
          <a:ext cx="8244840" cy="189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52040"/>
                <a:gridCol w="5892800"/>
              </a:tblGrid>
              <a:tr h="39116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Wann</a:t>
                      </a:r>
                      <a:endParaRPr lang="en-US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Was?</a:t>
                      </a:r>
                      <a:endParaRPr lang="en-US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8.00 Uhr</a:t>
                      </a:r>
                      <a:endParaRPr lang="en-US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auf/stehen</a:t>
                      </a:r>
                      <a:endParaRPr lang="de-DE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0 Uhr</a:t>
                      </a:r>
                      <a:endParaRPr lang="en-US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frühstücken</a:t>
                      </a:r>
                      <a:endParaRPr lang="de-DE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9.00 Uhr</a:t>
                      </a:r>
                      <a:endParaRPr lang="de-DE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Fußball spielen</a:t>
                      </a:r>
                      <a:endParaRPr lang="de-DE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19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de-DE" alt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2000" b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.00 Uhr</a:t>
                      </a:r>
                      <a:endParaRPr lang="en-US" altLang="en-US" sz="2000" b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de-DE" sz="2000" b="0" dirty="0"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Hausaufgaben machen</a:t>
                      </a:r>
                      <a:endParaRPr lang="de-DE" sz="2000" b="0" dirty="0">
                        <a:latin typeface="Times New Roman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493395" y="3525120"/>
            <a:ext cx="112052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Beispiel:</a:t>
            </a:r>
            <a:endParaRPr lang="de-DE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de-DE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de-DE" altLang="zh-CN" sz="2400" u="sng" dirty="0">
                <a:latin typeface="Segoe Print" panose="02000600000000000000" pitchFamily="2" charset="0"/>
                <a:cs typeface="Times New Roman" panose="02020603050405020304" pitchFamily="18" charset="0"/>
              </a:rPr>
              <a:t>Ich stehe um 8 Uhr auf </a:t>
            </a:r>
            <a:r>
              <a:rPr lang="de-DE" altLang="zh-CN" sz="2400" b="1" u="sng" dirty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und</a:t>
            </a:r>
            <a:r>
              <a:rPr lang="de-DE" altLang="zh-CN" sz="2400" u="sng" dirty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  <a:r>
              <a:rPr lang="de-DE" altLang="zh-CN" sz="2400" u="sng" dirty="0">
                <a:latin typeface="Segoe Print" panose="02000600000000000000" pitchFamily="2" charset="0"/>
                <a:cs typeface="Times New Roman" panose="02020603050405020304" pitchFamily="18" charset="0"/>
              </a:rPr>
              <a:t>frühstücke um 8.30 Uhr. Um 9 Uhr kann ich Fußball spielen. </a:t>
            </a:r>
            <a:r>
              <a:rPr lang="de-DE" altLang="zh-CN" sz="2400" b="1" u="sng" dirty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Aber</a:t>
            </a:r>
            <a:r>
              <a:rPr lang="de-DE" altLang="zh-CN" sz="2400" b="1" u="sng" dirty="0"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  <a:r>
              <a:rPr lang="de-DE" altLang="zh-CN" sz="2400" u="sng" dirty="0">
                <a:latin typeface="Segoe Print" panose="02000600000000000000" pitchFamily="2" charset="0"/>
                <a:cs typeface="Times New Roman" panose="02020603050405020304" pitchFamily="18" charset="0"/>
              </a:rPr>
              <a:t>um 10 Uhr muss ich meine Hausaufgaben machen ...                                         </a:t>
            </a:r>
            <a:r>
              <a:rPr lang="de-DE" altLang="zh-CN" sz="2400" dirty="0">
                <a:latin typeface="Segoe Print" panose="02000600000000000000" pitchFamily="2" charset="0"/>
                <a:cs typeface="Times New Roman" panose="02020603050405020304" pitchFamily="18" charset="0"/>
              </a:rPr>
              <a:t>                                                                               </a:t>
            </a:r>
            <a:r>
              <a:rPr lang="de-DE" altLang="zh-CN" sz="2400" u="sng" dirty="0"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  <a:endParaRPr lang="de-DE" altLang="zh-CN" sz="2400" u="sng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6" name="标题 5"/>
          <p:cNvSpPr>
            <a:spLocks noGrp="1"/>
          </p:cNvSpPr>
          <p:nvPr/>
        </p:nvSpPr>
        <p:spPr>
          <a:xfrm>
            <a:off x="1261745" y="102870"/>
            <a:ext cx="9866630" cy="12331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3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pPr rtl="0"/>
            <a:r>
              <a:rPr lang="en-US" b="1" dirty="0">
                <a:latin typeface="+mj-lt"/>
              </a:rPr>
              <a:t>Was machst du am Sonntag</a:t>
            </a:r>
            <a:r>
              <a:rPr lang="en-US" dirty="0">
                <a:latin typeface="+mj-lt"/>
                <a:cs typeface="+mj-lt"/>
              </a:rPr>
              <a:t>?</a:t>
            </a:r>
            <a:br>
              <a:rPr lang="en-US" dirty="0">
                <a:latin typeface="+mj-lt"/>
                <a:cs typeface="+mj-lt"/>
              </a:rPr>
            </a:br>
            <a:endParaRPr lang="de-DE" sz="2400" dirty="0">
              <a:latin typeface="Calibri" panose="020F0502020204030204" charset="0"/>
              <a:cs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04219" y="1135722"/>
            <a:ext cx="6289946" cy="3507549"/>
          </a:xfrm>
        </p:spPr>
        <p:txBody>
          <a:bodyPr rtlCol="0"/>
          <a:lstStyle/>
          <a:p>
            <a:pPr rtl="0"/>
            <a:r>
              <a:rPr lang="en-US" altLang="zh-CN" b="1" spc="-30" dirty="0" err="1">
                <a:latin typeface="+mj-lt"/>
              </a:rPr>
              <a:t>Schreiben</a:t>
            </a:r>
            <a:r>
              <a:rPr lang="en-US" altLang="zh-CN" b="1" spc="-30" dirty="0">
                <a:latin typeface="+mj-lt"/>
              </a:rPr>
              <a:t>.</a:t>
            </a:r>
            <a:endParaRPr lang="zh-CN" altLang="en-US" b="1" spc="-3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ags/tag1.xml><?xml version="1.0" encoding="utf-8"?>
<p:tagLst xmlns:p="http://schemas.openxmlformats.org/presentationml/2006/main">
  <p:tag name="KSO_WM_UNIT_TABLE_BEAUTIFY" val="smartTable{da027e17-29b9-40e3-8218-9631f38b1229}"/>
</p:tagLst>
</file>

<file path=ppt/tags/tag2.xml><?xml version="1.0" encoding="utf-8"?>
<p:tagLst xmlns:p="http://schemas.openxmlformats.org/presentationml/2006/main">
  <p:tag name="TABLE_ENDDRAG_ORIGIN_RECT" val="649*237"/>
  <p:tag name="TABLE_ENDDRAG_RECT" val="96*173*649*237"/>
  <p:tag name="KSO_WM_UNIT_TABLE_BEAUTIFY" val="smartTable{5e2bc3de-dfa9-4f13-b8ac-4bf6caa220d6}"/>
</p:tagLst>
</file>

<file path=ppt/tags/tag3.xml><?xml version="1.0" encoding="utf-8"?>
<p:tagLst xmlns:p="http://schemas.openxmlformats.org/presentationml/2006/main">
  <p:tag name="TABLE_ENDDRAG_ORIGIN_RECT" val="649*237"/>
  <p:tag name="TABLE_ENDDRAG_RECT" val="96*173*649*237"/>
  <p:tag name="KSO_WM_UNIT_TABLE_BEAUTIFY" val="smartTable{5e2bc3de-dfa9-4f13-b8ac-4bf6caa220d6}"/>
</p:tagLst>
</file>

<file path=ppt/theme/theme1.xml><?xml version="1.0" encoding="utf-8"?>
<a:theme xmlns:a="http://schemas.openxmlformats.org/drawingml/2006/main" name="返校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返校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办公室主题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办公室主题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秋季趣味教育演示文稿（宽屏）</Template>
  <TotalTime>0</TotalTime>
  <Words>941</Words>
  <Application>WPS 演示</Application>
  <PresentationFormat>宽屏</PresentationFormat>
  <Paragraphs>136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</vt:i4>
      </vt:variant>
    </vt:vector>
  </HeadingPairs>
  <TitlesOfParts>
    <vt:vector size="18" baseType="lpstr">
      <vt:lpstr>Arial</vt:lpstr>
      <vt:lpstr>宋体</vt:lpstr>
      <vt:lpstr>Wingdings</vt:lpstr>
      <vt:lpstr>Times New Roman</vt:lpstr>
      <vt:lpstr>等线</vt:lpstr>
      <vt:lpstr>Calibri</vt:lpstr>
      <vt:lpstr>Segoe Print</vt:lpstr>
      <vt:lpstr>微软雅黑</vt:lpstr>
      <vt:lpstr>Arial Unicode MS</vt:lpstr>
      <vt:lpstr>黑体</vt:lpstr>
      <vt:lpstr>返校 16x9</vt:lpstr>
      <vt:lpstr>1_返校 16x9</vt:lpstr>
      <vt:lpstr>Tagesablauf</vt:lpstr>
      <vt:lpstr>Pantomime spielen</vt:lpstr>
      <vt:lpstr>Hört den Dialog. Ergänzt die Tabelle.</vt:lpstr>
      <vt:lpstr>  </vt:lpstr>
      <vt:lpstr>PowerPoint 演示文稿</vt:lpstr>
      <vt:lpstr>Schreiben.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Tagesablauf</dc:title>
  <dc:creator>Chen YR</dc:creator>
  <cp:lastModifiedBy>seewo</cp:lastModifiedBy>
  <cp:revision>9</cp:revision>
  <dcterms:created xsi:type="dcterms:W3CDTF">2022-05-12T12:20:00Z</dcterms:created>
  <dcterms:modified xsi:type="dcterms:W3CDTF">2022-10-12T07:50:30Z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ICV">
    <vt:lpwstr>1F63A2E87CDC40CB9DB425036A4D2C08</vt:lpwstr>
  </property>
  <property fmtid="{D5CDD505-2E9C-101B-9397-08002B2CF9AE}" pid="9" name="KSOProductBuildVer">
    <vt:lpwstr>2052-11.1.0.10356</vt:lpwstr>
  </property>
</Properties>
</file>