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heme/theme2.xml" ContentType="application/vnd.openxmlformats-officedocument.theme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notesSlides/notesSlide1.xml" ContentType="application/vnd.openxmlformats-officedocument.presentationml.notesSlide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notesSlides/notesSlide2.xml" ContentType="application/vnd.openxmlformats-officedocument.presentationml.notesSlide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notesSlides/notesSlide3.xml" ContentType="application/vnd.openxmlformats-officedocument.presentationml.notesSlide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notesSlides/notesSlide4.xml" ContentType="application/vnd.openxmlformats-officedocument.presentationml.notesSlide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notesSlides/notesSlide5.xml" ContentType="application/vnd.openxmlformats-officedocument.presentationml.notesSlide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notesSlides/notesSlide6.xml" ContentType="application/vnd.openxmlformats-officedocument.presentationml.notesSlide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notesSlides/notesSlide7.xml" ContentType="application/vnd.openxmlformats-officedocument.presentationml.notesSlide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notesSlides/notesSlide8.xml" ContentType="application/vnd.openxmlformats-officedocument.presentationml.notesSlide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notesSlides/notesSlide9.xml" ContentType="application/vnd.openxmlformats-officedocument.presentationml.notesSlide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notesSlides/notesSlide10.xml" ContentType="application/vnd.openxmlformats-officedocument.presentationml.notesSlide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notesSlides/notesSlide11.xml" ContentType="application/vnd.openxmlformats-officedocument.presentationml.notesSlide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notesSlides/notesSlide12.xml" ContentType="application/vnd.openxmlformats-officedocument.presentationml.notesSlide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notesSlides/notesSlide13.xml" ContentType="application/vnd.openxmlformats-officedocument.presentationml.notesSlide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notesSlides/notesSlide14.xml" ContentType="application/vnd.openxmlformats-officedocument.presentationml.notesSlide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308" r:id="rId2"/>
    <p:sldId id="309" r:id="rId3"/>
    <p:sldId id="311" r:id="rId4"/>
    <p:sldId id="312" r:id="rId5"/>
    <p:sldId id="313" r:id="rId6"/>
    <p:sldId id="268" r:id="rId7"/>
    <p:sldId id="302" r:id="rId8"/>
    <p:sldId id="275" r:id="rId9"/>
    <p:sldId id="304" r:id="rId10"/>
    <p:sldId id="305" r:id="rId11"/>
    <p:sldId id="300" r:id="rId12"/>
    <p:sldId id="306" r:id="rId13"/>
    <p:sldId id="301" r:id="rId14"/>
    <p:sldId id="278" r:id="rId15"/>
    <p:sldId id="280" r:id="rId16"/>
    <p:sldId id="310" r:id="rId17"/>
    <p:sldId id="294" r:id="rId18"/>
    <p:sldId id="296" r:id="rId19"/>
    <p:sldId id="299" r:id="rId20"/>
    <p:sldId id="263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幸全" initials="幸全" lastIdx="0" clrIdx="0"/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="" xmlns:p1710="http://schemas.microsoft.com/office/powerpoint/2017/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15987" autoAdjust="0"/>
    <p:restoredTop sz="90551" autoAdjust="0"/>
  </p:normalViewPr>
  <p:slideViewPr>
    <p:cSldViewPr snapToGrid="0">
      <p:cViewPr varScale="1">
        <p:scale>
          <a:sx n="62" d="100"/>
          <a:sy n="62" d="100"/>
        </p:scale>
        <p:origin x="115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66.xml"/><Relationship Id="rId7" Type="http://schemas.openxmlformats.org/officeDocument/2006/relationships/tags" Target="../tags/tag70.xml"/><Relationship Id="rId2" Type="http://schemas.openxmlformats.org/officeDocument/2006/relationships/tags" Target="../tags/tag65.xml"/><Relationship Id="rId1" Type="http://schemas.openxmlformats.org/officeDocument/2006/relationships/theme" Target="../theme/theme2.xml"/><Relationship Id="rId6" Type="http://schemas.openxmlformats.org/officeDocument/2006/relationships/tags" Target="../tags/tag69.xml"/><Relationship Id="rId5" Type="http://schemas.openxmlformats.org/officeDocument/2006/relationships/tags" Target="../tags/tag68.xml"/><Relationship Id="rId4" Type="http://schemas.openxmlformats.org/officeDocument/2006/relationships/tags" Target="../tags/tag6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  <p:custDataLst>
              <p:tags r:id="rId3"/>
            </p:custDataLst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2021/12/29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  <p:custDataLst>
              <p:tags r:id="rId4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  <p:custDataLst>
              <p:tags r:id="rId6"/>
            </p:custDataLst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  <p:custDataLst>
              <p:tags r:id="rId7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6705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88.xml"/><Relationship Id="rId2" Type="http://schemas.openxmlformats.org/officeDocument/2006/relationships/tags" Target="../tags/tag87.xml"/><Relationship Id="rId1" Type="http://schemas.openxmlformats.org/officeDocument/2006/relationships/tags" Target="../tags/tag86.xml"/><Relationship Id="rId5" Type="http://schemas.openxmlformats.org/officeDocument/2006/relationships/slide" Target="../slides/slide3.xml"/><Relationship Id="rId4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95.xml"/><Relationship Id="rId2" Type="http://schemas.openxmlformats.org/officeDocument/2006/relationships/tags" Target="../tags/tag94.xml"/><Relationship Id="rId1" Type="http://schemas.openxmlformats.org/officeDocument/2006/relationships/tags" Target="../tags/tag93.xml"/><Relationship Id="rId5" Type="http://schemas.openxmlformats.org/officeDocument/2006/relationships/slide" Target="../slides/slide4.xml"/><Relationship Id="rId4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102.xml"/><Relationship Id="rId2" Type="http://schemas.openxmlformats.org/officeDocument/2006/relationships/tags" Target="../tags/tag101.xml"/><Relationship Id="rId1" Type="http://schemas.openxmlformats.org/officeDocument/2006/relationships/tags" Target="../tags/tag100.xml"/><Relationship Id="rId5" Type="http://schemas.openxmlformats.org/officeDocument/2006/relationships/slide" Target="../slides/slide5.xml"/><Relationship Id="rId4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118.xml"/><Relationship Id="rId2" Type="http://schemas.openxmlformats.org/officeDocument/2006/relationships/tags" Target="../tags/tag117.xml"/><Relationship Id="rId1" Type="http://schemas.openxmlformats.org/officeDocument/2006/relationships/tags" Target="../tags/tag116.xml"/><Relationship Id="rId5" Type="http://schemas.openxmlformats.org/officeDocument/2006/relationships/slide" Target="../slides/slide6.xml"/><Relationship Id="rId4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38124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707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灯片编号占位符 1"/>
          <p:cNvSpPr>
            <a:spLocks noGrp="1"/>
          </p:cNvSpPr>
          <p:nvPr>
            <p:ph type="sldNum" sz="quarter"/>
            <p:custDataLst>
              <p:tags r:id="rId1"/>
            </p:custDataLst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/>
            <a:fld id="{9A0DB2DC-4C9A-4742-B13C-FB6460FD3503}" type="slidenum">
              <a:rPr lang="en-US" altLang="en-US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fld>
            <a:endParaRPr lang="en-US" altLang="en-US" sz="1200">
              <a:solidFill>
                <a:schemeClr val="tx1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346" name="幻灯片图像占位符 32769"/>
          <p:cNvSpPr>
            <a:spLocks noGrp="1" noRot="1" noChangeAspect="1" noTextEdit="1"/>
          </p:cNvSpPr>
          <p:nvPr>
            <p:ph type="sldImg" idx="1"/>
            <p:custDataLst>
              <p:tags r:id="rId2"/>
            </p:custDataLst>
          </p:nvPr>
        </p:nvSpPr>
        <p:spPr/>
      </p:sp>
      <p:sp>
        <p:nvSpPr>
          <p:cNvPr id="57347" name="文本占位符 32770"/>
          <p:cNvSpPr>
            <a:spLocks noGrp="1"/>
          </p:cNvSpPr>
          <p:nvPr>
            <p:ph type="body" idx="2"/>
            <p:custDataLst>
              <p:tags r:id="rId3"/>
            </p:custDataLst>
          </p:nvPr>
        </p:nvSpPr>
        <p:spPr>
          <a:xfrm>
            <a:off x="685800" y="4341813"/>
            <a:ext cx="5486400" cy="4116387"/>
          </a:xfrm>
        </p:spPr>
        <p:txBody>
          <a:bodyPr wrap="square" lIns="91440" tIns="45720" rIns="91440" bIns="45720" anchor="t" anchorCtr="0"/>
          <a:lstStyle/>
          <a:p>
            <a:pPr lvl="0" defTabSz="914400"/>
            <a:endParaRPr lang="zh-CN" altLang="zh-CN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85664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灯片编号占位符 1"/>
          <p:cNvSpPr>
            <a:spLocks noGrp="1"/>
          </p:cNvSpPr>
          <p:nvPr>
            <p:ph type="sldNum" sz="quarter"/>
            <p:custDataLst>
              <p:tags r:id="rId1"/>
            </p:custDataLst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/>
            <a:fld id="{9A0DB2DC-4C9A-4742-B13C-FB6460FD3503}" type="slidenum">
              <a:rPr lang="en-US" altLang="en-US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fld>
            <a:endParaRPr lang="en-US" altLang="en-US" sz="1200">
              <a:solidFill>
                <a:schemeClr val="tx1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346" name="幻灯片图像占位符 32769"/>
          <p:cNvSpPr>
            <a:spLocks noGrp="1" noRot="1" noChangeAspect="1" noTextEdit="1"/>
          </p:cNvSpPr>
          <p:nvPr>
            <p:ph type="sldImg" idx="1"/>
            <p:custDataLst>
              <p:tags r:id="rId2"/>
            </p:custDataLst>
          </p:nvPr>
        </p:nvSpPr>
        <p:spPr/>
      </p:sp>
      <p:sp>
        <p:nvSpPr>
          <p:cNvPr id="57347" name="文本占位符 32770"/>
          <p:cNvSpPr>
            <a:spLocks noGrp="1"/>
          </p:cNvSpPr>
          <p:nvPr>
            <p:ph type="body" idx="2"/>
            <p:custDataLst>
              <p:tags r:id="rId3"/>
            </p:custDataLst>
          </p:nvPr>
        </p:nvSpPr>
        <p:spPr>
          <a:xfrm>
            <a:off x="685800" y="4341813"/>
            <a:ext cx="5486400" cy="4116387"/>
          </a:xfrm>
        </p:spPr>
        <p:txBody>
          <a:bodyPr wrap="square" lIns="91440" tIns="45720" rIns="91440" bIns="45720" anchor="t" anchorCtr="0"/>
          <a:lstStyle/>
          <a:p>
            <a:pPr lvl="0" defTabSz="914400"/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动作描写、心理描写、语言描写、刻画人物形象的方</a:t>
            </a:r>
            <a:endParaRPr lang="zh-CN" altLang="zh-CN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810396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灯片编号占位符 1"/>
          <p:cNvSpPr>
            <a:spLocks noGrp="1"/>
          </p:cNvSpPr>
          <p:nvPr>
            <p:ph type="sldNum" sz="quarter"/>
            <p:custDataLst>
              <p:tags r:id="rId1"/>
            </p:custDataLst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/>
            <a:fld id="{9A0DB2DC-4C9A-4742-B13C-FB6460FD3503}" type="slidenum">
              <a:rPr lang="en-US" altLang="en-US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fld>
            <a:endParaRPr lang="en-US" altLang="en-US" sz="1200">
              <a:solidFill>
                <a:schemeClr val="tx1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346" name="幻灯片图像占位符 32769"/>
          <p:cNvSpPr>
            <a:spLocks noGrp="1" noRot="1" noChangeAspect="1" noTextEdit="1"/>
          </p:cNvSpPr>
          <p:nvPr>
            <p:ph type="sldImg" idx="1"/>
            <p:custDataLst>
              <p:tags r:id="rId2"/>
            </p:custDataLst>
          </p:nvPr>
        </p:nvSpPr>
        <p:spPr/>
      </p:sp>
      <p:sp>
        <p:nvSpPr>
          <p:cNvPr id="57347" name="文本占位符 32770"/>
          <p:cNvSpPr>
            <a:spLocks noGrp="1"/>
          </p:cNvSpPr>
          <p:nvPr>
            <p:ph type="body" idx="2"/>
            <p:custDataLst>
              <p:tags r:id="rId3"/>
            </p:custDataLst>
          </p:nvPr>
        </p:nvSpPr>
        <p:spPr>
          <a:xfrm>
            <a:off x="685800" y="4341813"/>
            <a:ext cx="5486400" cy="4116387"/>
          </a:xfrm>
        </p:spPr>
        <p:txBody>
          <a:bodyPr wrap="square" lIns="91440" tIns="45720" rIns="91440" bIns="45720" anchor="t" anchorCtr="0"/>
          <a:lstStyle/>
          <a:p>
            <a:pPr lvl="0" defTabSz="914400"/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动作描写、心理描写、语言描写、刻画人物形象的方</a:t>
            </a:r>
            <a:endParaRPr lang="zh-CN" altLang="zh-CN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100616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灯片编号占位符 1"/>
          <p:cNvSpPr>
            <a:spLocks noGrp="1"/>
          </p:cNvSpPr>
          <p:nvPr>
            <p:ph type="sldNum" sz="quarter"/>
            <p:custDataLst>
              <p:tags r:id="rId1"/>
            </p:custDataLst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/>
            <a:fld id="{9A0DB2DC-4C9A-4742-B13C-FB6460FD3503}" type="slidenum">
              <a:rPr lang="en-US" altLang="en-US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fld>
            <a:endParaRPr lang="en-US" altLang="en-US" sz="1200">
              <a:solidFill>
                <a:schemeClr val="tx1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346" name="幻灯片图像占位符 32769"/>
          <p:cNvSpPr>
            <a:spLocks noGrp="1" noRot="1" noChangeAspect="1" noTextEdit="1"/>
          </p:cNvSpPr>
          <p:nvPr>
            <p:ph type="sldImg" idx="1"/>
            <p:custDataLst>
              <p:tags r:id="rId2"/>
            </p:custDataLst>
          </p:nvPr>
        </p:nvSpPr>
        <p:spPr/>
      </p:sp>
      <p:sp>
        <p:nvSpPr>
          <p:cNvPr id="57347" name="文本占位符 32770"/>
          <p:cNvSpPr>
            <a:spLocks noGrp="1"/>
          </p:cNvSpPr>
          <p:nvPr>
            <p:ph type="body" idx="2"/>
            <p:custDataLst>
              <p:tags r:id="rId3"/>
            </p:custDataLst>
          </p:nvPr>
        </p:nvSpPr>
        <p:spPr>
          <a:xfrm>
            <a:off x="685800" y="4341813"/>
            <a:ext cx="5486400" cy="4116387"/>
          </a:xfrm>
        </p:spPr>
        <p:txBody>
          <a:bodyPr wrap="square" lIns="91440" tIns="45720" rIns="91440" bIns="45720" anchor="t" anchorCtr="0"/>
          <a:lstStyle/>
          <a:p>
            <a:pPr lvl="0" defTabSz="914400"/>
            <a:r>
              <a:rPr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小说写到由于白洋淀抗日形势的变化，小苇庄游击组长水生和同村的几名年轻人参加了地区队，明天就要上前线打日本鬼子去了，大家推选水生回家和家人说一说，尽管水生嫂还是个开明的人，但水生还是担心妻子一下子承受不了，水生吞吞吐吐、想方设法地寻找着最佳的开口时机，但细心、温柔的女人还是觉察到水生今天的反常，经过再三追问，水生终于小声说了句“明天我就要到大部队上去了”，于是就引出了下面这段十分精彩的夫妻对话。</a:t>
            </a:r>
            <a:endParaRPr lang="zh-CN" altLang="zh-CN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992341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这一“震动”—“吮”，把深爱丈夫、不忍离别又顾及大局，顾及丈夫事业的复杂、缠绵的心理刻画得惟妙惟肖。我们很自然会关心水生嫂到底会怎样对待生死攸关、至关重要的大事呢？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89987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我现在把这段话作两种改写，出现了两个不同的女人，你们看这两个女人像不像原作中的水生嫂，你们要仔细听。</a:t>
            </a:r>
          </a:p>
          <a:p>
            <a:r>
              <a:rPr lang="zh-CN" altLang="en-US" dirty="0" smtClean="0"/>
              <a:t>先看下面这个女人是不是水生嫂。</a:t>
            </a:r>
          </a:p>
          <a:p>
            <a:r>
              <a:rPr lang="zh-CN" altLang="en-US" dirty="0" smtClean="0"/>
              <a:t>你们来评价一下，怎么样？</a:t>
            </a:r>
          </a:p>
          <a:p>
            <a:r>
              <a:rPr lang="zh-CN" altLang="en-US" dirty="0" smtClean="0"/>
              <a:t>生：这个女人对丈夫不理解。</a:t>
            </a:r>
          </a:p>
          <a:p>
            <a:r>
              <a:rPr lang="zh-CN" altLang="en-US" dirty="0" smtClean="0"/>
              <a:t>生：觉悟不高。</a:t>
            </a:r>
          </a:p>
          <a:p>
            <a:r>
              <a:rPr lang="zh-CN" altLang="en-US" dirty="0" smtClean="0"/>
              <a:t>师：你觉得她是胡搅蛮缠，是不是？</a:t>
            </a:r>
          </a:p>
          <a:p>
            <a:r>
              <a:rPr lang="zh-CN" altLang="en-US" dirty="0" smtClean="0"/>
              <a:t>我们再来看一个女人像不像水生嫂。</a:t>
            </a:r>
            <a:r>
              <a:rPr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前一个是蛮不讲理的，后一个是娇嘀嘀的，用软的办法拖后腿。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62141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转折复句，重心在后句了，那就是说女人是不开明的，拖她丈夫的后腿了，应该说水生嫂这话是发自内心的，她是理解和支持丈夫的。</a:t>
            </a:r>
            <a:endParaRPr lang="en-US" altLang="zh-CN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就这么个简单的句号，一个含蓄的却又明知故问的问句，把一个深爱丈夫却又深明大义、敢挑重担的真实自然又光彩照人的形象矗立在我们面前了。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27682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与之拼命会牺牲这是很明显的，那么水生为什么要妻子选择牺牲也不让妻子受辱？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 </a:t>
            </a:r>
            <a:r>
              <a:rPr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要她保持女人的清白。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    </a:t>
            </a:r>
            <a:r>
              <a:rPr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更重要的是在日本鬼子面前要保持民族尊严。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66363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“乐而不淫，哀而不——（学生齐答：‘</a:t>
            </a:r>
            <a:endParaRPr lang="en-US" altLang="zh-CN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宁为——</a:t>
            </a:r>
          </a:p>
          <a:p>
            <a:r>
              <a:rPr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生（齐答）：玉碎，</a:t>
            </a:r>
          </a:p>
          <a:p>
            <a:r>
              <a:rPr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师：不为——</a:t>
            </a:r>
          </a:p>
          <a:p>
            <a:r>
              <a:rPr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生（齐答）：瓦全。</a:t>
            </a:r>
          </a:p>
          <a:p>
            <a:r>
              <a:rPr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师：宁可站着死，</a:t>
            </a:r>
          </a:p>
          <a:p>
            <a:r>
              <a:rPr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生（齐答）：不可跪着生！</a:t>
            </a:r>
          </a:p>
          <a:p>
            <a:r>
              <a:rPr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伤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25923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38838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女人们不巧没碰上她们的丈夫，在回家的途中却碰到了日寇的船，她们急中生智将小船驶进了荷花淀，碰巧又把敌船引进了伏击圈，又十分碰巧在伏击战中碰见了日夜思念的丈夫，她们目睹了丈夫们神速、彻底地消灭日本鬼子的情景，她们感到非常自豪，由于刺激和兴奋，回家的路上她们又说笑起来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03576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不正面描写北国人民的“阴暗面”，不正面描写“敌人”，不触及激烈而残酷的战争场面，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27827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6.xml"/><Relationship Id="rId4" Type="http://schemas.openxmlformats.org/officeDocument/2006/relationships/tags" Target="../tags/tag15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1.xml"/><Relationship Id="rId4" Type="http://schemas.openxmlformats.org/officeDocument/2006/relationships/tags" Target="../tags/tag20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9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tags" Target="../tags/tag54.xml"/><Relationship Id="rId5" Type="http://schemas.openxmlformats.org/officeDocument/2006/relationships/tags" Target="../tags/tag53.xml"/><Relationship Id="rId4" Type="http://schemas.openxmlformats.org/officeDocument/2006/relationships/tags" Target="../tags/tag5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9.xml"/><Relationship Id="rId4" Type="http://schemas.openxmlformats.org/officeDocument/2006/relationships/tags" Target="../tags/tag58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2.xml"/><Relationship Id="rId2" Type="http://schemas.openxmlformats.org/officeDocument/2006/relationships/tags" Target="../tags/tag61.xml"/><Relationship Id="rId1" Type="http://schemas.openxmlformats.org/officeDocument/2006/relationships/tags" Target="../tags/tag60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4.xml"/><Relationship Id="rId4" Type="http://schemas.openxmlformats.org/officeDocument/2006/relationships/tags" Target="../tags/tag6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2021/12/29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2021/12/29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2021/12/29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2021/12/29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2021/12/29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2021/12/29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6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5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4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2021/12/29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73.xml"/><Relationship Id="rId7" Type="http://schemas.openxmlformats.org/officeDocument/2006/relationships/notesSlide" Target="../notesSlides/notesSlide1.xml"/><Relationship Id="rId2" Type="http://schemas.openxmlformats.org/officeDocument/2006/relationships/tags" Target="../tags/tag72.xml"/><Relationship Id="rId1" Type="http://schemas.openxmlformats.org/officeDocument/2006/relationships/tags" Target="../tags/tag71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75.xml"/><Relationship Id="rId4" Type="http://schemas.openxmlformats.org/officeDocument/2006/relationships/tags" Target="../tags/tag74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openxmlformats.org/officeDocument/2006/relationships/tags" Target="../tags/tag78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77.xml"/><Relationship Id="rId1" Type="http://schemas.openxmlformats.org/officeDocument/2006/relationships/tags" Target="../tags/tag76.xml"/><Relationship Id="rId6" Type="http://schemas.openxmlformats.org/officeDocument/2006/relationships/tags" Target="../tags/tag81.xml"/><Relationship Id="rId5" Type="http://schemas.openxmlformats.org/officeDocument/2006/relationships/tags" Target="../tags/tag80.xml"/><Relationship Id="rId4" Type="http://schemas.openxmlformats.org/officeDocument/2006/relationships/tags" Target="../tags/tag79.xml"/><Relationship Id="rId9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84.xml"/><Relationship Id="rId2" Type="http://schemas.openxmlformats.org/officeDocument/2006/relationships/tags" Target="../tags/tag83.xml"/><Relationship Id="rId1" Type="http://schemas.openxmlformats.org/officeDocument/2006/relationships/tags" Target="../tags/tag82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8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91.xml"/><Relationship Id="rId2" Type="http://schemas.openxmlformats.org/officeDocument/2006/relationships/tags" Target="../tags/tag90.xml"/><Relationship Id="rId1" Type="http://schemas.openxmlformats.org/officeDocument/2006/relationships/tags" Target="../tags/tag89.xml"/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9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98.xml"/><Relationship Id="rId2" Type="http://schemas.openxmlformats.org/officeDocument/2006/relationships/tags" Target="../tags/tag97.xml"/><Relationship Id="rId1" Type="http://schemas.openxmlformats.org/officeDocument/2006/relationships/tags" Target="../tags/tag96.xml"/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99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110.xml"/><Relationship Id="rId13" Type="http://schemas.openxmlformats.org/officeDocument/2006/relationships/tags" Target="../tags/tag115.xml"/><Relationship Id="rId3" Type="http://schemas.openxmlformats.org/officeDocument/2006/relationships/tags" Target="../tags/tag105.xml"/><Relationship Id="rId7" Type="http://schemas.openxmlformats.org/officeDocument/2006/relationships/tags" Target="../tags/tag109.xml"/><Relationship Id="rId12" Type="http://schemas.openxmlformats.org/officeDocument/2006/relationships/tags" Target="../tags/tag114.xml"/><Relationship Id="rId2" Type="http://schemas.openxmlformats.org/officeDocument/2006/relationships/tags" Target="../tags/tag104.xml"/><Relationship Id="rId16" Type="http://schemas.openxmlformats.org/officeDocument/2006/relationships/image" Target="../media/image2.jpeg"/><Relationship Id="rId1" Type="http://schemas.openxmlformats.org/officeDocument/2006/relationships/tags" Target="../tags/tag103.xml"/><Relationship Id="rId6" Type="http://schemas.openxmlformats.org/officeDocument/2006/relationships/tags" Target="../tags/tag108.xml"/><Relationship Id="rId11" Type="http://schemas.openxmlformats.org/officeDocument/2006/relationships/tags" Target="../tags/tag113.xml"/><Relationship Id="rId5" Type="http://schemas.openxmlformats.org/officeDocument/2006/relationships/tags" Target="../tags/tag107.xml"/><Relationship Id="rId15" Type="http://schemas.openxmlformats.org/officeDocument/2006/relationships/notesSlide" Target="../notesSlides/notesSlide6.xml"/><Relationship Id="rId10" Type="http://schemas.openxmlformats.org/officeDocument/2006/relationships/tags" Target="../tags/tag112.xml"/><Relationship Id="rId4" Type="http://schemas.openxmlformats.org/officeDocument/2006/relationships/tags" Target="../tags/tag106.xml"/><Relationship Id="rId9" Type="http://schemas.openxmlformats.org/officeDocument/2006/relationships/tags" Target="../tags/tag111.xml"/><Relationship Id="rId1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20.xml"/><Relationship Id="rId1" Type="http://schemas.openxmlformats.org/officeDocument/2006/relationships/tags" Target="../tags/tag119.xml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23.xml"/><Relationship Id="rId7" Type="http://schemas.openxmlformats.org/officeDocument/2006/relationships/notesSlide" Target="../notesSlides/notesSlide8.xml"/><Relationship Id="rId2" Type="http://schemas.openxmlformats.org/officeDocument/2006/relationships/tags" Target="../tags/tag122.xml"/><Relationship Id="rId1" Type="http://schemas.openxmlformats.org/officeDocument/2006/relationships/tags" Target="../tags/tag121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125.xml"/><Relationship Id="rId4" Type="http://schemas.openxmlformats.org/officeDocument/2006/relationships/tags" Target="../tags/tag1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27.xml"/><Relationship Id="rId1" Type="http://schemas.openxmlformats.org/officeDocument/2006/relationships/tags" Target="../tags/tag126.xml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29.xml"/><Relationship Id="rId1" Type="http://schemas.openxmlformats.org/officeDocument/2006/relationships/tags" Target="../tags/tag128.xml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tags" Target="../tags/tag132.xml"/><Relationship Id="rId7" Type="http://schemas.openxmlformats.org/officeDocument/2006/relationships/notesSlide" Target="../notesSlides/notesSlide11.xml"/><Relationship Id="rId2" Type="http://schemas.openxmlformats.org/officeDocument/2006/relationships/tags" Target="../tags/tag131.xml"/><Relationship Id="rId1" Type="http://schemas.openxmlformats.org/officeDocument/2006/relationships/tags" Target="../tags/tag130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134.xml"/><Relationship Id="rId4" Type="http://schemas.openxmlformats.org/officeDocument/2006/relationships/tags" Target="../tags/tag13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tags" Target="../tags/tag137.xml"/><Relationship Id="rId2" Type="http://schemas.openxmlformats.org/officeDocument/2006/relationships/tags" Target="../tags/tag136.xml"/><Relationship Id="rId1" Type="http://schemas.openxmlformats.org/officeDocument/2006/relationships/tags" Target="../tags/tag135.xml"/><Relationship Id="rId6" Type="http://schemas.openxmlformats.org/officeDocument/2006/relationships/notesSlide" Target="../notesSlides/notesSlide12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3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141.xml"/><Relationship Id="rId2" Type="http://schemas.openxmlformats.org/officeDocument/2006/relationships/tags" Target="../tags/tag140.xml"/><Relationship Id="rId1" Type="http://schemas.openxmlformats.org/officeDocument/2006/relationships/tags" Target="../tags/tag139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4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150.xml"/><Relationship Id="rId13" Type="http://schemas.openxmlformats.org/officeDocument/2006/relationships/tags" Target="../tags/tag155.xml"/><Relationship Id="rId18" Type="http://schemas.openxmlformats.org/officeDocument/2006/relationships/tags" Target="../tags/tag160.xml"/><Relationship Id="rId3" Type="http://schemas.openxmlformats.org/officeDocument/2006/relationships/tags" Target="../tags/tag145.xml"/><Relationship Id="rId7" Type="http://schemas.openxmlformats.org/officeDocument/2006/relationships/tags" Target="../tags/tag149.xml"/><Relationship Id="rId12" Type="http://schemas.openxmlformats.org/officeDocument/2006/relationships/tags" Target="../tags/tag154.xml"/><Relationship Id="rId17" Type="http://schemas.openxmlformats.org/officeDocument/2006/relationships/tags" Target="../tags/tag159.xml"/><Relationship Id="rId2" Type="http://schemas.openxmlformats.org/officeDocument/2006/relationships/tags" Target="../tags/tag144.xml"/><Relationship Id="rId16" Type="http://schemas.openxmlformats.org/officeDocument/2006/relationships/tags" Target="../tags/tag158.xml"/><Relationship Id="rId1" Type="http://schemas.openxmlformats.org/officeDocument/2006/relationships/tags" Target="../tags/tag143.xml"/><Relationship Id="rId6" Type="http://schemas.openxmlformats.org/officeDocument/2006/relationships/tags" Target="../tags/tag148.xml"/><Relationship Id="rId11" Type="http://schemas.openxmlformats.org/officeDocument/2006/relationships/tags" Target="../tags/tag153.xml"/><Relationship Id="rId5" Type="http://schemas.openxmlformats.org/officeDocument/2006/relationships/tags" Target="../tags/tag147.xml"/><Relationship Id="rId15" Type="http://schemas.openxmlformats.org/officeDocument/2006/relationships/tags" Target="../tags/tag157.xml"/><Relationship Id="rId10" Type="http://schemas.openxmlformats.org/officeDocument/2006/relationships/tags" Target="../tags/tag152.xml"/><Relationship Id="rId19" Type="http://schemas.openxmlformats.org/officeDocument/2006/relationships/slideLayout" Target="../slideLayouts/slideLayout2.xml"/><Relationship Id="rId4" Type="http://schemas.openxmlformats.org/officeDocument/2006/relationships/tags" Target="../tags/tag146.xml"/><Relationship Id="rId9" Type="http://schemas.openxmlformats.org/officeDocument/2006/relationships/tags" Target="../tags/tag151.xml"/><Relationship Id="rId14" Type="http://schemas.openxmlformats.org/officeDocument/2006/relationships/tags" Target="../tags/tag156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163.xml"/><Relationship Id="rId7" Type="http://schemas.openxmlformats.org/officeDocument/2006/relationships/tags" Target="../tags/tag167.xml"/><Relationship Id="rId2" Type="http://schemas.openxmlformats.org/officeDocument/2006/relationships/tags" Target="../tags/tag162.xml"/><Relationship Id="rId1" Type="http://schemas.openxmlformats.org/officeDocument/2006/relationships/tags" Target="../tags/tag161.xml"/><Relationship Id="rId6" Type="http://schemas.openxmlformats.org/officeDocument/2006/relationships/tags" Target="../tags/tag166.xml"/><Relationship Id="rId5" Type="http://schemas.openxmlformats.org/officeDocument/2006/relationships/tags" Target="../tags/tag165.xml"/><Relationship Id="rId4" Type="http://schemas.openxmlformats.org/officeDocument/2006/relationships/tags" Target="../tags/tag164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tags" Target="../tags/tag170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169.xml"/><Relationship Id="rId1" Type="http://schemas.openxmlformats.org/officeDocument/2006/relationships/tags" Target="../tags/tag168.xml"/><Relationship Id="rId6" Type="http://schemas.openxmlformats.org/officeDocument/2006/relationships/tags" Target="../tags/tag173.xml"/><Relationship Id="rId5" Type="http://schemas.openxmlformats.org/officeDocument/2006/relationships/tags" Target="../tags/tag172.xml"/><Relationship Id="rId4" Type="http://schemas.openxmlformats.org/officeDocument/2006/relationships/tags" Target="../tags/tag17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3" Type="http://schemas.openxmlformats.org/officeDocument/2006/relationships/tags" Target="../tags/tag176.xml"/><Relationship Id="rId7" Type="http://schemas.openxmlformats.org/officeDocument/2006/relationships/tags" Target="../tags/tag180.xml"/><Relationship Id="rId2" Type="http://schemas.openxmlformats.org/officeDocument/2006/relationships/tags" Target="../tags/tag175.xml"/><Relationship Id="rId1" Type="http://schemas.openxmlformats.org/officeDocument/2006/relationships/tags" Target="../tags/tag174.xml"/><Relationship Id="rId6" Type="http://schemas.openxmlformats.org/officeDocument/2006/relationships/tags" Target="../tags/tag179.xml"/><Relationship Id="rId5" Type="http://schemas.openxmlformats.org/officeDocument/2006/relationships/tags" Target="../tags/tag178.xml"/><Relationship Id="rId4" Type="http://schemas.openxmlformats.org/officeDocument/2006/relationships/tags" Target="../tags/tag17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3" Type="http://schemas.openxmlformats.org/officeDocument/2006/relationships/tags" Target="../tags/tag183.xml"/><Relationship Id="rId7" Type="http://schemas.openxmlformats.org/officeDocument/2006/relationships/tags" Target="../tags/tag187.xml"/><Relationship Id="rId2" Type="http://schemas.openxmlformats.org/officeDocument/2006/relationships/tags" Target="../tags/tag182.xml"/><Relationship Id="rId1" Type="http://schemas.openxmlformats.org/officeDocument/2006/relationships/tags" Target="../tags/tag181.xml"/><Relationship Id="rId6" Type="http://schemas.openxmlformats.org/officeDocument/2006/relationships/tags" Target="../tags/tag186.xml"/><Relationship Id="rId5" Type="http://schemas.openxmlformats.org/officeDocument/2006/relationships/tags" Target="../tags/tag185.xml"/><Relationship Id="rId4" Type="http://schemas.openxmlformats.org/officeDocument/2006/relationships/tags" Target="../tags/tag184.xml"/><Relationship Id="rId9" Type="http://schemas.openxmlformats.org/officeDocument/2006/relationships/notesSlide" Target="../notesSlides/notesSlide14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190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189.xml"/><Relationship Id="rId1" Type="http://schemas.openxmlformats.org/officeDocument/2006/relationships/tags" Target="../tags/tag188.xml"/><Relationship Id="rId6" Type="http://schemas.openxmlformats.org/officeDocument/2006/relationships/tags" Target="../tags/tag193.xml"/><Relationship Id="rId5" Type="http://schemas.openxmlformats.org/officeDocument/2006/relationships/tags" Target="../tags/tag192.xml"/><Relationship Id="rId4" Type="http://schemas.openxmlformats.org/officeDocument/2006/relationships/tags" Target="../tags/tag191.xml"/><Relationship Id="rId9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tags" Target="../tags/tag196.xml"/><Relationship Id="rId7" Type="http://schemas.openxmlformats.org/officeDocument/2006/relationships/image" Target="../media/image6.jpeg"/><Relationship Id="rId2" Type="http://schemas.openxmlformats.org/officeDocument/2006/relationships/tags" Target="../tags/tag195.xml"/><Relationship Id="rId1" Type="http://schemas.openxmlformats.org/officeDocument/2006/relationships/tags" Target="../tags/tag194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198.xml"/><Relationship Id="rId4" Type="http://schemas.openxmlformats.org/officeDocument/2006/relationships/tags" Target="../tags/tag19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>
            <p:custDataLst>
              <p:tags r:id="rId2"/>
            </p:custDataLst>
          </p:nvPr>
        </p:nvSpPr>
        <p:spPr>
          <a:xfrm>
            <a:off x="-10795" y="10160"/>
            <a:ext cx="5305425" cy="684149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>
            <p:custDataLst>
              <p:tags r:id="rId3"/>
            </p:custDataLst>
          </p:nvPr>
        </p:nvSpPr>
        <p:spPr>
          <a:xfrm>
            <a:off x="5998845" y="933169"/>
            <a:ext cx="4644767" cy="645160"/>
          </a:xfrm>
          <a:prstGeom prst="rect">
            <a:avLst/>
          </a:prstGeom>
          <a:noFill/>
        </p:spPr>
        <p:txBody>
          <a:bodyPr wrap="square" rtlCol="0">
            <a:normAutofit fontScale="97500"/>
          </a:bodyPr>
          <a:lstStyle/>
          <a:p>
            <a:r>
              <a:rPr lang="zh-CN" altLang="en-US" sz="3600" b="1" spc="180" dirty="0" smtClean="0"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苦难与新生</a:t>
            </a:r>
            <a:endParaRPr lang="zh-CN" altLang="en-US" sz="3600" b="1" spc="180" dirty="0"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12" name="矩形 11"/>
          <p:cNvSpPr/>
          <p:nvPr>
            <p:custDataLst>
              <p:tags r:id="rId4"/>
            </p:custDataLst>
          </p:nvPr>
        </p:nvSpPr>
        <p:spPr>
          <a:xfrm flipV="1">
            <a:off x="5998845" y="1894840"/>
            <a:ext cx="5125720" cy="76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>
            <p:custDataLst>
              <p:tags r:id="rId5"/>
            </p:custDataLst>
          </p:nvPr>
        </p:nvSpPr>
        <p:spPr>
          <a:xfrm>
            <a:off x="5802630" y="2275205"/>
            <a:ext cx="5861050" cy="446464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304800" lvl="1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</a:pPr>
            <a:r>
              <a:rPr lang="zh-CN" altLang="en-US" sz="2400" b="1" spc="160" dirty="0"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高尔基说过“语言是一切事实和思想的外衣。</a:t>
            </a:r>
            <a:r>
              <a:rPr lang="zh-CN" altLang="en-US" sz="2400" b="1" spc="160" dirty="0" smtClean="0"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”</a:t>
            </a:r>
            <a:endParaRPr lang="en-US" altLang="zh-CN" sz="2400" b="1" spc="160" dirty="0" smtClean="0">
              <a:latin typeface="Arial" panose="020B0604020202020204" pitchFamily="34" charset="0"/>
              <a:ea typeface="微软雅黑" panose="020B0503020204020204" charset="-122"/>
              <a:sym typeface="+mn-ea"/>
            </a:endParaRPr>
          </a:p>
          <a:p>
            <a:pPr marL="304800" lvl="1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</a:pPr>
            <a:endParaRPr lang="en-US" altLang="zh-CN" sz="2400" b="1" spc="160" dirty="0">
              <a:latin typeface="Arial" panose="020B0604020202020204" pitchFamily="34" charset="0"/>
              <a:ea typeface="微软雅黑" panose="020B0503020204020204" charset="-122"/>
              <a:sym typeface="+mn-ea"/>
            </a:endParaRPr>
          </a:p>
          <a:p>
            <a:pPr marL="304800" lvl="1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</a:pPr>
            <a:endParaRPr lang="en-US" altLang="zh-CN" sz="2400" b="1" spc="160" dirty="0" smtClean="0">
              <a:latin typeface="Arial" panose="020B0604020202020204" pitchFamily="34" charset="0"/>
              <a:ea typeface="微软雅黑" panose="020B0503020204020204" charset="-122"/>
              <a:sym typeface="+mn-ea"/>
            </a:endParaRPr>
          </a:p>
          <a:p>
            <a:pPr marL="304800" lvl="1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</a:pPr>
            <a:r>
              <a:rPr lang="zh-CN" altLang="en-US" sz="2400" b="1" spc="160" dirty="0" smtClean="0"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真善美的极致、客观与写实</a:t>
            </a:r>
            <a:endParaRPr lang="en-US" altLang="zh-CN" sz="2400" b="1" spc="160" dirty="0">
              <a:latin typeface="Arial" panose="020B0604020202020204" pitchFamily="34" charset="0"/>
              <a:ea typeface="微软雅黑" panose="020B0503020204020204" charset="-122"/>
              <a:sym typeface="+mn-ea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8855311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>
            <p:custDataLst>
              <p:tags r:id="rId2"/>
            </p:custDataLst>
          </p:nvPr>
        </p:nvSpPr>
        <p:spPr>
          <a:xfrm>
            <a:off x="582613" y="848995"/>
            <a:ext cx="11048365" cy="5523865"/>
          </a:xfrm>
          <a:prstGeom prst="rect">
            <a:avLst/>
          </a:prstGeom>
          <a:solidFill>
            <a:schemeClr val="bg1"/>
          </a:solidFill>
          <a:ln w="349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4" name="矩形 3"/>
          <p:cNvSpPr/>
          <p:nvPr>
            <p:custDataLst>
              <p:tags r:id="rId3"/>
            </p:custDataLst>
          </p:nvPr>
        </p:nvSpPr>
        <p:spPr>
          <a:xfrm>
            <a:off x="2146935" y="469265"/>
            <a:ext cx="7919720" cy="787400"/>
          </a:xfrm>
          <a:prstGeom prst="rect">
            <a:avLst/>
          </a:prstGeom>
          <a:solidFill>
            <a:schemeClr val="accent1"/>
          </a:solidFill>
          <a:ln>
            <a:solidFill>
              <a:srgbClr val="000000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7" name="标题 1"/>
          <p:cNvSpPr>
            <a:spLocks noGrp="1"/>
          </p:cNvSpPr>
          <p:nvPr>
            <p:custDataLst>
              <p:tags r:id="rId4"/>
            </p:custDataLst>
          </p:nvPr>
        </p:nvSpPr>
        <p:spPr>
          <a:xfrm>
            <a:off x="2146618" y="468630"/>
            <a:ext cx="7920355" cy="78803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sz="2400" b="1" u="none" strike="noStrike" kern="1200" cap="none" spc="200" normalizeH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sym typeface="+mn-ea"/>
              </a:rPr>
              <a:t>你的初读感受是什么？</a:t>
            </a:r>
            <a:endParaRPr lang="zh-CN" altLang="en-US" sz="3200" spc="300" dirty="0">
              <a:solidFill>
                <a:schemeClr val="lt1"/>
              </a:solidFill>
              <a:uFillTx/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" name="矩形 1"/>
          <p:cNvSpPr/>
          <p:nvPr>
            <p:custDataLst>
              <p:tags r:id="rId5"/>
            </p:custDataLst>
          </p:nvPr>
        </p:nvSpPr>
        <p:spPr>
          <a:xfrm>
            <a:off x="412115" y="2698750"/>
            <a:ext cx="330835" cy="14605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rgbClr val="000000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5" name="矩形 4"/>
          <p:cNvSpPr/>
          <p:nvPr>
            <p:custDataLst>
              <p:tags r:id="rId6"/>
            </p:custDataLst>
          </p:nvPr>
        </p:nvSpPr>
        <p:spPr>
          <a:xfrm>
            <a:off x="11453495" y="2698750"/>
            <a:ext cx="330835" cy="14605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rgbClr val="000000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15046" y="2208350"/>
            <a:ext cx="9841632" cy="28208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11125138"/>
      </p:ext>
    </p:extLst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360218" y="436727"/>
            <a:ext cx="10972800" cy="702944"/>
          </a:xfrm>
          <a:prstGeom prst="rect">
            <a:avLst/>
          </a:prstGeom>
          <a:noFill/>
        </p:spPr>
        <p:txBody>
          <a:bodyPr wrap="square" lIns="63500" tIns="25400" rIns="63500" bIns="25400" rtlCol="0" anchor="t" anchorCtr="0">
            <a:normAutofit fontScale="92500" lnSpcReduction="10000"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</a:pPr>
            <a:r>
              <a:rPr lang="zh-CN" altLang="en-US" sz="4000" b="1" spc="80" dirty="0">
                <a:latin typeface="微软雅黑" panose="020B0503020204020204" charset="-122"/>
                <a:ea typeface="微软雅黑" panose="020B0503020204020204" charset="-122"/>
              </a:rPr>
              <a:t>文学类作品刻画人物形象的方法：</a:t>
            </a:r>
            <a:endParaRPr lang="en-US" altLang="zh-CN" sz="4000" b="1" spc="8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矩形 5"/>
          <p:cNvSpPr/>
          <p:nvPr>
            <p:custDataLst>
              <p:tags r:id="rId3"/>
            </p:custDataLst>
          </p:nvPr>
        </p:nvSpPr>
        <p:spPr>
          <a:xfrm>
            <a:off x="0" y="1666144"/>
            <a:ext cx="12192000" cy="50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110836" y="1716943"/>
            <a:ext cx="11813309" cy="3630911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marL="514350" lvl="0" indent="-514350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  <a:buFont typeface="Wingdings" panose="05000000000000000000" pitchFamily="2" charset="2"/>
              <a:buChar char="u"/>
            </a:pPr>
            <a:r>
              <a:rPr lang="zh-CN" altLang="en-US" sz="2800" b="1" spc="80" dirty="0" smtClean="0">
                <a:latin typeface="微软雅黑" panose="020B0503020204020204" charset="-122"/>
                <a:ea typeface="微软雅黑" panose="020B0503020204020204" charset="-122"/>
              </a:rPr>
              <a:t>通过</a:t>
            </a:r>
            <a:r>
              <a:rPr lang="zh-CN" altLang="en-US" sz="2800" b="1" spc="80" dirty="0">
                <a:latin typeface="微软雅黑" panose="020B0503020204020204" charset="-122"/>
                <a:ea typeface="微软雅黑" panose="020B0503020204020204" charset="-122"/>
              </a:rPr>
              <a:t>环境描写烘托人物形象</a:t>
            </a:r>
            <a:r>
              <a:rPr lang="zh-CN" altLang="en-US" sz="2800" b="1" spc="80" dirty="0" smtClean="0">
                <a:latin typeface="微软雅黑" panose="020B0503020204020204" charset="-122"/>
                <a:ea typeface="微软雅黑" panose="020B0503020204020204" charset="-122"/>
              </a:rPr>
              <a:t>，</a:t>
            </a:r>
            <a:endParaRPr lang="en-US" altLang="zh-CN" sz="2800" b="1" spc="80" dirty="0" smtClean="0">
              <a:latin typeface="微软雅黑" panose="020B0503020204020204" charset="-122"/>
              <a:ea typeface="微软雅黑" panose="020B0503020204020204" charset="-122"/>
            </a:endParaRPr>
          </a:p>
          <a:p>
            <a:pPr marL="514350" lvl="0" indent="-514350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  <a:buFont typeface="Wingdings" panose="05000000000000000000" pitchFamily="2" charset="2"/>
              <a:buChar char="u"/>
            </a:pPr>
            <a:r>
              <a:rPr lang="zh-CN" altLang="en-US" sz="2800" b="1" spc="80" dirty="0" smtClean="0">
                <a:latin typeface="微软雅黑" panose="020B0503020204020204" charset="-122"/>
                <a:ea typeface="微软雅黑" panose="020B0503020204020204" charset="-122"/>
              </a:rPr>
              <a:t>通过</a:t>
            </a:r>
            <a:r>
              <a:rPr lang="zh-CN" altLang="en-US" sz="2800" b="1" spc="80" dirty="0">
                <a:latin typeface="微软雅黑" panose="020B0503020204020204" charset="-122"/>
                <a:ea typeface="微软雅黑" panose="020B0503020204020204" charset="-122"/>
              </a:rPr>
              <a:t>动作描写、心理描写、语言描写等方法刻画人物</a:t>
            </a:r>
            <a:r>
              <a:rPr lang="zh-CN" altLang="en-US" sz="2800" b="1" spc="80" dirty="0" smtClean="0">
                <a:latin typeface="微软雅黑" panose="020B0503020204020204" charset="-122"/>
                <a:ea typeface="微软雅黑" panose="020B0503020204020204" charset="-122"/>
              </a:rPr>
              <a:t>形象</a:t>
            </a:r>
            <a:endParaRPr lang="en-US" altLang="zh-CN" sz="2800" b="1" spc="80" dirty="0" smtClean="0">
              <a:latin typeface="微软雅黑" panose="020B0503020204020204" charset="-122"/>
              <a:ea typeface="微软雅黑" panose="020B0503020204020204" charset="-122"/>
            </a:endParaRPr>
          </a:p>
          <a:p>
            <a:pPr marL="514350" lvl="0" indent="-514350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  <a:buFont typeface="Wingdings" panose="05000000000000000000" pitchFamily="2" charset="2"/>
              <a:buChar char="u"/>
            </a:pPr>
            <a:r>
              <a:rPr lang="zh-CN" altLang="en-US" sz="2800" b="1" spc="80" dirty="0" smtClean="0">
                <a:latin typeface="微软雅黑" panose="020B0503020204020204" charset="-122"/>
                <a:ea typeface="微软雅黑" panose="020B0503020204020204" charset="-122"/>
              </a:rPr>
              <a:t>通过</a:t>
            </a:r>
            <a:r>
              <a:rPr lang="zh-CN" altLang="en-US" sz="2800" b="1" spc="80" dirty="0">
                <a:latin typeface="微软雅黑" panose="020B0503020204020204" charset="-122"/>
                <a:ea typeface="微软雅黑" panose="020B0503020204020204" charset="-122"/>
              </a:rPr>
              <a:t>次要人物衬托主要</a:t>
            </a:r>
            <a:r>
              <a:rPr lang="zh-CN" altLang="en-US" sz="2800" b="1" spc="80" dirty="0" smtClean="0">
                <a:latin typeface="微软雅黑" panose="020B0503020204020204" charset="-122"/>
                <a:ea typeface="微软雅黑" panose="020B0503020204020204" charset="-122"/>
              </a:rPr>
              <a:t>人物（正衬与</a:t>
            </a:r>
            <a:r>
              <a:rPr lang="zh-CN" altLang="en-US" sz="2800" b="1" spc="80" dirty="0">
                <a:latin typeface="微软雅黑" panose="020B0503020204020204" charset="-122"/>
                <a:ea typeface="微软雅黑" panose="020B0503020204020204" charset="-122"/>
              </a:rPr>
              <a:t>反衬</a:t>
            </a:r>
            <a:r>
              <a:rPr lang="zh-CN" altLang="en-US" sz="2800" b="1" spc="80" dirty="0" smtClean="0">
                <a:latin typeface="微软雅黑" panose="020B0503020204020204" charset="-122"/>
                <a:ea typeface="微软雅黑" panose="020B0503020204020204" charset="-122"/>
              </a:rPr>
              <a:t>）</a:t>
            </a:r>
            <a:endParaRPr lang="en-US" altLang="zh-CN" sz="2800" b="1" spc="80" dirty="0" smtClean="0">
              <a:latin typeface="微软雅黑" panose="020B0503020204020204" charset="-122"/>
              <a:ea typeface="微软雅黑" panose="020B0503020204020204" charset="-122"/>
            </a:endParaRPr>
          </a:p>
          <a:p>
            <a:pPr marL="514350" lvl="0" indent="-514350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  <a:buFont typeface="Wingdings" panose="05000000000000000000" pitchFamily="2" charset="2"/>
              <a:buChar char="u"/>
            </a:pPr>
            <a:endParaRPr lang="en-US" altLang="zh-CN" sz="2800" b="1" spc="80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</a:pPr>
            <a:r>
              <a:rPr lang="zh-CN" altLang="en-US" sz="2800" b="1" spc="80" dirty="0" smtClean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zh-CN" altLang="en-US" sz="2800" b="1" spc="8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人物处在什么情境中，他所特有的表现心理是什么？人物特点是什么</a:t>
            </a:r>
            <a:r>
              <a:rPr lang="zh-CN" altLang="en-US" sz="2800" b="1" spc="80" dirty="0" smtClean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？）</a:t>
            </a:r>
            <a:endParaRPr lang="en-US" altLang="zh-CN" sz="2800" b="1" spc="80" dirty="0" smtClean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994144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360218" y="436727"/>
            <a:ext cx="10972800" cy="702944"/>
          </a:xfrm>
          <a:prstGeom prst="rect">
            <a:avLst/>
          </a:prstGeom>
          <a:noFill/>
        </p:spPr>
        <p:txBody>
          <a:bodyPr wrap="square" lIns="63500" tIns="25400" rIns="63500" bIns="25400" rtlCol="0" anchor="t" anchorCtr="0">
            <a:normAutofit fontScale="92500" lnSpcReduction="10000"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</a:pPr>
            <a:r>
              <a:rPr lang="zh-CN" altLang="en-US" sz="4000" b="1" spc="80" dirty="0" smtClean="0">
                <a:latin typeface="微软雅黑" panose="020B0503020204020204" charset="-122"/>
                <a:ea typeface="微软雅黑" panose="020B0503020204020204" charset="-122"/>
              </a:rPr>
              <a:t>环境描写及其作用：</a:t>
            </a:r>
            <a:r>
              <a:rPr lang="en-US" altLang="zh-CN" sz="4000" b="1" spc="80" dirty="0" smtClean="0">
                <a:latin typeface="微软雅黑" panose="020B0503020204020204" charset="-122"/>
                <a:ea typeface="微软雅黑" panose="020B0503020204020204" charset="-122"/>
              </a:rPr>
              <a:t>P1-3</a:t>
            </a:r>
            <a:endParaRPr lang="en-US" altLang="zh-CN" sz="4000" b="1" spc="8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矩形 5"/>
          <p:cNvSpPr/>
          <p:nvPr>
            <p:custDataLst>
              <p:tags r:id="rId3"/>
            </p:custDataLst>
          </p:nvPr>
        </p:nvSpPr>
        <p:spPr>
          <a:xfrm>
            <a:off x="0" y="1666144"/>
            <a:ext cx="12192000" cy="50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110836" y="1716943"/>
            <a:ext cx="11813309" cy="3630911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marL="514350" lvl="0" indent="-514350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  <a:buFont typeface="Wingdings" panose="05000000000000000000" pitchFamily="2" charset="2"/>
              <a:buChar char="u"/>
            </a:pPr>
            <a:r>
              <a:rPr lang="zh-CN" altLang="en-US" sz="2800" b="1" spc="80" dirty="0">
                <a:latin typeface="微软雅黑" panose="020B0503020204020204" charset="-122"/>
                <a:ea typeface="微软雅黑" panose="020B0503020204020204" charset="-122"/>
              </a:rPr>
              <a:t>本文主要是通过充满诗情画意的</a:t>
            </a:r>
            <a:r>
              <a:rPr lang="zh-CN" altLang="en-US" sz="2800" b="1" spc="8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环境</a:t>
            </a:r>
            <a:r>
              <a:rPr lang="zh-CN" altLang="en-US" sz="2800" b="1" spc="80" dirty="0" smtClean="0">
                <a:latin typeface="微软雅黑" panose="020B0503020204020204" charset="-122"/>
                <a:ea typeface="微软雅黑" panose="020B0503020204020204" charset="-122"/>
              </a:rPr>
              <a:t>，</a:t>
            </a:r>
            <a:endParaRPr lang="en-US" altLang="zh-CN" sz="2800" b="1" spc="80" dirty="0" smtClean="0">
              <a:latin typeface="微软雅黑" panose="020B0503020204020204" charset="-122"/>
              <a:ea typeface="微软雅黑" panose="020B0503020204020204" charset="-122"/>
            </a:endParaRPr>
          </a:p>
          <a:p>
            <a:pPr marL="514350" lvl="0" indent="-514350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  <a:buFont typeface="Wingdings" panose="05000000000000000000" pitchFamily="2" charset="2"/>
              <a:buChar char="u"/>
            </a:pPr>
            <a:r>
              <a:rPr lang="zh-CN" altLang="en-US" sz="2800" b="1" spc="80" dirty="0" smtClean="0">
                <a:latin typeface="微软雅黑" panose="020B0503020204020204" charset="-122"/>
                <a:ea typeface="微软雅黑" panose="020B0503020204020204" charset="-122"/>
              </a:rPr>
              <a:t>烘托</a:t>
            </a:r>
            <a:r>
              <a:rPr lang="zh-CN" altLang="en-US" sz="2800" b="1" spc="80" dirty="0">
                <a:latin typeface="微软雅黑" panose="020B0503020204020204" charset="-122"/>
                <a:ea typeface="微软雅黑" panose="020B0503020204020204" charset="-122"/>
              </a:rPr>
              <a:t>了水生嫂勤劳善良的美好</a:t>
            </a:r>
            <a:r>
              <a:rPr lang="zh-CN" altLang="en-US" sz="2800" b="1" spc="8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形象</a:t>
            </a:r>
            <a:r>
              <a:rPr lang="zh-CN" altLang="en-US" sz="2800" b="1" spc="80" dirty="0" smtClean="0">
                <a:latin typeface="微软雅黑" panose="020B0503020204020204" charset="-122"/>
                <a:ea typeface="微软雅黑" panose="020B0503020204020204" charset="-122"/>
              </a:rPr>
              <a:t>，</a:t>
            </a:r>
            <a:endParaRPr lang="en-US" altLang="zh-CN" sz="2800" b="1" spc="80" dirty="0" smtClean="0">
              <a:latin typeface="微软雅黑" panose="020B0503020204020204" charset="-122"/>
              <a:ea typeface="微软雅黑" panose="020B0503020204020204" charset="-122"/>
            </a:endParaRPr>
          </a:p>
          <a:p>
            <a:pPr marL="514350" lvl="0" indent="-514350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  <a:buFont typeface="Wingdings" panose="05000000000000000000" pitchFamily="2" charset="2"/>
              <a:buChar char="u"/>
            </a:pPr>
            <a:r>
              <a:rPr lang="zh-CN" altLang="en-US" sz="2800" b="1" spc="80" dirty="0" smtClean="0">
                <a:latin typeface="微软雅黑" panose="020B0503020204020204" charset="-122"/>
                <a:ea typeface="微软雅黑" panose="020B0503020204020204" charset="-122"/>
              </a:rPr>
              <a:t>通过</a:t>
            </a:r>
            <a:r>
              <a:rPr lang="zh-CN" altLang="en-US" sz="2800" b="1" spc="80" dirty="0">
                <a:latin typeface="微软雅黑" panose="020B0503020204020204" charset="-122"/>
                <a:ea typeface="微软雅黑" panose="020B0503020204020204" charset="-122"/>
              </a:rPr>
              <a:t>幽静的环境衬托人物的不平静的</a:t>
            </a:r>
            <a:r>
              <a:rPr lang="zh-CN" altLang="en-US" sz="2800" b="1" spc="8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心理</a:t>
            </a:r>
            <a:endParaRPr lang="en-US" altLang="zh-CN" sz="2800" b="1" spc="80" dirty="0" smtClean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058217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275061" y="168409"/>
            <a:ext cx="11065727" cy="1319934"/>
          </a:xfrm>
          <a:prstGeom prst="rect">
            <a:avLst/>
          </a:prstGeom>
          <a:noFill/>
        </p:spPr>
        <p:txBody>
          <a:bodyPr wrap="square" lIns="63500" tIns="25400" rIns="63500" bIns="25400" rtlCol="0" anchor="t" anchorCtr="0">
            <a:normAutofit fontScale="25000" lnSpcReduction="20000"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</a:pPr>
            <a:r>
              <a:rPr lang="zh-CN" altLang="en-US" sz="12800" b="1" spc="80" dirty="0">
                <a:latin typeface="微软雅黑" panose="020B0503020204020204" charset="-122"/>
                <a:ea typeface="微软雅黑" panose="020B0503020204020204" charset="-122"/>
              </a:rPr>
              <a:t>动作描写及其</a:t>
            </a:r>
            <a:r>
              <a:rPr lang="zh-CN" altLang="en-US" sz="12800" b="1" spc="80" dirty="0" smtClean="0">
                <a:latin typeface="微软雅黑" panose="020B0503020204020204" charset="-122"/>
                <a:ea typeface="微软雅黑" panose="020B0503020204020204" charset="-122"/>
              </a:rPr>
              <a:t>作用：</a:t>
            </a:r>
            <a:endParaRPr lang="en-US" altLang="zh-CN" sz="9600" b="1" spc="80" dirty="0" smtClean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</a:pPr>
            <a:endParaRPr lang="en-US" altLang="zh-CN" sz="9600" b="1" spc="80" dirty="0" smtClean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</a:pPr>
            <a:r>
              <a:rPr lang="zh-CN" altLang="en-US" sz="9600" b="1" spc="80" dirty="0" smtClean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既要</a:t>
            </a:r>
            <a:r>
              <a:rPr lang="zh-CN" altLang="en-US" sz="9600" b="1" spc="8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关注外在的动作行为，更要挖掘内在的思想、观念、情绪、情感</a:t>
            </a:r>
            <a:endParaRPr lang="en-US" altLang="zh-CN" sz="9600" b="1" spc="80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0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</a:pPr>
            <a:endParaRPr lang="en-US" altLang="zh-CN" sz="4000" b="1" spc="8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矩形 5"/>
          <p:cNvSpPr/>
          <p:nvPr>
            <p:custDataLst>
              <p:tags r:id="rId3"/>
            </p:custDataLst>
          </p:nvPr>
        </p:nvSpPr>
        <p:spPr>
          <a:xfrm>
            <a:off x="99685" y="840953"/>
            <a:ext cx="12192000" cy="50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275061" y="2330604"/>
            <a:ext cx="11813309" cy="2672911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 lnSpcReduction="10000"/>
          </a:bodyPr>
          <a:lstStyle/>
          <a:p>
            <a:pPr marL="457200" lvl="0" indent="-457200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  <a:buFont typeface="Wingdings" panose="05000000000000000000" pitchFamily="2" charset="2"/>
              <a:buChar char="u"/>
            </a:pPr>
            <a:r>
              <a:rPr lang="zh-CN" altLang="en-US" sz="2800" b="1" spc="80" dirty="0" smtClean="0">
                <a:latin typeface="微软雅黑" panose="020B0503020204020204" charset="-122"/>
                <a:ea typeface="微软雅黑" panose="020B0503020204020204" charset="-122"/>
              </a:rPr>
              <a:t>水生笑</a:t>
            </a:r>
            <a:r>
              <a:rPr lang="zh-CN" altLang="en-US" sz="2800" b="1" spc="80" dirty="0">
                <a:latin typeface="微软雅黑" panose="020B0503020204020204" charset="-122"/>
                <a:ea typeface="微软雅黑" panose="020B0503020204020204" charset="-122"/>
              </a:rPr>
              <a:t>了一下，女人看出他笑得不平常</a:t>
            </a:r>
            <a:r>
              <a:rPr lang="zh-CN" altLang="en-US" sz="2800" b="1" spc="80" dirty="0" smtClean="0">
                <a:latin typeface="微软雅黑" panose="020B0503020204020204" charset="-122"/>
                <a:ea typeface="微软雅黑" panose="020B0503020204020204" charset="-122"/>
              </a:rPr>
              <a:t>，“怎么了</a:t>
            </a:r>
            <a:r>
              <a:rPr lang="zh-CN" altLang="en-US" sz="2800" b="1" spc="80" dirty="0">
                <a:latin typeface="微软雅黑" panose="020B0503020204020204" charset="-122"/>
                <a:ea typeface="微软雅黑" panose="020B0503020204020204" charset="-122"/>
              </a:rPr>
              <a:t>？</a:t>
            </a:r>
            <a:r>
              <a:rPr lang="zh-CN" altLang="en-US" sz="2800" b="1" spc="80" dirty="0" smtClean="0">
                <a:latin typeface="微软雅黑" panose="020B0503020204020204" charset="-122"/>
                <a:ea typeface="微软雅黑" panose="020B0503020204020204" charset="-122"/>
              </a:rPr>
              <a:t>你。</a:t>
            </a:r>
            <a:r>
              <a:rPr lang="zh-CN" altLang="en-US" sz="2800" b="1" spc="80" dirty="0" smtClean="0">
                <a:latin typeface="微软雅黑" panose="020B0503020204020204" charset="-122"/>
                <a:ea typeface="微软雅黑" panose="020B0503020204020204" charset="-122"/>
              </a:rPr>
              <a:t>”</a:t>
            </a:r>
            <a:endParaRPr lang="en-US" altLang="zh-CN" sz="2800" b="1" spc="80" dirty="0" smtClean="0">
              <a:latin typeface="微软雅黑" panose="020B0503020204020204" charset="-122"/>
              <a:ea typeface="微软雅黑" panose="020B0503020204020204" charset="-122"/>
            </a:endParaRPr>
          </a:p>
          <a:p>
            <a:pPr marL="457200" lvl="0" indent="-457200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  <a:buFont typeface="Wingdings" panose="05000000000000000000" pitchFamily="2" charset="2"/>
              <a:buChar char="u"/>
            </a:pPr>
            <a:r>
              <a:rPr lang="zh-CN" altLang="en-US" sz="2800" b="1" spc="80" dirty="0" smtClean="0">
                <a:latin typeface="微软雅黑" panose="020B0503020204020204" charset="-122"/>
                <a:ea typeface="微软雅黑" panose="020B0503020204020204" charset="-122"/>
              </a:rPr>
              <a:t>水生</a:t>
            </a:r>
            <a:r>
              <a:rPr lang="zh-CN" altLang="en-US" sz="2800" b="1" spc="80" dirty="0" smtClean="0">
                <a:latin typeface="微软雅黑" panose="020B0503020204020204" charset="-122"/>
                <a:ea typeface="微软雅黑" panose="020B0503020204020204" charset="-122"/>
              </a:rPr>
              <a:t>小声</a:t>
            </a:r>
            <a:r>
              <a:rPr lang="zh-CN" altLang="en-US" sz="2800" b="1" spc="80" dirty="0">
                <a:latin typeface="微软雅黑" panose="020B0503020204020204" charset="-122"/>
                <a:ea typeface="微软雅黑" panose="020B0503020204020204" charset="-122"/>
              </a:rPr>
              <a:t>说</a:t>
            </a:r>
            <a:r>
              <a:rPr lang="zh-CN" altLang="en-US" sz="2800" b="1" spc="80" dirty="0" smtClean="0">
                <a:latin typeface="微软雅黑" panose="020B0503020204020204" charset="-122"/>
                <a:ea typeface="微软雅黑" panose="020B0503020204020204" charset="-122"/>
              </a:rPr>
              <a:t>，“明天</a:t>
            </a:r>
            <a:r>
              <a:rPr lang="zh-CN" altLang="en-US" sz="2800" b="1" spc="80" dirty="0">
                <a:latin typeface="微软雅黑" panose="020B0503020204020204" charset="-122"/>
                <a:ea typeface="微软雅黑" panose="020B0503020204020204" charset="-122"/>
              </a:rPr>
              <a:t>我就要到大部队上去</a:t>
            </a:r>
            <a:r>
              <a:rPr lang="zh-CN" altLang="en-US" sz="2800" b="1" spc="80" dirty="0" smtClean="0">
                <a:latin typeface="微软雅黑" panose="020B0503020204020204" charset="-122"/>
                <a:ea typeface="微软雅黑" panose="020B0503020204020204" charset="-122"/>
              </a:rPr>
              <a:t>了”女人</a:t>
            </a:r>
            <a:r>
              <a:rPr lang="zh-CN" altLang="en-US" sz="2800" b="1" spc="80" dirty="0">
                <a:latin typeface="微软雅黑" panose="020B0503020204020204" charset="-122"/>
                <a:ea typeface="微软雅黑" panose="020B0503020204020204" charset="-122"/>
              </a:rPr>
              <a:t>的手指</a:t>
            </a:r>
            <a:r>
              <a:rPr lang="zh-CN" altLang="en-US" sz="2800" b="1" spc="8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震动</a:t>
            </a:r>
            <a:r>
              <a:rPr lang="zh-CN" altLang="en-US" sz="2800" b="1" spc="80" dirty="0">
                <a:latin typeface="微软雅黑" panose="020B0503020204020204" charset="-122"/>
                <a:ea typeface="微软雅黑" panose="020B0503020204020204" charset="-122"/>
              </a:rPr>
              <a:t>了一下</a:t>
            </a:r>
            <a:r>
              <a:rPr lang="zh-CN" altLang="en-US" sz="2800" b="1" spc="80" dirty="0" smtClean="0">
                <a:latin typeface="微软雅黑" panose="020B0503020204020204" charset="-122"/>
                <a:ea typeface="微软雅黑" panose="020B0503020204020204" charset="-122"/>
              </a:rPr>
              <a:t>，想是叫苇眉子</a:t>
            </a:r>
            <a:r>
              <a:rPr lang="zh-CN" altLang="en-US" sz="2800" b="1" spc="80" dirty="0">
                <a:latin typeface="微软雅黑" panose="020B0503020204020204" charset="-122"/>
                <a:ea typeface="微软雅黑" panose="020B0503020204020204" charset="-122"/>
              </a:rPr>
              <a:t>划破了手</a:t>
            </a:r>
            <a:r>
              <a:rPr lang="zh-CN" altLang="en-US" sz="2800" b="1" spc="80" dirty="0" smtClean="0">
                <a:latin typeface="微软雅黑" panose="020B0503020204020204" charset="-122"/>
                <a:ea typeface="微软雅黑" panose="020B0503020204020204" charset="-122"/>
              </a:rPr>
              <a:t>，她把</a:t>
            </a:r>
            <a:r>
              <a:rPr lang="zh-CN" altLang="en-US" sz="2800" b="1" spc="80" dirty="0">
                <a:latin typeface="微软雅黑" panose="020B0503020204020204" charset="-122"/>
                <a:ea typeface="微软雅黑" panose="020B0503020204020204" charset="-122"/>
              </a:rPr>
              <a:t>一个手指放在嘴</a:t>
            </a:r>
            <a:r>
              <a:rPr lang="zh-CN" altLang="en-US" sz="2800" b="1" spc="80" dirty="0" smtClean="0">
                <a:latin typeface="微软雅黑" panose="020B0503020204020204" charset="-122"/>
                <a:ea typeface="微软雅黑" panose="020B0503020204020204" charset="-122"/>
              </a:rPr>
              <a:t>里</a:t>
            </a:r>
            <a:r>
              <a:rPr lang="zh-CN" altLang="en-US" sz="2800" b="1" spc="8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吮</a:t>
            </a:r>
            <a:r>
              <a:rPr lang="zh-CN" altLang="en-US" sz="2800" b="1" spc="80" dirty="0" smtClean="0">
                <a:latin typeface="微软雅黑" panose="020B0503020204020204" charset="-122"/>
                <a:ea typeface="微软雅黑" panose="020B0503020204020204" charset="-122"/>
              </a:rPr>
              <a:t>了一下</a:t>
            </a:r>
            <a:r>
              <a:rPr lang="zh-CN" altLang="en-US" sz="2800" b="1" spc="80" dirty="0" smtClean="0"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en-US" altLang="zh-CN" sz="2800" b="1" spc="80" dirty="0" smtClean="0">
              <a:latin typeface="微软雅黑" panose="020B0503020204020204" charset="-122"/>
              <a:ea typeface="微软雅黑" panose="020B0503020204020204" charset="-122"/>
            </a:endParaRPr>
          </a:p>
          <a:p>
            <a:pPr marL="457200" lvl="0" indent="-457200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  <a:buFont typeface="Wingdings" panose="05000000000000000000" pitchFamily="2" charset="2"/>
              <a:buChar char="u"/>
            </a:pPr>
            <a:endParaRPr lang="en-US" altLang="zh-CN" sz="2800" b="1" spc="80" dirty="0">
              <a:latin typeface="微软雅黑" panose="020B0503020204020204" charset="-122"/>
              <a:ea typeface="微软雅黑" panose="020B0503020204020204" charset="-122"/>
            </a:endParaRPr>
          </a:p>
          <a:p>
            <a:pPr marL="457200" lvl="0" indent="-457200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  <a:buFont typeface="Wingdings" panose="05000000000000000000" pitchFamily="2" charset="2"/>
              <a:buChar char="u"/>
            </a:pPr>
            <a:r>
              <a:rPr lang="zh-CN" altLang="en-US" sz="2800" b="1" spc="80" dirty="0" smtClean="0">
                <a:latin typeface="微软雅黑" panose="020B0503020204020204" charset="-122"/>
                <a:ea typeface="微软雅黑" panose="020B0503020204020204" charset="-122"/>
              </a:rPr>
              <a:t>注意：</a:t>
            </a:r>
            <a:r>
              <a:rPr lang="zh-CN" altLang="en-US" sz="2800" b="1" spc="8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动作</a:t>
            </a:r>
            <a:endParaRPr lang="en-US" altLang="zh-CN" sz="2800" b="1" spc="80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109511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572310" y="621454"/>
            <a:ext cx="10972800" cy="702944"/>
          </a:xfrm>
          <a:prstGeom prst="rect">
            <a:avLst/>
          </a:prstGeom>
          <a:noFill/>
        </p:spPr>
        <p:txBody>
          <a:bodyPr wrap="square" lIns="63500" tIns="25400" rIns="63500" bIns="25400" rtlCol="0" anchor="t" anchorCtr="0">
            <a:normAutofit/>
          </a:bodyPr>
          <a:lstStyle/>
          <a:p>
            <a:pPr marL="0" indent="0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buNone/>
            </a:pPr>
            <a:r>
              <a:rPr lang="zh-CN" altLang="en-US" sz="4000" b="1" spc="160" dirty="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分析对话艺术，描摹人物形象</a:t>
            </a:r>
            <a:endParaRPr lang="zh-CN" altLang="en-US" sz="4000" b="1" spc="160" dirty="0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矩形 5"/>
          <p:cNvSpPr/>
          <p:nvPr>
            <p:custDataLst>
              <p:tags r:id="rId3"/>
            </p:custDataLst>
          </p:nvPr>
        </p:nvSpPr>
        <p:spPr>
          <a:xfrm>
            <a:off x="0" y="1666144"/>
            <a:ext cx="12192000" cy="50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2" name="五边形 11"/>
          <p:cNvSpPr/>
          <p:nvPr>
            <p:custDataLst>
              <p:tags r:id="rId4"/>
            </p:custDataLst>
          </p:nvPr>
        </p:nvSpPr>
        <p:spPr>
          <a:xfrm>
            <a:off x="680024" y="2171240"/>
            <a:ext cx="1046366" cy="523182"/>
          </a:xfrm>
          <a:prstGeom prst="homePlat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5" name="五边形 4"/>
          <p:cNvSpPr/>
          <p:nvPr>
            <p:custDataLst>
              <p:tags r:id="rId5"/>
            </p:custDataLst>
          </p:nvPr>
        </p:nvSpPr>
        <p:spPr>
          <a:xfrm>
            <a:off x="572310" y="2171240"/>
            <a:ext cx="1046366" cy="523182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marL="0" algn="ctr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</a:pPr>
            <a:r>
              <a:rPr lang="en-US" altLang="zh-CN" sz="2800" b="1" spc="140">
                <a:solidFill>
                  <a:schemeClr val="bg1"/>
                </a:solidFill>
                <a:sym typeface="Arial" panose="020B0604020202020204" pitchFamily="34" charset="0"/>
              </a:rPr>
              <a:t>01</a:t>
            </a:r>
          </a:p>
        </p:txBody>
      </p:sp>
      <p:sp>
        <p:nvSpPr>
          <p:cNvPr id="8" name="文本框 7"/>
          <p:cNvSpPr txBox="1"/>
          <p:nvPr>
            <p:custDataLst>
              <p:tags r:id="rId6"/>
            </p:custDataLst>
          </p:nvPr>
        </p:nvSpPr>
        <p:spPr>
          <a:xfrm>
            <a:off x="2066925" y="2032635"/>
            <a:ext cx="4931410" cy="80010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</a:pPr>
            <a:r>
              <a:rPr lang="zh-CN" altLang="en-US" sz="2400" b="1" spc="80" dirty="0" smtClean="0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分析 “夫妻话别”</a:t>
            </a:r>
            <a:r>
              <a:rPr lang="zh-CN" altLang="en-US" sz="2400" b="1" spc="80" dirty="0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中三处对话描写</a:t>
            </a:r>
            <a:endParaRPr lang="en-US" altLang="zh-CN" sz="2400" b="1" spc="80" dirty="0">
              <a:solidFill>
                <a:schemeClr val="accent1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五边形 12"/>
          <p:cNvSpPr/>
          <p:nvPr>
            <p:custDataLst>
              <p:tags r:id="rId7"/>
            </p:custDataLst>
          </p:nvPr>
        </p:nvSpPr>
        <p:spPr>
          <a:xfrm>
            <a:off x="680024" y="3294544"/>
            <a:ext cx="1046366" cy="523182"/>
          </a:xfrm>
          <a:prstGeom prst="homePlat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" name="五边形 8"/>
          <p:cNvSpPr/>
          <p:nvPr>
            <p:custDataLst>
              <p:tags r:id="rId8"/>
            </p:custDataLst>
          </p:nvPr>
        </p:nvSpPr>
        <p:spPr>
          <a:xfrm>
            <a:off x="572310" y="3294544"/>
            <a:ext cx="1046366" cy="523182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marL="0" algn="ctr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</a:pPr>
            <a:r>
              <a:rPr lang="en-US" altLang="zh-CN" sz="2800" b="1" spc="140">
                <a:solidFill>
                  <a:schemeClr val="bg1"/>
                </a:solidFill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0" name="文本框 9"/>
          <p:cNvSpPr txBox="1"/>
          <p:nvPr>
            <p:custDataLst>
              <p:tags r:id="rId9"/>
            </p:custDataLst>
          </p:nvPr>
        </p:nvSpPr>
        <p:spPr>
          <a:xfrm>
            <a:off x="2067120" y="3156054"/>
            <a:ext cx="4691059" cy="80016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</a:pPr>
            <a:r>
              <a:rPr lang="zh-CN" altLang="en-US" sz="2800" b="1" spc="80" dirty="0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分析“探夫”前的一段对话</a:t>
            </a:r>
            <a:endParaRPr lang="en-US" altLang="zh-CN" sz="2800" b="1" spc="80" dirty="0">
              <a:solidFill>
                <a:schemeClr val="accent2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五边形 13"/>
          <p:cNvSpPr/>
          <p:nvPr>
            <p:custDataLst>
              <p:tags r:id="rId10"/>
            </p:custDataLst>
          </p:nvPr>
        </p:nvSpPr>
        <p:spPr>
          <a:xfrm>
            <a:off x="680024" y="4417849"/>
            <a:ext cx="1046366" cy="523182"/>
          </a:xfrm>
          <a:prstGeom prst="homePlat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11" name="五边形 10"/>
          <p:cNvSpPr/>
          <p:nvPr>
            <p:custDataLst>
              <p:tags r:id="rId11"/>
            </p:custDataLst>
          </p:nvPr>
        </p:nvSpPr>
        <p:spPr>
          <a:xfrm>
            <a:off x="572310" y="4417849"/>
            <a:ext cx="1046366" cy="523182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marL="0" algn="ctr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</a:pPr>
            <a:r>
              <a:rPr lang="en-US" altLang="zh-CN" sz="2800" b="1" spc="140">
                <a:solidFill>
                  <a:schemeClr val="bg1"/>
                </a:solidFill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5" name="文本框 14"/>
          <p:cNvSpPr txBox="1"/>
          <p:nvPr>
            <p:custDataLst>
              <p:tags r:id="rId12"/>
            </p:custDataLst>
          </p:nvPr>
        </p:nvSpPr>
        <p:spPr>
          <a:xfrm>
            <a:off x="2067120" y="4279358"/>
            <a:ext cx="4691059" cy="80016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lvl="0">
              <a:spcBef>
                <a:spcPct val="0"/>
              </a:spcBef>
              <a:spcAft>
                <a:spcPts val="800"/>
              </a:spcAft>
            </a:pPr>
            <a:r>
              <a:rPr lang="zh-CN" altLang="en-US" sz="2400" b="1" spc="180" dirty="0">
                <a:solidFill>
                  <a:schemeClr val="accent3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分析战后回家路上的对话</a:t>
            </a:r>
            <a:r>
              <a:rPr lang="en-US" altLang="zh-CN" sz="2400" b="1" spc="180" dirty="0" smtClean="0">
                <a:solidFill>
                  <a:schemeClr val="accent3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？</a:t>
            </a:r>
            <a:endParaRPr lang="en-US" altLang="zh-CN" sz="2400" b="1" spc="180" dirty="0">
              <a:solidFill>
                <a:schemeClr val="accent3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>
            <p:custDataLst>
              <p:tags r:id="rId13"/>
            </p:custDataLst>
          </p:nvPr>
        </p:nvPicPr>
        <p:blipFill>
          <a:blip r:embed="rId16"/>
          <a:srcRect l="16066" r="16066"/>
          <a:stretch>
            <a:fillRect/>
          </a:stretch>
        </p:blipFill>
        <p:spPr>
          <a:xfrm>
            <a:off x="7658100" y="1969021"/>
            <a:ext cx="3924300" cy="3974579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8160" h="6000">
                <a:moveTo>
                  <a:pt x="0" y="0"/>
                </a:moveTo>
                <a:lnTo>
                  <a:pt x="8160" y="0"/>
                </a:lnTo>
                <a:lnTo>
                  <a:pt x="8160" y="6000"/>
                </a:lnTo>
                <a:lnTo>
                  <a:pt x="0" y="6000"/>
                </a:lnTo>
                <a:lnTo>
                  <a:pt x="0" y="0"/>
                </a:lnTo>
                <a:close/>
              </a:path>
            </a:pathLst>
          </a:custGeom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6"/>
          <p:cNvSpPr txBox="1"/>
          <p:nvPr>
            <p:custDataLst>
              <p:tags r:id="rId2"/>
            </p:custDataLst>
          </p:nvPr>
        </p:nvSpPr>
        <p:spPr>
          <a:xfrm>
            <a:off x="852570" y="1083710"/>
            <a:ext cx="9982208" cy="3919610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ctr" anchorCtr="0">
            <a:no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lvl="0">
              <a:lnSpc>
                <a:spcPct val="120000"/>
              </a:lnSpc>
              <a:spcAft>
                <a:spcPts val="800"/>
              </a:spcAft>
            </a:pPr>
            <a:r>
              <a:rPr lang="en-US" altLang="zh-CN" sz="2800" b="1" spc="100" dirty="0" smtClean="0">
                <a:ln w="3175">
                  <a:noFill/>
                  <a:prstDash val="dash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</a:t>
            </a:r>
            <a:r>
              <a:rPr lang="zh-CN" altLang="en-US" sz="2800" b="1" spc="100" dirty="0" smtClean="0">
                <a:ln w="3175">
                  <a:noFill/>
                  <a:prstDash val="dash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水生</a:t>
            </a:r>
            <a:r>
              <a:rPr lang="zh-CN" altLang="en-US" sz="2800" b="1" spc="100" dirty="0">
                <a:ln w="3175">
                  <a:noFill/>
                  <a:prstDash val="dash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小声地告诉了水生嫂“明天我就要到太部队上去了”，但女人还是不由自主地“震动”了</a:t>
            </a:r>
            <a:r>
              <a:rPr lang="zh-CN" altLang="en-US" sz="2800" b="1" spc="100" dirty="0" smtClean="0">
                <a:ln w="3175">
                  <a:noFill/>
                  <a:prstDash val="dash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一下。</a:t>
            </a:r>
            <a:endParaRPr lang="en-US" altLang="zh-CN" sz="2800" b="1" spc="100" dirty="0" smtClean="0">
              <a:ln w="3175">
                <a:noFill/>
                <a:prstDash val="dash"/>
              </a:ln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lvl="0">
              <a:lnSpc>
                <a:spcPct val="120000"/>
              </a:lnSpc>
              <a:spcAft>
                <a:spcPts val="800"/>
              </a:spcAft>
            </a:pPr>
            <a:endParaRPr lang="en-US" altLang="zh-CN" sz="2800" b="1" spc="100" dirty="0" smtClean="0">
              <a:ln w="3175">
                <a:noFill/>
                <a:prstDash val="dash"/>
              </a:ln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457200" lvl="0" indent="-457200">
              <a:lnSpc>
                <a:spcPct val="120000"/>
              </a:lnSpc>
              <a:spcAft>
                <a:spcPts val="800"/>
              </a:spcAft>
              <a:buFont typeface="Wingdings" panose="05000000000000000000" pitchFamily="2" charset="2"/>
              <a:buChar char="u"/>
            </a:pPr>
            <a:r>
              <a:rPr lang="zh-CN" altLang="en-US" sz="2800" b="1" spc="100" dirty="0" smtClean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“震动”</a:t>
            </a:r>
            <a:r>
              <a:rPr lang="zh-CN" altLang="en-US" sz="2800" b="1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写出了女人怎样的心情</a:t>
            </a:r>
            <a:r>
              <a:rPr lang="zh-CN" altLang="en-US" sz="2800" b="1" spc="100" dirty="0" smtClean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？</a:t>
            </a:r>
            <a:r>
              <a:rPr lang="en-US" altLang="zh-CN" sz="2800" b="1" spc="100" dirty="0" smtClean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Why</a:t>
            </a:r>
          </a:p>
          <a:p>
            <a:pPr marL="457200" lvl="0" indent="-457200">
              <a:lnSpc>
                <a:spcPct val="120000"/>
              </a:lnSpc>
              <a:spcAft>
                <a:spcPts val="800"/>
              </a:spcAft>
              <a:buFont typeface="Wingdings" panose="05000000000000000000" pitchFamily="2" charset="2"/>
              <a:buChar char="u"/>
            </a:pPr>
            <a:r>
              <a:rPr lang="zh-CN" altLang="en-US" sz="2800" b="1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女人有没有把这种强烈的感情发泄出来给水生看</a:t>
            </a:r>
            <a:r>
              <a:rPr lang="zh-CN" altLang="en-US" sz="2800" b="1" spc="100" dirty="0" smtClean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？</a:t>
            </a:r>
            <a:endParaRPr lang="en-US" altLang="zh-CN" sz="2800" b="1" spc="100" dirty="0" smtClean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457200" lvl="0" indent="-457200">
              <a:lnSpc>
                <a:spcPct val="120000"/>
              </a:lnSpc>
              <a:spcAft>
                <a:spcPts val="800"/>
              </a:spcAft>
              <a:buFont typeface="Wingdings" panose="05000000000000000000" pitchFamily="2" charset="2"/>
              <a:buChar char="u"/>
            </a:pPr>
            <a:r>
              <a:rPr lang="zh-CN" altLang="en-US" sz="2800" b="1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你从哪里看出来的？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7812464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椭圆 26"/>
          <p:cNvSpPr/>
          <p:nvPr>
            <p:custDataLst>
              <p:tags r:id="rId2"/>
            </p:custDataLst>
          </p:nvPr>
        </p:nvSpPr>
        <p:spPr>
          <a:xfrm>
            <a:off x="10497185" y="1088390"/>
            <a:ext cx="266065" cy="26606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" name="椭圆 27"/>
          <p:cNvSpPr/>
          <p:nvPr>
            <p:custDataLst>
              <p:tags r:id="rId3"/>
            </p:custDataLst>
          </p:nvPr>
        </p:nvSpPr>
        <p:spPr>
          <a:xfrm>
            <a:off x="11009630" y="701675"/>
            <a:ext cx="386715" cy="38671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Title 6"/>
          <p:cNvSpPr txBox="1"/>
          <p:nvPr>
            <p:custDataLst>
              <p:tags r:id="rId4"/>
            </p:custDataLst>
          </p:nvPr>
        </p:nvSpPr>
        <p:spPr>
          <a:xfrm>
            <a:off x="552745" y="3820886"/>
            <a:ext cx="10255885" cy="2399462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ctr" anchorCtr="0">
            <a:no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304800" lvl="0" indent="-304800" algn="l" fontAlgn="ctr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SzTx/>
              <a:buFont typeface="Wingdings" panose="05000000000000000000" charset="0"/>
              <a:buChar char="l"/>
            </a:pPr>
            <a:r>
              <a:rPr lang="zh-CN" altLang="en-US" sz="2400" b="1" spc="180" dirty="0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女人：“ 你走 ，我不拦你 ，咱们一块儿走。”</a:t>
            </a:r>
          </a:p>
          <a:p>
            <a:pPr marL="304800" lvl="0" indent="-304800" algn="l" fontAlgn="ctr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SzTx/>
              <a:buFont typeface="Wingdings" panose="05000000000000000000" charset="0"/>
              <a:buChar char="l"/>
            </a:pPr>
            <a:r>
              <a:rPr lang="zh-CN" altLang="en-US" sz="2400" b="1" spc="180" dirty="0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水生：“ 我们是打鬼子，你一个娘儿们去干什么？ 不成。”</a:t>
            </a:r>
          </a:p>
          <a:p>
            <a:pPr marL="304800" lvl="0" indent="-304800" algn="l" fontAlgn="ctr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SzTx/>
              <a:buFont typeface="Wingdings" panose="05000000000000000000" charset="0"/>
              <a:buChar char="l"/>
            </a:pPr>
            <a:r>
              <a:rPr lang="zh-CN" altLang="en-US" sz="2400" b="1" spc="180" dirty="0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女人：“那咋不成，你打鬼子，我可以帮你做个饭、洗些衣 ……  ”</a:t>
            </a:r>
          </a:p>
          <a:p>
            <a:pPr marL="304800" lvl="0" indent="-304800" algn="l" fontAlgn="ctr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SzTx/>
              <a:buFont typeface="Wingdings" panose="05000000000000000000" charset="0"/>
              <a:buChar char="l"/>
            </a:pPr>
            <a:r>
              <a:rPr lang="zh-CN" altLang="en-US" sz="2400" b="1" spc="180" dirty="0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水生：“不成 ，我不同意 ,队上也不同意。”</a:t>
            </a:r>
          </a:p>
          <a:p>
            <a:pPr marL="304800" lvl="0" indent="-304800" algn="l" fontAlgn="ctr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SzTx/>
              <a:buFont typeface="Wingdings" panose="05000000000000000000" charset="0"/>
              <a:buChar char="l"/>
            </a:pPr>
            <a:r>
              <a:rPr lang="zh-CN" altLang="en-US" sz="2400" b="1" spc="180" dirty="0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女人：“ 唔 ，不嘛！”</a:t>
            </a:r>
          </a:p>
        </p:txBody>
      </p:sp>
      <p:sp>
        <p:nvSpPr>
          <p:cNvPr id="18" name="Title 6"/>
          <p:cNvSpPr txBox="1"/>
          <p:nvPr>
            <p:custDataLst>
              <p:tags r:id="rId5"/>
            </p:custDataLst>
          </p:nvPr>
        </p:nvSpPr>
        <p:spPr>
          <a:xfrm>
            <a:off x="507365" y="701674"/>
            <a:ext cx="10255885" cy="2940127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ctr" anchorCtr="0">
            <a:no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304800" lvl="0" indent="-304800" algn="l" fontAlgn="ctr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SzTx/>
              <a:buFont typeface="Wingdings" panose="05000000000000000000" charset="0"/>
              <a:buChar char="l"/>
            </a:pPr>
            <a:r>
              <a:rPr lang="zh-CN" altLang="en-US" sz="2400" b="1" spc="18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女人：“你走，我不拦你。小华你带去；爹,你也带去。”</a:t>
            </a:r>
          </a:p>
          <a:p>
            <a:pPr marL="304800" lvl="0" indent="-304800" algn="l" fontAlgn="ctr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SzTx/>
              <a:buFont typeface="Wingdings" panose="05000000000000000000" charset="0"/>
              <a:buChar char="l"/>
            </a:pPr>
            <a:r>
              <a:rPr lang="zh-CN" altLang="en-US" sz="2400" b="1" spc="18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水生：“那咋成呢？”</a:t>
            </a:r>
          </a:p>
          <a:p>
            <a:pPr marL="304800" lvl="0" indent="-304800" algn="l" fontAlgn="ctr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SzTx/>
              <a:buFont typeface="Wingdings" panose="05000000000000000000" charset="0"/>
              <a:buChar char="l"/>
            </a:pPr>
            <a:r>
              <a:rPr lang="zh-CN" altLang="en-US" sz="2400" b="1" spc="18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女人：“那咋不成呢？”</a:t>
            </a:r>
          </a:p>
          <a:p>
            <a:pPr marL="304800" lvl="0" indent="-304800" fontAlgn="ctr">
              <a:lnSpc>
                <a:spcPct val="100000"/>
              </a:lnSpc>
              <a:spcAft>
                <a:spcPts val="800"/>
              </a:spcAft>
              <a:buFont typeface="Wingdings" panose="05000000000000000000" charset="0"/>
              <a:buChar char="l"/>
            </a:pPr>
            <a:r>
              <a:rPr lang="zh-CN" altLang="en-US" sz="2400" b="1" spc="18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水生：“我又不是走亲戚。这是去打鬼子，打仗！</a:t>
            </a:r>
            <a:r>
              <a:rPr lang="zh-CN" altLang="en-US" sz="2400" b="1" spc="180" dirty="0" smtClean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”                                                                                   </a:t>
            </a:r>
            <a:endParaRPr lang="zh-CN" altLang="en-US" sz="2400" b="1" spc="18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Arial" panose="020B0604020202020204" pitchFamily="34" charset="0"/>
            </a:endParaRPr>
          </a:p>
          <a:p>
            <a:pPr marL="304800" lvl="0" indent="-304800" fontAlgn="ctr">
              <a:lnSpc>
                <a:spcPct val="100000"/>
              </a:lnSpc>
              <a:spcAft>
                <a:spcPts val="800"/>
              </a:spcAft>
              <a:buFont typeface="Wingdings" panose="05000000000000000000" charset="0"/>
              <a:buChar char="l"/>
            </a:pPr>
            <a:r>
              <a:rPr lang="zh-CN" altLang="en-US" sz="2400" b="1" spc="18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女人：“哼</a:t>
            </a:r>
            <a:r>
              <a:rPr lang="zh-CN" altLang="en-US" sz="2400" b="1" spc="180" dirty="0" smtClean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，你</a:t>
            </a:r>
            <a:r>
              <a:rPr lang="zh-CN" altLang="en-US" sz="2400" b="1" spc="18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不替我想想，也该替老人孩子想想。上有老，下有小的，你转身就跑，全扔给</a:t>
            </a:r>
            <a:r>
              <a:rPr lang="zh-CN" altLang="en-US" sz="2400" b="1" spc="180" dirty="0" smtClean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我”</a:t>
            </a:r>
            <a:endParaRPr lang="zh-CN" altLang="en-US" sz="2400" b="1" spc="18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262482" y="97857"/>
            <a:ext cx="6484467" cy="5656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20000"/>
              </a:lnSpc>
              <a:spcAft>
                <a:spcPts val="800"/>
              </a:spcAft>
            </a:pPr>
            <a:r>
              <a:rPr lang="en-US" altLang="zh-CN" sz="2800" b="1" spc="100" dirty="0">
                <a:ln w="3175">
                  <a:noFill/>
                  <a:prstDash val="dash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</a:t>
            </a:r>
            <a:r>
              <a:rPr lang="zh-CN" altLang="en-US" sz="2800" b="1" spc="100" dirty="0">
                <a:ln w="3175">
                  <a:noFill/>
                  <a:prstDash val="dash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“你走，我不拦你。家里怎么办？”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6"/>
          <p:cNvSpPr txBox="1"/>
          <p:nvPr>
            <p:custDataLst>
              <p:tags r:id="rId2"/>
            </p:custDataLst>
          </p:nvPr>
        </p:nvSpPr>
        <p:spPr>
          <a:xfrm>
            <a:off x="852570" y="1083710"/>
            <a:ext cx="9982208" cy="3919610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ctr" anchorCtr="0">
            <a:no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lvl="0">
              <a:lnSpc>
                <a:spcPct val="120000"/>
              </a:lnSpc>
              <a:spcAft>
                <a:spcPts val="800"/>
              </a:spcAft>
            </a:pPr>
            <a:r>
              <a:rPr lang="en-US" altLang="zh-CN" sz="2800" b="1" spc="100" dirty="0" smtClean="0">
                <a:ln w="3175">
                  <a:noFill/>
                  <a:prstDash val="dash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</a:t>
            </a:r>
            <a:r>
              <a:rPr lang="zh-CN" altLang="en-US" sz="2800" b="1" spc="100" dirty="0" smtClean="0">
                <a:ln w="3175">
                  <a:noFill/>
                  <a:prstDash val="dash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</a:t>
            </a:r>
            <a:r>
              <a:rPr lang="zh-CN" altLang="en-US" sz="2800" b="1" spc="100" dirty="0">
                <a:ln w="3175">
                  <a:noFill/>
                  <a:prstDash val="dash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你走，我不拦你。家里怎么办？”</a:t>
            </a:r>
          </a:p>
          <a:p>
            <a:pPr lvl="0">
              <a:lnSpc>
                <a:spcPct val="120000"/>
              </a:lnSpc>
              <a:spcAft>
                <a:spcPts val="800"/>
              </a:spcAft>
            </a:pPr>
            <a:endParaRPr lang="en-US" altLang="zh-CN" sz="2800" b="1" spc="100" dirty="0" smtClean="0">
              <a:ln w="3175">
                <a:noFill/>
                <a:prstDash val="dash"/>
              </a:ln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514350" lvl="0" indent="-514350">
              <a:lnSpc>
                <a:spcPct val="120000"/>
              </a:lnSpc>
              <a:spcAft>
                <a:spcPts val="800"/>
              </a:spcAft>
              <a:buFont typeface="Wingdings" panose="05000000000000000000" pitchFamily="2" charset="2"/>
              <a:buChar char="u"/>
            </a:pPr>
            <a:r>
              <a:rPr lang="zh-CN" altLang="en-US" sz="2800" b="1" spc="100" dirty="0" smtClean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</a:t>
            </a:r>
            <a:r>
              <a:rPr lang="zh-CN" altLang="en-US" sz="2800" b="1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你走，我不拦</a:t>
            </a:r>
            <a:r>
              <a:rPr lang="zh-CN" altLang="en-US" sz="2800" b="1" spc="100" dirty="0" smtClean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你，家里怎么办？”错印，孙犁发火说这是非常严重的错误，</a:t>
            </a:r>
            <a:r>
              <a:rPr lang="zh-CN" altLang="en-US" sz="2800" b="1" spc="100" dirty="0" smtClean="0">
                <a:ln w="3175">
                  <a:noFill/>
                  <a:prstDash val="dash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你说错误在哪呢？</a:t>
            </a:r>
            <a:endParaRPr lang="en-US" altLang="zh-CN" sz="2800" b="1" spc="100" dirty="0" smtClean="0">
              <a:ln w="3175">
                <a:noFill/>
                <a:prstDash val="dash"/>
              </a:ln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514350" lvl="0" indent="-514350">
              <a:lnSpc>
                <a:spcPct val="120000"/>
              </a:lnSpc>
              <a:spcAft>
                <a:spcPts val="800"/>
              </a:spcAft>
              <a:buFont typeface="Wingdings" panose="05000000000000000000" pitchFamily="2" charset="2"/>
              <a:buChar char="u"/>
            </a:pPr>
            <a:r>
              <a:rPr lang="zh-CN" altLang="en-US" sz="2800" b="1" spc="100" dirty="0">
                <a:ln w="3175">
                  <a:noFill/>
                  <a:prstDash val="dash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要是你是水生嫂你也会这样做吗</a:t>
            </a:r>
            <a:r>
              <a:rPr lang="zh-CN" altLang="en-US" sz="2800" b="1" spc="100" dirty="0" smtClean="0">
                <a:ln w="3175">
                  <a:noFill/>
                  <a:prstDash val="dash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？</a:t>
            </a:r>
            <a:endParaRPr lang="en-US" altLang="zh-CN" sz="2800" b="1" spc="100" dirty="0" smtClean="0">
              <a:ln w="3175">
                <a:noFill/>
                <a:prstDash val="dash"/>
              </a:ln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514350" lvl="0" indent="-514350">
              <a:lnSpc>
                <a:spcPct val="120000"/>
              </a:lnSpc>
              <a:spcAft>
                <a:spcPts val="800"/>
              </a:spcAft>
              <a:buFont typeface="Wingdings" panose="05000000000000000000" pitchFamily="2" charset="2"/>
              <a:buChar char="u"/>
            </a:pPr>
            <a:r>
              <a:rPr lang="zh-CN" altLang="en-US" sz="2800" b="1" spc="100" dirty="0">
                <a:ln w="3175">
                  <a:noFill/>
                  <a:prstDash val="dash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水生嫂说此话时，家里该怎么办，心里想好了没有？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4819163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6"/>
          <p:cNvSpPr txBox="1"/>
          <p:nvPr>
            <p:custDataLst>
              <p:tags r:id="rId2"/>
            </p:custDataLst>
          </p:nvPr>
        </p:nvSpPr>
        <p:spPr>
          <a:xfrm>
            <a:off x="276045" y="310551"/>
            <a:ext cx="11749177" cy="4692769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ctr" anchorCtr="0">
            <a:no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lvl="0">
              <a:lnSpc>
                <a:spcPct val="120000"/>
              </a:lnSpc>
              <a:spcAft>
                <a:spcPts val="800"/>
              </a:spcAft>
            </a:pPr>
            <a:r>
              <a:rPr lang="en-US" altLang="zh-CN" sz="2800" b="1" spc="100" dirty="0" smtClean="0">
                <a:ln w="3175">
                  <a:noFill/>
                  <a:prstDash val="dash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3.</a:t>
            </a:r>
            <a:r>
              <a:rPr lang="zh-CN" altLang="en-US" sz="2800" b="1" spc="100" dirty="0">
                <a:ln w="3175">
                  <a:noFill/>
                  <a:prstDash val="dash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分析“嗯”“嗯”“无言地流泪地答应”</a:t>
            </a:r>
            <a:r>
              <a:rPr lang="zh-CN" altLang="en-US" sz="2800" b="1" spc="100" dirty="0" smtClean="0">
                <a:ln w="3175">
                  <a:noFill/>
                  <a:prstDash val="dash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endParaRPr lang="en-US" altLang="zh-CN" sz="2800" b="1" spc="100" dirty="0" smtClean="0">
              <a:ln w="3175">
                <a:noFill/>
                <a:prstDash val="dash"/>
              </a:ln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lvl="0">
              <a:lnSpc>
                <a:spcPct val="120000"/>
              </a:lnSpc>
              <a:spcAft>
                <a:spcPts val="800"/>
              </a:spcAft>
            </a:pPr>
            <a:endParaRPr lang="en-US" altLang="zh-CN" sz="2800" b="1" spc="100" dirty="0" smtClean="0">
              <a:ln w="3175">
                <a:noFill/>
                <a:prstDash val="dash"/>
              </a:ln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514350" lvl="0" indent="-514350">
              <a:lnSpc>
                <a:spcPct val="120000"/>
              </a:lnSpc>
              <a:spcAft>
                <a:spcPts val="800"/>
              </a:spcAft>
              <a:buFont typeface="Wingdings" panose="05000000000000000000" pitchFamily="2" charset="2"/>
              <a:buChar char="u"/>
            </a:pPr>
            <a:r>
              <a:rPr lang="zh-CN" altLang="en-US" sz="2800" b="1" spc="100" dirty="0" smtClean="0">
                <a:ln w="3175">
                  <a:noFill/>
                  <a:prstDash val="dash"/>
                </a:ln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你想她此时的心情会是怎样的？</a:t>
            </a:r>
            <a:endParaRPr lang="en-US" altLang="zh-CN" sz="2800" b="1" spc="100" dirty="0" smtClean="0">
              <a:ln w="3175">
                <a:noFill/>
                <a:prstDash val="dash"/>
              </a:ln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514350" lvl="0" indent="-514350">
              <a:lnSpc>
                <a:spcPct val="120000"/>
              </a:lnSpc>
              <a:spcAft>
                <a:spcPts val="800"/>
              </a:spcAft>
              <a:buFont typeface="Wingdings" panose="05000000000000000000" pitchFamily="2" charset="2"/>
              <a:buChar char="u"/>
            </a:pPr>
            <a:r>
              <a:rPr lang="zh-CN" altLang="en-US" sz="2800" b="1" spc="100" dirty="0" smtClean="0">
                <a:ln w="3175">
                  <a:noFill/>
                  <a:prstDash val="dash"/>
                </a:ln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他嘱咐的内容有什么特点？</a:t>
            </a:r>
            <a:endParaRPr lang="en-US" altLang="zh-CN" sz="2800" b="1" spc="100" dirty="0" smtClean="0">
              <a:ln w="3175">
                <a:noFill/>
                <a:prstDash val="dash"/>
              </a:ln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514350" lvl="0" indent="-514350">
              <a:lnSpc>
                <a:spcPct val="120000"/>
              </a:lnSpc>
              <a:spcAft>
                <a:spcPts val="800"/>
              </a:spcAft>
              <a:buFont typeface="Wingdings" panose="05000000000000000000" pitchFamily="2" charset="2"/>
              <a:buChar char="u"/>
            </a:pPr>
            <a:r>
              <a:rPr lang="zh-CN" altLang="en-US" sz="2800" b="1" spc="100" dirty="0" smtClean="0">
                <a:ln w="3175">
                  <a:noFill/>
                  <a:prstDash val="dash"/>
                </a:ln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那么</a:t>
            </a:r>
            <a:r>
              <a:rPr lang="zh-CN" altLang="en-US" sz="2800" b="1" spc="100" dirty="0">
                <a:ln w="3175">
                  <a:noFill/>
                  <a:prstDash val="dash"/>
                </a:ln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最后一句为啥是最重要的一句，女人为什么流着眼泪答应了他？    </a:t>
            </a:r>
          </a:p>
          <a:p>
            <a:pPr marL="514350" lvl="0" indent="-514350">
              <a:lnSpc>
                <a:spcPct val="120000"/>
              </a:lnSpc>
              <a:spcAft>
                <a:spcPts val="800"/>
              </a:spcAft>
              <a:buFont typeface="Wingdings" panose="05000000000000000000" pitchFamily="2" charset="2"/>
              <a:buChar char="u"/>
            </a:pPr>
            <a:r>
              <a:rPr lang="zh-CN" altLang="en-US" sz="2800" b="1" spc="100" dirty="0" smtClean="0">
                <a:ln w="3175">
                  <a:noFill/>
                  <a:prstDash val="dash"/>
                </a:ln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如果</a:t>
            </a:r>
            <a:r>
              <a:rPr lang="zh-CN" altLang="en-US" sz="2800" b="1" spc="100" dirty="0">
                <a:ln w="3175">
                  <a:noFill/>
                  <a:prstDash val="dash"/>
                </a:ln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叫敌人活捉了，对一个弱小的女子会是怎样的境遇。</a:t>
            </a:r>
          </a:p>
          <a:p>
            <a:pPr marL="514350" lvl="0" indent="-514350">
              <a:lnSpc>
                <a:spcPct val="120000"/>
              </a:lnSpc>
              <a:spcAft>
                <a:spcPts val="800"/>
              </a:spcAft>
              <a:buFont typeface="Wingdings" panose="05000000000000000000" pitchFamily="2" charset="2"/>
              <a:buChar char="u"/>
            </a:pPr>
            <a:endParaRPr lang="zh-CN" altLang="en-US" sz="2800" b="1" spc="100" dirty="0">
              <a:ln w="3175">
                <a:noFill/>
                <a:prstDash val="dash"/>
              </a:ln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4590782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椭圆 26"/>
          <p:cNvSpPr/>
          <p:nvPr>
            <p:custDataLst>
              <p:tags r:id="rId2"/>
            </p:custDataLst>
          </p:nvPr>
        </p:nvSpPr>
        <p:spPr>
          <a:xfrm>
            <a:off x="10497185" y="1088390"/>
            <a:ext cx="266065" cy="26606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" name="椭圆 27"/>
          <p:cNvSpPr/>
          <p:nvPr>
            <p:custDataLst>
              <p:tags r:id="rId3"/>
            </p:custDataLst>
          </p:nvPr>
        </p:nvSpPr>
        <p:spPr>
          <a:xfrm>
            <a:off x="11009630" y="701675"/>
            <a:ext cx="386715" cy="38671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Title 6"/>
          <p:cNvSpPr txBox="1"/>
          <p:nvPr>
            <p:custDataLst>
              <p:tags r:id="rId4"/>
            </p:custDataLst>
          </p:nvPr>
        </p:nvSpPr>
        <p:spPr>
          <a:xfrm>
            <a:off x="374332" y="2640457"/>
            <a:ext cx="10255885" cy="3020603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ctr" anchorCtr="0">
            <a:no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304800" lvl="0" indent="-304800" fontAlgn="ctr">
              <a:lnSpc>
                <a:spcPct val="100000"/>
              </a:lnSpc>
              <a:spcAft>
                <a:spcPts val="800"/>
              </a:spcAft>
              <a:buFont typeface="Wingdings" panose="05000000000000000000" charset="0"/>
              <a:buChar char="l"/>
            </a:pPr>
            <a:r>
              <a:rPr lang="zh-CN" altLang="en-US" sz="2400" b="1" spc="180" dirty="0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水生说：‘不要让敌人汉奸捉活的。捉住了要和他们拼命。’这才是那最重要的一句。女人流着眼泪答应了他</a:t>
            </a:r>
            <a:r>
              <a:rPr lang="zh-CN" altLang="en-US" sz="2400" b="1" spc="180" dirty="0" smtClean="0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endParaRPr lang="en-US" altLang="zh-CN" sz="2400" b="1" spc="180" dirty="0" smtClean="0">
              <a:ln w="3175">
                <a:noFill/>
                <a:prstDash val="dash"/>
              </a:ln>
              <a:solidFill>
                <a:schemeClr val="accent5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04800" lvl="0" indent="-304800" fontAlgn="ctr">
              <a:lnSpc>
                <a:spcPct val="100000"/>
              </a:lnSpc>
              <a:spcAft>
                <a:spcPts val="800"/>
              </a:spcAft>
              <a:buFont typeface="Wingdings" panose="05000000000000000000" charset="0"/>
              <a:buChar char="l"/>
            </a:pPr>
            <a:r>
              <a:rPr lang="zh-CN" altLang="en-US" sz="2400" b="1" spc="180" dirty="0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“我走了，很可能回不来，因为要打仗了。 要是我回不来，你看着办吧。你也不要太死心眼，你看着办吧。</a:t>
            </a:r>
            <a:r>
              <a:rPr lang="zh-CN" altLang="en-US" sz="2400" b="1" spc="180" dirty="0" smtClean="0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”</a:t>
            </a:r>
            <a:endParaRPr lang="en-US" altLang="zh-CN" sz="2400" b="1" spc="180" dirty="0" smtClean="0">
              <a:ln w="3175">
                <a:noFill/>
                <a:prstDash val="dash"/>
              </a:ln>
              <a:solidFill>
                <a:schemeClr val="accent5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Arial" panose="020B0604020202020204" pitchFamily="34" charset="0"/>
            </a:endParaRPr>
          </a:p>
          <a:p>
            <a:pPr marL="304800" lvl="0" indent="-304800" fontAlgn="ctr">
              <a:lnSpc>
                <a:spcPct val="100000"/>
              </a:lnSpc>
              <a:spcAft>
                <a:spcPts val="800"/>
              </a:spcAft>
              <a:buFont typeface="Wingdings" panose="05000000000000000000" charset="0"/>
              <a:buChar char="l"/>
            </a:pPr>
            <a:r>
              <a:rPr lang="zh-CN" altLang="en-US" sz="2400" b="1" spc="180" dirty="0" smtClean="0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或者</a:t>
            </a:r>
            <a:r>
              <a:rPr lang="zh-CN" altLang="en-US" sz="2400" b="1" spc="180" dirty="0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说：“要是被日本鬼子抓住了，也不要跟他拼命，好死不如歹活。”</a:t>
            </a:r>
          </a:p>
        </p:txBody>
      </p:sp>
      <p:sp>
        <p:nvSpPr>
          <p:cNvPr id="18" name="Title 6"/>
          <p:cNvSpPr txBox="1"/>
          <p:nvPr>
            <p:custDataLst>
              <p:tags r:id="rId5"/>
            </p:custDataLst>
          </p:nvPr>
        </p:nvSpPr>
        <p:spPr>
          <a:xfrm>
            <a:off x="552745" y="-507030"/>
            <a:ext cx="10888980" cy="3722970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ctr" anchorCtr="0">
            <a:no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304800" lvl="0" indent="-304800" fontAlgn="ctr">
              <a:lnSpc>
                <a:spcPct val="100000"/>
              </a:lnSpc>
              <a:spcAft>
                <a:spcPts val="800"/>
              </a:spcAft>
              <a:buFont typeface="Wingdings" panose="05000000000000000000" charset="0"/>
              <a:buChar char="l"/>
            </a:pPr>
            <a:r>
              <a:rPr lang="zh-CN" altLang="en-US" sz="2400" b="1" spc="18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“女人鼻子有些酸，但是她并没有哭。</a:t>
            </a:r>
            <a:r>
              <a:rPr lang="zh-CN" altLang="en-US" sz="2400" b="1" spc="180" dirty="0" smtClean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”</a:t>
            </a:r>
            <a:endParaRPr lang="en-US" altLang="zh-CN" sz="2400" b="1" spc="180" dirty="0" smtClean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Arial" panose="020B0604020202020204" pitchFamily="34" charset="0"/>
            </a:endParaRPr>
          </a:p>
          <a:p>
            <a:pPr marL="304800" lvl="0" indent="-304800" fontAlgn="ctr">
              <a:lnSpc>
                <a:spcPct val="100000"/>
              </a:lnSpc>
              <a:spcAft>
                <a:spcPts val="800"/>
              </a:spcAft>
              <a:buFont typeface="Wingdings" panose="05000000000000000000" charset="0"/>
              <a:buChar char="l"/>
            </a:pPr>
            <a:r>
              <a:rPr lang="zh-CN" altLang="en-US" sz="2400" b="1" spc="180" dirty="0" smtClean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改</a:t>
            </a:r>
            <a:r>
              <a:rPr lang="zh-CN" altLang="en-US" sz="2400" b="1" spc="18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：“女人的泪水直往下淌，她咬了咬牙。”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6137767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椭圆 26"/>
          <p:cNvSpPr/>
          <p:nvPr>
            <p:custDataLst>
              <p:tags r:id="rId2"/>
            </p:custDataLst>
          </p:nvPr>
        </p:nvSpPr>
        <p:spPr>
          <a:xfrm>
            <a:off x="10497185" y="1088390"/>
            <a:ext cx="266065" cy="26606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" name="椭圆 27"/>
          <p:cNvSpPr/>
          <p:nvPr>
            <p:custDataLst>
              <p:tags r:id="rId3"/>
            </p:custDataLst>
          </p:nvPr>
        </p:nvSpPr>
        <p:spPr>
          <a:xfrm>
            <a:off x="11009630" y="701675"/>
            <a:ext cx="386715" cy="38671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" name="Title 6"/>
          <p:cNvSpPr txBox="1"/>
          <p:nvPr>
            <p:custDataLst>
              <p:tags r:id="rId4"/>
            </p:custDataLst>
          </p:nvPr>
        </p:nvSpPr>
        <p:spPr>
          <a:xfrm>
            <a:off x="507365" y="516178"/>
            <a:ext cx="11172801" cy="5576278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ctr" anchorCtr="0">
            <a:no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304800" lvl="0" indent="-304800" fontAlgn="ctr">
              <a:lnSpc>
                <a:spcPct val="100000"/>
              </a:lnSpc>
              <a:spcAft>
                <a:spcPts val="800"/>
              </a:spcAft>
              <a:buFont typeface="Wingdings" panose="05000000000000000000" charset="0"/>
              <a:buChar char="l"/>
            </a:pPr>
            <a:endParaRPr lang="en-US" altLang="zh-CN" sz="2800" b="1" spc="180" dirty="0" smtClean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Arial" panose="020B0604020202020204" pitchFamily="34" charset="0"/>
            </a:endParaRPr>
          </a:p>
          <a:p>
            <a:pPr lvl="0" fontAlgn="ctr">
              <a:lnSpc>
                <a:spcPct val="100000"/>
              </a:lnSpc>
              <a:spcAft>
                <a:spcPts val="800"/>
              </a:spcAft>
            </a:pPr>
            <a:r>
              <a:rPr lang="en-US" altLang="zh-CN" sz="2800" b="1" spc="180" dirty="0" smtClean="0">
                <a:ln w="3175">
                  <a:noFill/>
                  <a:prstDash val="dash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B.</a:t>
            </a:r>
            <a:r>
              <a:rPr lang="zh-CN" altLang="en-US" sz="2800" b="1" spc="180" dirty="0" smtClean="0">
                <a:ln w="3175">
                  <a:noFill/>
                  <a:prstDash val="dash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分析</a:t>
            </a:r>
            <a:r>
              <a:rPr lang="zh-CN" altLang="en-US" sz="2800" b="1" spc="180" dirty="0">
                <a:ln w="3175">
                  <a:noFill/>
                  <a:prstDash val="dash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“探夫”前的一段</a:t>
            </a:r>
            <a:r>
              <a:rPr lang="zh-CN" altLang="en-US" sz="2800" b="1" spc="180" dirty="0" smtClean="0">
                <a:ln w="3175">
                  <a:noFill/>
                  <a:prstDash val="dash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对话</a:t>
            </a:r>
            <a:endParaRPr lang="en-US" altLang="zh-CN" sz="2800" b="1" spc="18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Arial" panose="020B0604020202020204" pitchFamily="34" charset="0"/>
            </a:endParaRPr>
          </a:p>
          <a:p>
            <a:pPr marL="304800" lvl="0" indent="-304800" fontAlgn="ctr">
              <a:lnSpc>
                <a:spcPct val="100000"/>
              </a:lnSpc>
              <a:spcAft>
                <a:spcPts val="800"/>
              </a:spcAft>
              <a:buFont typeface="Wingdings" panose="05000000000000000000" charset="0"/>
              <a:buChar char="l"/>
            </a:pPr>
            <a:endParaRPr lang="en-US" altLang="zh-CN" sz="2800" b="1" spc="180" dirty="0" smtClean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Arial" panose="020B0604020202020204" pitchFamily="34" charset="0"/>
            </a:endParaRPr>
          </a:p>
          <a:p>
            <a:pPr marL="304800" lvl="0" indent="-304800" fontAlgn="ctr">
              <a:lnSpc>
                <a:spcPct val="100000"/>
              </a:lnSpc>
              <a:spcAft>
                <a:spcPts val="800"/>
              </a:spcAft>
              <a:buFont typeface="Wingdings" panose="05000000000000000000" charset="0"/>
              <a:buChar char="l"/>
            </a:pPr>
            <a:r>
              <a:rPr lang="en-US" altLang="zh-CN" sz="2800" b="1" spc="18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1</a:t>
            </a:r>
            <a:r>
              <a:rPr lang="zh-CN" altLang="en-US" sz="2800" b="1" spc="18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、</a:t>
            </a:r>
            <a:r>
              <a:rPr lang="zh-CN" altLang="en-US" sz="2800" b="1" spc="180" dirty="0" smtClean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女人此时共同的心理是什么？</a:t>
            </a:r>
          </a:p>
          <a:p>
            <a:pPr marL="304800" lvl="0" indent="-304800" fontAlgn="ctr">
              <a:lnSpc>
                <a:spcPct val="100000"/>
              </a:lnSpc>
              <a:spcAft>
                <a:spcPts val="800"/>
              </a:spcAft>
              <a:buFont typeface="Wingdings" panose="05000000000000000000" charset="0"/>
              <a:buChar char="l"/>
            </a:pPr>
            <a:r>
              <a:rPr lang="en-US" altLang="zh-CN" sz="2800" b="1" spc="180" dirty="0" smtClean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2</a:t>
            </a:r>
            <a:r>
              <a:rPr lang="zh-CN" altLang="en-US" sz="2800" b="1" spc="180" dirty="0" smtClean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、比较第一和第五个女人性格的异同，第一与第五个女人的异同在</a:t>
            </a:r>
            <a:endParaRPr lang="en-US" altLang="zh-CN" sz="2800" b="1" spc="180" dirty="0" smtClean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Arial" panose="020B0604020202020204" pitchFamily="34" charset="0"/>
            </a:endParaRPr>
          </a:p>
          <a:p>
            <a:pPr marL="304800" lvl="0" indent="-304800" fontAlgn="ctr">
              <a:lnSpc>
                <a:spcPct val="100000"/>
              </a:lnSpc>
              <a:spcAft>
                <a:spcPts val="800"/>
              </a:spcAft>
              <a:buFont typeface="Wingdings" panose="05000000000000000000" charset="0"/>
              <a:buChar char="l"/>
            </a:pPr>
            <a:r>
              <a:rPr lang="en-US" altLang="zh-CN" sz="2800" b="1" spc="180" dirty="0" smtClean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3</a:t>
            </a:r>
            <a:r>
              <a:rPr lang="zh-CN" altLang="en-US" sz="2800" b="1" spc="180" dirty="0" smtClean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、补全水生嫂的话，省略句的作用是什么？</a:t>
            </a:r>
            <a:endParaRPr lang="zh-CN" altLang="en-US" sz="2800" b="1" spc="18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413238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椭圆 26"/>
          <p:cNvSpPr/>
          <p:nvPr>
            <p:custDataLst>
              <p:tags r:id="rId2"/>
            </p:custDataLst>
          </p:nvPr>
        </p:nvSpPr>
        <p:spPr>
          <a:xfrm>
            <a:off x="10497185" y="1088390"/>
            <a:ext cx="266065" cy="26606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" name="椭圆 27"/>
          <p:cNvSpPr/>
          <p:nvPr>
            <p:custDataLst>
              <p:tags r:id="rId3"/>
            </p:custDataLst>
          </p:nvPr>
        </p:nvSpPr>
        <p:spPr>
          <a:xfrm>
            <a:off x="11009630" y="701675"/>
            <a:ext cx="386715" cy="38671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" name="Title 6"/>
          <p:cNvSpPr txBox="1"/>
          <p:nvPr>
            <p:custDataLst>
              <p:tags r:id="rId4"/>
            </p:custDataLst>
          </p:nvPr>
        </p:nvSpPr>
        <p:spPr>
          <a:xfrm>
            <a:off x="507365" y="516178"/>
            <a:ext cx="11172801" cy="5576278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ctr" anchorCtr="0">
            <a:no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304800" lvl="0" indent="-304800" fontAlgn="ctr">
              <a:lnSpc>
                <a:spcPct val="100000"/>
              </a:lnSpc>
              <a:spcAft>
                <a:spcPts val="800"/>
              </a:spcAft>
              <a:buFont typeface="Wingdings" panose="05000000000000000000" charset="0"/>
              <a:buChar char="l"/>
            </a:pPr>
            <a:endParaRPr lang="en-US" altLang="zh-CN" sz="2800" b="1" spc="180" dirty="0" smtClean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Arial" panose="020B0604020202020204" pitchFamily="34" charset="0"/>
            </a:endParaRPr>
          </a:p>
          <a:p>
            <a:pPr lvl="0" fontAlgn="ctr">
              <a:lnSpc>
                <a:spcPct val="100000"/>
              </a:lnSpc>
              <a:spcAft>
                <a:spcPts val="800"/>
              </a:spcAft>
            </a:pPr>
            <a:r>
              <a:rPr lang="en-US" altLang="zh-CN" sz="2800" b="1" spc="180" dirty="0" smtClean="0">
                <a:ln w="3175">
                  <a:noFill/>
                  <a:prstDash val="dash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C</a:t>
            </a:r>
            <a:r>
              <a:rPr lang="en-US" altLang="zh-CN" sz="2800" b="1" spc="180" dirty="0">
                <a:ln w="3175">
                  <a:noFill/>
                  <a:prstDash val="dash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.</a:t>
            </a:r>
            <a:r>
              <a:rPr lang="zh-CN" altLang="en-US" sz="2800" b="1" spc="180" dirty="0">
                <a:ln w="3175">
                  <a:noFill/>
                  <a:prstDash val="dash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分析战后回家路上的</a:t>
            </a:r>
            <a:r>
              <a:rPr lang="zh-CN" altLang="en-US" sz="2800" b="1" spc="180" dirty="0" smtClean="0">
                <a:ln w="3175">
                  <a:noFill/>
                  <a:prstDash val="dash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对话</a:t>
            </a:r>
            <a:endParaRPr lang="en-US" altLang="zh-CN" sz="2800" b="1" spc="180" dirty="0" smtClean="0">
              <a:ln w="3175">
                <a:noFill/>
                <a:prstDash val="dash"/>
              </a:ln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Arial" panose="020B0604020202020204" pitchFamily="34" charset="0"/>
            </a:endParaRPr>
          </a:p>
          <a:p>
            <a:pPr lvl="0" fontAlgn="ctr">
              <a:lnSpc>
                <a:spcPct val="100000"/>
              </a:lnSpc>
              <a:spcAft>
                <a:spcPts val="800"/>
              </a:spcAft>
            </a:pPr>
            <a:endParaRPr lang="en-US" altLang="zh-CN" sz="2800" b="1" spc="180" dirty="0" smtClean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Arial" panose="020B0604020202020204" pitchFamily="34" charset="0"/>
            </a:endParaRPr>
          </a:p>
          <a:p>
            <a:pPr marL="304800" lvl="0" indent="-304800" fontAlgn="ctr">
              <a:lnSpc>
                <a:spcPct val="100000"/>
              </a:lnSpc>
              <a:spcAft>
                <a:spcPts val="800"/>
              </a:spcAft>
              <a:buFont typeface="Wingdings" panose="05000000000000000000" charset="0"/>
              <a:buChar char="l"/>
            </a:pPr>
            <a:r>
              <a:rPr lang="zh-CN" altLang="en-US" sz="2800" b="1" spc="18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这些对话表现了女人们怎样的愿望</a:t>
            </a:r>
            <a:r>
              <a:rPr lang="zh-CN" altLang="en-US" sz="2800" b="1" spc="180" dirty="0" smtClean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？</a:t>
            </a:r>
            <a:endParaRPr lang="en-US" altLang="zh-CN" sz="2800" b="1" spc="180" dirty="0" smtClean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Arial" panose="020B0604020202020204" pitchFamily="34" charset="0"/>
            </a:endParaRPr>
          </a:p>
          <a:p>
            <a:pPr marL="304800" lvl="0" indent="-304800" fontAlgn="ctr">
              <a:lnSpc>
                <a:spcPct val="100000"/>
              </a:lnSpc>
              <a:spcAft>
                <a:spcPts val="800"/>
              </a:spcAft>
              <a:buFont typeface="Wingdings" panose="05000000000000000000" charset="0"/>
              <a:buChar char="l"/>
            </a:pPr>
            <a:r>
              <a:rPr lang="zh-CN" altLang="en-US" sz="2800" b="1" spc="18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最后一句大家猜猜是谁的话</a:t>
            </a:r>
            <a:r>
              <a:rPr lang="zh-CN" altLang="en-US" sz="2800" b="1" spc="180" dirty="0" smtClean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？</a:t>
            </a:r>
            <a:r>
              <a:rPr lang="zh-CN" altLang="en-US" sz="2800" b="1" spc="18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善于</a:t>
            </a:r>
            <a:r>
              <a:rPr lang="zh-CN" altLang="en-US" sz="2800" b="1" spc="180" dirty="0" smtClean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从</a:t>
            </a:r>
            <a:r>
              <a:rPr lang="zh-CN" altLang="en-US" sz="2800" b="1" spc="18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上下文中找到有关的语言</a:t>
            </a:r>
            <a:r>
              <a:rPr lang="zh-CN" altLang="en-US" sz="2800" b="1" spc="180" dirty="0" smtClean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信息</a:t>
            </a:r>
            <a:r>
              <a:rPr lang="en-US" altLang="zh-CN" sz="2800" b="1" spc="18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.</a:t>
            </a:r>
            <a:endParaRPr lang="zh-CN" altLang="en-US" sz="2800" b="1" spc="18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418777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>
            <p:custDataLst>
              <p:tags r:id="rId2"/>
            </p:custDataLst>
          </p:nvPr>
        </p:nvSpPr>
        <p:spPr>
          <a:xfrm>
            <a:off x="770453" y="1020318"/>
            <a:ext cx="10996246" cy="5181600"/>
          </a:xfrm>
          <a:prstGeom prst="rect">
            <a:avLst/>
          </a:prstGeom>
          <a:solidFill>
            <a:schemeClr val="bg2">
              <a:lumMod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>
            <p:custDataLst>
              <p:tags r:id="rId3"/>
            </p:custDataLst>
          </p:nvPr>
        </p:nvSpPr>
        <p:spPr>
          <a:xfrm>
            <a:off x="597874" y="838200"/>
            <a:ext cx="10996246" cy="518160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grpSp>
        <p:nvGrpSpPr>
          <p:cNvPr id="15" name="组合 14"/>
          <p:cNvGrpSpPr/>
          <p:nvPr>
            <p:custDataLst>
              <p:tags r:id="rId4"/>
            </p:custDataLst>
          </p:nvPr>
        </p:nvGrpSpPr>
        <p:grpSpPr>
          <a:xfrm>
            <a:off x="10140156" y="383059"/>
            <a:ext cx="1871985" cy="1488604"/>
            <a:chOff x="10203656" y="383059"/>
            <a:chExt cx="1871985" cy="1488604"/>
          </a:xfrm>
        </p:grpSpPr>
        <p:sp>
          <p:nvSpPr>
            <p:cNvPr id="10" name="矩形 9"/>
            <p:cNvSpPr/>
            <p:nvPr>
              <p:custDataLst>
                <p:tags r:id="rId16"/>
              </p:custDataLst>
            </p:nvPr>
          </p:nvSpPr>
          <p:spPr>
            <a:xfrm>
              <a:off x="11880999" y="383059"/>
              <a:ext cx="194642" cy="194642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cxnSp>
          <p:nvCxnSpPr>
            <p:cNvPr id="12" name="直接连接符 11"/>
            <p:cNvCxnSpPr>
              <a:stCxn id="10" idx="1"/>
            </p:cNvCxnSpPr>
            <p:nvPr>
              <p:custDataLst>
                <p:tags r:id="rId17"/>
              </p:custDataLst>
            </p:nvPr>
          </p:nvCxnSpPr>
          <p:spPr>
            <a:xfrm flipH="1">
              <a:off x="10203656" y="480380"/>
              <a:ext cx="1677343" cy="63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>
              <a:stCxn id="10" idx="2"/>
            </p:cNvCxnSpPr>
            <p:nvPr>
              <p:custDataLst>
                <p:tags r:id="rId18"/>
              </p:custDataLst>
            </p:nvPr>
          </p:nvCxnSpPr>
          <p:spPr>
            <a:xfrm>
              <a:off x="11978320" y="577701"/>
              <a:ext cx="8893" cy="129396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组合 15"/>
          <p:cNvGrpSpPr/>
          <p:nvPr>
            <p:custDataLst>
              <p:tags r:id="rId5"/>
            </p:custDataLst>
          </p:nvPr>
        </p:nvGrpSpPr>
        <p:grpSpPr>
          <a:xfrm rot="10800000">
            <a:off x="175574" y="5093380"/>
            <a:ext cx="1871985" cy="1488604"/>
            <a:chOff x="10203656" y="383059"/>
            <a:chExt cx="1871985" cy="1488604"/>
          </a:xfrm>
        </p:grpSpPr>
        <p:sp>
          <p:nvSpPr>
            <p:cNvPr id="17" name="矩形 16"/>
            <p:cNvSpPr/>
            <p:nvPr>
              <p:custDataLst>
                <p:tags r:id="rId13"/>
              </p:custDataLst>
            </p:nvPr>
          </p:nvSpPr>
          <p:spPr>
            <a:xfrm>
              <a:off x="11880999" y="383059"/>
              <a:ext cx="194642" cy="194642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cxnSp>
          <p:nvCxnSpPr>
            <p:cNvPr id="18" name="直接连接符 17"/>
            <p:cNvCxnSpPr>
              <a:stCxn id="17" idx="1"/>
            </p:cNvCxnSpPr>
            <p:nvPr>
              <p:custDataLst>
                <p:tags r:id="rId14"/>
              </p:custDataLst>
            </p:nvPr>
          </p:nvCxnSpPr>
          <p:spPr>
            <a:xfrm flipH="1">
              <a:off x="10203656" y="480380"/>
              <a:ext cx="1677343" cy="63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>
              <a:stCxn id="17" idx="2"/>
            </p:cNvCxnSpPr>
            <p:nvPr>
              <p:custDataLst>
                <p:tags r:id="rId15"/>
              </p:custDataLst>
            </p:nvPr>
          </p:nvCxnSpPr>
          <p:spPr>
            <a:xfrm>
              <a:off x="11978320" y="577701"/>
              <a:ext cx="8893" cy="129396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矩形 5"/>
          <p:cNvSpPr/>
          <p:nvPr>
            <p:custDataLst>
              <p:tags r:id="rId6"/>
            </p:custDataLst>
          </p:nvPr>
        </p:nvSpPr>
        <p:spPr>
          <a:xfrm>
            <a:off x="1424305" y="1887220"/>
            <a:ext cx="9343390" cy="3448685"/>
          </a:xfrm>
          <a:prstGeom prst="rect">
            <a:avLst/>
          </a:prstGeom>
        </p:spPr>
        <p:txBody>
          <a:bodyPr lIns="91440" tIns="45720" rIns="91440" bIns="45720" anchor="t" anchorCtr="0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30200" lvl="0" indent="-330200" algn="l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  <a:buClr>
                <a:schemeClr val="accent1"/>
              </a:buClr>
              <a:buSzTx/>
              <a:buFont typeface="Wingdings" panose="05000000000000000000" pitchFamily="2" charset="2"/>
              <a:buChar char="u"/>
            </a:pPr>
            <a:r>
              <a:rPr lang="en-US" altLang="zh-CN" sz="2400" b="1" spc="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“听说他们在这里还没走,我不拖尾巴,可是忘下了一件衣裳。” （               ）</a:t>
            </a:r>
          </a:p>
          <a:p>
            <a:pPr marL="330200" lvl="0" indent="-330200" algn="l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  <a:buClr>
                <a:schemeClr val="accent1"/>
              </a:buClr>
              <a:buSzTx/>
              <a:buFont typeface="Wingdings" panose="05000000000000000000" pitchFamily="2" charset="2"/>
              <a:buChar char="u"/>
            </a:pPr>
            <a:r>
              <a:rPr lang="zh-CN" altLang="en-US" sz="2400" b="1" spc="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“我有句要紧的话得和他说说”（         </a:t>
            </a:r>
            <a:r>
              <a:rPr lang="en-US" altLang="zh-CN" sz="2400" b="1" spc="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     </a:t>
            </a:r>
            <a:r>
              <a:rPr lang="zh-CN" altLang="en-US" sz="2400" b="1" spc="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）</a:t>
            </a:r>
          </a:p>
          <a:p>
            <a:pPr marL="330200" lvl="0" indent="-330200" algn="l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  <a:buClr>
                <a:schemeClr val="accent1"/>
              </a:buClr>
              <a:buSzTx/>
              <a:buFont typeface="Wingdings" panose="05000000000000000000" pitchFamily="2" charset="2"/>
              <a:buChar char="u"/>
            </a:pPr>
            <a:r>
              <a:rPr lang="zh-CN" altLang="en-US" sz="2400" b="1" spc="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“听他说鬼子要在同口安据点……”　（           </a:t>
            </a:r>
            <a:r>
              <a:rPr lang="en-US" altLang="zh-CN" sz="2400" b="1" spc="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    </a:t>
            </a:r>
            <a:r>
              <a:rPr lang="zh-CN" altLang="en-US" sz="2400" b="1" spc="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）</a:t>
            </a:r>
          </a:p>
          <a:p>
            <a:pPr marL="330200" lvl="0" indent="-330200" algn="l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  <a:buClr>
                <a:schemeClr val="accent1"/>
              </a:buClr>
              <a:buSzTx/>
              <a:buFont typeface="Wingdings" panose="05000000000000000000" pitchFamily="2" charset="2"/>
              <a:buChar char="u"/>
            </a:pPr>
            <a:r>
              <a:rPr lang="zh-CN" altLang="en-US" sz="2400" b="1" spc="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“哪里就碰得这么巧？我们快去快回来。”（           </a:t>
            </a:r>
            <a:r>
              <a:rPr lang="en-US" altLang="zh-CN" sz="2400" b="1" spc="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   </a:t>
            </a:r>
            <a:r>
              <a:rPr lang="zh-CN" altLang="en-US" sz="2400" b="1" spc="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）</a:t>
            </a:r>
          </a:p>
          <a:p>
            <a:pPr marL="330200" lvl="0" indent="-330200" algn="l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  <a:buClr>
                <a:schemeClr val="accent1"/>
              </a:buClr>
              <a:buSzTx/>
              <a:buFont typeface="Wingdings" panose="05000000000000000000" pitchFamily="2" charset="2"/>
              <a:buChar char="u"/>
            </a:pPr>
            <a:r>
              <a:rPr lang="zh-CN" altLang="en-US" sz="2400" b="1" spc="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“我本来不想去，可是俺婆婆非叫我再去看看他－－有什么看头啊！” （          </a:t>
            </a:r>
            <a:r>
              <a:rPr lang="en-US" altLang="zh-CN" sz="2400" b="1" spc="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  </a:t>
            </a:r>
            <a:r>
              <a:rPr lang="zh-CN" altLang="en-US" sz="2400" b="1" spc="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 ）</a:t>
            </a:r>
          </a:p>
        </p:txBody>
      </p:sp>
      <p:sp>
        <p:nvSpPr>
          <p:cNvPr id="2" name="文本框 1"/>
          <p:cNvSpPr txBox="1"/>
          <p:nvPr>
            <p:custDataLst>
              <p:tags r:id="rId7"/>
            </p:custDataLst>
          </p:nvPr>
        </p:nvSpPr>
        <p:spPr>
          <a:xfrm>
            <a:off x="1471258" y="838209"/>
            <a:ext cx="9296474" cy="914407"/>
          </a:xfrm>
          <a:prstGeom prst="rect">
            <a:avLst/>
          </a:prstGeom>
          <a:noFill/>
        </p:spPr>
        <p:txBody>
          <a:bodyPr wrap="square" lIns="91440" tIns="45720" rIns="91440" bIns="45720" rtlCol="0" anchor="b" anchorCtr="0">
            <a:normAutofit fontScale="90000"/>
          </a:bodyPr>
          <a:lstStyle>
            <a:defPPr>
              <a:defRPr lang="zh-CN"/>
            </a:defPPr>
            <a:lvl1pPr algn="ctr">
              <a:defRPr sz="3600" b="1" spc="3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>
                <a:solidFill>
                  <a:schemeClr val="accent1"/>
                </a:solidFill>
                <a:sym typeface="Arial" panose="020B0604020202020204" pitchFamily="34" charset="0"/>
              </a:rPr>
              <a:t>思考，你觉得哪句话是水生嫂说的？为什么？</a:t>
            </a:r>
          </a:p>
        </p:txBody>
      </p:sp>
      <p:sp>
        <p:nvSpPr>
          <p:cNvPr id="59397" name="矩形 68612"/>
          <p:cNvSpPr/>
          <p:nvPr>
            <p:custDataLst>
              <p:tags r:id="rId8"/>
            </p:custDataLst>
          </p:nvPr>
        </p:nvSpPr>
        <p:spPr>
          <a:xfrm>
            <a:off x="1911985" y="2280603"/>
            <a:ext cx="2286000" cy="6076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lnSpc>
                <a:spcPct val="120000"/>
              </a:lnSpc>
            </a:pPr>
            <a:r>
              <a:rPr lang="en-US" altLang="en-US" sz="28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文静、</a:t>
            </a:r>
            <a:r>
              <a:rPr lang="en-US" altLang="en-US" sz="28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含蓄</a:t>
            </a:r>
          </a:p>
        </p:txBody>
      </p:sp>
      <p:sp>
        <p:nvSpPr>
          <p:cNvPr id="59398" name="矩形 68613"/>
          <p:cNvSpPr/>
          <p:nvPr>
            <p:custDataLst>
              <p:tags r:id="rId9"/>
            </p:custDataLst>
          </p:nvPr>
        </p:nvSpPr>
        <p:spPr>
          <a:xfrm>
            <a:off x="6743700" y="2786380"/>
            <a:ext cx="1612900" cy="60769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lnSpc>
                <a:spcPct val="120000"/>
              </a:lnSpc>
            </a:pPr>
            <a:r>
              <a:rPr lang="en-US" altLang="en-US" sz="28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心直口快</a:t>
            </a:r>
            <a:endParaRPr lang="en-US" altLang="en-US" sz="2600" b="1" i="1" strike="noStrike" noProof="1"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9399" name="矩形 68614"/>
          <p:cNvSpPr/>
          <p:nvPr>
            <p:custDataLst>
              <p:tags r:id="rId10"/>
            </p:custDataLst>
          </p:nvPr>
        </p:nvSpPr>
        <p:spPr>
          <a:xfrm>
            <a:off x="7732713" y="3303588"/>
            <a:ext cx="1970405" cy="60769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l" fontAlgn="base">
              <a:lnSpc>
                <a:spcPct val="120000"/>
              </a:lnSpc>
            </a:pPr>
            <a:r>
              <a:rPr lang="en-US" altLang="en-US" sz="2800" b="1" dirty="0" err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稳重、谨慎</a:t>
            </a:r>
            <a:endParaRPr lang="en-US" altLang="en-US" sz="2600" b="1" i="1" strike="noStrike" noProof="1"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9400" name="矩形 68615"/>
          <p:cNvSpPr/>
          <p:nvPr>
            <p:custDataLst>
              <p:tags r:id="rId11"/>
            </p:custDataLst>
          </p:nvPr>
        </p:nvSpPr>
        <p:spPr>
          <a:xfrm>
            <a:off x="8356283" y="3911283"/>
            <a:ext cx="1970405" cy="60769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lnSpc>
                <a:spcPct val="120000"/>
              </a:lnSpc>
            </a:pPr>
            <a:r>
              <a:rPr lang="en-US" altLang="en-US" sz="28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性急、冒失</a:t>
            </a:r>
            <a:endParaRPr lang="en-US" altLang="en-US" sz="2600" b="1" i="1" strike="noStrike" noProof="1"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9401" name="矩形 68616"/>
          <p:cNvSpPr/>
          <p:nvPr>
            <p:custDataLst>
              <p:tags r:id="rId12"/>
            </p:custDataLst>
          </p:nvPr>
        </p:nvSpPr>
        <p:spPr>
          <a:xfrm>
            <a:off x="3704908" y="4873625"/>
            <a:ext cx="1970405" cy="60769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lnSpc>
                <a:spcPct val="120000"/>
              </a:lnSpc>
            </a:pPr>
            <a:r>
              <a:rPr lang="en-US" altLang="en-US" sz="28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腼腆、忸怩</a:t>
            </a:r>
            <a:endParaRPr lang="en-US" altLang="en-US" sz="2800" b="1" strike="noStrike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9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9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94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94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94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94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7" grpId="0"/>
      <p:bldP spid="59398" grpId="0"/>
      <p:bldP spid="59399" grpId="0"/>
      <p:bldP spid="59400" grpId="0"/>
      <p:bldP spid="5940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6"/>
          <p:cNvSpPr txBox="1"/>
          <p:nvPr>
            <p:custDataLst>
              <p:tags r:id="rId2"/>
            </p:custDataLst>
          </p:nvPr>
        </p:nvSpPr>
        <p:spPr>
          <a:xfrm>
            <a:off x="1997710" y="1219835"/>
            <a:ext cx="8482330" cy="3656330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63500" tIns="25400" rIns="63500" bIns="25400" anchor="ctr" anchorCtr="0">
            <a:norm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355600" lvl="0" indent="-355600" algn="l" fontAlgn="ctr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  <a:buSzTx/>
              <a:buFont typeface="Wingdings" panose="05000000000000000000" charset="0"/>
              <a:buChar char="l"/>
            </a:pPr>
            <a:r>
              <a:rPr lang="en-US" altLang="zh-CN" sz="2400" b="1" spc="12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“你看他们那个横样子，见了我们爱搭理不搭理的！”</a:t>
            </a:r>
          </a:p>
          <a:p>
            <a:pPr marL="355600" lvl="0" indent="-355600" algn="l" fontAlgn="ctr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  <a:buSzTx/>
              <a:buFont typeface="Wingdings" panose="05000000000000000000" charset="0"/>
              <a:buChar char="l"/>
            </a:pPr>
            <a:r>
              <a:rPr lang="zh-CN" altLang="en-US" sz="2400" b="1" spc="12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“啊，好象我们给他们丢了什么人似得。”</a:t>
            </a:r>
          </a:p>
          <a:p>
            <a:pPr marL="355600" lvl="0" indent="-355600" algn="l" fontAlgn="ctr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  <a:buSzTx/>
              <a:buFont typeface="Wingdings" panose="05000000000000000000" charset="0"/>
              <a:buChar char="l"/>
            </a:pPr>
            <a:r>
              <a:rPr lang="zh-CN" altLang="en-US" sz="2400" b="1" spc="12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“我今天也算看见打仗了。打仗有什么出奇？只要你不着慌，谁还不会趴在那里放枪呀！“</a:t>
            </a:r>
          </a:p>
          <a:p>
            <a:pPr marL="355600" lvl="0" indent="-355600" algn="l" fontAlgn="ctr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  <a:buSzTx/>
              <a:buFont typeface="Wingdings" panose="05000000000000000000" charset="0"/>
              <a:buChar char="l"/>
            </a:pPr>
            <a:r>
              <a:rPr lang="zh-CN" altLang="en-US" sz="2400" b="1" spc="12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“刚当上小兵就小看我们，过二年，更把我们看得一钱不值了。谁比谁落后多少呢！</a:t>
            </a:r>
            <a:r>
              <a:rPr lang="zh-CN" altLang="en-US" sz="2000" spc="12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</a:t>
            </a:r>
          </a:p>
        </p:txBody>
      </p:sp>
      <p:sp>
        <p:nvSpPr>
          <p:cNvPr id="6" name="矩形 11"/>
          <p:cNvSpPr/>
          <p:nvPr>
            <p:custDataLst>
              <p:tags r:id="rId3"/>
            </p:custDataLst>
          </p:nvPr>
        </p:nvSpPr>
        <p:spPr>
          <a:xfrm>
            <a:off x="1624965" y="1219835"/>
            <a:ext cx="8970010" cy="4004310"/>
          </a:xfrm>
          <a:prstGeom prst="rect">
            <a:avLst/>
          </a:prstGeom>
          <a:noFill/>
          <a:ln w="12700" cmpd="sng">
            <a:solidFill>
              <a:schemeClr val="accent1">
                <a:shade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en-US" altLang="zh-CN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" name="矩形 12"/>
          <p:cNvSpPr/>
          <p:nvPr>
            <p:custDataLst>
              <p:tags r:id="rId4"/>
            </p:custDataLst>
          </p:nvPr>
        </p:nvSpPr>
        <p:spPr>
          <a:xfrm>
            <a:off x="10594414" y="1116617"/>
            <a:ext cx="1066165" cy="457204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矩形 12"/>
          <p:cNvSpPr/>
          <p:nvPr>
            <p:custDataLst>
              <p:tags r:id="rId5"/>
            </p:custDataLst>
          </p:nvPr>
        </p:nvSpPr>
        <p:spPr>
          <a:xfrm>
            <a:off x="405130" y="4419004"/>
            <a:ext cx="1219835" cy="457204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6563" name="文本框 77826"/>
          <p:cNvSpPr/>
          <p:nvPr>
            <p:custDataLst>
              <p:tags r:id="rId6"/>
            </p:custDataLst>
          </p:nvPr>
        </p:nvSpPr>
        <p:spPr>
          <a:xfrm>
            <a:off x="619760" y="244475"/>
            <a:ext cx="909447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571500" indent="-571500">
              <a:lnSpc>
                <a:spcPct val="100000"/>
              </a:lnSpc>
              <a:spcBef>
                <a:spcPct val="50000"/>
              </a:spcBef>
              <a:buFont typeface="Wingdings" panose="05000000000000000000" charset="0"/>
              <a:buChar char="u"/>
            </a:pPr>
            <a:r>
              <a:rPr lang="zh-CN" altLang="en-US" sz="3600" b="1" spc="20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这一部分能否删去？为什么？</a:t>
            </a:r>
          </a:p>
        </p:txBody>
      </p:sp>
      <p:sp>
        <p:nvSpPr>
          <p:cNvPr id="66564" name="文本框 77827"/>
          <p:cNvSpPr/>
          <p:nvPr>
            <p:custDataLst>
              <p:tags r:id="rId7"/>
            </p:custDataLst>
          </p:nvPr>
        </p:nvSpPr>
        <p:spPr>
          <a:xfrm>
            <a:off x="1449070" y="4777740"/>
            <a:ext cx="10211435" cy="18637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400" b="1">
                <a:solidFill>
                  <a:srgbClr val="990000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不可以删掉。这段刻画了她们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乐观、自信、风趣、活泼</a:t>
            </a:r>
            <a:r>
              <a:rPr lang="zh-CN" altLang="en-US"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的性格特点，同时反映了在党的领导下，白洋淀妇女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不甘落后，迅速成长</a:t>
            </a:r>
            <a:r>
              <a:rPr lang="zh-CN" altLang="en-US"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，在战斗中锻炼成长，保家卫国。</a:t>
            </a:r>
            <a:r>
              <a:rPr lang="zh-CN" altLang="en-US"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如没有这一段，她们就如普普通通的传统妇女一样，表现的只是深明大义和爱丈夫，爱家庭。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65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6656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>
            <p:custDataLst>
              <p:tags r:id="rId2"/>
            </p:custDataLst>
          </p:nvPr>
        </p:nvSpPr>
        <p:spPr>
          <a:xfrm>
            <a:off x="292800" y="304200"/>
            <a:ext cx="11606400" cy="62496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Title 6"/>
          <p:cNvSpPr txBox="1"/>
          <p:nvPr>
            <p:custDataLst>
              <p:tags r:id="rId3"/>
            </p:custDataLst>
          </p:nvPr>
        </p:nvSpPr>
        <p:spPr>
          <a:xfrm>
            <a:off x="5750560" y="1372235"/>
            <a:ext cx="6148705" cy="3994785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ctr" anchorCtr="0">
            <a:no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533400" lvl="1" indent="-254000" algn="l" fontAlgn="ctr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  <a:buSzTx/>
              <a:buFont typeface="Arial" panose="020B0604020202020204" pitchFamily="34" charset="0"/>
              <a:buChar char="○"/>
            </a:pPr>
            <a:r>
              <a:rPr lang="zh-CN" altLang="en-US" sz="2400" b="1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白洋淀，属海河流域，是河北省最大的湖泊。2017年，国家设立</a:t>
            </a:r>
            <a:r>
              <a:rPr lang="zh-CN" altLang="en-US" sz="2400" b="1" spc="100" dirty="0">
                <a:ln w="3175">
                  <a:noFill/>
                  <a:prstDash val="dash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雄安新区</a:t>
            </a:r>
            <a:r>
              <a:rPr lang="zh-CN" altLang="en-US" sz="2400" b="1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，白洋淀大部为其所辖。</a:t>
            </a:r>
          </a:p>
          <a:p>
            <a:pPr marL="533400" lvl="1" indent="-254000" algn="l" fontAlgn="ctr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  <a:buSzTx/>
              <a:buFont typeface="Arial" panose="020B0604020202020204" pitchFamily="34" charset="0"/>
              <a:buChar char="○"/>
            </a:pPr>
            <a:r>
              <a:rPr lang="zh-CN" altLang="en-US" sz="2400" b="1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抗日战争时期，白洋淀地区属于</a:t>
            </a:r>
            <a:r>
              <a:rPr lang="zh-CN" altLang="en-US" sz="2400" b="1" spc="100" dirty="0">
                <a:ln w="3175">
                  <a:noFill/>
                  <a:prstDash val="dash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冀中抗日根据地</a:t>
            </a:r>
            <a:r>
              <a:rPr lang="zh-CN" altLang="en-US" sz="2400" b="1" spc="100" dirty="0" smtClean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。卢沟桥</a:t>
            </a:r>
            <a:r>
              <a:rPr lang="zh-CN" altLang="en-US" sz="2400" b="1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事件后不久，国民党放弃这一带土地，仓皇南逃，当地人民遭到了日本帝国主义铁蹄的蹂躏。在共产党和八路军的领导下，白洋淀人民积极投入了伟大的民族革命战争，该地军民利用白洋淀的河湖港汊，同侵略者进行了英勇顽强的斗争。</a:t>
            </a:r>
          </a:p>
        </p:txBody>
      </p:sp>
      <p:sp>
        <p:nvSpPr>
          <p:cNvPr id="3" name="bj"/>
          <p:cNvSpPr/>
          <p:nvPr>
            <p:custDataLst>
              <p:tags r:id="rId4"/>
            </p:custDataLst>
          </p:nvPr>
        </p:nvSpPr>
        <p:spPr>
          <a:xfrm>
            <a:off x="608965" y="1473200"/>
            <a:ext cx="5866130" cy="4013200"/>
          </a:xfrm>
          <a:prstGeom prst="rect">
            <a:avLst/>
          </a:prstGeom>
          <a:noFill/>
          <a:ln w="12700">
            <a:solidFill>
              <a:schemeClr val="accent1">
                <a:alpha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745490" y="1592580"/>
            <a:ext cx="5336540" cy="3637280"/>
          </a:xfrm>
          <a:prstGeom prst="rect">
            <a:avLst/>
          </a:prstGeom>
        </p:spPr>
      </p:pic>
      <p:sp>
        <p:nvSpPr>
          <p:cNvPr id="4" name="文本框 3"/>
          <p:cNvSpPr txBox="1"/>
          <p:nvPr>
            <p:custDataLst>
              <p:tags r:id="rId6"/>
            </p:custDataLst>
          </p:nvPr>
        </p:nvSpPr>
        <p:spPr>
          <a:xfrm>
            <a:off x="1877695" y="501015"/>
            <a:ext cx="1620957" cy="609398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 indent="0" algn="l" fontAlgn="ctr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  <a:buSzTx/>
              <a:buFont typeface="+mj-ea"/>
              <a:buNone/>
            </a:pPr>
            <a:r>
              <a:rPr lang="zh-CN" altLang="en-US" sz="2800" b="1" dirty="0" smtClean="0"/>
              <a:t>背景</a:t>
            </a:r>
            <a:r>
              <a:rPr lang="zh-CN" altLang="en-US" sz="2800" b="1" dirty="0"/>
              <a:t>补充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7741437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>
            <p:custDataLst>
              <p:tags r:id="rId2"/>
            </p:custDataLst>
          </p:nvPr>
        </p:nvSpPr>
        <p:spPr>
          <a:xfrm>
            <a:off x="582613" y="848995"/>
            <a:ext cx="11048365" cy="5523865"/>
          </a:xfrm>
          <a:prstGeom prst="rect">
            <a:avLst/>
          </a:prstGeom>
          <a:solidFill>
            <a:schemeClr val="bg1"/>
          </a:solidFill>
          <a:ln w="349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4" name="矩形 3"/>
          <p:cNvSpPr/>
          <p:nvPr>
            <p:custDataLst>
              <p:tags r:id="rId3"/>
            </p:custDataLst>
          </p:nvPr>
        </p:nvSpPr>
        <p:spPr>
          <a:xfrm>
            <a:off x="2146935" y="469265"/>
            <a:ext cx="7919720" cy="787400"/>
          </a:xfrm>
          <a:prstGeom prst="rect">
            <a:avLst/>
          </a:prstGeom>
          <a:solidFill>
            <a:schemeClr val="accent1"/>
          </a:solidFill>
          <a:ln>
            <a:solidFill>
              <a:srgbClr val="000000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7" name="标题 1"/>
          <p:cNvSpPr>
            <a:spLocks noGrp="1"/>
          </p:cNvSpPr>
          <p:nvPr>
            <p:custDataLst>
              <p:tags r:id="rId4"/>
            </p:custDataLst>
          </p:nvPr>
        </p:nvSpPr>
        <p:spPr>
          <a:xfrm>
            <a:off x="2146618" y="468630"/>
            <a:ext cx="7920355" cy="78803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sz="2400" b="1" u="none" strike="noStrike" kern="1200" cap="none" spc="200" normalizeH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3200" spc="300" dirty="0" smtClean="0">
                <a:solidFill>
                  <a:schemeClr val="lt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抗日小说同一性价值？</a:t>
            </a:r>
            <a:endParaRPr lang="zh-CN" altLang="en-US" sz="3200" spc="300" dirty="0">
              <a:solidFill>
                <a:schemeClr val="lt1"/>
              </a:solidFill>
              <a:uFillTx/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0" name="文本框 9"/>
          <p:cNvSpPr txBox="1"/>
          <p:nvPr>
            <p:custDataLst>
              <p:tags r:id="rId5"/>
            </p:custDataLst>
          </p:nvPr>
        </p:nvSpPr>
        <p:spPr>
          <a:xfrm>
            <a:off x="1040130" y="1773974"/>
            <a:ext cx="10111740" cy="3685266"/>
          </a:xfrm>
          <a:prstGeom prst="rect">
            <a:avLst/>
          </a:prstGeom>
          <a:noFill/>
        </p:spPr>
        <p:txBody>
          <a:bodyPr vert="horz" lIns="90000" tIns="46800" rIns="90000" bIns="46800" rtlCol="0" anchor="ctr">
            <a:noAutofit/>
          </a:bodyPr>
          <a:lstStyle>
            <a:lvl1pPr marL="285750" indent="-285750" fontAlgn="auto">
              <a:lnSpc>
                <a:spcPct val="150000"/>
              </a:lnSpc>
              <a:spcBef>
                <a:spcPct val="0"/>
              </a:spcBef>
              <a:spcAft>
                <a:spcPts val="800"/>
              </a:spcAft>
              <a:buFont typeface="+mj-ea"/>
              <a:buAutoNum type="ea1JpnChsDbPeriod"/>
              <a:defRPr sz="1100" u="none" strike="noStrike" cap="none" spc="150" normalizeH="0" baseline="0">
                <a:solidFill>
                  <a:schemeClr val="tx1">
                    <a:lumMod val="95000"/>
                    <a:lumOff val="5000"/>
                  </a:schemeClr>
                </a:solidFill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685800" indent="-228600" fontAlgn="auto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sz="1600" u="none" strike="noStrike" cap="none" spc="150" normalizeH="0" baseline="0">
                <a:uFillTx/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 fontAlgn="auto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cap="none" spc="150" normalizeH="0" baseline="0">
                <a:uFillTx/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 fontAlgn="auto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cap="none" spc="150" normalizeH="0" baseline="0">
                <a:uFillTx/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 fontAlgn="auto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cap="none" spc="150" normalizeH="0" baseline="0">
                <a:uFillTx/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lvl="2" indent="-355600" fontAlgn="ctr">
              <a:lnSpc>
                <a:spcPct val="120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zh-CN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sym typeface="+mn-ea"/>
              </a:rPr>
              <a:t>孙</a:t>
            </a: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sym typeface="+mn-ea"/>
              </a:rPr>
              <a:t>犁的充满自传色彩和抒情特征的小说，是否“真实记录”了北方人民抗击日本侵略的“神圣战争”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+mn-ea"/>
            </a:endParaRPr>
          </a:p>
        </p:txBody>
      </p:sp>
      <p:sp>
        <p:nvSpPr>
          <p:cNvPr id="2" name="矩形 1"/>
          <p:cNvSpPr/>
          <p:nvPr>
            <p:custDataLst>
              <p:tags r:id="rId6"/>
            </p:custDataLst>
          </p:nvPr>
        </p:nvSpPr>
        <p:spPr>
          <a:xfrm>
            <a:off x="412115" y="2698750"/>
            <a:ext cx="330835" cy="14605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rgbClr val="000000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5" name="矩形 4"/>
          <p:cNvSpPr/>
          <p:nvPr>
            <p:custDataLst>
              <p:tags r:id="rId7"/>
            </p:custDataLst>
          </p:nvPr>
        </p:nvSpPr>
        <p:spPr>
          <a:xfrm>
            <a:off x="11453495" y="2698750"/>
            <a:ext cx="330835" cy="14605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rgbClr val="000000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>
            <p:custDataLst>
              <p:tags r:id="rId2"/>
            </p:custDataLst>
          </p:nvPr>
        </p:nvSpPr>
        <p:spPr>
          <a:xfrm>
            <a:off x="582613" y="848995"/>
            <a:ext cx="11048365" cy="5523865"/>
          </a:xfrm>
          <a:prstGeom prst="rect">
            <a:avLst/>
          </a:prstGeom>
          <a:solidFill>
            <a:schemeClr val="bg1"/>
          </a:solidFill>
          <a:ln w="349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4" name="矩形 3"/>
          <p:cNvSpPr/>
          <p:nvPr>
            <p:custDataLst>
              <p:tags r:id="rId3"/>
            </p:custDataLst>
          </p:nvPr>
        </p:nvSpPr>
        <p:spPr>
          <a:xfrm>
            <a:off x="2146935" y="469265"/>
            <a:ext cx="7919720" cy="787400"/>
          </a:xfrm>
          <a:prstGeom prst="rect">
            <a:avLst/>
          </a:prstGeom>
          <a:solidFill>
            <a:schemeClr val="accent1"/>
          </a:solidFill>
          <a:ln>
            <a:solidFill>
              <a:srgbClr val="000000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7" name="标题 1"/>
          <p:cNvSpPr>
            <a:spLocks noGrp="1"/>
          </p:cNvSpPr>
          <p:nvPr>
            <p:custDataLst>
              <p:tags r:id="rId4"/>
            </p:custDataLst>
          </p:nvPr>
        </p:nvSpPr>
        <p:spPr>
          <a:xfrm>
            <a:off x="2146618" y="468630"/>
            <a:ext cx="7920355" cy="78803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sz="2400" b="1" u="none" strike="noStrike" kern="1200" cap="none" spc="200" normalizeH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sym typeface="+mn-ea"/>
              </a:rPr>
              <a:t>孙犁</a:t>
            </a:r>
            <a:r>
              <a:rPr lang="zh-CN" alt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sym typeface="+mn-ea"/>
              </a:rPr>
              <a:t>“抗日小说”</a:t>
            </a:r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sym typeface="+mn-ea"/>
              </a:rPr>
              <a:t>价值理想</a:t>
            </a:r>
            <a:endParaRPr lang="zh-CN" altLang="en-US" sz="3200" spc="300" dirty="0">
              <a:solidFill>
                <a:schemeClr val="lt1"/>
              </a:solidFill>
              <a:uFillTx/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0" name="文本框 9"/>
          <p:cNvSpPr txBox="1"/>
          <p:nvPr>
            <p:custDataLst>
              <p:tags r:id="rId5"/>
            </p:custDataLst>
          </p:nvPr>
        </p:nvSpPr>
        <p:spPr>
          <a:xfrm>
            <a:off x="1013460" y="1563370"/>
            <a:ext cx="10138410" cy="4106545"/>
          </a:xfrm>
          <a:prstGeom prst="rect">
            <a:avLst/>
          </a:prstGeom>
          <a:noFill/>
        </p:spPr>
        <p:txBody>
          <a:bodyPr vert="horz" lIns="90000" tIns="46800" rIns="90000" bIns="46800" rtlCol="0" anchor="ctr">
            <a:noAutofit/>
          </a:bodyPr>
          <a:lstStyle>
            <a:lvl1pPr marL="285750" indent="-285750" fontAlgn="auto">
              <a:lnSpc>
                <a:spcPct val="150000"/>
              </a:lnSpc>
              <a:spcBef>
                <a:spcPct val="0"/>
              </a:spcBef>
              <a:spcAft>
                <a:spcPts val="800"/>
              </a:spcAft>
              <a:buFont typeface="+mj-ea"/>
              <a:buAutoNum type="ea1JpnChsDbPeriod"/>
              <a:defRPr sz="1100" u="none" strike="noStrike" cap="none" spc="150" normalizeH="0" baseline="0">
                <a:solidFill>
                  <a:schemeClr val="tx1">
                    <a:lumMod val="95000"/>
                    <a:lumOff val="5000"/>
                  </a:schemeClr>
                </a:solidFill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685800" indent="-228600" fontAlgn="auto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sz="1600" u="none" strike="noStrike" cap="none" spc="150" normalizeH="0" baseline="0">
                <a:uFillTx/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 fontAlgn="auto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cap="none" spc="150" normalizeH="0" baseline="0">
                <a:uFillTx/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 fontAlgn="auto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cap="none" spc="150" normalizeH="0" baseline="0">
                <a:uFillTx/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 fontAlgn="auto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cap="none" spc="150" normalizeH="0" baseline="0">
                <a:uFillTx/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marL="0" lvl="0" indent="0">
              <a:lnSpc>
                <a:spcPct val="120000"/>
              </a:lnSpc>
              <a:buClr>
                <a:schemeClr val="tx1">
                  <a:lumMod val="95000"/>
                  <a:lumOff val="5000"/>
                </a:schemeClr>
              </a:buClr>
              <a:buNone/>
            </a:pPr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“看到真善美的极致，我写了一些作品。看到邪恶的极致，我不愿意写。这些东西，我体验很深，可以说是镂心刻骨的，可是我不愿意去写这些东西。我也不愿意回忆它</a:t>
            </a:r>
            <a:r>
              <a:rPr lang="zh-CN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。</a:t>
            </a:r>
            <a:endParaRPr lang="en-US" altLang="zh-CN" sz="24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marL="0" lvl="0" indent="0">
              <a:lnSpc>
                <a:spcPct val="120000"/>
              </a:lnSpc>
              <a:buClr>
                <a:schemeClr val="tx1">
                  <a:lumMod val="95000"/>
                  <a:lumOff val="5000"/>
                </a:schemeClr>
              </a:buClr>
              <a:buNone/>
            </a:pPr>
            <a:r>
              <a:rPr lang="zh-CN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但固执</a:t>
            </a: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的这种主观性的真实观</a:t>
            </a:r>
            <a:r>
              <a:rPr lang="en-US" altLang="zh-CN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(</a:t>
            </a: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是他晚年紧持不放</a:t>
            </a:r>
            <a:r>
              <a:rPr lang="zh-CN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的</a:t>
            </a:r>
            <a:r>
              <a:rPr lang="en-US" altLang="zh-CN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)</a:t>
            </a: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，至少会</a:t>
            </a:r>
            <a:r>
              <a:rPr lang="zh-CN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引出一些无法</a:t>
            </a: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回避的</a:t>
            </a:r>
            <a:r>
              <a:rPr lang="zh-CN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问题，比如：</a:t>
            </a:r>
            <a:r>
              <a:rPr lang="en-US" altLang="zh-CN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~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+mn-ea"/>
            </a:endParaRPr>
          </a:p>
        </p:txBody>
      </p:sp>
      <p:sp>
        <p:nvSpPr>
          <p:cNvPr id="2" name="矩形 1"/>
          <p:cNvSpPr/>
          <p:nvPr>
            <p:custDataLst>
              <p:tags r:id="rId6"/>
            </p:custDataLst>
          </p:nvPr>
        </p:nvSpPr>
        <p:spPr>
          <a:xfrm>
            <a:off x="412115" y="2698750"/>
            <a:ext cx="330835" cy="14605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rgbClr val="000000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5" name="矩形 4"/>
          <p:cNvSpPr/>
          <p:nvPr>
            <p:custDataLst>
              <p:tags r:id="rId7"/>
            </p:custDataLst>
          </p:nvPr>
        </p:nvSpPr>
        <p:spPr>
          <a:xfrm>
            <a:off x="11453495" y="2698750"/>
            <a:ext cx="330835" cy="14605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rgbClr val="000000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9200" h="10800">
                <a:moveTo>
                  <a:pt x="0" y="0"/>
                </a:moveTo>
                <a:lnTo>
                  <a:pt x="19200" y="0"/>
                </a:lnTo>
                <a:lnTo>
                  <a:pt x="19200" y="10800"/>
                </a:lnTo>
                <a:lnTo>
                  <a:pt x="0" y="10800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10" name="矩形 9"/>
          <p:cNvSpPr/>
          <p:nvPr>
            <p:custDataLst>
              <p:tags r:id="rId3"/>
            </p:custDataLst>
          </p:nvPr>
        </p:nvSpPr>
        <p:spPr>
          <a:xfrm>
            <a:off x="706120" y="605155"/>
            <a:ext cx="3865245" cy="58451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文本框 11"/>
          <p:cNvSpPr txBox="1"/>
          <p:nvPr>
            <p:custDataLst>
              <p:tags r:id="rId4"/>
            </p:custDataLst>
          </p:nvPr>
        </p:nvSpPr>
        <p:spPr>
          <a:xfrm>
            <a:off x="1115053" y="993235"/>
            <a:ext cx="3048013" cy="792492"/>
          </a:xfrm>
          <a:prstGeom prst="rect">
            <a:avLst/>
          </a:prstGeom>
          <a:noFill/>
        </p:spPr>
        <p:txBody>
          <a:bodyPr wrap="square" lIns="63500" tIns="25400" rIns="63500" bIns="25400" rtlCol="0" anchor="b" anchorCtr="0">
            <a:normAutofit/>
          </a:bodyPr>
          <a:lstStyle/>
          <a:p>
            <a:pPr marL="0" indent="0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buNone/>
            </a:pPr>
            <a:r>
              <a:rPr lang="zh-CN" altLang="en-US" sz="4400" b="1" spc="28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诗体小说</a:t>
            </a:r>
          </a:p>
        </p:txBody>
      </p:sp>
      <p:sp>
        <p:nvSpPr>
          <p:cNvPr id="13" name="Title 6"/>
          <p:cNvSpPr txBox="1"/>
          <p:nvPr>
            <p:custDataLst>
              <p:tags r:id="rId5"/>
            </p:custDataLst>
          </p:nvPr>
        </p:nvSpPr>
        <p:spPr>
          <a:xfrm>
            <a:off x="895985" y="2084070"/>
            <a:ext cx="3485515" cy="3901440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t" anchorCtr="0">
            <a:no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406400" lvl="0" indent="-406400" algn="l" fontAlgn="ctr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  <a:buSzTx/>
              <a:buFont typeface="Wingdings" panose="05000000000000000000" charset="0"/>
              <a:buChar char="l"/>
            </a:pPr>
            <a:r>
              <a:rPr lang="zh-CN" altLang="en-US" sz="2800" b="1" spc="160">
                <a:ln w="3175">
                  <a:noFill/>
                  <a:prstDash val="dash"/>
                </a:ln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清新优美的语言</a:t>
            </a:r>
          </a:p>
          <a:p>
            <a:pPr marL="406400" lvl="0" indent="-406400" algn="l" fontAlgn="ctr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  <a:buSzTx/>
              <a:buFont typeface="Wingdings" panose="05000000000000000000" charset="0"/>
              <a:buChar char="l"/>
            </a:pPr>
            <a:r>
              <a:rPr lang="zh-CN" altLang="en-US" sz="2800" b="1" spc="160">
                <a:ln w="3175">
                  <a:noFill/>
                  <a:prstDash val="dash"/>
                </a:ln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浓郁的诗情画意</a:t>
            </a:r>
          </a:p>
          <a:p>
            <a:pPr marL="406400" lvl="0" indent="-406400" algn="l" fontAlgn="ctr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  <a:buSzTx/>
              <a:buFont typeface="Wingdings" panose="05000000000000000000" charset="0"/>
              <a:buChar char="l"/>
            </a:pPr>
            <a:r>
              <a:rPr lang="zh-CN" altLang="en-US" sz="2800" b="1" spc="160">
                <a:ln w="3175">
                  <a:noFill/>
                  <a:prstDash val="dash"/>
                </a:ln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细腻的人物描写</a:t>
            </a:r>
          </a:p>
          <a:p>
            <a:pPr marL="406400" lvl="0" indent="-406400" algn="l" fontAlgn="ctr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  <a:buSzTx/>
              <a:buFont typeface="Wingdings" panose="05000000000000000000" charset="0"/>
              <a:buChar char="l"/>
            </a:pPr>
            <a:r>
              <a:rPr lang="zh-CN" altLang="en-US" sz="2800" b="1" spc="160">
                <a:ln w="3175">
                  <a:noFill/>
                  <a:prstDash val="dash"/>
                </a:ln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巧妙的情节安排</a:t>
            </a:r>
          </a:p>
        </p:txBody>
      </p:sp>
      <p:pic>
        <p:nvPicPr>
          <p:cNvPr id="14" name="New picture"/>
          <p:cNvPicPr/>
          <p:nvPr>
            <p:custDataLst>
              <p:tags r:id="rId6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11430000" y="11798300"/>
            <a:ext cx="304800" cy="228600"/>
          </a:xfrm>
          <a:prstGeom prst="cube">
            <a:avLst/>
          </a:prstGeom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>
            <p:custDataLst>
              <p:tags r:id="rId2"/>
            </p:custDataLst>
          </p:nvPr>
        </p:nvSpPr>
        <p:spPr>
          <a:xfrm>
            <a:off x="292800" y="304200"/>
            <a:ext cx="11606400" cy="62496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Title 6"/>
          <p:cNvSpPr txBox="1"/>
          <p:nvPr>
            <p:custDataLst>
              <p:tags r:id="rId3"/>
            </p:custDataLst>
          </p:nvPr>
        </p:nvSpPr>
        <p:spPr>
          <a:xfrm>
            <a:off x="5685155" y="1828800"/>
            <a:ext cx="5880735" cy="3200400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ctr" anchorCtr="0">
            <a:no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304800" lvl="0" indent="-304800" algn="l" fontAlgn="ctr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  <a:buSzTx/>
              <a:buFont typeface="Wingdings" panose="05000000000000000000" charset="0"/>
              <a:buChar char="l"/>
            </a:pPr>
            <a:r>
              <a:rPr lang="en-US" sz="2400" b="1" spc="18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他的作品显示出作家成熟的独特的艺术风格：</a:t>
            </a:r>
            <a:r>
              <a:rPr lang="en-US" sz="2400" b="1" spc="180">
                <a:ln w="3175">
                  <a:noFill/>
                  <a:prstDash val="dash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淡雅疏朗的诗情画意与朴素清新的泥土气息完美统一</a:t>
            </a:r>
            <a:r>
              <a:rPr lang="en-US" sz="2400" b="1" spc="18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。这一独特风格对当代文学产生了极大的影响，形成了一个数量相当可观的作家群，被当代文坛誉为“</a:t>
            </a:r>
            <a:r>
              <a:rPr lang="zh-CN" altLang="en-US" sz="2400" b="1" spc="180">
                <a:ln w="3175">
                  <a:noFill/>
                  <a:prstDash val="dash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荷花淀</a:t>
            </a:r>
            <a:r>
              <a:rPr lang="en-US" sz="2400" b="1" spc="180">
                <a:ln w="3175">
                  <a:noFill/>
                  <a:prstDash val="dash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派</a:t>
            </a:r>
            <a:r>
              <a:rPr lang="en-US" sz="2400" b="1" spc="18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”。由于他这一独特的艺术风格，他的小说又被称为“</a:t>
            </a:r>
            <a:r>
              <a:rPr lang="en-US" sz="2400" b="1" spc="180">
                <a:ln w="3175">
                  <a:noFill/>
                  <a:prstDash val="dash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诗体小说</a:t>
            </a:r>
            <a:r>
              <a:rPr lang="en-US" sz="2400" b="1" spc="18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”。</a:t>
            </a:r>
          </a:p>
          <a:p>
            <a:pPr marL="304800" lvl="1" indent="0" algn="l" eaLnBrk="1" fontAlgn="auto" hangingPunct="1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  <a:buSzTx/>
              <a:buNone/>
            </a:pPr>
            <a:r>
              <a:rPr lang="en-US" sz="2400" b="1" spc="16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著有长篇小说</a:t>
            </a:r>
            <a:r>
              <a:rPr lang="en-US" sz="2400" b="1" spc="160">
                <a:ln w="3175">
                  <a:noFill/>
                  <a:prstDash val="dash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《风云初记》</a:t>
            </a:r>
            <a:r>
              <a:rPr lang="en-US" sz="2400" b="1" spc="16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，中篇小说《铁木前传》，小说与散文集《白洋淀纪事》，散文集《津门小集》等。</a:t>
            </a:r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7"/>
          <a:srcRect t="10165" b="10165"/>
          <a:stretch>
            <a:fillRect/>
          </a:stretch>
        </p:blipFill>
        <p:spPr>
          <a:xfrm>
            <a:off x="762000" y="1828800"/>
            <a:ext cx="4616450" cy="32004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0560" h="5040">
                <a:moveTo>
                  <a:pt x="0" y="0"/>
                </a:moveTo>
                <a:lnTo>
                  <a:pt x="10560" y="0"/>
                </a:lnTo>
                <a:lnTo>
                  <a:pt x="10560" y="5040"/>
                </a:lnTo>
                <a:lnTo>
                  <a:pt x="0" y="5040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3" name="文本框 2"/>
          <p:cNvSpPr txBox="1"/>
          <p:nvPr>
            <p:custDataLst>
              <p:tags r:id="rId5"/>
            </p:custDataLst>
          </p:nvPr>
        </p:nvSpPr>
        <p:spPr>
          <a:xfrm>
            <a:off x="405765" y="5917565"/>
            <a:ext cx="788860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赵树理</a:t>
            </a:r>
            <a:r>
              <a:rPr lang="en-US" altLang="zh-CN" sz="2800" b="1">
                <a:solidFill>
                  <a:srgbClr val="FF0000"/>
                </a:solidFill>
              </a:rPr>
              <a:t>“</a:t>
            </a:r>
            <a:r>
              <a:rPr lang="zh-CN" altLang="en-US" sz="2800" b="1">
                <a:solidFill>
                  <a:srgbClr val="FF0000"/>
                </a:solidFill>
              </a:rPr>
              <a:t>山药蛋派</a:t>
            </a:r>
            <a:r>
              <a:rPr lang="en-US" altLang="zh-CN" sz="2800" b="1">
                <a:solidFill>
                  <a:srgbClr val="FF0000"/>
                </a:solidFill>
              </a:rPr>
              <a:t>”《小二黑结婚》《李有才板话》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9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5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6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7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8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9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2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3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4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5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6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7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8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9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2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4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6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7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8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0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2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3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4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5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7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8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9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0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2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4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5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6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7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8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2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3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4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2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3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4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5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6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7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ID" val="diagram20198862_1"/>
  <p:tag name="KSO_WM_SLIDE_INDEX" val="1"/>
  <p:tag name="KSO_WM_SLIDE_ITEM_CNT" val="0"/>
  <p:tag name="KSO_WM_SLIDE_LAYOUT" val="a_d_f"/>
  <p:tag name="KSO_WM_SLIDE_LAYOUT_CNT" val="1_1_1"/>
  <p:tag name="KSO_WM_SLIDE_POSITION" val="0*0"/>
  <p:tag name="KSO_WM_SLIDE_SIZE" val="864*538"/>
  <p:tag name="KSO_WM_SLIDE_SUBTYPE" val="picTxt"/>
  <p:tag name="KSO_WM_SLIDE_TYPE" val="text"/>
  <p:tag name="KSO_WM_TAG_VERSION" val="1.0"/>
  <p:tag name="KSO_WM_TEMPLATE_CATEGORY" val="diagram"/>
  <p:tag name="KSO_WM_TEMPLATE_COLOR_TYPE" val="1"/>
  <p:tag name="KSO_WM_TEMPLATE_INDEX" val="20198862"/>
  <p:tag name="KSO_WM_TEMPLATE_MASTER_TYPE" val="0"/>
  <p:tag name="KSO_WM_TEMPLATE_SUBCATEGORY" val="0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8"/>
  <p:tag name="KSO_WM_BEAUTIFY_FLAG" val="#wm#"/>
  <p:tag name="KSO_WM_TAG_VERSION" val="1.0"/>
  <p:tag name="KSO_WM_TEMPLATE_CATEGORY" val="diagram"/>
  <p:tag name="KSO_WM_TEMPLATE_INDEX" val="20198862"/>
  <p:tag name="KSO_WM_UNIT_COMPATIBLE" val="0"/>
  <p:tag name="KSO_WM_UNIT_DIAGRAM_ISNUMVISUAL" val="0"/>
  <p:tag name="KSO_WM_UNIT_DIAGRAM_ISREFERUNIT" val="0"/>
  <p:tag name="KSO_WM_UNIT_FILL_FORE_SCHEMECOLOR_INDEX" val="14"/>
  <p:tag name="KSO_WM_UNIT_FILL_FORE_SCHEMECOLOR_INDEX_BRIGHTNESS" val="-0.05"/>
  <p:tag name="KSO_WM_UNIT_FILL_TYPE" val="1"/>
  <p:tag name="KSO_WM_UNIT_HIGHLIGHT" val="0"/>
  <p:tag name="KSO_WM_UNIT_ID" val="diagram20198862_1*i*2"/>
  <p:tag name="KSO_WM_UNIT_INDEX" val="2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0"/>
  <p:tag name="KSO_WM_BEAUTIFY_FLAG" val="#wm#"/>
  <p:tag name="KSO_WM_TAG_VERSION" val="1.0"/>
  <p:tag name="KSO_WM_TEMPLATE_CATEGORY" val="diagram"/>
  <p:tag name="KSO_WM_TEMPLATE_INDEX" val="20198862"/>
  <p:tag name="KSO_WM_UNIT_COMPATIBLE" val="0"/>
  <p:tag name="KSO_WM_UNIT_DIAGRAM_ISNUMVISUAL" val="0"/>
  <p:tag name="KSO_WM_UNIT_DIAGRAM_ISREFERUNIT" val="0"/>
  <p:tag name="KSO_WM_UNIT_HIGHLIGHT" val="0"/>
  <p:tag name="KSO_WM_UNIT_ID" val="diagram20198862_1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标题"/>
  <p:tag name="KSO_WM_UNIT_TEXT_FILL_FORE_SCHEMECOLOR_INDEX" val="5"/>
  <p:tag name="KSO_WM_UNIT_TEXT_FILL_FORE_SCHEMECOLOR_INDEX_BRIGHTNESS" val="-0.5"/>
  <p:tag name="KSO_WM_UNIT_TEXT_FILL_TYPE" val="1"/>
  <p:tag name="KSO_WM_UNIT_TYPE" val="a"/>
  <p:tag name="KSO_WM_UNIT_VALUE" val="2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1"/>
  <p:tag name="KSO_WM_BEAUTIFY_FLAG" val="#wm#"/>
  <p:tag name="KSO_WM_TAG_VERSION" val="1.0"/>
  <p:tag name="KSO_WM_TEMPLATE_CATEGORY" val="diagram"/>
  <p:tag name="KSO_WM_TEMPLATE_INDEX" val="20198862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198862_1*i*1"/>
  <p:tag name="KSO_WM_UNIT_INDEX" val="1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2"/>
  <p:tag name="KSO_WM_BEAUTIFY_FLAG" val="#wm#"/>
  <p:tag name="KSO_WM_TAG_VERSION" val="1.0"/>
  <p:tag name="KSO_WM_TEMPLATE_CATEGORY" val="diagram"/>
  <p:tag name="KSO_WM_TEMPLATE_INDEX" val="20198862"/>
  <p:tag name="KSO_WM_UNIT_COMPATIBLE" val="0"/>
  <p:tag name="KSO_WM_UNIT_DIAGRAM_ISNUMVISUAL" val="0"/>
  <p:tag name="KSO_WM_UNIT_DIAGRAM_ISREFERUNIT" val="0"/>
  <p:tag name="KSO_WM_UNIT_HIGHLIGHT" val="0"/>
  <p:tag name="KSO_WM_UNIT_ID" val="diagram20198862_1*f*1"/>
  <p:tag name="KSO_WM_UNIT_INDEX" val="1"/>
  <p:tag name="KSO_WM_UNIT_LAYERLEVEL" val="1"/>
  <p:tag name="KSO_WM_UNIT_NOCLEAR" val="0"/>
  <p:tag name="KSO_WM_UNIT_PRESET_TEXT" val="点击此处添加正文，文字是您思想的提炼，为了最终呈现发布的良好效果。点击此处添加正文，文字是您思想的提炼，为了最终呈现发布的良好效果。点击此处添加正文，文字是您思想的提炼，为了最终呈现发布的良好效果。文字是您思想的提炼。"/>
  <p:tag name="KSO_WM_UNIT_SUBTYPE" val="a"/>
  <p:tag name="KSO_WM_UNIT_TEXT_FILL_FORE_SCHEMECOLOR_INDEX" val="13"/>
  <p:tag name="KSO_WM_UNIT_TEXT_FILL_FORE_SCHEMECOLOR_INDEX_BRIGHTNESS" val="0.5"/>
  <p:tag name="KSO_WM_UNIT_TEXT_FILL_TYPE" val="1"/>
  <p:tag name="KSO_WM_UNIT_TYPE" val="f"/>
  <p:tag name="KSO_WM_UNIT_VALUE" val="132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ID" val="diagram20203671_1"/>
  <p:tag name="KSO_WM_SLIDE_INDEX" val="1"/>
  <p:tag name="KSO_WM_SLIDE_ITEM_CNT" val="0"/>
  <p:tag name="KSO_WM_SLIDE_LAYOUT" val="a_f"/>
  <p:tag name="KSO_WM_SLIDE_LAYOUT_CNT" val="1_1"/>
  <p:tag name="KSO_WM_SLIDE_POSITION" val="32*36"/>
  <p:tag name="KSO_WM_SLIDE_SIZE" val="895*464"/>
  <p:tag name="KSO_WM_SLIDE_SUBTYPE" val="pureTxt"/>
  <p:tag name="KSO_WM_SLIDE_TYPE" val="text"/>
  <p:tag name="KSO_WM_TAG_VERSION" val="1.0"/>
  <p:tag name="KSO_WM_TEMPLATE_CATEGORY" val="diagram"/>
  <p:tag name="KSO_WM_TEMPLATE_COLOR_TYPE" val="1"/>
  <p:tag name="KSO_WM_TEMPLATE_INDEX" val="20203671"/>
  <p:tag name="KSO_WM_TEMPLATE_MASTER_TYPE" val="0"/>
  <p:tag name="KSO_WM_TEMPLATE_SUBCATEGORY" val="0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6"/>
  <p:tag name="KSO_WM_BEAUTIFY_FLAG" val="#wm#"/>
  <p:tag name="KSO_WM_TAG_VERSION" val="1.0"/>
  <p:tag name="KSO_WM_TEMPLATE_CATEGORY" val="diagram"/>
  <p:tag name="KSO_WM_TEMPLATE_INDEX" val="20203671"/>
  <p:tag name="KSO_WM_UNIT_COMPATIBLE" val="0"/>
  <p:tag name="KSO_WM_UNIT_DIAGRAM_ISNUMVISUAL" val="0"/>
  <p:tag name="KSO_WM_UNIT_DIAGRAM_ISREFERUNIT" val="0"/>
  <p:tag name="KSO_WM_UNIT_FILL_FORE_SCHEMECOLOR_INDEX" val="14"/>
  <p:tag name="KSO_WM_UNIT_FILL_FORE_SCHEMECOLOR_INDEX_BRIGHTNESS" val="0"/>
  <p:tag name="KSO_WM_UNIT_FILL_TYPE" val="1"/>
  <p:tag name="KSO_WM_UNIT_HIGHLIGHT" val="0"/>
  <p:tag name="KSO_WM_UNIT_ID" val="diagram20203671_1*i*1"/>
  <p:tag name="KSO_WM_UNIT_INDEX" val="1"/>
  <p:tag name="KSO_WM_UNIT_LAYERLEVEL" val="1"/>
  <p:tag name="KSO_WM_UNIT_LINE_FILL_TYPE" val="2"/>
  <p:tag name="KSO_WM_UNIT_LINE_FORE_SCHEMECOLOR_INDEX" val="5"/>
  <p:tag name="KSO_WM_UNIT_LINE_FORE_SCHEMECOLOR_INDEX_BRIGHTNESS" val="-0.25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7"/>
  <p:tag name="KSO_WM_BEAUTIFY_FLAG" val="#wm#"/>
  <p:tag name="KSO_WM_TAG_VERSION" val="1.0"/>
  <p:tag name="KSO_WM_TEMPLATE_CATEGORY" val="diagram"/>
  <p:tag name="KSO_WM_TEMPLATE_INDEX" val="20203671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3671_1*i*2"/>
  <p:tag name="KSO_WM_UNIT_INDEX" val="2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8"/>
  <p:tag name="KSO_WM_BEAUTIFY_FLAG" val="#wm#"/>
  <p:tag name="KSO_WM_TAG_VERSION" val="1.0"/>
  <p:tag name="KSO_WM_TEMPLATE_CATEGORY" val="diagram"/>
  <p:tag name="KSO_WM_TEMPLATE_INDEX" val="20203671"/>
  <p:tag name="KSO_WM_UNIT_COMPATIBLE" val="0"/>
  <p:tag name="KSO_WM_UNIT_DIAGRAM_ISNUMVISUAL" val="0"/>
  <p:tag name="KSO_WM_UNIT_DIAGRAM_ISREFERUNIT" val="0"/>
  <p:tag name="KSO_WM_UNIT_HIGHLIGHT" val="0"/>
  <p:tag name="KSO_WM_UNIT_ID" val="diagram20203671_1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添加大标题"/>
  <p:tag name="KSO_WM_UNIT_TEXT_FILL_FORE_SCHEMECOLOR_INDEX" val="14"/>
  <p:tag name="KSO_WM_UNIT_TEXT_FILL_FORE_SCHEMECOLOR_INDEX_BRIGHTNESS" val="0"/>
  <p:tag name="KSO_WM_UNIT_TEXT_FILL_TYPE" val="1"/>
  <p:tag name="KSO_WM_UNIT_TYPE" val="a"/>
  <p:tag name="KSO_WM_UNIT_VALUE" val="12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0"/>
  <p:tag name="KSO_WM_BEAUTIFY_FLAG" val="#wm#"/>
  <p:tag name="KSO_WM_TAG_VERSION" val="1.0"/>
  <p:tag name="KSO_WM_TEMPLATE_CATEGORY" val="diagram"/>
  <p:tag name="KSO_WM_TEMPLATE_INDEX" val="20203671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-0.25"/>
  <p:tag name="KSO_WM_UNIT_FILL_TYPE" val="1"/>
  <p:tag name="KSO_WM_UNIT_HIGHLIGHT" val="0"/>
  <p:tag name="KSO_WM_UNIT_ID" val="diagram20203671_1*i*3"/>
  <p:tag name="KSO_WM_UNIT_INDEX" val="3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1"/>
  <p:tag name="KSO_WM_BEAUTIFY_FLAG" val="#wm#"/>
  <p:tag name="KSO_WM_TAG_VERSION" val="1.0"/>
  <p:tag name="KSO_WM_TEMPLATE_CATEGORY" val="diagram"/>
  <p:tag name="KSO_WM_TEMPLATE_INDEX" val="20203671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-0.25"/>
  <p:tag name="KSO_WM_UNIT_FILL_TYPE" val="1"/>
  <p:tag name="KSO_WM_UNIT_HIGHLIGHT" val="0"/>
  <p:tag name="KSO_WM_UNIT_ID" val="diagram20203671_1*i*4"/>
  <p:tag name="KSO_WM_UNIT_INDEX" val="4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CHIP_DECFILLPROP" val="[]"/>
  <p:tag name="KSO_WM_CHIP_FILLPROP" val="[[{&quot;text_align&quot;:&quot;lt&quot;,&quot;text_direction&quot;:&quot;horizontal&quot;,&quot;support_big_font&quot;:false,&quot;picture_toward&quot;:0,&quot;picture_dockside&quot;:[],&quot;fill_id&quot;:&quot;c4cbc9b2fced405c9fc7a719d189a8f1&quot;,&quot;fill_align&quot;:&quot;lt&quot;,&quot;chip_types&quot;:[&quot;header&quot;]},{&quot;text_align&quot;:&quot;lt&quot;,&quot;text_direction&quot;:&quot;horizontal&quot;,&quot;support_features&quot;:[&quot;collage&quot;],&quot;support_big_font&quot;:false,&quot;picture_toward&quot;:0,&quot;picture_dockside&quot;:[],&quot;fill_id&quot;:&quot;703630537a544035acf5de6956828d87&quot;,&quot;fill_align&quot;:&quot;cm&quot;,&quot;chip_types&quot;:[&quot;diagram&quot;,&quot;text&quot;,&quot;picture&quot;,&quot;chart&quot;,&quot;table&quot;,&quot;video&quot;]},{&quot;text_align&quot;:&quot;lt&quot;,&quot;text_direction&quot;:&quot;horizontal&quot;,&quot;support_big_font&quot;:false,&quot;picture_toward&quot;:0,&quot;picture_dockside&quot;:[],&quot;fill_id&quot;:&quot;b407b34b201641d49d75be095b5a3ec9&quot;,&quot;fill_align&quot;:&quot;cm&quot;,&quot;chip_types&quot;:[&quot;text&quot;,&quot;picture&quot;,&quot;chart&quot;]}]]"/>
  <p:tag name="KSO_WM_CHIP_GROUPID" val="5f0e73c28050c250ba65b219"/>
  <p:tag name="KSO_WM_CHIP_INFOS" val="{&quot;type&quot;:0,&quot;layout_type&quot;:&quot;topbottom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XID" val="5f631d070e9bcbd1695b17db"/>
  <p:tag name="KSO_WM_SLIDE_BACKGROUND_TYPE" val="general"/>
  <p:tag name="KSO_WM_SLIDE_BK_DARK_LIGHT" val="2"/>
  <p:tag name="KSO_WM_SLIDE_CAN_ADD_NAVIGATION" val="1"/>
  <p:tag name="KSO_WM_SLIDE_ID" val="diagram20211835_1"/>
  <p:tag name="KSO_WM_SLIDE_INDEX" val="1"/>
  <p:tag name="KSO_WM_SLIDE_ITEM_CNT" val="0"/>
  <p:tag name="KSO_WM_SLIDE_LAYOUT" val="a_d"/>
  <p:tag name="KSO_WM_SLIDE_LAYOUT_CNT" val="1_2"/>
  <p:tag name="KSO_WM_SLIDE_LAYOUT_INFO" val="{&quot;id&quot;:&quot;2021-04-01T15:31:59&quot;,&quot;maxSize&quot;:{&quot;size1&quot;:26.699999999999999},&quot;minSize&quot;:{&quot;size1&quot;:20},&quot;normalSize&quot;:{&quot;size1&quot;:20.000185185185181},&quot;subLayout&quot;:[{&quot;id&quot;:&quot;2021-04-01T15:31:59&quot;,&quot;margin&quot;:{&quot;bottom&quot;:0.026000002399086952,&quot;left&quot;:1.6929999589920044,&quot;right&quot;:1.6929999589920044,&quot;top&quot;:1.6929999589920044},&quot;type&quot;:0},{&quot;direction&quot;:1,&quot;id&quot;:&quot;2021-04-01T15:31:59&quot;,&quot;maxSize&quot;:{&quot;size1&quot;:67.5},&quot;minSize&quot;:{&quot;size1&quot;:45},&quot;normalSize&quot;:{&quot;size1&quot;:62.712499999999999},&quot;subLayout&quot;:[{&quot;id&quot;:&quot;2021-04-01T15:31:59&quot;,&quot;margin&quot;:{&quot;bottom&quot;:1.6929999589920044,&quot;left&quot;:1.6929999589920044,&quot;right&quot;:1.2439998388290405,&quot;top&quot;:1.6670000553131104},&quot;type&quot;:0},{&quot;id&quot;:&quot;2021-04-01T15:31:59&quot;,&quot;margin&quot;:{&quot;bottom&quot;:1.6929999589920044,&quot;left&quot;:0.026000002399086952,&quot;right&quot;:1.6929999589920044,&quot;top&quot;:1.6670000553131104},&quot;type&quot;:0}],&quot;type&quot;:0}],&quot;type&quot;:0}"/>
  <p:tag name="KSO_WM_SLIDE_POSITION" val="0*60"/>
  <p:tag name="KSO_WM_SLIDE_RATIO" val="1.777778"/>
  <p:tag name="KSO_WM_SLIDE_SIZE" val="960*408"/>
  <p:tag name="KSO_WM_SLIDE_SUBTYPE" val="picTxt"/>
  <p:tag name="KSO_WM_SLIDE_SUPPORT_FEATURE_TYPE" val="0"/>
  <p:tag name="KSO_WM_SLIDE_TYPE" val="text"/>
  <p:tag name="KSO_WM_TAG_VERSION" val="1.0"/>
  <p:tag name="KSO_WM_TEMPLATE_ASSEMBLE_GROUPID" val="60656f2b4054ed1e2fb804cc"/>
  <p:tag name="KSO_WM_TEMPLATE_ASSEMBLE_XID" val="60656f2b4054ed1e2fb804cc"/>
  <p:tag name="KSO_WM_TEMPLATE_CATEGORY" val="diagram"/>
  <p:tag name="KSO_WM_TEMPLATE_COLOR_TYPE" val="1"/>
  <p:tag name="KSO_WM_TEMPLATE_INDEX" val="20211835"/>
  <p:tag name="KSO_WM_TEMPLATE_MASTER_TYPE" val="0"/>
  <p:tag name="KSO_WM_TEMPLATE_SUBCATEGORY" val="21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9"/>
  <p:tag name="KSO_WM_ASSEMBLE_CHIP_INDEX" val="46c8bbdd2f2a46b2919a8f5eb16a1eb7"/>
  <p:tag name="KSO_WM_BEAUTIFY_FLAG" val="#wm#"/>
  <p:tag name="KSO_WM_CHIP_FILLAREA_FILL_RULE" val="{&quot;fill_align&quot;:&quot;lt&quot;,&quot;fill_mode&quot;:&quot;full&quot;,&quot;sacle_strategy&quot;:&quot;smart&quot;}"/>
  <p:tag name="KSO_WM_CHIP_GROUPID" val="5e7881253197e252a37019b5"/>
  <p:tag name="KSO_WM_CHIP_XID" val="5e7881253197e252a37019b6"/>
  <p:tag name="KSO_WM_TAG_VERSION" val="1.0"/>
  <p:tag name="KSO_WM_TEMPLATE_ASSEMBLE_GROUPID" val="60656f2b4054ed1e2fb804cc"/>
  <p:tag name="KSO_WM_TEMPLATE_ASSEMBLE_XID" val="60656f2b4054ed1e2fb804cc"/>
  <p:tag name="KSO_WM_TEMPLATE_CATEGORY" val="diagram"/>
  <p:tag name="KSO_WM_TEMPLATE_INDEX" val="20211835"/>
  <p:tag name="KSO_WM_UNIT_BLOCK" val="0"/>
  <p:tag name="KSO_WM_UNIT_COMPATIBLE" val="0"/>
  <p:tag name="KSO_WM_UNIT_DEC_AREA_ID" val="863ab5200c3f47daa38abd7a8d89ab3b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24;44;4"/>
  <p:tag name="KSO_WM_UNIT_DIAGRAM_ISNUMVISUAL" val="0"/>
  <p:tag name="KSO_WM_UNIT_DIAGRAM_ISREFERUNIT" val="0"/>
  <p:tag name="KSO_WM_UNIT_HIGHLIGHT" val="0"/>
  <p:tag name="KSO_WM_UNIT_ID" val="diagram20211835_1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此处添加大标题内容"/>
  <p:tag name="KSO_WM_UNIT_SHOW_EDIT_AREA_INDICATION" val="1"/>
  <p:tag name="KSO_WM_UNIT_SM_LIMIT_TYPE" val="2"/>
  <p:tag name="KSO_WM_UNIT_TEXT_FILL_FORE_SCHEMECOLOR_INDEX" val="13"/>
  <p:tag name="KSO_WM_UNIT_TEXT_FILL_FORE_SCHEMECOLOR_INDEX_BRIGHTNESS" val="0"/>
  <p:tag name="KSO_WM_UNIT_TEXT_FILL_TYPE" val="1"/>
  <p:tag name="KSO_WM_UNIT_TYPE" val="a"/>
  <p:tag name="KSO_WM_UNIT_VALUE" val="24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0"/>
  <p:tag name="KSO_WM_BEAUTIFY_FLAG" val="#wm#"/>
  <p:tag name="KSO_WM_CHIP_GROUPID" val="5f0e73c28050c250ba65b219"/>
  <p:tag name="KSO_WM_CHIP_XID" val="5f631d070e9bcbd1695b17db"/>
  <p:tag name="KSO_WM_TAG_VERSION" val="1.0"/>
  <p:tag name="KSO_WM_TEMPLATE_ASSEMBLE_GROUPID" val="60656f2b4054ed1e2fb804cc"/>
  <p:tag name="KSO_WM_TEMPLATE_ASSEMBLE_XID" val="60656f2b4054ed1e2fb804cc"/>
  <p:tag name="KSO_WM_TEMPLATE_CATEGORY" val="diagram"/>
  <p:tag name="KSO_WM_TEMPLATE_INDEX" val="20211835"/>
  <p:tag name="KSO_WM_UNIT_BLOCK" val="0"/>
  <p:tag name="KSO_WM_UNIT_COMPATIBLE" val="0"/>
  <p:tag name="KSO_WM_UNIT_DEC_AREA_ID" val="48f8936c132e4922905ae3cf91080c12"/>
  <p:tag name="KSO_WM_UNIT_DECORATE_INFO" val="{&quot;DecorateInfoH&quot;:{&quot;IsAbs&quot;:true},&quot;DecorateInfoW&quot;:{&quot;IsAbs&quot;:true},&quot;DecorateInfoX&quot;:{&quot;IsAbs&quot;:true,&quot;Pos&quot;:1},&quot;DecorateInfoY&quot;:{&quot;IsAbs&quot;:true,&quot;Pos&quot;:0},&quot;ReferentInfo&quot;:{&quot;Id&quot;:&quot;863ab5200c3f47daa38abd7a8d89ab3b&quot;,&quot;X&quot;:{&quot;Pos&quot;:1},&quot;Y&quot;:{&quot;Pos&quot;:2}},&quot;whChangeMode&quot;:0}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11835_1*i*1"/>
  <p:tag name="KSO_WM_UNIT_INDEX" val="1"/>
  <p:tag name="KSO_WM_UNIT_LAYERLEVEL" val="1"/>
  <p:tag name="KSO_WM_UNIT_SM_LIMIT_TYPE" val="0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53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6"/>
  <p:tag name="KSO_WM_BEAUTIFY_FLAG" val="#wm#"/>
  <p:tag name="KSO_WM_DIAGRAM_GROUP_CODE" val="m1-1"/>
  <p:tag name="KSO_WM_TAG_VERSION" val="1.0"/>
  <p:tag name="KSO_WM_TEMPLATE_CATEGORY" val="diagram"/>
  <p:tag name="KSO_WM_TEMPLATE_INDEX" val="20210779"/>
  <p:tag name="KSO_WM_UNIT_COMPATIBLE" val="0"/>
  <p:tag name="KSO_WM_UNIT_DIAGRAM_ISNUMVISUAL" val="0"/>
  <p:tag name="KSO_WM_UNIT_DIAGRAM_ISREFERUNIT" val="0"/>
  <p:tag name="KSO_WM_UNIT_HIGHLIGHT" val="0"/>
  <p:tag name="KSO_WM_UNIT_ID" val="diagram20210779_4*m_h_f*1_2_1"/>
  <p:tag name="KSO_WM_UNIT_INDEX" val="1_2_1"/>
  <p:tag name="KSO_WM_UNIT_LAYERLEVEL" val="1_1_1"/>
  <p:tag name="KSO_WM_UNIT_NOCLEAR" val="0"/>
  <p:tag name="KSO_WM_UNIT_PRESET_TEXT_INDEX" val="4"/>
  <p:tag name="KSO_WM_UNIT_PRESET_TEXT_LEN" val="12"/>
  <p:tag name="KSO_WM_UNIT_SUBTYPE" val="a"/>
  <p:tag name="KSO_WM_UNIT_TEXT_FILL_FORE_SCHEMECOLOR_INDEX" val="6"/>
  <p:tag name="KSO_WM_UNIT_TEXT_FILL_FORE_SCHEMECOLOR_INDEX_BRIGHTNESS" val="-0.25"/>
  <p:tag name="KSO_WM_UNIT_TEXT_FILL_TYPE" val="1"/>
  <p:tag name="KSO_WM_UNIT_TYPE" val="m_h_f"/>
  <p:tag name="KSO_WM_UNIT_USESOURCEFORMAT_APPLY" val="1"/>
  <p:tag name="KSO_WM_UNIT_VALUE" val="32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5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6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7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CHIP_DECFILLPROP" val="[]"/>
  <p:tag name="KSO_WM_CHIP_FILLPROP" val="[[{&quot;text_align&quot;:&quot;lt&quot;,&quot;text_direction&quot;:&quot;horizontal&quot;,&quot;support_big_font&quot;:false,&quot;picture_toward&quot;:0,&quot;picture_dockside&quot;:[],&quot;fill_id&quot;:&quot;c4cbc9b2fced405c9fc7a719d189a8f1&quot;,&quot;fill_align&quot;:&quot;lt&quot;,&quot;chip_types&quot;:[&quot;header&quot;]},{&quot;text_align&quot;:&quot;lt&quot;,&quot;text_direction&quot;:&quot;horizontal&quot;,&quot;support_features&quot;:[&quot;collage&quot;],&quot;support_big_font&quot;:false,&quot;picture_toward&quot;:0,&quot;picture_dockside&quot;:[],&quot;fill_id&quot;:&quot;703630537a544035acf5de6956828d87&quot;,&quot;fill_align&quot;:&quot;cm&quot;,&quot;chip_types&quot;:[&quot;diagram&quot;,&quot;text&quot;,&quot;picture&quot;,&quot;chart&quot;,&quot;table&quot;,&quot;video&quot;]},{&quot;text_align&quot;:&quot;lt&quot;,&quot;text_direction&quot;:&quot;horizontal&quot;,&quot;support_big_font&quot;:false,&quot;picture_toward&quot;:0,&quot;picture_dockside&quot;:[],&quot;fill_id&quot;:&quot;b407b34b201641d49d75be095b5a3ec9&quot;,&quot;fill_align&quot;:&quot;cm&quot;,&quot;chip_types&quot;:[&quot;text&quot;,&quot;picture&quot;,&quot;chart&quot;]}]]"/>
  <p:tag name="KSO_WM_CHIP_GROUPID" val="5f0e73c28050c250ba65b219"/>
  <p:tag name="KSO_WM_CHIP_INFOS" val="{&quot;type&quot;:0,&quot;layout_type&quot;:&quot;topbottom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XID" val="5f631d070e9bcbd1695b17db"/>
  <p:tag name="KSO_WM_SLIDE_BACKGROUND_TYPE" val="general"/>
  <p:tag name="KSO_WM_SLIDE_BK_DARK_LIGHT" val="2"/>
  <p:tag name="KSO_WM_SLIDE_CAN_ADD_NAVIGATION" val="1"/>
  <p:tag name="KSO_WM_SLIDE_ID" val="diagram20211835_1"/>
  <p:tag name="KSO_WM_SLIDE_INDEX" val="1"/>
  <p:tag name="KSO_WM_SLIDE_ITEM_CNT" val="0"/>
  <p:tag name="KSO_WM_SLIDE_LAYOUT" val="a_d"/>
  <p:tag name="KSO_WM_SLIDE_LAYOUT_CNT" val="1_2"/>
  <p:tag name="KSO_WM_SLIDE_LAYOUT_INFO" val="{&quot;id&quot;:&quot;2021-04-01T15:31:59&quot;,&quot;maxSize&quot;:{&quot;size1&quot;:26.699999999999999},&quot;minSize&quot;:{&quot;size1&quot;:20},&quot;normalSize&quot;:{&quot;size1&quot;:20.000185185185181},&quot;subLayout&quot;:[{&quot;id&quot;:&quot;2021-04-01T15:31:59&quot;,&quot;margin&quot;:{&quot;bottom&quot;:0.026000002399086952,&quot;left&quot;:1.6929999589920044,&quot;right&quot;:1.6929999589920044,&quot;top&quot;:1.6929999589920044},&quot;type&quot;:0},{&quot;direction&quot;:1,&quot;id&quot;:&quot;2021-04-01T15:31:59&quot;,&quot;maxSize&quot;:{&quot;size1&quot;:67.5},&quot;minSize&quot;:{&quot;size1&quot;:45},&quot;normalSize&quot;:{&quot;size1&quot;:62.712499999999999},&quot;subLayout&quot;:[{&quot;id&quot;:&quot;2021-04-01T15:31:59&quot;,&quot;margin&quot;:{&quot;bottom&quot;:1.6929999589920044,&quot;left&quot;:1.6929999589920044,&quot;right&quot;:1.2439998388290405,&quot;top&quot;:1.6670000553131104},&quot;type&quot;:0},{&quot;id&quot;:&quot;2021-04-01T15:31:59&quot;,&quot;margin&quot;:{&quot;bottom&quot;:1.6929999589920044,&quot;left&quot;:0.026000002399086952,&quot;right&quot;:1.6929999589920044,&quot;top&quot;:1.6670000553131104},&quot;type&quot;:0}],&quot;type&quot;:0}],&quot;type&quot;:0}"/>
  <p:tag name="KSO_WM_SLIDE_POSITION" val="0*60"/>
  <p:tag name="KSO_WM_SLIDE_RATIO" val="1.777778"/>
  <p:tag name="KSO_WM_SLIDE_SIZE" val="960*408"/>
  <p:tag name="KSO_WM_SLIDE_SUBTYPE" val="picTxt"/>
  <p:tag name="KSO_WM_SLIDE_SUPPORT_FEATURE_TYPE" val="0"/>
  <p:tag name="KSO_WM_SLIDE_TYPE" val="text"/>
  <p:tag name="KSO_WM_TAG_VERSION" val="1.0"/>
  <p:tag name="KSO_WM_TEMPLATE_ASSEMBLE_GROUPID" val="60656f2b4054ed1e2fb804cc"/>
  <p:tag name="KSO_WM_TEMPLATE_ASSEMBLE_XID" val="60656f2b4054ed1e2fb804cc"/>
  <p:tag name="KSO_WM_TEMPLATE_CATEGORY" val="diagram"/>
  <p:tag name="KSO_WM_TEMPLATE_COLOR_TYPE" val="1"/>
  <p:tag name="KSO_WM_TEMPLATE_INDEX" val="20211835"/>
  <p:tag name="KSO_WM_TEMPLATE_MASTER_TYPE" val="0"/>
  <p:tag name="KSO_WM_TEMPLATE_SUBCATEGORY" val="21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9"/>
  <p:tag name="KSO_WM_ASSEMBLE_CHIP_INDEX" val="46c8bbdd2f2a46b2919a8f5eb16a1eb7"/>
  <p:tag name="KSO_WM_BEAUTIFY_FLAG" val="#wm#"/>
  <p:tag name="KSO_WM_CHIP_FILLAREA_FILL_RULE" val="{&quot;fill_align&quot;:&quot;lt&quot;,&quot;fill_mode&quot;:&quot;full&quot;,&quot;sacle_strategy&quot;:&quot;smart&quot;}"/>
  <p:tag name="KSO_WM_CHIP_GROUPID" val="5e7881253197e252a37019b5"/>
  <p:tag name="KSO_WM_CHIP_XID" val="5e7881253197e252a37019b6"/>
  <p:tag name="KSO_WM_TAG_VERSION" val="1.0"/>
  <p:tag name="KSO_WM_TEMPLATE_ASSEMBLE_GROUPID" val="60656f2b4054ed1e2fb804cc"/>
  <p:tag name="KSO_WM_TEMPLATE_ASSEMBLE_XID" val="60656f2b4054ed1e2fb804cc"/>
  <p:tag name="KSO_WM_TEMPLATE_CATEGORY" val="diagram"/>
  <p:tag name="KSO_WM_TEMPLATE_INDEX" val="20211835"/>
  <p:tag name="KSO_WM_UNIT_BLOCK" val="0"/>
  <p:tag name="KSO_WM_UNIT_COMPATIBLE" val="0"/>
  <p:tag name="KSO_WM_UNIT_DEC_AREA_ID" val="863ab5200c3f47daa38abd7a8d89ab3b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24;44;4"/>
  <p:tag name="KSO_WM_UNIT_DIAGRAM_ISNUMVISUAL" val="0"/>
  <p:tag name="KSO_WM_UNIT_DIAGRAM_ISREFERUNIT" val="0"/>
  <p:tag name="KSO_WM_UNIT_HIGHLIGHT" val="0"/>
  <p:tag name="KSO_WM_UNIT_ID" val="diagram20211835_1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此处添加大标题内容"/>
  <p:tag name="KSO_WM_UNIT_SHOW_EDIT_AREA_INDICATION" val="1"/>
  <p:tag name="KSO_WM_UNIT_SM_LIMIT_TYPE" val="2"/>
  <p:tag name="KSO_WM_UNIT_TEXT_FILL_FORE_SCHEMECOLOR_INDEX" val="13"/>
  <p:tag name="KSO_WM_UNIT_TEXT_FILL_FORE_SCHEMECOLOR_INDEX_BRIGHTNESS" val="0"/>
  <p:tag name="KSO_WM_UNIT_TEXT_FILL_TYPE" val="1"/>
  <p:tag name="KSO_WM_UNIT_TYPE" val="a"/>
  <p:tag name="KSO_WM_UNIT_VALUE" val="24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0"/>
  <p:tag name="KSO_WM_BEAUTIFY_FLAG" val="#wm#"/>
  <p:tag name="KSO_WM_CHIP_GROUPID" val="5f0e73c28050c250ba65b219"/>
  <p:tag name="KSO_WM_CHIP_XID" val="5f631d070e9bcbd1695b17db"/>
  <p:tag name="KSO_WM_TAG_VERSION" val="1.0"/>
  <p:tag name="KSO_WM_TEMPLATE_ASSEMBLE_GROUPID" val="60656f2b4054ed1e2fb804cc"/>
  <p:tag name="KSO_WM_TEMPLATE_ASSEMBLE_XID" val="60656f2b4054ed1e2fb804cc"/>
  <p:tag name="KSO_WM_TEMPLATE_CATEGORY" val="diagram"/>
  <p:tag name="KSO_WM_TEMPLATE_INDEX" val="20211835"/>
  <p:tag name="KSO_WM_UNIT_BLOCK" val="0"/>
  <p:tag name="KSO_WM_UNIT_COMPATIBLE" val="0"/>
  <p:tag name="KSO_WM_UNIT_DEC_AREA_ID" val="48f8936c132e4922905ae3cf91080c12"/>
  <p:tag name="KSO_WM_UNIT_DECORATE_INFO" val="{&quot;DecorateInfoH&quot;:{&quot;IsAbs&quot;:true},&quot;DecorateInfoW&quot;:{&quot;IsAbs&quot;:true},&quot;DecorateInfoX&quot;:{&quot;IsAbs&quot;:true,&quot;Pos&quot;:1},&quot;DecorateInfoY&quot;:{&quot;IsAbs&quot;:true,&quot;Pos&quot;:0},&quot;ReferentInfo&quot;:{&quot;Id&quot;:&quot;863ab5200c3f47daa38abd7a8d89ab3b&quot;,&quot;X&quot;:{&quot;Pos&quot;:1},&quot;Y&quot;:{&quot;Pos&quot;:2}},&quot;whChangeMode&quot;:0}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11835_1*i*1"/>
  <p:tag name="KSO_WM_UNIT_INDEX" val="1"/>
  <p:tag name="KSO_WM_UNIT_LAYERLEVEL" val="1"/>
  <p:tag name="KSO_WM_UNIT_SM_LIMIT_TYPE" val="0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53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6"/>
  <p:tag name="KSO_WM_BEAUTIFY_FLAG" val="#wm#"/>
  <p:tag name="KSO_WM_DIAGRAM_GROUP_CODE" val="m1-1"/>
  <p:tag name="KSO_WM_TAG_VERSION" val="1.0"/>
  <p:tag name="KSO_WM_TEMPLATE_CATEGORY" val="diagram"/>
  <p:tag name="KSO_WM_TEMPLATE_INDEX" val="20210779"/>
  <p:tag name="KSO_WM_UNIT_COMPATIBLE" val="0"/>
  <p:tag name="KSO_WM_UNIT_DIAGRAM_ISNUMVISUAL" val="0"/>
  <p:tag name="KSO_WM_UNIT_DIAGRAM_ISREFERUNIT" val="0"/>
  <p:tag name="KSO_WM_UNIT_HIGHLIGHT" val="0"/>
  <p:tag name="KSO_WM_UNIT_ID" val="diagram20210779_4*m_h_f*1_2_1"/>
  <p:tag name="KSO_WM_UNIT_INDEX" val="1_2_1"/>
  <p:tag name="KSO_WM_UNIT_LAYERLEVEL" val="1_1_1"/>
  <p:tag name="KSO_WM_UNIT_NOCLEAR" val="0"/>
  <p:tag name="KSO_WM_UNIT_PRESET_TEXT_INDEX" val="4"/>
  <p:tag name="KSO_WM_UNIT_PRESET_TEXT_LEN" val="12"/>
  <p:tag name="KSO_WM_UNIT_SUBTYPE" val="a"/>
  <p:tag name="KSO_WM_UNIT_TEXT_FILL_FORE_SCHEMECOLOR_INDEX" val="6"/>
  <p:tag name="KSO_WM_UNIT_TEXT_FILL_FORE_SCHEMECOLOR_INDEX_BRIGHTNESS" val="-0.25"/>
  <p:tag name="KSO_WM_UNIT_TEXT_FILL_TYPE" val="1"/>
  <p:tag name="KSO_WM_UNIT_TYPE" val="m_h_f"/>
  <p:tag name="KSO_WM_UNIT_USESOURCEFORMAT_APPLY" val="1"/>
  <p:tag name="KSO_WM_UNIT_VALUE" val="32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5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6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7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CHIP_DECFILLPROP" val="[]"/>
  <p:tag name="KSO_WM_CHIP_FILLPROP" val="[[{&quot;text_align&quot;:&quot;lt&quot;,&quot;text_direction&quot;:&quot;horizontal&quot;,&quot;support_big_font&quot;:false,&quot;picture_toward&quot;:0,&quot;picture_dockside&quot;:[],&quot;fill_id&quot;:&quot;c4cbc9b2fced405c9fc7a719d189a8f1&quot;,&quot;fill_align&quot;:&quot;lt&quot;,&quot;chip_types&quot;:[&quot;header&quot;]},{&quot;text_align&quot;:&quot;lt&quot;,&quot;text_direction&quot;:&quot;horizontal&quot;,&quot;support_features&quot;:[&quot;collage&quot;],&quot;support_big_font&quot;:false,&quot;picture_toward&quot;:0,&quot;picture_dockside&quot;:[],&quot;fill_id&quot;:&quot;703630537a544035acf5de6956828d87&quot;,&quot;fill_align&quot;:&quot;cm&quot;,&quot;chip_types&quot;:[&quot;diagram&quot;,&quot;text&quot;,&quot;picture&quot;,&quot;chart&quot;,&quot;table&quot;,&quot;video&quot;]},{&quot;text_align&quot;:&quot;lt&quot;,&quot;text_direction&quot;:&quot;horizontal&quot;,&quot;support_big_font&quot;:false,&quot;picture_toward&quot;:0,&quot;picture_dockside&quot;:[],&quot;fill_id&quot;:&quot;b407b34b201641d49d75be095b5a3ec9&quot;,&quot;fill_align&quot;:&quot;cm&quot;,&quot;chip_types&quot;:[&quot;text&quot;,&quot;picture&quot;,&quot;chart&quot;]}]]"/>
  <p:tag name="KSO_WM_CHIP_GROUPID" val="5f0e73c28050c250ba65b219"/>
  <p:tag name="KSO_WM_CHIP_INFOS" val="{&quot;type&quot;:0,&quot;layout_type&quot;:&quot;topbottom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XID" val="5f631d070e9bcbd1695b17db"/>
  <p:tag name="KSO_WM_SLIDE_BACKGROUND_TYPE" val="general"/>
  <p:tag name="KSO_WM_SLIDE_BK_DARK_LIGHT" val="2"/>
  <p:tag name="KSO_WM_SLIDE_CAN_ADD_NAVIGATION" val="1"/>
  <p:tag name="KSO_WM_SLIDE_ID" val="diagram20211835_1"/>
  <p:tag name="KSO_WM_SLIDE_INDEX" val="1"/>
  <p:tag name="KSO_WM_SLIDE_ITEM_CNT" val="0"/>
  <p:tag name="KSO_WM_SLIDE_LAYOUT" val="a_d"/>
  <p:tag name="KSO_WM_SLIDE_LAYOUT_CNT" val="1_2"/>
  <p:tag name="KSO_WM_SLIDE_LAYOUT_INFO" val="{&quot;id&quot;:&quot;2021-04-01T15:31:59&quot;,&quot;maxSize&quot;:{&quot;size1&quot;:26.699999999999999},&quot;minSize&quot;:{&quot;size1&quot;:20},&quot;normalSize&quot;:{&quot;size1&quot;:20.000185185185181},&quot;subLayout&quot;:[{&quot;id&quot;:&quot;2021-04-01T15:31:59&quot;,&quot;margin&quot;:{&quot;bottom&quot;:0.026000002399086952,&quot;left&quot;:1.6929999589920044,&quot;right&quot;:1.6929999589920044,&quot;top&quot;:1.6929999589920044},&quot;type&quot;:0},{&quot;direction&quot;:1,&quot;id&quot;:&quot;2021-04-01T15:31:59&quot;,&quot;maxSize&quot;:{&quot;size1&quot;:67.5},&quot;minSize&quot;:{&quot;size1&quot;:45},&quot;normalSize&quot;:{&quot;size1&quot;:62.712499999999999},&quot;subLayout&quot;:[{&quot;id&quot;:&quot;2021-04-01T15:31:59&quot;,&quot;margin&quot;:{&quot;bottom&quot;:1.6929999589920044,&quot;left&quot;:1.6929999589920044,&quot;right&quot;:1.2439998388290405,&quot;top&quot;:1.6670000553131104},&quot;type&quot;:0},{&quot;id&quot;:&quot;2021-04-01T15:31:59&quot;,&quot;margin&quot;:{&quot;bottom&quot;:1.6929999589920044,&quot;left&quot;:0.026000002399086952,&quot;right&quot;:1.6929999589920044,&quot;top&quot;:1.6670000553131104},&quot;type&quot;:0}],&quot;type&quot;:0}],&quot;type&quot;:0}"/>
  <p:tag name="KSO_WM_SLIDE_POSITION" val="0*60"/>
  <p:tag name="KSO_WM_SLIDE_RATIO" val="1.777778"/>
  <p:tag name="KSO_WM_SLIDE_SIZE" val="960*408"/>
  <p:tag name="KSO_WM_SLIDE_SUBTYPE" val="picTxt"/>
  <p:tag name="KSO_WM_SLIDE_SUPPORT_FEATURE_TYPE" val="0"/>
  <p:tag name="KSO_WM_SLIDE_TYPE" val="text"/>
  <p:tag name="KSO_WM_TAG_VERSION" val="1.0"/>
  <p:tag name="KSO_WM_TEMPLATE_ASSEMBLE_GROUPID" val="60656f2b4054ed1e2fb804cc"/>
  <p:tag name="KSO_WM_TEMPLATE_ASSEMBLE_XID" val="60656f2b4054ed1e2fb804cc"/>
  <p:tag name="KSO_WM_TEMPLATE_CATEGORY" val="diagram"/>
  <p:tag name="KSO_WM_TEMPLATE_COLOR_TYPE" val="1"/>
  <p:tag name="KSO_WM_TEMPLATE_INDEX" val="20211835"/>
  <p:tag name="KSO_WM_TEMPLATE_MASTER_TYPE" val="0"/>
  <p:tag name="KSO_WM_TEMPLATE_SUBCATEGORY" val="21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9"/>
  <p:tag name="KSO_WM_ASSEMBLE_CHIP_INDEX" val="46c8bbdd2f2a46b2919a8f5eb16a1eb7"/>
  <p:tag name="KSO_WM_BEAUTIFY_FLAG" val="#wm#"/>
  <p:tag name="KSO_WM_CHIP_FILLAREA_FILL_RULE" val="{&quot;fill_align&quot;:&quot;lt&quot;,&quot;fill_mode&quot;:&quot;full&quot;,&quot;sacle_strategy&quot;:&quot;smart&quot;}"/>
  <p:tag name="KSO_WM_CHIP_GROUPID" val="5e7881253197e252a37019b5"/>
  <p:tag name="KSO_WM_CHIP_XID" val="5e7881253197e252a37019b6"/>
  <p:tag name="KSO_WM_TAG_VERSION" val="1.0"/>
  <p:tag name="KSO_WM_TEMPLATE_ASSEMBLE_GROUPID" val="60656f2b4054ed1e2fb804cc"/>
  <p:tag name="KSO_WM_TEMPLATE_ASSEMBLE_XID" val="60656f2b4054ed1e2fb804cc"/>
  <p:tag name="KSO_WM_TEMPLATE_CATEGORY" val="diagram"/>
  <p:tag name="KSO_WM_TEMPLATE_INDEX" val="20211835"/>
  <p:tag name="KSO_WM_UNIT_BLOCK" val="0"/>
  <p:tag name="KSO_WM_UNIT_COMPATIBLE" val="0"/>
  <p:tag name="KSO_WM_UNIT_DEC_AREA_ID" val="863ab5200c3f47daa38abd7a8d89ab3b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24;44;4"/>
  <p:tag name="KSO_WM_UNIT_DIAGRAM_ISNUMVISUAL" val="0"/>
  <p:tag name="KSO_WM_UNIT_DIAGRAM_ISREFERUNIT" val="0"/>
  <p:tag name="KSO_WM_UNIT_HIGHLIGHT" val="0"/>
  <p:tag name="KSO_WM_UNIT_ID" val="diagram20211835_1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此处添加大标题内容"/>
  <p:tag name="KSO_WM_UNIT_SHOW_EDIT_AREA_INDICATION" val="1"/>
  <p:tag name="KSO_WM_UNIT_SM_LIMIT_TYPE" val="2"/>
  <p:tag name="KSO_WM_UNIT_TEXT_FILL_FORE_SCHEMECOLOR_INDEX" val="13"/>
  <p:tag name="KSO_WM_UNIT_TEXT_FILL_FORE_SCHEMECOLOR_INDEX_BRIGHTNESS" val="0"/>
  <p:tag name="KSO_WM_UNIT_TEXT_FILL_TYPE" val="1"/>
  <p:tag name="KSO_WM_UNIT_TYPE" val="a"/>
  <p:tag name="KSO_WM_UNIT_VALUE" val="24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0"/>
  <p:tag name="KSO_WM_BEAUTIFY_FLAG" val="#wm#"/>
  <p:tag name="KSO_WM_CHIP_GROUPID" val="5f0e73c28050c250ba65b219"/>
  <p:tag name="KSO_WM_CHIP_XID" val="5f631d070e9bcbd1695b17db"/>
  <p:tag name="KSO_WM_TAG_VERSION" val="1.0"/>
  <p:tag name="KSO_WM_TEMPLATE_ASSEMBLE_GROUPID" val="60656f2b4054ed1e2fb804cc"/>
  <p:tag name="KSO_WM_TEMPLATE_ASSEMBLE_XID" val="60656f2b4054ed1e2fb804cc"/>
  <p:tag name="KSO_WM_TEMPLATE_CATEGORY" val="diagram"/>
  <p:tag name="KSO_WM_TEMPLATE_INDEX" val="20211835"/>
  <p:tag name="KSO_WM_UNIT_BLOCK" val="0"/>
  <p:tag name="KSO_WM_UNIT_COMPATIBLE" val="0"/>
  <p:tag name="KSO_WM_UNIT_DEC_AREA_ID" val="48f8936c132e4922905ae3cf91080c12"/>
  <p:tag name="KSO_WM_UNIT_DECORATE_INFO" val="{&quot;DecorateInfoH&quot;:{&quot;IsAbs&quot;:true},&quot;DecorateInfoW&quot;:{&quot;IsAbs&quot;:true},&quot;DecorateInfoX&quot;:{&quot;IsAbs&quot;:true,&quot;Pos&quot;:1},&quot;DecorateInfoY&quot;:{&quot;IsAbs&quot;:true,&quot;Pos&quot;:0},&quot;ReferentInfo&quot;:{&quot;Id&quot;:&quot;863ab5200c3f47daa38abd7a8d89ab3b&quot;,&quot;X&quot;:{&quot;Pos&quot;:1},&quot;Y&quot;:{&quot;Pos&quot;:2}},&quot;whChangeMode&quot;:0}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11835_1*i*1"/>
  <p:tag name="KSO_WM_UNIT_INDEX" val="1"/>
  <p:tag name="KSO_WM_UNIT_LAYERLEVEL" val="1"/>
  <p:tag name="KSO_WM_UNIT_SM_LIMIT_TYPE" val="0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53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6"/>
  <p:tag name="KSO_WM_BEAUTIFY_FLAG" val="#wm#"/>
  <p:tag name="KSO_WM_DIAGRAM_GROUP_CODE" val="m1-1"/>
  <p:tag name="KSO_WM_TAG_VERSION" val="1.0"/>
  <p:tag name="KSO_WM_TEMPLATE_CATEGORY" val="diagram"/>
  <p:tag name="KSO_WM_TEMPLATE_INDEX" val="20210779"/>
  <p:tag name="KSO_WM_UNIT_COMPATIBLE" val="0"/>
  <p:tag name="KSO_WM_UNIT_DIAGRAM_ISNUMVISUAL" val="0"/>
  <p:tag name="KSO_WM_UNIT_DIAGRAM_ISREFERUNIT" val="0"/>
  <p:tag name="KSO_WM_UNIT_HIGHLIGHT" val="0"/>
  <p:tag name="KSO_WM_UNIT_ID" val="diagram20210779_4*m_h_f*1_2_1"/>
  <p:tag name="KSO_WM_UNIT_INDEX" val="1_2_1"/>
  <p:tag name="KSO_WM_UNIT_LAYERLEVEL" val="1_1_1"/>
  <p:tag name="KSO_WM_UNIT_NOCLEAR" val="0"/>
  <p:tag name="KSO_WM_UNIT_PRESET_TEXT_INDEX" val="4"/>
  <p:tag name="KSO_WM_UNIT_PRESET_TEXT_LEN" val="12"/>
  <p:tag name="KSO_WM_UNIT_SUBTYPE" val="a"/>
  <p:tag name="KSO_WM_UNIT_TEXT_FILL_FORE_SCHEMECOLOR_INDEX" val="6"/>
  <p:tag name="KSO_WM_UNIT_TEXT_FILL_FORE_SCHEMECOLOR_INDEX_BRIGHTNESS" val="-0.25"/>
  <p:tag name="KSO_WM_UNIT_TEXT_FILL_TYPE" val="1"/>
  <p:tag name="KSO_WM_UNIT_TYPE" val="m_h_f"/>
  <p:tag name="KSO_WM_UNIT_USESOURCEFORMAT_APPLY" val="1"/>
  <p:tag name="KSO_WM_UNIT_VALUE" val="32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5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6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7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CHIP_DECFILLPROP" val="[]"/>
  <p:tag name="KSO_WM_CHIP_FILLPROP" val="[[{&quot;text_align&quot;:&quot;lt&quot;,&quot;text_direction&quot;:&quot;horizontal&quot;,&quot;support_big_font&quot;:false,&quot;picture_toward&quot;:0,&quot;picture_dockside&quot;:[],&quot;fill_id&quot;:&quot;c4cbc9b2fced405c9fc7a719d189a8f1&quot;,&quot;fill_align&quot;:&quot;lt&quot;,&quot;chip_types&quot;:[&quot;header&quot;]},{&quot;text_align&quot;:&quot;lt&quot;,&quot;text_direction&quot;:&quot;horizontal&quot;,&quot;support_features&quot;:[&quot;collage&quot;],&quot;support_big_font&quot;:false,&quot;picture_toward&quot;:0,&quot;picture_dockside&quot;:[],&quot;fill_id&quot;:&quot;703630537a544035acf5de6956828d87&quot;,&quot;fill_align&quot;:&quot;cm&quot;,&quot;chip_types&quot;:[&quot;diagram&quot;,&quot;text&quot;,&quot;picture&quot;,&quot;chart&quot;,&quot;table&quot;,&quot;video&quot;]},{&quot;text_align&quot;:&quot;lt&quot;,&quot;text_direction&quot;:&quot;horizontal&quot;,&quot;support_big_font&quot;:false,&quot;picture_toward&quot;:0,&quot;picture_dockside&quot;:[],&quot;fill_id&quot;:&quot;b407b34b201641d49d75be095b5a3ec9&quot;,&quot;fill_align&quot;:&quot;cm&quot;,&quot;chip_types&quot;:[&quot;text&quot;,&quot;picture&quot;,&quot;chart&quot;]}]]"/>
  <p:tag name="KSO_WM_CHIP_GROUPID" val="5f0e73c28050c250ba65b219"/>
  <p:tag name="KSO_WM_CHIP_INFOS" val="{&quot;type&quot;:0,&quot;layout_type&quot;:&quot;topbottom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XID" val="5f631d070e9bcbd1695b17db"/>
  <p:tag name="KSO_WM_SLIDE_BACKGROUND_TYPE" val="general"/>
  <p:tag name="KSO_WM_SLIDE_BK_DARK_LIGHT" val="2"/>
  <p:tag name="KSO_WM_SLIDE_CAN_ADD_NAVIGATION" val="1"/>
  <p:tag name="KSO_WM_SLIDE_ID" val="diagram20211835_1"/>
  <p:tag name="KSO_WM_SLIDE_INDEX" val="1"/>
  <p:tag name="KSO_WM_SLIDE_ITEM_CNT" val="0"/>
  <p:tag name="KSO_WM_SLIDE_LAYOUT" val="a_d"/>
  <p:tag name="KSO_WM_SLIDE_LAYOUT_CNT" val="1_2"/>
  <p:tag name="KSO_WM_SLIDE_LAYOUT_INFO" val="{&quot;id&quot;:&quot;2021-04-01T15:31:59&quot;,&quot;maxSize&quot;:{&quot;size1&quot;:26.699999999999999},&quot;minSize&quot;:{&quot;size1&quot;:20},&quot;normalSize&quot;:{&quot;size1&quot;:20.000185185185181},&quot;subLayout&quot;:[{&quot;id&quot;:&quot;2021-04-01T15:31:59&quot;,&quot;margin&quot;:{&quot;bottom&quot;:0.026000002399086952,&quot;left&quot;:1.6929999589920044,&quot;right&quot;:1.6929999589920044,&quot;top&quot;:1.6929999589920044},&quot;type&quot;:0},{&quot;direction&quot;:1,&quot;id&quot;:&quot;2021-04-01T15:31:59&quot;,&quot;maxSize&quot;:{&quot;size1&quot;:67.5},&quot;minSize&quot;:{&quot;size1&quot;:45},&quot;normalSize&quot;:{&quot;size1&quot;:62.712499999999999},&quot;subLayout&quot;:[{&quot;id&quot;:&quot;2021-04-01T15:31:59&quot;,&quot;margin&quot;:{&quot;bottom&quot;:1.6929999589920044,&quot;left&quot;:1.6929999589920044,&quot;right&quot;:1.2439998388290405,&quot;top&quot;:1.6670000553131104},&quot;type&quot;:0},{&quot;id&quot;:&quot;2021-04-01T15:31:59&quot;,&quot;margin&quot;:{&quot;bottom&quot;:1.6929999589920044,&quot;left&quot;:0.026000002399086952,&quot;right&quot;:1.6929999589920044,&quot;top&quot;:1.6670000553131104},&quot;type&quot;:0}],&quot;type&quot;:0}],&quot;type&quot;:0}"/>
  <p:tag name="KSO_WM_SLIDE_POSITION" val="0*60"/>
  <p:tag name="KSO_WM_SLIDE_RATIO" val="1.777778"/>
  <p:tag name="KSO_WM_SLIDE_SIZE" val="960*408"/>
  <p:tag name="KSO_WM_SLIDE_SUBTYPE" val="picTxt"/>
  <p:tag name="KSO_WM_SLIDE_SUPPORT_FEATURE_TYPE" val="0"/>
  <p:tag name="KSO_WM_SLIDE_TYPE" val="text"/>
  <p:tag name="KSO_WM_TAG_VERSION" val="1.0"/>
  <p:tag name="KSO_WM_TEMPLATE_ASSEMBLE_GROUPID" val="60656f2b4054ed1e2fb804cc"/>
  <p:tag name="KSO_WM_TEMPLATE_ASSEMBLE_XID" val="60656f2b4054ed1e2fb804cc"/>
  <p:tag name="KSO_WM_TEMPLATE_CATEGORY" val="diagram"/>
  <p:tag name="KSO_WM_TEMPLATE_COLOR_TYPE" val="1"/>
  <p:tag name="KSO_WM_TEMPLATE_INDEX" val="20211835"/>
  <p:tag name="KSO_WM_TEMPLATE_MASTER_TYPE" val="0"/>
  <p:tag name="KSO_WM_TEMPLATE_SUBCATEGORY" val="21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9"/>
  <p:tag name="KSO_WM_ASSEMBLE_CHIP_INDEX" val="46c8bbdd2f2a46b2919a8f5eb16a1eb7"/>
  <p:tag name="KSO_WM_BEAUTIFY_FLAG" val="#wm#"/>
  <p:tag name="KSO_WM_CHIP_FILLAREA_FILL_RULE" val="{&quot;fill_align&quot;:&quot;lt&quot;,&quot;fill_mode&quot;:&quot;full&quot;,&quot;sacle_strategy&quot;:&quot;smart&quot;}"/>
  <p:tag name="KSO_WM_CHIP_GROUPID" val="5e7881253197e252a37019b5"/>
  <p:tag name="KSO_WM_CHIP_XID" val="5e7881253197e252a37019b6"/>
  <p:tag name="KSO_WM_TAG_VERSION" val="1.0"/>
  <p:tag name="KSO_WM_TEMPLATE_ASSEMBLE_GROUPID" val="60656f2b4054ed1e2fb804cc"/>
  <p:tag name="KSO_WM_TEMPLATE_ASSEMBLE_XID" val="60656f2b4054ed1e2fb804cc"/>
  <p:tag name="KSO_WM_TEMPLATE_CATEGORY" val="diagram"/>
  <p:tag name="KSO_WM_TEMPLATE_INDEX" val="20211835"/>
  <p:tag name="KSO_WM_UNIT_BLOCK" val="0"/>
  <p:tag name="KSO_WM_UNIT_COMPATIBLE" val="0"/>
  <p:tag name="KSO_WM_UNIT_DEC_AREA_ID" val="863ab5200c3f47daa38abd7a8d89ab3b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24;44;4"/>
  <p:tag name="KSO_WM_UNIT_DIAGRAM_ISNUMVISUAL" val="0"/>
  <p:tag name="KSO_WM_UNIT_DIAGRAM_ISREFERUNIT" val="0"/>
  <p:tag name="KSO_WM_UNIT_HIGHLIGHT" val="0"/>
  <p:tag name="KSO_WM_UNIT_ID" val="diagram20211835_1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此处添加大标题内容"/>
  <p:tag name="KSO_WM_UNIT_SHOW_EDIT_AREA_INDICATION" val="1"/>
  <p:tag name="KSO_WM_UNIT_SM_LIMIT_TYPE" val="2"/>
  <p:tag name="KSO_WM_UNIT_TEXT_FILL_FORE_SCHEMECOLOR_INDEX" val="13"/>
  <p:tag name="KSO_WM_UNIT_TEXT_FILL_FORE_SCHEMECOLOR_INDEX_BRIGHTNESS" val="0"/>
  <p:tag name="KSO_WM_UNIT_TEXT_FILL_TYPE" val="1"/>
  <p:tag name="KSO_WM_UNIT_TYPE" val="a"/>
  <p:tag name="KSO_WM_UNIT_VALUE" val="24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0"/>
  <p:tag name="KSO_WM_BEAUTIFY_FLAG" val="#wm#"/>
  <p:tag name="KSO_WM_CHIP_GROUPID" val="5f0e73c28050c250ba65b219"/>
  <p:tag name="KSO_WM_CHIP_XID" val="5f631d070e9bcbd1695b17db"/>
  <p:tag name="KSO_WM_TAG_VERSION" val="1.0"/>
  <p:tag name="KSO_WM_TEMPLATE_ASSEMBLE_GROUPID" val="60656f2b4054ed1e2fb804cc"/>
  <p:tag name="KSO_WM_TEMPLATE_ASSEMBLE_XID" val="60656f2b4054ed1e2fb804cc"/>
  <p:tag name="KSO_WM_TEMPLATE_CATEGORY" val="diagram"/>
  <p:tag name="KSO_WM_TEMPLATE_INDEX" val="20211835"/>
  <p:tag name="KSO_WM_UNIT_BLOCK" val="0"/>
  <p:tag name="KSO_WM_UNIT_COMPATIBLE" val="0"/>
  <p:tag name="KSO_WM_UNIT_DEC_AREA_ID" val="48f8936c132e4922905ae3cf91080c12"/>
  <p:tag name="KSO_WM_UNIT_DECORATE_INFO" val="{&quot;DecorateInfoH&quot;:{&quot;IsAbs&quot;:true},&quot;DecorateInfoW&quot;:{&quot;IsAbs&quot;:true},&quot;DecorateInfoX&quot;:{&quot;IsAbs&quot;:true,&quot;Pos&quot;:1},&quot;DecorateInfoY&quot;:{&quot;IsAbs&quot;:true,&quot;Pos&quot;:0},&quot;ReferentInfo&quot;:{&quot;Id&quot;:&quot;863ab5200c3f47daa38abd7a8d89ab3b&quot;,&quot;X&quot;:{&quot;Pos&quot;:1},&quot;Y&quot;:{&quot;Pos&quot;:2}},&quot;whChangeMode&quot;:0}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11835_1*i*1"/>
  <p:tag name="KSO_WM_UNIT_INDEX" val="1"/>
  <p:tag name="KSO_WM_UNIT_LAYERLEVEL" val="1"/>
  <p:tag name="KSO_WM_UNIT_SM_LIMIT_TYPE" val="0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53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1"/>
  <p:tag name="KSO_WM_BEAUTIFY_FLAG" val="#wm#"/>
  <p:tag name="KSO_WM_DIAGRAM_GROUP_CODE" val="m1-1"/>
  <p:tag name="KSO_WM_TAG_VERSION" val="1.0"/>
  <p:tag name="KSO_WM_TEMPLATE_CATEGORY" val="diagram"/>
  <p:tag name="KSO_WM_TEMPLATE_INDEX" val="20210779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.6"/>
  <p:tag name="KSO_WM_UNIT_FILL_TYPE" val="1"/>
  <p:tag name="KSO_WM_UNIT_HIGHLIGHT" val="0"/>
  <p:tag name="KSO_WM_UNIT_ID" val="diagram20210779_4*m_h_i*1_1_1"/>
  <p:tag name="KSO_WM_UNIT_INDEX" val="1_1_1"/>
  <p:tag name="KSO_WM_UNIT_LAYERLEVEL" val="1_1_1"/>
  <p:tag name="KSO_WM_UNIT_TEXT_FILL_FORE_SCHEMECOLOR_INDEX" val="14"/>
  <p:tag name="KSO_WM_UNIT_TEXT_FILL_FORE_SCHEMECOLOR_INDEX_BRIGHTNESS" val="0"/>
  <p:tag name="KSO_WM_UNIT_TEXT_FILL_TYPE" val="1"/>
  <p:tag name="KSO_WM_UNIT_TYPE" val="m_h_i"/>
  <p:tag name="KSO_WM_UNIT_USESOURCEFORMAT_APPLY" val="1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2"/>
  <p:tag name="KSO_WM_BEAUTIFY_FLAG" val="#wm#"/>
  <p:tag name="KSO_WM_DIAGRAM_GROUP_CODE" val="m1-1"/>
  <p:tag name="KSO_WM_TAG_VERSION" val="1.0"/>
  <p:tag name="KSO_WM_TEMPLATE_CATEGORY" val="diagram"/>
  <p:tag name="KSO_WM_TEMPLATE_INDEX" val="20210779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10779_4*m_h_i*1_1_2"/>
  <p:tag name="KSO_WM_UNIT_INDEX" val="1_1_2"/>
  <p:tag name="KSO_WM_UNIT_LAYERLEVEL" val="1_1_1"/>
  <p:tag name="KSO_WM_UNIT_TEXT_FILL_FORE_SCHEMECOLOR_INDEX" val="14"/>
  <p:tag name="KSO_WM_UNIT_TEXT_FILL_FORE_SCHEMECOLOR_INDEX_BRIGHTNESS" val="0"/>
  <p:tag name="KSO_WM_UNIT_TEXT_FILL_TYPE" val="1"/>
  <p:tag name="KSO_WM_UNIT_TYPE" val="m_h_i"/>
  <p:tag name="KSO_WM_UNIT_USESOURCEFORMAT_APPLY" val="1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3"/>
  <p:tag name="KSO_WM_BEAUTIFY_FLAG" val="#wm#"/>
  <p:tag name="KSO_WM_DIAGRAM_GROUP_CODE" val="m1-1"/>
  <p:tag name="KSO_WM_TAG_VERSION" val="1.0"/>
  <p:tag name="KSO_WM_TEMPLATE_CATEGORY" val="diagram"/>
  <p:tag name="KSO_WM_TEMPLATE_INDEX" val="20210779"/>
  <p:tag name="KSO_WM_UNIT_COMPATIBLE" val="0"/>
  <p:tag name="KSO_WM_UNIT_DIAGRAM_ISNUMVISUAL" val="0"/>
  <p:tag name="KSO_WM_UNIT_DIAGRAM_ISREFERUNIT" val="0"/>
  <p:tag name="KSO_WM_UNIT_HIGHLIGHT" val="0"/>
  <p:tag name="KSO_WM_UNIT_ID" val="diagram20210779_4*m_h_f*1_1_1"/>
  <p:tag name="KSO_WM_UNIT_INDEX" val="1_1_1"/>
  <p:tag name="KSO_WM_UNIT_LAYERLEVEL" val="1_1_1"/>
  <p:tag name="KSO_WM_UNIT_NOCLEAR" val="0"/>
  <p:tag name="KSO_WM_UNIT_PRESET_TEXT_INDEX" val="4"/>
  <p:tag name="KSO_WM_UNIT_PRESET_TEXT_LEN" val="12"/>
  <p:tag name="KSO_WM_UNIT_SUBTYPE" val="a"/>
  <p:tag name="KSO_WM_UNIT_TEXT_FILL_FORE_SCHEMECOLOR_INDEX" val="5"/>
  <p:tag name="KSO_WM_UNIT_TEXT_FILL_FORE_SCHEMECOLOR_INDEX_BRIGHTNESS" val="-0.25"/>
  <p:tag name="KSO_WM_UNIT_TEXT_FILL_TYPE" val="1"/>
  <p:tag name="KSO_WM_UNIT_TYPE" val="m_h_f"/>
  <p:tag name="KSO_WM_UNIT_USESOURCEFORMAT_APPLY" val="1"/>
  <p:tag name="KSO_WM_UNIT_VALUE" val="32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4"/>
  <p:tag name="KSO_WM_BEAUTIFY_FLAG" val="#wm#"/>
  <p:tag name="KSO_WM_DIAGRAM_GROUP_CODE" val="m1-1"/>
  <p:tag name="KSO_WM_TAG_VERSION" val="1.0"/>
  <p:tag name="KSO_WM_TEMPLATE_CATEGORY" val="diagram"/>
  <p:tag name="KSO_WM_TEMPLATE_INDEX" val="20210779"/>
  <p:tag name="KSO_WM_UNIT_COMPATIBLE" val="0"/>
  <p:tag name="KSO_WM_UNIT_DIAGRAM_ISNUMVISUAL" val="0"/>
  <p:tag name="KSO_WM_UNIT_DIAGRAM_ISREFERUNIT" val="0"/>
  <p:tag name="KSO_WM_UNIT_FILL_FORE_SCHEMECOLOR_INDEX" val="6"/>
  <p:tag name="KSO_WM_UNIT_FILL_FORE_SCHEMECOLOR_INDEX_BRIGHTNESS" val="0.6"/>
  <p:tag name="KSO_WM_UNIT_FILL_TYPE" val="1"/>
  <p:tag name="KSO_WM_UNIT_HIGHLIGHT" val="0"/>
  <p:tag name="KSO_WM_UNIT_ID" val="diagram20210779_4*m_h_i*1_2_1"/>
  <p:tag name="KSO_WM_UNIT_INDEX" val="1_2_1"/>
  <p:tag name="KSO_WM_UNIT_LAYERLEVEL" val="1_1_1"/>
  <p:tag name="KSO_WM_UNIT_TEXT_FILL_FORE_SCHEMECOLOR_INDEX" val="14"/>
  <p:tag name="KSO_WM_UNIT_TEXT_FILL_FORE_SCHEMECOLOR_INDEX_BRIGHTNESS" val="0"/>
  <p:tag name="KSO_WM_UNIT_TEXT_FILL_TYPE" val="1"/>
  <p:tag name="KSO_WM_UNIT_TYPE" val="m_h_i"/>
  <p:tag name="KSO_WM_UNIT_USESOURCEFORMAT_APPLY" val="1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5"/>
  <p:tag name="KSO_WM_BEAUTIFY_FLAG" val="#wm#"/>
  <p:tag name="KSO_WM_DIAGRAM_GROUP_CODE" val="m1-1"/>
  <p:tag name="KSO_WM_TAG_VERSION" val="1.0"/>
  <p:tag name="KSO_WM_TEMPLATE_CATEGORY" val="diagram"/>
  <p:tag name="KSO_WM_TEMPLATE_INDEX" val="20210779"/>
  <p:tag name="KSO_WM_UNIT_COMPATIBLE" val="0"/>
  <p:tag name="KSO_WM_UNIT_DIAGRAM_ISNUMVISUAL" val="0"/>
  <p:tag name="KSO_WM_UNIT_DIAGRAM_ISREFERUNIT" val="0"/>
  <p:tag name="KSO_WM_UNIT_FILL_FORE_SCHEMECOLOR_INDEX" val="6"/>
  <p:tag name="KSO_WM_UNIT_FILL_FORE_SCHEMECOLOR_INDEX_BRIGHTNESS" val="0"/>
  <p:tag name="KSO_WM_UNIT_FILL_TYPE" val="1"/>
  <p:tag name="KSO_WM_UNIT_HIGHLIGHT" val="0"/>
  <p:tag name="KSO_WM_UNIT_ID" val="diagram20210779_4*m_h_i*1_2_2"/>
  <p:tag name="KSO_WM_UNIT_INDEX" val="1_2_2"/>
  <p:tag name="KSO_WM_UNIT_LAYERLEVEL" val="1_1_1"/>
  <p:tag name="KSO_WM_UNIT_TEXT_FILL_FORE_SCHEMECOLOR_INDEX" val="14"/>
  <p:tag name="KSO_WM_UNIT_TEXT_FILL_FORE_SCHEMECOLOR_INDEX_BRIGHTNESS" val="0"/>
  <p:tag name="KSO_WM_UNIT_TEXT_FILL_TYPE" val="1"/>
  <p:tag name="KSO_WM_UNIT_TYPE" val="m_h_i"/>
  <p:tag name="KSO_WM_UNIT_USESOURCEFORMAT_APPLY" val="1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6"/>
  <p:tag name="KSO_WM_BEAUTIFY_FLAG" val="#wm#"/>
  <p:tag name="KSO_WM_DIAGRAM_GROUP_CODE" val="m1-1"/>
  <p:tag name="KSO_WM_TAG_VERSION" val="1.0"/>
  <p:tag name="KSO_WM_TEMPLATE_CATEGORY" val="diagram"/>
  <p:tag name="KSO_WM_TEMPLATE_INDEX" val="20210779"/>
  <p:tag name="KSO_WM_UNIT_COMPATIBLE" val="0"/>
  <p:tag name="KSO_WM_UNIT_DIAGRAM_ISNUMVISUAL" val="0"/>
  <p:tag name="KSO_WM_UNIT_DIAGRAM_ISREFERUNIT" val="0"/>
  <p:tag name="KSO_WM_UNIT_HIGHLIGHT" val="0"/>
  <p:tag name="KSO_WM_UNIT_ID" val="diagram20210779_4*m_h_f*1_2_1"/>
  <p:tag name="KSO_WM_UNIT_INDEX" val="1_2_1"/>
  <p:tag name="KSO_WM_UNIT_LAYERLEVEL" val="1_1_1"/>
  <p:tag name="KSO_WM_UNIT_NOCLEAR" val="0"/>
  <p:tag name="KSO_WM_UNIT_PRESET_TEXT_INDEX" val="4"/>
  <p:tag name="KSO_WM_UNIT_PRESET_TEXT_LEN" val="12"/>
  <p:tag name="KSO_WM_UNIT_SUBTYPE" val="a"/>
  <p:tag name="KSO_WM_UNIT_TEXT_FILL_FORE_SCHEMECOLOR_INDEX" val="6"/>
  <p:tag name="KSO_WM_UNIT_TEXT_FILL_FORE_SCHEMECOLOR_INDEX_BRIGHTNESS" val="-0.25"/>
  <p:tag name="KSO_WM_UNIT_TEXT_FILL_TYPE" val="1"/>
  <p:tag name="KSO_WM_UNIT_TYPE" val="m_h_f"/>
  <p:tag name="KSO_WM_UNIT_USESOURCEFORMAT_APPLY" val="1"/>
  <p:tag name="KSO_WM_UNIT_VALUE" val="32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7"/>
  <p:tag name="KSO_WM_BEAUTIFY_FLAG" val="#wm#"/>
  <p:tag name="KSO_WM_DIAGRAM_GROUP_CODE" val="m1-1"/>
  <p:tag name="KSO_WM_TAG_VERSION" val="1.0"/>
  <p:tag name="KSO_WM_TEMPLATE_CATEGORY" val="diagram"/>
  <p:tag name="KSO_WM_TEMPLATE_INDEX" val="20210779"/>
  <p:tag name="KSO_WM_UNIT_COMPATIBLE" val="0"/>
  <p:tag name="KSO_WM_UNIT_DIAGRAM_ISNUMVISUAL" val="0"/>
  <p:tag name="KSO_WM_UNIT_DIAGRAM_ISREFERUNIT" val="0"/>
  <p:tag name="KSO_WM_UNIT_FILL_FORE_SCHEMECOLOR_INDEX" val="7"/>
  <p:tag name="KSO_WM_UNIT_FILL_FORE_SCHEMECOLOR_INDEX_BRIGHTNESS" val="0.6"/>
  <p:tag name="KSO_WM_UNIT_FILL_TYPE" val="1"/>
  <p:tag name="KSO_WM_UNIT_HIGHLIGHT" val="0"/>
  <p:tag name="KSO_WM_UNIT_ID" val="diagram20210779_4*m_h_i*1_3_1"/>
  <p:tag name="KSO_WM_UNIT_INDEX" val="1_3_1"/>
  <p:tag name="KSO_WM_UNIT_LAYERLEVEL" val="1_1_1"/>
  <p:tag name="KSO_WM_UNIT_TEXT_FILL_FORE_SCHEMECOLOR_INDEX" val="14"/>
  <p:tag name="KSO_WM_UNIT_TEXT_FILL_FORE_SCHEMECOLOR_INDEX_BRIGHTNESS" val="0"/>
  <p:tag name="KSO_WM_UNIT_TEXT_FILL_TYPE" val="1"/>
  <p:tag name="KSO_WM_UNIT_TYPE" val="m_h_i"/>
  <p:tag name="KSO_WM_UNIT_USESOURCEFORMAT_APPLY" val="1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8"/>
  <p:tag name="KSO_WM_BEAUTIFY_FLAG" val="#wm#"/>
  <p:tag name="KSO_WM_DIAGRAM_GROUP_CODE" val="m1-1"/>
  <p:tag name="KSO_WM_TAG_VERSION" val="1.0"/>
  <p:tag name="KSO_WM_TEMPLATE_CATEGORY" val="diagram"/>
  <p:tag name="KSO_WM_TEMPLATE_INDEX" val="20210779"/>
  <p:tag name="KSO_WM_UNIT_COMPATIBLE" val="0"/>
  <p:tag name="KSO_WM_UNIT_DIAGRAM_ISNUMVISUAL" val="0"/>
  <p:tag name="KSO_WM_UNIT_DIAGRAM_ISREFERUNIT" val="0"/>
  <p:tag name="KSO_WM_UNIT_FILL_FORE_SCHEMECOLOR_INDEX" val="7"/>
  <p:tag name="KSO_WM_UNIT_FILL_FORE_SCHEMECOLOR_INDEX_BRIGHTNESS" val="0"/>
  <p:tag name="KSO_WM_UNIT_FILL_TYPE" val="1"/>
  <p:tag name="KSO_WM_UNIT_HIGHLIGHT" val="0"/>
  <p:tag name="KSO_WM_UNIT_ID" val="diagram20210779_4*m_h_i*1_3_2"/>
  <p:tag name="KSO_WM_UNIT_INDEX" val="1_3_2"/>
  <p:tag name="KSO_WM_UNIT_LAYERLEVEL" val="1_1_1"/>
  <p:tag name="KSO_WM_UNIT_TEXT_FILL_FORE_SCHEMECOLOR_INDEX" val="14"/>
  <p:tag name="KSO_WM_UNIT_TEXT_FILL_FORE_SCHEMECOLOR_INDEX_BRIGHTNESS" val="0"/>
  <p:tag name="KSO_WM_UNIT_TEXT_FILL_TYPE" val="1"/>
  <p:tag name="KSO_WM_UNIT_TYPE" val="m_h_i"/>
  <p:tag name="KSO_WM_UNIT_USESOURCEFORMAT_APPLY" val="1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9"/>
  <p:tag name="KSO_WM_BEAUTIFY_FLAG" val="#wm#"/>
  <p:tag name="KSO_WM_DIAGRAM_GROUP_CODE" val="m1-1"/>
  <p:tag name="KSO_WM_TAG_VERSION" val="1.0"/>
  <p:tag name="KSO_WM_TEMPLATE_CATEGORY" val="diagram"/>
  <p:tag name="KSO_WM_TEMPLATE_INDEX" val="20210779"/>
  <p:tag name="KSO_WM_UNIT_COMPATIBLE" val="0"/>
  <p:tag name="KSO_WM_UNIT_DIAGRAM_ISNUMVISUAL" val="0"/>
  <p:tag name="KSO_WM_UNIT_DIAGRAM_ISREFERUNIT" val="0"/>
  <p:tag name="KSO_WM_UNIT_HIGHLIGHT" val="0"/>
  <p:tag name="KSO_WM_UNIT_ID" val="diagram20210779_4*m_h_f*1_3_1"/>
  <p:tag name="KSO_WM_UNIT_INDEX" val="1_3_1"/>
  <p:tag name="KSO_WM_UNIT_LAYERLEVEL" val="1_1_1"/>
  <p:tag name="KSO_WM_UNIT_NOCLEAR" val="0"/>
  <p:tag name="KSO_WM_UNIT_PRESET_TEXT_INDEX" val="4"/>
  <p:tag name="KSO_WM_UNIT_PRESET_TEXT_LEN" val="12"/>
  <p:tag name="KSO_WM_UNIT_SUBTYPE" val="a"/>
  <p:tag name="KSO_WM_UNIT_TEXT_FILL_FORE_SCHEMECOLOR_INDEX" val="7"/>
  <p:tag name="KSO_WM_UNIT_TEXT_FILL_FORE_SCHEMECOLOR_INDEX_BRIGHTNESS" val="-0.25"/>
  <p:tag name="KSO_WM_UNIT_TEXT_FILL_TYPE" val="1"/>
  <p:tag name="KSO_WM_UNIT_TYPE" val="m_h_f"/>
  <p:tag name="KSO_WM_UNIT_USESOURCEFORMAT_APPLY" val="1"/>
  <p:tag name="KSO_WM_UNIT_VALUE" val="32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3"/>
  <p:tag name="KSO_WM_ASSEMBLE_CHIP_INDEX" val="2cb7bc13b1df4884be02a22822a466b4"/>
  <p:tag name="KSO_WM_BEAUTIFY_FLAG" val="#wm#"/>
  <p:tag name="KSO_WM_CHIP_FILLAREA_FILL_RULE" val="{&quot;fill_align&quot;:&quot;cm&quot;,&quot;fill_mode&quot;:&quot;full&quot;,&quot;sacle_strategy&quot;:&quot;smart&quot;}"/>
  <p:tag name="KSO_WM_CHIP_GROUPID" val="5e7310da9a230a26b9e88a19"/>
  <p:tag name="KSO_WM_CHIP_XID" val="5e7310da9a230a26b9e88a1a"/>
  <p:tag name="KSO_WM_TAG_VERSION" val="1.0"/>
  <p:tag name="KSO_WM_TEMPLATE_ASSEMBLE_GROUPID" val="60656f2b4054ed1e2fb804cc"/>
  <p:tag name="KSO_WM_TEMPLATE_ASSEMBLE_XID" val="60656f2b4054ed1e2fb804cc"/>
  <p:tag name="KSO_WM_TEMPLATE_CATEGORY" val="diagram"/>
  <p:tag name="KSO_WM_TEMPLATE_INDEX" val="20211835"/>
  <p:tag name="KSO_WM_UNIT_COMPATIBLE" val="0"/>
  <p:tag name="KSO_WM_UNIT_DEC_AREA_ID" val="93c80f2d779a4d76b5824f7e3bfbc4d6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IAGRAM_ISNUMVISUAL" val="0"/>
  <p:tag name="KSO_WM_UNIT_DIAGRAM_ISREFERUNIT" val="0"/>
  <p:tag name="KSO_WM_UNIT_HIGHLIGHT" val="0"/>
  <p:tag name="KSO_WM_UNIT_ID" val="diagram20211835_1*d*1"/>
  <p:tag name="KSO_WM_UNIT_INDEX" val="1"/>
  <p:tag name="KSO_WM_UNIT_LAYERLEVEL" val="1"/>
  <p:tag name="KSO_WM_UNIT_PICTURE_CLIP_FLAG" val="0"/>
  <p:tag name="KSO_WM_UNIT_SM_LIMIT_TYPE" val="2"/>
  <p:tag name="KSO_WM_UNIT_SUPPORT_UNIT_TYPE" val="[&quot;d&quot;,&quot;α&quot;]"/>
  <p:tag name="KSO_WM_UNIT_TYPE" val="d"/>
  <p:tag name="KSO_WM_UNIT_VALUE" val="1058*1438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5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6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7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IXED_XID_TMP" val="5f5ee1ca4d6848d78f644aed"/>
  <p:tag name="KSO_WM_BEAUTIFY_FLAG" val="#wm#"/>
  <p:tag name="KSO_WM_CHIP_DECFILLPROP" val="[]"/>
  <p:tag name="KSO_WM_CHIP_FILLPROP" val="[[{&quot;text_align&quot;:&quot;ct&quot;,&quot;text_direction&quot;:&quot;horizontal&quot;,&quot;support_big_font&quot;:false,&quot;picture_toward&quot;:0,&quot;picture_dockside&quot;:[],&quot;fill_id&quot;:&quot;f4e552a498f24ec88a7a49012f3332fe&quot;,&quot;fill_align&quot;:&quot;ct&quot;,&quot;chip_types&quot;:[&quot;header&quot;]},{&quot;text_align&quot;:&quot;lm&quot;,&quot;text_direction&quot;:&quot;horizontal&quot;,&quot;support_features&quot;:[&quot;collage&quot;],&quot;support_big_font&quot;:false,&quot;picture_toward&quot;:0,&quot;picture_dockside&quot;:[],&quot;fill_id&quot;:&quot;174da224636a4d3fbb0d51f2ce0d7c1d&quot;,&quot;fill_align&quot;:&quot;cm&quot;,&quot;chip_types&quot;:[&quot;pictext&quot;,&quot;text&quot;,&quot;picture&quot;,&quot;table&quot;,&quot;video&quot;]}]]"/>
  <p:tag name="KSO_WM_CHIP_GROUPID" val="5f5ee1ca4d6848d78f644aed"/>
  <p:tag name="KSO_WM_CHIP_INFOS" val="{&quot;type&quot;:0,&quot;layout_type&quot;:&quot;topbottom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XID" val="5f69675b553136823a5e61e2"/>
  <p:tag name="KSO_WM_SLIDE_BACKGROUND" val="[&quot;general&quot;]"/>
  <p:tag name="KSO_WM_SLIDE_BACKGROUND_TYPE" val="general"/>
  <p:tag name="KSO_WM_SLIDE_BK_DARK_LIGHT" val="2"/>
  <p:tag name="KSO_WM_SLIDE_CAN_ADD_NAVIGATION" val="1"/>
  <p:tag name="KSO_WM_SLIDE_ID" val="diagram20213673_1"/>
  <p:tag name="KSO_WM_SLIDE_INDEX" val="1"/>
  <p:tag name="KSO_WM_SLIDE_ITEM_CNT" val="0"/>
  <p:tag name="KSO_WM_SLIDE_LAYOUT" val="a_f"/>
  <p:tag name="KSO_WM_SLIDE_LAYOUT_CNT" val="1_1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id&quot;:&quot;2021-04-01T15:14:58&quot;,&quot;maxSize&quot;:{&quot;size1&quot;:31.100000000000001},&quot;minSize&quot;:{&quot;size1&quot;:20},&quot;normalSize&quot;:{&quot;size1&quot;:31.09981481481481},&quot;subLayout&quot;:[{&quot;id&quot;:&quot;2021-04-01T15:14:58&quot;,&quot;margin&quot;:{&quot;bottom&quot;:0.21199998259544373,&quot;left&quot;:1.6929999589920044,&quot;right&quot;:1.6929999589920044,&quot;top&quot;:1.6929999589920044},&quot;type&quot;:0},{&quot;id&quot;:&quot;2021-04-01T15:14:58&quot;,&quot;margin&quot;:{&quot;bottom&quot;:2.1170001029968262,&quot;left&quot;:5.5029997825622559,&quot;right&quot;:5.5029997825622559,&quot;top&quot;:1.6929999589920044},&quot;type&quot;:0}],&quot;type&quot;:0}"/>
  <p:tag name="KSO_WM_SLIDE_POSITION" val="47*48"/>
  <p:tag name="KSO_WM_SLIDE_RATIO" val="1.777778"/>
  <p:tag name="KSO_WM_SLIDE_SIZE" val="864*420"/>
  <p:tag name="KSO_WM_SLIDE_SUBTYPE" val="pureTxt"/>
  <p:tag name="KSO_WM_SLIDE_SUPPORT_FEATURE_TYPE" val="0"/>
  <p:tag name="KSO_WM_SLIDE_TYPE" val="text"/>
  <p:tag name="KSO_WM_TAG_VERSION" val="1.0"/>
  <p:tag name="KSO_WM_TEMPLATE_ASSEMBLE_GROUPID" val="60656eb54054ed1e2fb7fe8f"/>
  <p:tag name="KSO_WM_TEMPLATE_ASSEMBLE_XID" val="60656eb54054ed1e2fb7fe8f"/>
  <p:tag name="KSO_WM_TEMPLATE_CATEGORY" val="diagram"/>
  <p:tag name="KSO_WM_TEMPLATE_COLOR_TYPE" val="1"/>
  <p:tag name="KSO_WM_TEMPLATE_INDEX" val="20213673"/>
  <p:tag name="KSO_WM_TEMPLATE_MASTER_TYPE" val="0"/>
  <p:tag name="KSO_WM_TEMPLATE_SUBCATEGORY" val="21"/>
  <p:tag name="KSO_WM_TEMPLATE_THUMBS_INDEX" val="1、4、7、12、13、14、15、16、17、18、20、24、25、28、33、36、40、43、44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9"/>
  <p:tag name="KSO_WM_ASSEMBLE_CHIP_INDEX" val="e2b0899fbad14fb9990a409e9b2989d8"/>
  <p:tag name="KSO_WM_CHIP_FILLAREA_FILL_RULE" val="{&quot;fill_align&quot;:&quot;cm&quot;,&quot;fill_mode&quot;:&quot;full&quot;,&quot;sacle_strategy&quot;:&quot;smart&quot;}"/>
  <p:tag name="KSO_WM_CHIP_GROUPID" val="5e6b05596848fb12bee65ac8"/>
  <p:tag name="KSO_WM_CHIP_XID" val="5e6b05596848fb12bee65aca"/>
  <p:tag name="KSO_WM_TAG_VERSION" val="1.0"/>
  <p:tag name="KSO_WM_TEMPLATE_ASSEMBLE_GROUPID" val="60656eb54054ed1e2fb7fe8f"/>
  <p:tag name="KSO_WM_TEMPLATE_ASSEMBLE_XID" val="60656eb54054ed1e2fb7fe8f"/>
  <p:tag name="KSO_WM_TEMPLATE_CATEGORY" val="diagram"/>
  <p:tag name="KSO_WM_TEMPLATE_INDEX" val="20213673"/>
  <p:tag name="KSO_WM_UNIT_BLOCK" val="0"/>
  <p:tag name="KSO_WM_UNIT_COMPATIBLE" val="0"/>
  <p:tag name="KSO_WM_UNIT_DEC_AREA_ID" val="c5974a3a47a7438db28ffdaeb587b99c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14;20;2"/>
  <p:tag name="KSO_WM_UNIT_DIAGRAM_ISNUMVISUAL" val="0"/>
  <p:tag name="KSO_WM_UNIT_DIAGRAM_ISREFERUNIT" val="0"/>
  <p:tag name="KSO_WM_UNIT_HIGHLIGHT" val="0"/>
  <p:tag name="KSO_WM_UNIT_ID" val="diagram20213673_1*f*1"/>
  <p:tag name="KSO_WM_UNIT_LAYERLEVEL" val="1"/>
  <p:tag name="KSO_WM_UNIT_NOCLEAR" val="0"/>
  <p:tag name="KSO_WM_UNIT_PRESET_TEXT" val="单击此处添加正文，文字是您思想的提炼，为了演示发布的良好效果，请言简意赅的阐述您的观点。您的内容已经简明扼要，字字珠玑，但信息却千丝万缕、错综复杂，需要用更多的文字来表述；但请您尽可能提炼思想的精髓，否则容易造成观者的阅读压力，适得其反。正如我们都希望改变世界，希望给别人带去光明，但更多时候我们只需要播下一颗种子，自然有微风吹拂，雨露滋养。恰如其分的表达观点，往往事半功倍。当您的内容到达这个限度时。"/>
  <p:tag name="KSO_WM_UNIT_SHOW_EDIT_AREA_INDICATION" val="1"/>
  <p:tag name="KSO_WM_UNIT_SM_LIMIT_TYPE" val="2"/>
  <p:tag name="KSO_WM_UNIT_SUBTYPE" val="a"/>
  <p:tag name="KSO_WM_UNIT_SUPPORT_UNIT_TYPE" val="[&quot;d&quot;,&quot;β&quot;,&quot;θ&quot;]"/>
  <p:tag name="KSO_WM_UNIT_TEXT_FILL_FORE_SCHEMECOLOR_INDEX" val="13"/>
  <p:tag name="KSO_WM_UNIT_TEXT_FILL_FORE_SCHEMECOLOR_INDEX_BRIGHTNESS" val="0.25"/>
  <p:tag name="KSO_WM_UNIT_TEXT_FILL_TYPE" val="1"/>
  <p:tag name="KSO_WM_UNIT_TEXT_SUBTYPE" val="a"/>
  <p:tag name="KSO_WM_UNIT_VALUE" val="225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CHIP_DECFILLPROP" val="[]"/>
  <p:tag name="KSO_WM_CHIP_FILLPROP" val="[[{&quot;text_align&quot;:&quot;lb&quot;,&quot;text_direction&quot;:&quot;horizontal&quot;,&quot;support_big_font&quot;:false,&quot;picture_toward&quot;:0,&quot;picture_dockside&quot;:[],&quot;fill_id&quot;:&quot;ea6796f915924c3eb38ed994684ee306&quot;,&quot;fill_align&quot;:&quot;lb&quot;,&quot;chip_types&quot;:[&quot;header&quot;]},{&quot;text_align&quot;:&quot;lt&quot;,&quot;text_direction&quot;:&quot;horizontal&quot;,&quot;support_big_font&quot;:false,&quot;picture_toward&quot;:0,&quot;picture_dockside&quot;:[],&quot;fill_id&quot;:&quot;50df74bd5f4148c4807f5df98fc595b7&quot;,&quot;fill_align&quot;:&quot;lt&quot;,&quot;chip_types&quot;:[&quot;pictext&quot;,&quot;text&quot;,&quot;picture&quot;,&quot;chart&quot;,&quot;table&quot;,&quot;video&quot;]}],[{&quot;text_align&quot;:&quot;lm&quot;,&quot;text_direction&quot;:&quot;horizontal&quot;,&quot;support_big_font&quot;:false,&quot;picture_toward&quot;:0,&quot;picture_dockside&quot;:[],&quot;fill_id&quot;:&quot;ea6796f915924c3eb38ed994684ee306&quot;,&quot;fill_align&quot;:&quot;lm&quot;,&quot;chip_types&quot;:[&quot;pictext&quot;,&quot;text&quot;,&quot;picture&quot;,&quot;chart&quot;,&quot;table&quot;,&quot;video&quot;]},{&quot;text_align&quot;:&quot;lm&quot;,&quot;text_direction&quot;:&quot;horizontal&quot;,&quot;support_big_font&quot;:false,&quot;picture_toward&quot;:0,&quot;picture_dockside&quot;:[],&quot;fill_id&quot;:&quot;50df74bd5f4148c4807f5df98fc595b7&quot;,&quot;fill_align&quot;:&quot;lm&quot;,&quot;chip_types&quot;:[&quot;text&quot;]}]]"/>
  <p:tag name="KSO_WM_CHIP_GROUPID" val="5efd942681ee359a788b1dce"/>
  <p:tag name="KSO_WM_CHIP_INFOS" val="{&quot;type&quot;:0,&quot;layout_type&quot;:&quot;topbottom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XID" val="5efd942681ee359a788b1dcf"/>
  <p:tag name="KSO_WM_SLIDE_BACKGROUND_TYPE" val="general"/>
  <p:tag name="KSO_WM_SLIDE_BK_DARK_LIGHT" val="2"/>
  <p:tag name="KSO_WM_SLIDE_COLORSCHEME_VERSION" val="3.2"/>
  <p:tag name="KSO_WM_SLIDE_ID" val="diagram20215795_1"/>
  <p:tag name="KSO_WM_SLIDE_INDEX" val="1"/>
  <p:tag name="KSO_WM_SLIDE_ITEM_CNT" val="0"/>
  <p:tag name="KSO_WM_SLIDE_LAYOUT" val="f"/>
  <p:tag name="KSO_WM_SLIDE_LAYOUT_CNT" val="2"/>
  <p:tag name="KSO_WM_SLIDE_LAYOUT_INFO" val="{&quot;id&quot;:&quot;2021-04-01T16:01:40&quot;,&quot;maxSize&quot;:{&quot;size1&quot;:53.299999999999997},&quot;minSize&quot;:{&quot;size1&quot;:33.299999999999997},&quot;normalSize&quot;:{&quot;size1&quot;:42.200000000000003},&quot;subLayout&quot;:[{&quot;id&quot;:&quot;2021-04-01T16:01:40&quot;,&quot;margin&quot;:{&quot;bottom&quot;:0.026000002399086952,&quot;left&quot;:4.2329998016357422,&quot;right&quot;:5.0799999237060547,&quot;top&quot;:2.5399999618530273},&quot;type&quot;:0},{&quot;id&quot;:&quot;2021-04-01T16:01:40&quot;,&quot;margin&quot;:{&quot;bottom&quot;:2.5399999618530273,&quot;left&quot;:4.2329998016357422,&quot;right&quot;:5.0799999237060547,&quot;top&quot;:0.81999999284744263},&quot;type&quot;:0}],&quot;type&quot;:0}"/>
  <p:tag name="KSO_WM_SLIDE_POSITION" val="28*22"/>
  <p:tag name="KSO_WM_SLIDE_RATIO" val="1.777778"/>
  <p:tag name="KSO_WM_SLIDE_SIZE" val="905*497"/>
  <p:tag name="KSO_WM_SLIDE_SUBTYPE" val="pureTxt"/>
  <p:tag name="KSO_WM_SLIDE_SUPPORT_FEATURE_TYPE" val="0"/>
  <p:tag name="KSO_WM_SLIDE_TYPE" val="text"/>
  <p:tag name="KSO_WM_TAG_VERSION" val="1.0"/>
  <p:tag name="KSO_WM_TEMPLATE_ASSEMBLE_GROUPID" val="60656fbd4054ed1e2fb80f8c"/>
  <p:tag name="KSO_WM_TEMPLATE_ASSEMBLE_XID" val="60656fbd4054ed1e2fb80f8c"/>
  <p:tag name="KSO_WM_TEMPLATE_CATEGORY" val="diagram"/>
  <p:tag name="KSO_WM_TEMPLATE_COLOR_TYPE" val="1"/>
  <p:tag name="KSO_WM_TEMPLATE_INDEX" val="20215795"/>
  <p:tag name="KSO_WM_TEMPLATE_MASTER_TYPE" val="0"/>
  <p:tag name="KSO_WM_TEMPLATE_SUBCATEGORY" val="21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8"/>
  <p:tag name="KSO_WM_BEAUTIFY_FLAG" val="#wm#"/>
  <p:tag name="KSO_WM_CHIP_GROUPID" val="5efd942681ee359a788b1dce"/>
  <p:tag name="KSO_WM_CHIP_XID" val="5efd942681ee359a788b1dcf"/>
  <p:tag name="KSO_WM_TAG_VERSION" val="1.0"/>
  <p:tag name="KSO_WM_TEMPLATE_ASSEMBLE_GROUPID" val="60656fbd4054ed1e2fb80f8c"/>
  <p:tag name="KSO_WM_TEMPLATE_ASSEMBLE_XID" val="60656fbd4054ed1e2fb80f8c"/>
  <p:tag name="KSO_WM_TEMPLATE_CATEGORY" val="diagram"/>
  <p:tag name="KSO_WM_TEMPLATE_INDEX" val="20215795"/>
  <p:tag name="KSO_WM_UNIT_BLOCK" val="0"/>
  <p:tag name="KSO_WM_UNIT_COMPATIBLE" val="0"/>
  <p:tag name="KSO_WM_UNIT_DEC_AREA_ID" val="2b4a8d0625914d598112302f12344aa4"/>
  <p:tag name="KSO_WM_UNIT_DECORATE_INFO" val="{&quot;ReferentInfo&quot;:{&quot;Id&quot;:&quot;slide&quot;,&quot;X&quot;:{&quot;Pos&quot;:2},&quot;Y&quot;:{&quot;Pos&quot;:0}},&quot;DecorateInfoX&quot;:{&quot;Pos&quot;:2,&quot;IsAbs&quot;:false},&quot;DecorateInfoY&quot;:{&quot;Pos&quot;:0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15795_1*i*3"/>
  <p:tag name="KSO_WM_UNIT_INDEX" val="3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1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9"/>
  <p:tag name="KSO_WM_BEAUTIFY_FLAG" val="#wm#"/>
  <p:tag name="KSO_WM_CHIP_GROUPID" val="5efd942681ee359a788b1dce"/>
  <p:tag name="KSO_WM_CHIP_XID" val="5efd942681ee359a788b1dcf"/>
  <p:tag name="KSO_WM_TAG_VERSION" val="1.0"/>
  <p:tag name="KSO_WM_TEMPLATE_ASSEMBLE_GROUPID" val="60656fbd4054ed1e2fb80f8c"/>
  <p:tag name="KSO_WM_TEMPLATE_ASSEMBLE_XID" val="60656fbd4054ed1e2fb80f8c"/>
  <p:tag name="KSO_WM_TEMPLATE_CATEGORY" val="diagram"/>
  <p:tag name="KSO_WM_TEMPLATE_INDEX" val="20215795"/>
  <p:tag name="KSO_WM_UNIT_BLOCK" val="0"/>
  <p:tag name="KSO_WM_UNIT_COMPATIBLE" val="0"/>
  <p:tag name="KSO_WM_UNIT_DEC_AREA_ID" val="828b4ef013f04759b2b207b808c4e681"/>
  <p:tag name="KSO_WM_UNIT_DECORATE_INFO" val="{&quot;ReferentInfo&quot;:{&quot;Id&quot;:&quot;slide&quot;,&quot;X&quot;:{&quot;Pos&quot;:2},&quot;Y&quot;:{&quot;Pos&quot;:0}},&quot;DecorateInfoX&quot;:{&quot;Pos&quot;:2,&quot;IsAbs&quot;:false},&quot;DecorateInfoY&quot;:{&quot;Pos&quot;:0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8"/>
  <p:tag name="KSO_WM_UNIT_FILL_FORE_SCHEMECOLOR_INDEX_BRIGHTNESS" val="0"/>
  <p:tag name="KSO_WM_UNIT_FILL_TYPE" val="1"/>
  <p:tag name="KSO_WM_UNIT_HIGHLIGHT" val="0"/>
  <p:tag name="KSO_WM_UNIT_ID" val="diagram20215795_1*i*4"/>
  <p:tag name="KSO_WM_UNIT_INDEX" val="4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1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0"/>
  <p:tag name="KSO_WM_ASSEMBLE_CHIP_INDEX" val="70f0d16534754915b4e1020c863fc74b"/>
  <p:tag name="KSO_WM_CHIP_FILLAREA_FILL_RULE" val="{&quot;fill_align&quot;:&quot;lm&quot;,&quot;fill_mode&quot;:&quot;full&quot;,&quot;sacle_strategy&quot;:&quot;smart&quot;}"/>
  <p:tag name="KSO_WM_CHIP_GROUPID" val="5e6b05596848fb12bee65ac8"/>
  <p:tag name="KSO_WM_CHIP_XID" val="5e6b05596848fb12bee65aca"/>
  <p:tag name="KSO_WM_TAG_VERSION" val="1.0"/>
  <p:tag name="KSO_WM_TEMPLATE_ASSEMBLE_GROUPID" val="60656fbd4054ed1e2fb80f8c"/>
  <p:tag name="KSO_WM_TEMPLATE_ASSEMBLE_XID" val="60656fbd4054ed1e2fb80f8c"/>
  <p:tag name="KSO_WM_TEMPLATE_CATEGORY" val="diagram"/>
  <p:tag name="KSO_WM_TEMPLATE_INDEX" val="20215795"/>
  <p:tag name="KSO_WM_UNIT_BLOCK" val="0"/>
  <p:tag name="KSO_WM_UNIT_COMPATIBLE" val="0"/>
  <p:tag name="KSO_WM_UNIT_DEC_AREA_ID" val="f7c62faf312e4538aea5ef138fe0f82c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14;20;2"/>
  <p:tag name="KSO_WM_UNIT_DIAGRAM_ISNUMVISUAL" val="0"/>
  <p:tag name="KSO_WM_UNIT_DIAGRAM_ISREFERUNIT" val="0"/>
  <p:tag name="KSO_WM_UNIT_HIGHLIGHT" val="0"/>
  <p:tag name="KSO_WM_UNIT_ID" val="diagram20215795_1*f*2"/>
  <p:tag name="KSO_WM_UNIT_LAYERLEVEL" val="1"/>
  <p:tag name="KSO_WM_UNIT_NOCLEAR" val="0"/>
  <p:tag name="KSO_WM_UNIT_PRESET_TEXT" val="单击此处添加正文，文字是您思想的提炼，为了演示发布的良好效果，请言简意赅的阐述您的观点。您的内容已经简明扼要，字字珠玑，但信息却千丝万缕、错综复杂，需要用更多的文字来表述；但请您尽可能提炼思想的精髓，否则容易造成观者的阅读压力，适得其反。正如我们都希望改变世界，希望给别人带去光明，但更多时候我们只需要播下一颗种子，自然有微风吹拂，雨露滋养。恰如其分的表达观点。"/>
  <p:tag name="KSO_WM_UNIT_SHOW_EDIT_AREA_INDICATION" val="1"/>
  <p:tag name="KSO_WM_UNIT_SM_LIMIT_TYPE" val="2"/>
  <p:tag name="KSO_WM_UNIT_SUBTYPE" val="a"/>
  <p:tag name="KSO_WM_UNIT_SUPPORT_UNIT_TYPE" val="[&quot;d&quot;,&quot;α&quot;,&quot;β&quot;,&quot;θ&quot;]"/>
  <p:tag name="KSO_WM_UNIT_TEXT_FILL_FORE_SCHEMECOLOR_INDEX" val="13"/>
  <p:tag name="KSO_WM_UNIT_TEXT_FILL_FORE_SCHEMECOLOR_INDEX_BRIGHTNESS" val="0.25"/>
  <p:tag name="KSO_WM_UNIT_TEXT_FILL_TYPE" val="1"/>
  <p:tag name="KSO_WM_UNIT_TEXT_SUBTYPE" val="a"/>
  <p:tag name="KSO_WM_UNIT_VALUE" val="228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1"/>
  <p:tag name="KSO_WM_ASSEMBLE_CHIP_INDEX" val="12a7d8be10494d05b2891496eee89d6d"/>
  <p:tag name="KSO_WM_CHIP_FILLAREA_FILL_RULE" val="{&quot;fill_align&quot;:&quot;lm&quot;,&quot;fill_mode&quot;:&quot;full&quot;,&quot;sacle_strategy&quot;:&quot;smart&quot;}"/>
  <p:tag name="KSO_WM_CHIP_GROUPID" val="5e6b05596848fb12bee65ac8"/>
  <p:tag name="KSO_WM_CHIP_XID" val="5e6b05596848fb12bee65aca"/>
  <p:tag name="KSO_WM_TAG_VERSION" val="1.0"/>
  <p:tag name="KSO_WM_TEMPLATE_ASSEMBLE_GROUPID" val="60656fbd4054ed1e2fb80f8c"/>
  <p:tag name="KSO_WM_TEMPLATE_ASSEMBLE_XID" val="60656fbd4054ed1e2fb80f8c"/>
  <p:tag name="KSO_WM_TEMPLATE_CATEGORY" val="diagram"/>
  <p:tag name="KSO_WM_TEMPLATE_INDEX" val="20215795"/>
  <p:tag name="KSO_WM_UNIT_BLOCK" val="0"/>
  <p:tag name="KSO_WM_UNIT_COMPATIBLE" val="0"/>
  <p:tag name="KSO_WM_UNIT_DEC_AREA_ID" val="052df35fdf0743098642fc7a3d411ebd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14;20;2"/>
  <p:tag name="KSO_WM_UNIT_DIAGRAM_ISNUMVISUAL" val="0"/>
  <p:tag name="KSO_WM_UNIT_DIAGRAM_ISREFERUNIT" val="0"/>
  <p:tag name="KSO_WM_UNIT_HIGHLIGHT" val="0"/>
  <p:tag name="KSO_WM_UNIT_ID" val="diagram20215795_1*f*1"/>
  <p:tag name="KSO_WM_UNIT_LAYERLEVEL" val="1"/>
  <p:tag name="KSO_WM_UNIT_NOCLEAR" val="0"/>
  <p:tag name="KSO_WM_UNIT_PRESET_TEXT" val="单击此处添加正文，文字是您思想的提炼，为了演示发布的良好效果，请言简意赅的阐述您的观点。您的内容已经简明扼要，字字珠玑，但信息却千丝万缕、错综复杂，需要用更多的文字来表述；但请您尽可能提炼思想的精髓，否则容易造成观者的阅读压力，适得其反。正如我们都希望改变世界，希望给别人带去光明，但更多时候我们只需要播下一颗种子，自然有微风吹拂，雨露滋养。恰如其分的表达观点，往往事半功倍。当您的内容到达这个限度时，或许已经不纯粹作用于演示，极大可能运用于阅读领域；无论是传播观点、知识分享还是汇报工作，内容的详尽固然重要，但请一定注意信息框架的清晰，这样才能使内容层次分明，页面简洁易读。"/>
  <p:tag name="KSO_WM_UNIT_SHOW_EDIT_AREA_INDICATION" val="1"/>
  <p:tag name="KSO_WM_UNIT_SM_LIMIT_TYPE" val="2"/>
  <p:tag name="KSO_WM_UNIT_SUBTYPE" val="a"/>
  <p:tag name="KSO_WM_UNIT_TEXT_FILL_FORE_SCHEMECOLOR_INDEX" val="13"/>
  <p:tag name="KSO_WM_UNIT_TEXT_FILL_FORE_SCHEMECOLOR_INDEX_BRIGHTNESS" val="0.25"/>
  <p:tag name="KSO_WM_UNIT_TEXT_FILL_TYPE" val="1"/>
  <p:tag name="KSO_WM_UNIT_TEXT_SUBTYPE" val="a"/>
  <p:tag name="KSO_WM_UNIT_VALUE" val="304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IXED_XID_TMP" val="5f5ee1ca4d6848d78f644aed"/>
  <p:tag name="KSO_WM_BEAUTIFY_FLAG" val="#wm#"/>
  <p:tag name="KSO_WM_CHIP_DECFILLPROP" val="[]"/>
  <p:tag name="KSO_WM_CHIP_FILLPROP" val="[[{&quot;text_align&quot;:&quot;ct&quot;,&quot;text_direction&quot;:&quot;horizontal&quot;,&quot;support_big_font&quot;:false,&quot;picture_toward&quot;:0,&quot;picture_dockside&quot;:[],&quot;fill_id&quot;:&quot;f4e552a498f24ec88a7a49012f3332fe&quot;,&quot;fill_align&quot;:&quot;ct&quot;,&quot;chip_types&quot;:[&quot;header&quot;]},{&quot;text_align&quot;:&quot;lm&quot;,&quot;text_direction&quot;:&quot;horizontal&quot;,&quot;support_features&quot;:[&quot;collage&quot;],&quot;support_big_font&quot;:false,&quot;picture_toward&quot;:0,&quot;picture_dockside&quot;:[],&quot;fill_id&quot;:&quot;174da224636a4d3fbb0d51f2ce0d7c1d&quot;,&quot;fill_align&quot;:&quot;cm&quot;,&quot;chip_types&quot;:[&quot;pictext&quot;,&quot;text&quot;,&quot;picture&quot;,&quot;table&quot;,&quot;video&quot;]}]]"/>
  <p:tag name="KSO_WM_CHIP_GROUPID" val="5f5ee1ca4d6848d78f644aed"/>
  <p:tag name="KSO_WM_CHIP_INFOS" val="{&quot;type&quot;:0,&quot;layout_type&quot;:&quot;topbottom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XID" val="5f69675b553136823a5e61e2"/>
  <p:tag name="KSO_WM_SLIDE_BACKGROUND" val="[&quot;general&quot;]"/>
  <p:tag name="KSO_WM_SLIDE_BACKGROUND_TYPE" val="general"/>
  <p:tag name="KSO_WM_SLIDE_BK_DARK_LIGHT" val="2"/>
  <p:tag name="KSO_WM_SLIDE_CAN_ADD_NAVIGATION" val="1"/>
  <p:tag name="KSO_WM_SLIDE_ID" val="diagram20213673_1"/>
  <p:tag name="KSO_WM_SLIDE_INDEX" val="1"/>
  <p:tag name="KSO_WM_SLIDE_ITEM_CNT" val="0"/>
  <p:tag name="KSO_WM_SLIDE_LAYOUT" val="a_f"/>
  <p:tag name="KSO_WM_SLIDE_LAYOUT_CNT" val="1_1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id&quot;:&quot;2021-04-01T15:14:58&quot;,&quot;maxSize&quot;:{&quot;size1&quot;:31.100000000000001},&quot;minSize&quot;:{&quot;size1&quot;:20},&quot;normalSize&quot;:{&quot;size1&quot;:31.09981481481481},&quot;subLayout&quot;:[{&quot;id&quot;:&quot;2021-04-01T15:14:58&quot;,&quot;margin&quot;:{&quot;bottom&quot;:0.21199998259544373,&quot;left&quot;:1.6929999589920044,&quot;right&quot;:1.6929999589920044,&quot;top&quot;:1.6929999589920044},&quot;type&quot;:0},{&quot;id&quot;:&quot;2021-04-01T15:14:58&quot;,&quot;margin&quot;:{&quot;bottom&quot;:2.1170001029968262,&quot;left&quot;:5.5029997825622559,&quot;right&quot;:5.5029997825622559,&quot;top&quot;:1.6929999589920044},&quot;type&quot;:0}],&quot;type&quot;:0}"/>
  <p:tag name="KSO_WM_SLIDE_POSITION" val="47*48"/>
  <p:tag name="KSO_WM_SLIDE_RATIO" val="1.777778"/>
  <p:tag name="KSO_WM_SLIDE_SIZE" val="864*420"/>
  <p:tag name="KSO_WM_SLIDE_SUBTYPE" val="pureTxt"/>
  <p:tag name="KSO_WM_SLIDE_SUPPORT_FEATURE_TYPE" val="0"/>
  <p:tag name="KSO_WM_SLIDE_TYPE" val="text"/>
  <p:tag name="KSO_WM_TAG_VERSION" val="1.0"/>
  <p:tag name="KSO_WM_TEMPLATE_ASSEMBLE_GROUPID" val="60656eb54054ed1e2fb7fe8f"/>
  <p:tag name="KSO_WM_TEMPLATE_ASSEMBLE_XID" val="60656eb54054ed1e2fb7fe8f"/>
  <p:tag name="KSO_WM_TEMPLATE_CATEGORY" val="diagram"/>
  <p:tag name="KSO_WM_TEMPLATE_COLOR_TYPE" val="1"/>
  <p:tag name="KSO_WM_TEMPLATE_INDEX" val="20213673"/>
  <p:tag name="KSO_WM_TEMPLATE_MASTER_TYPE" val="0"/>
  <p:tag name="KSO_WM_TEMPLATE_SUBCATEGORY" val="21"/>
  <p:tag name="KSO_WM_TEMPLATE_THUMBS_INDEX" val="1、4、7、12、13、14、15、16、17、18、20、24、25、28、33、36、40、43、44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9"/>
  <p:tag name="KSO_WM_ASSEMBLE_CHIP_INDEX" val="e2b0899fbad14fb9990a409e9b2989d8"/>
  <p:tag name="KSO_WM_CHIP_FILLAREA_FILL_RULE" val="{&quot;fill_align&quot;:&quot;cm&quot;,&quot;fill_mode&quot;:&quot;full&quot;,&quot;sacle_strategy&quot;:&quot;smart&quot;}"/>
  <p:tag name="KSO_WM_CHIP_GROUPID" val="5e6b05596848fb12bee65ac8"/>
  <p:tag name="KSO_WM_CHIP_XID" val="5e6b05596848fb12bee65aca"/>
  <p:tag name="KSO_WM_TAG_VERSION" val="1.0"/>
  <p:tag name="KSO_WM_TEMPLATE_ASSEMBLE_GROUPID" val="60656eb54054ed1e2fb7fe8f"/>
  <p:tag name="KSO_WM_TEMPLATE_ASSEMBLE_XID" val="60656eb54054ed1e2fb7fe8f"/>
  <p:tag name="KSO_WM_TEMPLATE_CATEGORY" val="diagram"/>
  <p:tag name="KSO_WM_TEMPLATE_INDEX" val="20213673"/>
  <p:tag name="KSO_WM_UNIT_BLOCK" val="0"/>
  <p:tag name="KSO_WM_UNIT_COMPATIBLE" val="0"/>
  <p:tag name="KSO_WM_UNIT_DEC_AREA_ID" val="c5974a3a47a7438db28ffdaeb587b99c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14;20;2"/>
  <p:tag name="KSO_WM_UNIT_DIAGRAM_ISNUMVISUAL" val="0"/>
  <p:tag name="KSO_WM_UNIT_DIAGRAM_ISREFERUNIT" val="0"/>
  <p:tag name="KSO_WM_UNIT_HIGHLIGHT" val="0"/>
  <p:tag name="KSO_WM_UNIT_ID" val="diagram20213673_1*f*1"/>
  <p:tag name="KSO_WM_UNIT_LAYERLEVEL" val="1"/>
  <p:tag name="KSO_WM_UNIT_NOCLEAR" val="0"/>
  <p:tag name="KSO_WM_UNIT_PRESET_TEXT" val="单击此处添加正文，文字是您思想的提炼，为了演示发布的良好效果，请言简意赅的阐述您的观点。您的内容已经简明扼要，字字珠玑，但信息却千丝万缕、错综复杂，需要用更多的文字来表述；但请您尽可能提炼思想的精髓，否则容易造成观者的阅读压力，适得其反。正如我们都希望改变世界，希望给别人带去光明，但更多时候我们只需要播下一颗种子，自然有微风吹拂，雨露滋养。恰如其分的表达观点，往往事半功倍。当您的内容到达这个限度时。"/>
  <p:tag name="KSO_WM_UNIT_SHOW_EDIT_AREA_INDICATION" val="1"/>
  <p:tag name="KSO_WM_UNIT_SM_LIMIT_TYPE" val="2"/>
  <p:tag name="KSO_WM_UNIT_SUBTYPE" val="a"/>
  <p:tag name="KSO_WM_UNIT_SUPPORT_UNIT_TYPE" val="[&quot;d&quot;,&quot;β&quot;,&quot;θ&quot;]"/>
  <p:tag name="KSO_WM_UNIT_TEXT_FILL_FORE_SCHEMECOLOR_INDEX" val="13"/>
  <p:tag name="KSO_WM_UNIT_TEXT_FILL_FORE_SCHEMECOLOR_INDEX_BRIGHTNESS" val="0.25"/>
  <p:tag name="KSO_WM_UNIT_TEXT_FILL_TYPE" val="1"/>
  <p:tag name="KSO_WM_UNIT_TEXT_SUBTYPE" val="a"/>
  <p:tag name="KSO_WM_UNIT_VALUE" val="225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IXED_XID_TMP" val="5f5ee1ca4d6848d78f644aed"/>
  <p:tag name="KSO_WM_BEAUTIFY_FLAG" val="#wm#"/>
  <p:tag name="KSO_WM_CHIP_DECFILLPROP" val="[]"/>
  <p:tag name="KSO_WM_CHIP_FILLPROP" val="[[{&quot;text_align&quot;:&quot;ct&quot;,&quot;text_direction&quot;:&quot;horizontal&quot;,&quot;support_big_font&quot;:false,&quot;picture_toward&quot;:0,&quot;picture_dockside&quot;:[],&quot;fill_id&quot;:&quot;f4e552a498f24ec88a7a49012f3332fe&quot;,&quot;fill_align&quot;:&quot;ct&quot;,&quot;chip_types&quot;:[&quot;header&quot;]},{&quot;text_align&quot;:&quot;lm&quot;,&quot;text_direction&quot;:&quot;horizontal&quot;,&quot;support_features&quot;:[&quot;collage&quot;],&quot;support_big_font&quot;:false,&quot;picture_toward&quot;:0,&quot;picture_dockside&quot;:[],&quot;fill_id&quot;:&quot;174da224636a4d3fbb0d51f2ce0d7c1d&quot;,&quot;fill_align&quot;:&quot;cm&quot;,&quot;chip_types&quot;:[&quot;pictext&quot;,&quot;text&quot;,&quot;picture&quot;,&quot;table&quot;,&quot;video&quot;]}]]"/>
  <p:tag name="KSO_WM_CHIP_GROUPID" val="5f5ee1ca4d6848d78f644aed"/>
  <p:tag name="KSO_WM_CHIP_INFOS" val="{&quot;type&quot;:0,&quot;layout_type&quot;:&quot;topbottom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XID" val="5f69675b553136823a5e61e2"/>
  <p:tag name="KSO_WM_SLIDE_BACKGROUND" val="[&quot;general&quot;]"/>
  <p:tag name="KSO_WM_SLIDE_BACKGROUND_TYPE" val="general"/>
  <p:tag name="KSO_WM_SLIDE_BK_DARK_LIGHT" val="2"/>
  <p:tag name="KSO_WM_SLIDE_CAN_ADD_NAVIGATION" val="1"/>
  <p:tag name="KSO_WM_SLIDE_ID" val="diagram20213673_1"/>
  <p:tag name="KSO_WM_SLIDE_INDEX" val="1"/>
  <p:tag name="KSO_WM_SLIDE_ITEM_CNT" val="0"/>
  <p:tag name="KSO_WM_SLIDE_LAYOUT" val="a_f"/>
  <p:tag name="KSO_WM_SLIDE_LAYOUT_CNT" val="1_1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id&quot;:&quot;2021-04-01T15:14:58&quot;,&quot;maxSize&quot;:{&quot;size1&quot;:31.100000000000001},&quot;minSize&quot;:{&quot;size1&quot;:20},&quot;normalSize&quot;:{&quot;size1&quot;:31.09981481481481},&quot;subLayout&quot;:[{&quot;id&quot;:&quot;2021-04-01T15:14:58&quot;,&quot;margin&quot;:{&quot;bottom&quot;:0.21199998259544373,&quot;left&quot;:1.6929999589920044,&quot;right&quot;:1.6929999589920044,&quot;top&quot;:1.6929999589920044},&quot;type&quot;:0},{&quot;id&quot;:&quot;2021-04-01T15:14:58&quot;,&quot;margin&quot;:{&quot;bottom&quot;:2.1170001029968262,&quot;left&quot;:5.5029997825622559,&quot;right&quot;:5.5029997825622559,&quot;top&quot;:1.6929999589920044},&quot;type&quot;:0}],&quot;type&quot;:0}"/>
  <p:tag name="KSO_WM_SLIDE_POSITION" val="47*48"/>
  <p:tag name="KSO_WM_SLIDE_RATIO" val="1.777778"/>
  <p:tag name="KSO_WM_SLIDE_SIZE" val="864*420"/>
  <p:tag name="KSO_WM_SLIDE_SUBTYPE" val="pureTxt"/>
  <p:tag name="KSO_WM_SLIDE_SUPPORT_FEATURE_TYPE" val="0"/>
  <p:tag name="KSO_WM_SLIDE_TYPE" val="text"/>
  <p:tag name="KSO_WM_TAG_VERSION" val="1.0"/>
  <p:tag name="KSO_WM_TEMPLATE_ASSEMBLE_GROUPID" val="60656eb54054ed1e2fb7fe8f"/>
  <p:tag name="KSO_WM_TEMPLATE_ASSEMBLE_XID" val="60656eb54054ed1e2fb7fe8f"/>
  <p:tag name="KSO_WM_TEMPLATE_CATEGORY" val="diagram"/>
  <p:tag name="KSO_WM_TEMPLATE_COLOR_TYPE" val="1"/>
  <p:tag name="KSO_WM_TEMPLATE_INDEX" val="20213673"/>
  <p:tag name="KSO_WM_TEMPLATE_MASTER_TYPE" val="0"/>
  <p:tag name="KSO_WM_TEMPLATE_SUBCATEGORY" val="21"/>
  <p:tag name="KSO_WM_TEMPLATE_THUMBS_INDEX" val="1、4、7、12、13、14、15、16、17、18、20、24、25、28、33、36、40、43、44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9"/>
  <p:tag name="KSO_WM_ASSEMBLE_CHIP_INDEX" val="e2b0899fbad14fb9990a409e9b2989d8"/>
  <p:tag name="KSO_WM_CHIP_FILLAREA_FILL_RULE" val="{&quot;fill_align&quot;:&quot;cm&quot;,&quot;fill_mode&quot;:&quot;full&quot;,&quot;sacle_strategy&quot;:&quot;smart&quot;}"/>
  <p:tag name="KSO_WM_CHIP_GROUPID" val="5e6b05596848fb12bee65ac8"/>
  <p:tag name="KSO_WM_CHIP_XID" val="5e6b05596848fb12bee65aca"/>
  <p:tag name="KSO_WM_TAG_VERSION" val="1.0"/>
  <p:tag name="KSO_WM_TEMPLATE_ASSEMBLE_GROUPID" val="60656eb54054ed1e2fb7fe8f"/>
  <p:tag name="KSO_WM_TEMPLATE_ASSEMBLE_XID" val="60656eb54054ed1e2fb7fe8f"/>
  <p:tag name="KSO_WM_TEMPLATE_CATEGORY" val="diagram"/>
  <p:tag name="KSO_WM_TEMPLATE_INDEX" val="20213673"/>
  <p:tag name="KSO_WM_UNIT_BLOCK" val="0"/>
  <p:tag name="KSO_WM_UNIT_COMPATIBLE" val="0"/>
  <p:tag name="KSO_WM_UNIT_DEC_AREA_ID" val="c5974a3a47a7438db28ffdaeb587b99c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14;20;2"/>
  <p:tag name="KSO_WM_UNIT_DIAGRAM_ISNUMVISUAL" val="0"/>
  <p:tag name="KSO_WM_UNIT_DIAGRAM_ISREFERUNIT" val="0"/>
  <p:tag name="KSO_WM_UNIT_HIGHLIGHT" val="0"/>
  <p:tag name="KSO_WM_UNIT_ID" val="diagram20213673_1*f*1"/>
  <p:tag name="KSO_WM_UNIT_LAYERLEVEL" val="1"/>
  <p:tag name="KSO_WM_UNIT_NOCLEAR" val="0"/>
  <p:tag name="KSO_WM_UNIT_PRESET_TEXT" val="单击此处添加正文，文字是您思想的提炼，为了演示发布的良好效果，请言简意赅的阐述您的观点。您的内容已经简明扼要，字字珠玑，但信息却千丝万缕、错综复杂，需要用更多的文字来表述；但请您尽可能提炼思想的精髓，否则容易造成观者的阅读压力，适得其反。正如我们都希望改变世界，希望给别人带去光明，但更多时候我们只需要播下一颗种子，自然有微风吹拂，雨露滋养。恰如其分的表达观点，往往事半功倍。当您的内容到达这个限度时。"/>
  <p:tag name="KSO_WM_UNIT_SHOW_EDIT_AREA_INDICATION" val="1"/>
  <p:tag name="KSO_WM_UNIT_SM_LIMIT_TYPE" val="2"/>
  <p:tag name="KSO_WM_UNIT_SUBTYPE" val="a"/>
  <p:tag name="KSO_WM_UNIT_SUPPORT_UNIT_TYPE" val="[&quot;d&quot;,&quot;β&quot;,&quot;θ&quot;]"/>
  <p:tag name="KSO_WM_UNIT_TEXT_FILL_FORE_SCHEMECOLOR_INDEX" val="13"/>
  <p:tag name="KSO_WM_UNIT_TEXT_FILL_FORE_SCHEMECOLOR_INDEX_BRIGHTNESS" val="0.25"/>
  <p:tag name="KSO_WM_UNIT_TEXT_FILL_TYPE" val="1"/>
  <p:tag name="KSO_WM_UNIT_TEXT_SUBTYPE" val="a"/>
  <p:tag name="KSO_WM_UNIT_VALUE" val="225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CHIP_DECFILLPROP" val="[]"/>
  <p:tag name="KSO_WM_CHIP_FILLPROP" val="[[{&quot;text_align&quot;:&quot;lb&quot;,&quot;text_direction&quot;:&quot;horizontal&quot;,&quot;support_big_font&quot;:false,&quot;picture_toward&quot;:0,&quot;picture_dockside&quot;:[],&quot;fill_id&quot;:&quot;ea6796f915924c3eb38ed994684ee306&quot;,&quot;fill_align&quot;:&quot;lb&quot;,&quot;chip_types&quot;:[&quot;header&quot;]},{&quot;text_align&quot;:&quot;lt&quot;,&quot;text_direction&quot;:&quot;horizontal&quot;,&quot;support_big_font&quot;:false,&quot;picture_toward&quot;:0,&quot;picture_dockside&quot;:[],&quot;fill_id&quot;:&quot;50df74bd5f4148c4807f5df98fc595b7&quot;,&quot;fill_align&quot;:&quot;lt&quot;,&quot;chip_types&quot;:[&quot;pictext&quot;,&quot;text&quot;,&quot;picture&quot;,&quot;chart&quot;,&quot;table&quot;,&quot;video&quot;]}],[{&quot;text_align&quot;:&quot;lm&quot;,&quot;text_direction&quot;:&quot;horizontal&quot;,&quot;support_big_font&quot;:false,&quot;picture_toward&quot;:0,&quot;picture_dockside&quot;:[],&quot;fill_id&quot;:&quot;ea6796f915924c3eb38ed994684ee306&quot;,&quot;fill_align&quot;:&quot;lm&quot;,&quot;chip_types&quot;:[&quot;pictext&quot;,&quot;text&quot;,&quot;picture&quot;,&quot;chart&quot;,&quot;table&quot;,&quot;video&quot;]},{&quot;text_align&quot;:&quot;lm&quot;,&quot;text_direction&quot;:&quot;horizontal&quot;,&quot;support_big_font&quot;:false,&quot;picture_toward&quot;:0,&quot;picture_dockside&quot;:[],&quot;fill_id&quot;:&quot;50df74bd5f4148c4807f5df98fc595b7&quot;,&quot;fill_align&quot;:&quot;lm&quot;,&quot;chip_types&quot;:[&quot;text&quot;]}]]"/>
  <p:tag name="KSO_WM_CHIP_GROUPID" val="5efd942681ee359a788b1dce"/>
  <p:tag name="KSO_WM_CHIP_INFOS" val="{&quot;type&quot;:0,&quot;layout_type&quot;:&quot;topbottom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XID" val="5efd942681ee359a788b1dcf"/>
  <p:tag name="KSO_WM_SLIDE_BACKGROUND_TYPE" val="general"/>
  <p:tag name="KSO_WM_SLIDE_BK_DARK_LIGHT" val="2"/>
  <p:tag name="KSO_WM_SLIDE_COLORSCHEME_VERSION" val="3.2"/>
  <p:tag name="KSO_WM_SLIDE_ID" val="diagram20215795_1"/>
  <p:tag name="KSO_WM_SLIDE_INDEX" val="1"/>
  <p:tag name="KSO_WM_SLIDE_ITEM_CNT" val="0"/>
  <p:tag name="KSO_WM_SLIDE_LAYOUT" val="f"/>
  <p:tag name="KSO_WM_SLIDE_LAYOUT_CNT" val="2"/>
  <p:tag name="KSO_WM_SLIDE_LAYOUT_INFO" val="{&quot;id&quot;:&quot;2021-04-01T16:01:40&quot;,&quot;maxSize&quot;:{&quot;size1&quot;:53.299999999999997},&quot;minSize&quot;:{&quot;size1&quot;:33.299999999999997},&quot;normalSize&quot;:{&quot;size1&quot;:42.200000000000003},&quot;subLayout&quot;:[{&quot;id&quot;:&quot;2021-04-01T16:01:40&quot;,&quot;margin&quot;:{&quot;bottom&quot;:0.026000002399086952,&quot;left&quot;:4.2329998016357422,&quot;right&quot;:5.0799999237060547,&quot;top&quot;:2.5399999618530273},&quot;type&quot;:0},{&quot;id&quot;:&quot;2021-04-01T16:01:40&quot;,&quot;margin&quot;:{&quot;bottom&quot;:2.5399999618530273,&quot;left&quot;:4.2329998016357422,&quot;right&quot;:5.0799999237060547,&quot;top&quot;:0.81999999284744263},&quot;type&quot;:0}],&quot;type&quot;:0}"/>
  <p:tag name="KSO_WM_SLIDE_POSITION" val="28*22"/>
  <p:tag name="KSO_WM_SLIDE_RATIO" val="1.777778"/>
  <p:tag name="KSO_WM_SLIDE_SIZE" val="905*497"/>
  <p:tag name="KSO_WM_SLIDE_SUBTYPE" val="pureTxt"/>
  <p:tag name="KSO_WM_SLIDE_SUPPORT_FEATURE_TYPE" val="0"/>
  <p:tag name="KSO_WM_SLIDE_TYPE" val="text"/>
  <p:tag name="KSO_WM_TAG_VERSION" val="1.0"/>
  <p:tag name="KSO_WM_TEMPLATE_ASSEMBLE_GROUPID" val="60656fbd4054ed1e2fb80f8c"/>
  <p:tag name="KSO_WM_TEMPLATE_ASSEMBLE_XID" val="60656fbd4054ed1e2fb80f8c"/>
  <p:tag name="KSO_WM_TEMPLATE_CATEGORY" val="diagram"/>
  <p:tag name="KSO_WM_TEMPLATE_COLOR_TYPE" val="1"/>
  <p:tag name="KSO_WM_TEMPLATE_INDEX" val="20215795"/>
  <p:tag name="KSO_WM_TEMPLATE_MASTER_TYPE" val="0"/>
  <p:tag name="KSO_WM_TEMPLATE_SUBCATEGORY" val="21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8"/>
  <p:tag name="KSO_WM_BEAUTIFY_FLAG" val="#wm#"/>
  <p:tag name="KSO_WM_CHIP_GROUPID" val="5efd942681ee359a788b1dce"/>
  <p:tag name="KSO_WM_CHIP_XID" val="5efd942681ee359a788b1dcf"/>
  <p:tag name="KSO_WM_TAG_VERSION" val="1.0"/>
  <p:tag name="KSO_WM_TEMPLATE_ASSEMBLE_GROUPID" val="60656fbd4054ed1e2fb80f8c"/>
  <p:tag name="KSO_WM_TEMPLATE_ASSEMBLE_XID" val="60656fbd4054ed1e2fb80f8c"/>
  <p:tag name="KSO_WM_TEMPLATE_CATEGORY" val="diagram"/>
  <p:tag name="KSO_WM_TEMPLATE_INDEX" val="20215795"/>
  <p:tag name="KSO_WM_UNIT_BLOCK" val="0"/>
  <p:tag name="KSO_WM_UNIT_COMPATIBLE" val="0"/>
  <p:tag name="KSO_WM_UNIT_DEC_AREA_ID" val="2b4a8d0625914d598112302f12344aa4"/>
  <p:tag name="KSO_WM_UNIT_DECORATE_INFO" val="{&quot;ReferentInfo&quot;:{&quot;Id&quot;:&quot;slide&quot;,&quot;X&quot;:{&quot;Pos&quot;:2},&quot;Y&quot;:{&quot;Pos&quot;:0}},&quot;DecorateInfoX&quot;:{&quot;Pos&quot;:2,&quot;IsAbs&quot;:false},&quot;DecorateInfoY&quot;:{&quot;Pos&quot;:0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15795_1*i*3"/>
  <p:tag name="KSO_WM_UNIT_INDEX" val="3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1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9"/>
  <p:tag name="KSO_WM_BEAUTIFY_FLAG" val="#wm#"/>
  <p:tag name="KSO_WM_CHIP_GROUPID" val="5efd942681ee359a788b1dce"/>
  <p:tag name="KSO_WM_CHIP_XID" val="5efd942681ee359a788b1dcf"/>
  <p:tag name="KSO_WM_TAG_VERSION" val="1.0"/>
  <p:tag name="KSO_WM_TEMPLATE_ASSEMBLE_GROUPID" val="60656fbd4054ed1e2fb80f8c"/>
  <p:tag name="KSO_WM_TEMPLATE_ASSEMBLE_XID" val="60656fbd4054ed1e2fb80f8c"/>
  <p:tag name="KSO_WM_TEMPLATE_CATEGORY" val="diagram"/>
  <p:tag name="KSO_WM_TEMPLATE_INDEX" val="20215795"/>
  <p:tag name="KSO_WM_UNIT_BLOCK" val="0"/>
  <p:tag name="KSO_WM_UNIT_COMPATIBLE" val="0"/>
  <p:tag name="KSO_WM_UNIT_DEC_AREA_ID" val="828b4ef013f04759b2b207b808c4e681"/>
  <p:tag name="KSO_WM_UNIT_DECORATE_INFO" val="{&quot;ReferentInfo&quot;:{&quot;Id&quot;:&quot;slide&quot;,&quot;X&quot;:{&quot;Pos&quot;:2},&quot;Y&quot;:{&quot;Pos&quot;:0}},&quot;DecorateInfoX&quot;:{&quot;Pos&quot;:2,&quot;IsAbs&quot;:false},&quot;DecorateInfoY&quot;:{&quot;Pos&quot;:0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8"/>
  <p:tag name="KSO_WM_UNIT_FILL_FORE_SCHEMECOLOR_INDEX_BRIGHTNESS" val="0"/>
  <p:tag name="KSO_WM_UNIT_FILL_TYPE" val="1"/>
  <p:tag name="KSO_WM_UNIT_HIGHLIGHT" val="0"/>
  <p:tag name="KSO_WM_UNIT_ID" val="diagram20215795_1*i*4"/>
  <p:tag name="KSO_WM_UNIT_INDEX" val="4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1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0"/>
  <p:tag name="KSO_WM_ASSEMBLE_CHIP_INDEX" val="70f0d16534754915b4e1020c863fc74b"/>
  <p:tag name="KSO_WM_CHIP_FILLAREA_FILL_RULE" val="{&quot;fill_align&quot;:&quot;lm&quot;,&quot;fill_mode&quot;:&quot;full&quot;,&quot;sacle_strategy&quot;:&quot;smart&quot;}"/>
  <p:tag name="KSO_WM_CHIP_GROUPID" val="5e6b05596848fb12bee65ac8"/>
  <p:tag name="KSO_WM_CHIP_XID" val="5e6b05596848fb12bee65aca"/>
  <p:tag name="KSO_WM_TAG_VERSION" val="1.0"/>
  <p:tag name="KSO_WM_TEMPLATE_ASSEMBLE_GROUPID" val="60656fbd4054ed1e2fb80f8c"/>
  <p:tag name="KSO_WM_TEMPLATE_ASSEMBLE_XID" val="60656fbd4054ed1e2fb80f8c"/>
  <p:tag name="KSO_WM_TEMPLATE_CATEGORY" val="diagram"/>
  <p:tag name="KSO_WM_TEMPLATE_INDEX" val="20215795"/>
  <p:tag name="KSO_WM_UNIT_BLOCK" val="0"/>
  <p:tag name="KSO_WM_UNIT_COMPATIBLE" val="0"/>
  <p:tag name="KSO_WM_UNIT_DEC_AREA_ID" val="f7c62faf312e4538aea5ef138fe0f82c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14;20;2"/>
  <p:tag name="KSO_WM_UNIT_DIAGRAM_ISNUMVISUAL" val="0"/>
  <p:tag name="KSO_WM_UNIT_DIAGRAM_ISREFERUNIT" val="0"/>
  <p:tag name="KSO_WM_UNIT_HIGHLIGHT" val="0"/>
  <p:tag name="KSO_WM_UNIT_ID" val="diagram20215795_1*f*2"/>
  <p:tag name="KSO_WM_UNIT_LAYERLEVEL" val="1"/>
  <p:tag name="KSO_WM_UNIT_NOCLEAR" val="0"/>
  <p:tag name="KSO_WM_UNIT_PRESET_TEXT" val="单击此处添加正文，文字是您思想的提炼，为了演示发布的良好效果，请言简意赅的阐述您的观点。您的内容已经简明扼要，字字珠玑，但信息却千丝万缕、错综复杂，需要用更多的文字来表述；但请您尽可能提炼思想的精髓，否则容易造成观者的阅读压力，适得其反。正如我们都希望改变世界，希望给别人带去光明，但更多时候我们只需要播下一颗种子，自然有微风吹拂，雨露滋养。恰如其分的表达观点。"/>
  <p:tag name="KSO_WM_UNIT_SHOW_EDIT_AREA_INDICATION" val="1"/>
  <p:tag name="KSO_WM_UNIT_SM_LIMIT_TYPE" val="2"/>
  <p:tag name="KSO_WM_UNIT_SUBTYPE" val="a"/>
  <p:tag name="KSO_WM_UNIT_SUPPORT_UNIT_TYPE" val="[&quot;d&quot;,&quot;α&quot;,&quot;β&quot;,&quot;θ&quot;]"/>
  <p:tag name="KSO_WM_UNIT_TEXT_FILL_FORE_SCHEMECOLOR_INDEX" val="13"/>
  <p:tag name="KSO_WM_UNIT_TEXT_FILL_FORE_SCHEMECOLOR_INDEX_BRIGHTNESS" val="0.25"/>
  <p:tag name="KSO_WM_UNIT_TEXT_FILL_TYPE" val="1"/>
  <p:tag name="KSO_WM_UNIT_TEXT_SUBTYPE" val="a"/>
  <p:tag name="KSO_WM_UNIT_VALUE" val="228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1"/>
  <p:tag name="KSO_WM_ASSEMBLE_CHIP_INDEX" val="12a7d8be10494d05b2891496eee89d6d"/>
  <p:tag name="KSO_WM_CHIP_FILLAREA_FILL_RULE" val="{&quot;fill_align&quot;:&quot;lm&quot;,&quot;fill_mode&quot;:&quot;full&quot;,&quot;sacle_strategy&quot;:&quot;smart&quot;}"/>
  <p:tag name="KSO_WM_CHIP_GROUPID" val="5e6b05596848fb12bee65ac8"/>
  <p:tag name="KSO_WM_CHIP_XID" val="5e6b05596848fb12bee65aca"/>
  <p:tag name="KSO_WM_TAG_VERSION" val="1.0"/>
  <p:tag name="KSO_WM_TEMPLATE_ASSEMBLE_GROUPID" val="60656fbd4054ed1e2fb80f8c"/>
  <p:tag name="KSO_WM_TEMPLATE_ASSEMBLE_XID" val="60656fbd4054ed1e2fb80f8c"/>
  <p:tag name="KSO_WM_TEMPLATE_CATEGORY" val="diagram"/>
  <p:tag name="KSO_WM_TEMPLATE_INDEX" val="20215795"/>
  <p:tag name="KSO_WM_UNIT_BLOCK" val="0"/>
  <p:tag name="KSO_WM_UNIT_COMPATIBLE" val="0"/>
  <p:tag name="KSO_WM_UNIT_DEC_AREA_ID" val="052df35fdf0743098642fc7a3d411ebd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14;20;2"/>
  <p:tag name="KSO_WM_UNIT_DIAGRAM_ISNUMVISUAL" val="0"/>
  <p:tag name="KSO_WM_UNIT_DIAGRAM_ISREFERUNIT" val="0"/>
  <p:tag name="KSO_WM_UNIT_HIGHLIGHT" val="0"/>
  <p:tag name="KSO_WM_UNIT_ID" val="diagram20215795_1*f*1"/>
  <p:tag name="KSO_WM_UNIT_LAYERLEVEL" val="1"/>
  <p:tag name="KSO_WM_UNIT_NOCLEAR" val="0"/>
  <p:tag name="KSO_WM_UNIT_PRESET_TEXT" val="单击此处添加正文，文字是您思想的提炼，为了演示发布的良好效果，请言简意赅的阐述您的观点。您的内容已经简明扼要，字字珠玑，但信息却千丝万缕、错综复杂，需要用更多的文字来表述；但请您尽可能提炼思想的精髓，否则容易造成观者的阅读压力，适得其反。正如我们都希望改变世界，希望给别人带去光明，但更多时候我们只需要播下一颗种子，自然有微风吹拂，雨露滋养。恰如其分的表达观点，往往事半功倍。当您的内容到达这个限度时，或许已经不纯粹作用于演示，极大可能运用于阅读领域；无论是传播观点、知识分享还是汇报工作，内容的详尽固然重要，但请一定注意信息框架的清晰，这样才能使内容层次分明，页面简洁易读。"/>
  <p:tag name="KSO_WM_UNIT_SHOW_EDIT_AREA_INDICATION" val="1"/>
  <p:tag name="KSO_WM_UNIT_SM_LIMIT_TYPE" val="2"/>
  <p:tag name="KSO_WM_UNIT_SUBTYPE" val="a"/>
  <p:tag name="KSO_WM_UNIT_TEXT_FILL_FORE_SCHEMECOLOR_INDEX" val="13"/>
  <p:tag name="KSO_WM_UNIT_TEXT_FILL_FORE_SCHEMECOLOR_INDEX_BRIGHTNESS" val="0.25"/>
  <p:tag name="KSO_WM_UNIT_TEXT_FILL_TYPE" val="1"/>
  <p:tag name="KSO_WM_UNIT_TEXT_SUBTYPE" val="a"/>
  <p:tag name="KSO_WM_UNIT_VALUE" val="304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CHIP_DECFILLPROP" val="[]"/>
  <p:tag name="KSO_WM_CHIP_FILLPROP" val="[[{&quot;text_align&quot;:&quot;lb&quot;,&quot;text_direction&quot;:&quot;horizontal&quot;,&quot;support_big_font&quot;:false,&quot;picture_toward&quot;:0,&quot;picture_dockside&quot;:[],&quot;fill_id&quot;:&quot;ea6796f915924c3eb38ed994684ee306&quot;,&quot;fill_align&quot;:&quot;lb&quot;,&quot;chip_types&quot;:[&quot;header&quot;]},{&quot;text_align&quot;:&quot;lt&quot;,&quot;text_direction&quot;:&quot;horizontal&quot;,&quot;support_big_font&quot;:false,&quot;picture_toward&quot;:0,&quot;picture_dockside&quot;:[],&quot;fill_id&quot;:&quot;50df74bd5f4148c4807f5df98fc595b7&quot;,&quot;fill_align&quot;:&quot;lt&quot;,&quot;chip_types&quot;:[&quot;pictext&quot;,&quot;text&quot;,&quot;picture&quot;,&quot;chart&quot;,&quot;table&quot;,&quot;video&quot;]}],[{&quot;text_align&quot;:&quot;lm&quot;,&quot;text_direction&quot;:&quot;horizontal&quot;,&quot;support_big_font&quot;:false,&quot;picture_toward&quot;:0,&quot;picture_dockside&quot;:[],&quot;fill_id&quot;:&quot;ea6796f915924c3eb38ed994684ee306&quot;,&quot;fill_align&quot;:&quot;lm&quot;,&quot;chip_types&quot;:[&quot;pictext&quot;,&quot;text&quot;,&quot;picture&quot;,&quot;chart&quot;,&quot;table&quot;,&quot;video&quot;]},{&quot;text_align&quot;:&quot;lm&quot;,&quot;text_direction&quot;:&quot;horizontal&quot;,&quot;support_big_font&quot;:false,&quot;picture_toward&quot;:0,&quot;picture_dockside&quot;:[],&quot;fill_id&quot;:&quot;50df74bd5f4148c4807f5df98fc595b7&quot;,&quot;fill_align&quot;:&quot;lm&quot;,&quot;chip_types&quot;:[&quot;text&quot;]}]]"/>
  <p:tag name="KSO_WM_CHIP_GROUPID" val="5efd942681ee359a788b1dce"/>
  <p:tag name="KSO_WM_CHIP_INFOS" val="{&quot;type&quot;:0,&quot;layout_type&quot;:&quot;topbottom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XID" val="5efd942681ee359a788b1dcf"/>
  <p:tag name="KSO_WM_SLIDE_BACKGROUND_TYPE" val="general"/>
  <p:tag name="KSO_WM_SLIDE_BK_DARK_LIGHT" val="2"/>
  <p:tag name="KSO_WM_SLIDE_COLORSCHEME_VERSION" val="3.2"/>
  <p:tag name="KSO_WM_SLIDE_ID" val="diagram20215795_1"/>
  <p:tag name="KSO_WM_SLIDE_INDEX" val="1"/>
  <p:tag name="KSO_WM_SLIDE_ITEM_CNT" val="0"/>
  <p:tag name="KSO_WM_SLIDE_LAYOUT" val="f"/>
  <p:tag name="KSO_WM_SLIDE_LAYOUT_CNT" val="2"/>
  <p:tag name="KSO_WM_SLIDE_LAYOUT_INFO" val="{&quot;id&quot;:&quot;2021-04-01T16:01:40&quot;,&quot;maxSize&quot;:{&quot;size1&quot;:53.299999999999997},&quot;minSize&quot;:{&quot;size1&quot;:33.299999999999997},&quot;normalSize&quot;:{&quot;size1&quot;:42.200000000000003},&quot;subLayout&quot;:[{&quot;id&quot;:&quot;2021-04-01T16:01:40&quot;,&quot;margin&quot;:{&quot;bottom&quot;:0.026000002399086952,&quot;left&quot;:4.2329998016357422,&quot;right&quot;:5.0799999237060547,&quot;top&quot;:2.5399999618530273},&quot;type&quot;:0},{&quot;id&quot;:&quot;2021-04-01T16:01:40&quot;,&quot;margin&quot;:{&quot;bottom&quot;:2.5399999618530273,&quot;left&quot;:4.2329998016357422,&quot;right&quot;:5.0799999237060547,&quot;top&quot;:0.81999999284744263},&quot;type&quot;:0}],&quot;type&quot;:0}"/>
  <p:tag name="KSO_WM_SLIDE_POSITION" val="28*22"/>
  <p:tag name="KSO_WM_SLIDE_RATIO" val="1.777778"/>
  <p:tag name="KSO_WM_SLIDE_SIZE" val="905*497"/>
  <p:tag name="KSO_WM_SLIDE_SUBTYPE" val="pureTxt"/>
  <p:tag name="KSO_WM_SLIDE_SUPPORT_FEATURE_TYPE" val="0"/>
  <p:tag name="KSO_WM_SLIDE_TYPE" val="text"/>
  <p:tag name="KSO_WM_TAG_VERSION" val="1.0"/>
  <p:tag name="KSO_WM_TEMPLATE_ASSEMBLE_GROUPID" val="60656fbd4054ed1e2fb80f8c"/>
  <p:tag name="KSO_WM_TEMPLATE_ASSEMBLE_XID" val="60656fbd4054ed1e2fb80f8c"/>
  <p:tag name="KSO_WM_TEMPLATE_CATEGORY" val="diagram"/>
  <p:tag name="KSO_WM_TEMPLATE_COLOR_TYPE" val="1"/>
  <p:tag name="KSO_WM_TEMPLATE_INDEX" val="20215795"/>
  <p:tag name="KSO_WM_TEMPLATE_MASTER_TYPE" val="0"/>
  <p:tag name="KSO_WM_TEMPLATE_SUBCATEGORY" val="21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8"/>
  <p:tag name="KSO_WM_BEAUTIFY_FLAG" val="#wm#"/>
  <p:tag name="KSO_WM_CHIP_GROUPID" val="5efd942681ee359a788b1dce"/>
  <p:tag name="KSO_WM_CHIP_XID" val="5efd942681ee359a788b1dcf"/>
  <p:tag name="KSO_WM_TAG_VERSION" val="1.0"/>
  <p:tag name="KSO_WM_TEMPLATE_ASSEMBLE_GROUPID" val="60656fbd4054ed1e2fb80f8c"/>
  <p:tag name="KSO_WM_TEMPLATE_ASSEMBLE_XID" val="60656fbd4054ed1e2fb80f8c"/>
  <p:tag name="KSO_WM_TEMPLATE_CATEGORY" val="diagram"/>
  <p:tag name="KSO_WM_TEMPLATE_INDEX" val="20215795"/>
  <p:tag name="KSO_WM_UNIT_BLOCK" val="0"/>
  <p:tag name="KSO_WM_UNIT_COMPATIBLE" val="0"/>
  <p:tag name="KSO_WM_UNIT_DEC_AREA_ID" val="2b4a8d0625914d598112302f12344aa4"/>
  <p:tag name="KSO_WM_UNIT_DECORATE_INFO" val="{&quot;ReferentInfo&quot;:{&quot;Id&quot;:&quot;slide&quot;,&quot;X&quot;:{&quot;Pos&quot;:2},&quot;Y&quot;:{&quot;Pos&quot;:0}},&quot;DecorateInfoX&quot;:{&quot;Pos&quot;:2,&quot;IsAbs&quot;:false},&quot;DecorateInfoY&quot;:{&quot;Pos&quot;:0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15795_1*i*3"/>
  <p:tag name="KSO_WM_UNIT_INDEX" val="3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1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9"/>
  <p:tag name="KSO_WM_BEAUTIFY_FLAG" val="#wm#"/>
  <p:tag name="KSO_WM_CHIP_GROUPID" val="5efd942681ee359a788b1dce"/>
  <p:tag name="KSO_WM_CHIP_XID" val="5efd942681ee359a788b1dcf"/>
  <p:tag name="KSO_WM_TAG_VERSION" val="1.0"/>
  <p:tag name="KSO_WM_TEMPLATE_ASSEMBLE_GROUPID" val="60656fbd4054ed1e2fb80f8c"/>
  <p:tag name="KSO_WM_TEMPLATE_ASSEMBLE_XID" val="60656fbd4054ed1e2fb80f8c"/>
  <p:tag name="KSO_WM_TEMPLATE_CATEGORY" val="diagram"/>
  <p:tag name="KSO_WM_TEMPLATE_INDEX" val="20215795"/>
  <p:tag name="KSO_WM_UNIT_BLOCK" val="0"/>
  <p:tag name="KSO_WM_UNIT_COMPATIBLE" val="0"/>
  <p:tag name="KSO_WM_UNIT_DEC_AREA_ID" val="828b4ef013f04759b2b207b808c4e681"/>
  <p:tag name="KSO_WM_UNIT_DECORATE_INFO" val="{&quot;ReferentInfo&quot;:{&quot;Id&quot;:&quot;slide&quot;,&quot;X&quot;:{&quot;Pos&quot;:2},&quot;Y&quot;:{&quot;Pos&quot;:0}},&quot;DecorateInfoX&quot;:{&quot;Pos&quot;:2,&quot;IsAbs&quot;:false},&quot;DecorateInfoY&quot;:{&quot;Pos&quot;:0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8"/>
  <p:tag name="KSO_WM_UNIT_FILL_FORE_SCHEMECOLOR_INDEX_BRIGHTNESS" val="0"/>
  <p:tag name="KSO_WM_UNIT_FILL_TYPE" val="1"/>
  <p:tag name="KSO_WM_UNIT_HIGHLIGHT" val="0"/>
  <p:tag name="KSO_WM_UNIT_ID" val="diagram20215795_1*i*4"/>
  <p:tag name="KSO_WM_UNIT_INDEX" val="4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1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1"/>
  <p:tag name="KSO_WM_ASSEMBLE_CHIP_INDEX" val="12a7d8be10494d05b2891496eee89d6d"/>
  <p:tag name="KSO_WM_CHIP_FILLAREA_FILL_RULE" val="{&quot;fill_align&quot;:&quot;lm&quot;,&quot;fill_mode&quot;:&quot;full&quot;,&quot;sacle_strategy&quot;:&quot;smart&quot;}"/>
  <p:tag name="KSO_WM_CHIP_GROUPID" val="5e6b05596848fb12bee65ac8"/>
  <p:tag name="KSO_WM_CHIP_XID" val="5e6b05596848fb12bee65aca"/>
  <p:tag name="KSO_WM_TAG_VERSION" val="1.0"/>
  <p:tag name="KSO_WM_TEMPLATE_ASSEMBLE_GROUPID" val="60656fbd4054ed1e2fb80f8c"/>
  <p:tag name="KSO_WM_TEMPLATE_ASSEMBLE_XID" val="60656fbd4054ed1e2fb80f8c"/>
  <p:tag name="KSO_WM_TEMPLATE_CATEGORY" val="diagram"/>
  <p:tag name="KSO_WM_TEMPLATE_INDEX" val="20215795"/>
  <p:tag name="KSO_WM_UNIT_BLOCK" val="0"/>
  <p:tag name="KSO_WM_UNIT_COMPATIBLE" val="0"/>
  <p:tag name="KSO_WM_UNIT_DEC_AREA_ID" val="052df35fdf0743098642fc7a3d411ebd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14;20;2"/>
  <p:tag name="KSO_WM_UNIT_DIAGRAM_ISNUMVISUAL" val="0"/>
  <p:tag name="KSO_WM_UNIT_DIAGRAM_ISREFERUNIT" val="0"/>
  <p:tag name="KSO_WM_UNIT_HIGHLIGHT" val="0"/>
  <p:tag name="KSO_WM_UNIT_ID" val="diagram20215795_1*f*1"/>
  <p:tag name="KSO_WM_UNIT_LAYERLEVEL" val="1"/>
  <p:tag name="KSO_WM_UNIT_NOCLEAR" val="0"/>
  <p:tag name="KSO_WM_UNIT_PRESET_TEXT" val="单击此处添加正文，文字是您思想的提炼，为了演示发布的良好效果，请言简意赅的阐述您的观点。您的内容已经简明扼要，字字珠玑，但信息却千丝万缕、错综复杂，需要用更多的文字来表述；但请您尽可能提炼思想的精髓，否则容易造成观者的阅读压力，适得其反。正如我们都希望改变世界，希望给别人带去光明，但更多时候我们只需要播下一颗种子，自然有微风吹拂，雨露滋养。恰如其分的表达观点，往往事半功倍。当您的内容到达这个限度时，或许已经不纯粹作用于演示，极大可能运用于阅读领域；无论是传播观点、知识分享还是汇报工作，内容的详尽固然重要，但请一定注意信息框架的清晰，这样才能使内容层次分明，页面简洁易读。"/>
  <p:tag name="KSO_WM_UNIT_SHOW_EDIT_AREA_INDICATION" val="1"/>
  <p:tag name="KSO_WM_UNIT_SM_LIMIT_TYPE" val="2"/>
  <p:tag name="KSO_WM_UNIT_SUBTYPE" val="a"/>
  <p:tag name="KSO_WM_UNIT_TEXT_FILL_FORE_SCHEMECOLOR_INDEX" val="13"/>
  <p:tag name="KSO_WM_UNIT_TEXT_FILL_FORE_SCHEMECOLOR_INDEX_BRIGHTNESS" val="0.25"/>
  <p:tag name="KSO_WM_UNIT_TEXT_FILL_TYPE" val="1"/>
  <p:tag name="KSO_WM_UNIT_TEXT_SUBTYPE" val="a"/>
  <p:tag name="KSO_WM_UNIT_VALUE" val="304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CHIP_DECFILLPROP" val="[]"/>
  <p:tag name="KSO_WM_CHIP_FILLPROP" val="[[{&quot;text_align&quot;:&quot;lb&quot;,&quot;text_direction&quot;:&quot;horizontal&quot;,&quot;support_big_font&quot;:false,&quot;picture_toward&quot;:0,&quot;picture_dockside&quot;:[],&quot;fill_id&quot;:&quot;ea6796f915924c3eb38ed994684ee306&quot;,&quot;fill_align&quot;:&quot;lb&quot;,&quot;chip_types&quot;:[&quot;header&quot;]},{&quot;text_align&quot;:&quot;lt&quot;,&quot;text_direction&quot;:&quot;horizontal&quot;,&quot;support_big_font&quot;:false,&quot;picture_toward&quot;:0,&quot;picture_dockside&quot;:[],&quot;fill_id&quot;:&quot;50df74bd5f4148c4807f5df98fc595b7&quot;,&quot;fill_align&quot;:&quot;lt&quot;,&quot;chip_types&quot;:[&quot;pictext&quot;,&quot;text&quot;,&quot;picture&quot;,&quot;chart&quot;,&quot;table&quot;,&quot;video&quot;]}],[{&quot;text_align&quot;:&quot;lm&quot;,&quot;text_direction&quot;:&quot;horizontal&quot;,&quot;support_big_font&quot;:false,&quot;picture_toward&quot;:0,&quot;picture_dockside&quot;:[],&quot;fill_id&quot;:&quot;ea6796f915924c3eb38ed994684ee306&quot;,&quot;fill_align&quot;:&quot;lm&quot;,&quot;chip_types&quot;:[&quot;pictext&quot;,&quot;text&quot;,&quot;picture&quot;,&quot;chart&quot;,&quot;table&quot;,&quot;video&quot;]},{&quot;text_align&quot;:&quot;lm&quot;,&quot;text_direction&quot;:&quot;horizontal&quot;,&quot;support_big_font&quot;:false,&quot;picture_toward&quot;:0,&quot;picture_dockside&quot;:[],&quot;fill_id&quot;:&quot;50df74bd5f4148c4807f5df98fc595b7&quot;,&quot;fill_align&quot;:&quot;lm&quot;,&quot;chip_types&quot;:[&quot;text&quot;]}]]"/>
  <p:tag name="KSO_WM_CHIP_GROUPID" val="5efd942681ee359a788b1dce"/>
  <p:tag name="KSO_WM_CHIP_INFOS" val="{&quot;type&quot;:0,&quot;layout_type&quot;:&quot;topbottom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XID" val="5efd942681ee359a788b1dcf"/>
  <p:tag name="KSO_WM_SLIDE_BACKGROUND_TYPE" val="general"/>
  <p:tag name="KSO_WM_SLIDE_BK_DARK_LIGHT" val="2"/>
  <p:tag name="KSO_WM_SLIDE_COLORSCHEME_VERSION" val="3.2"/>
  <p:tag name="KSO_WM_SLIDE_ID" val="diagram20215795_1"/>
  <p:tag name="KSO_WM_SLIDE_INDEX" val="1"/>
  <p:tag name="KSO_WM_SLIDE_ITEM_CNT" val="0"/>
  <p:tag name="KSO_WM_SLIDE_LAYOUT" val="f"/>
  <p:tag name="KSO_WM_SLIDE_LAYOUT_CNT" val="2"/>
  <p:tag name="KSO_WM_SLIDE_LAYOUT_INFO" val="{&quot;id&quot;:&quot;2021-04-01T16:01:40&quot;,&quot;maxSize&quot;:{&quot;size1&quot;:53.299999999999997},&quot;minSize&quot;:{&quot;size1&quot;:33.299999999999997},&quot;normalSize&quot;:{&quot;size1&quot;:42.200000000000003},&quot;subLayout&quot;:[{&quot;id&quot;:&quot;2021-04-01T16:01:40&quot;,&quot;margin&quot;:{&quot;bottom&quot;:0.026000002399086952,&quot;left&quot;:4.2329998016357422,&quot;right&quot;:5.0799999237060547,&quot;top&quot;:2.5399999618530273},&quot;type&quot;:0},{&quot;id&quot;:&quot;2021-04-01T16:01:40&quot;,&quot;margin&quot;:{&quot;bottom&quot;:2.5399999618530273,&quot;left&quot;:4.2329998016357422,&quot;right&quot;:5.0799999237060547,&quot;top&quot;:0.81999999284744263},&quot;type&quot;:0}],&quot;type&quot;:0}"/>
  <p:tag name="KSO_WM_SLIDE_POSITION" val="28*22"/>
  <p:tag name="KSO_WM_SLIDE_RATIO" val="1.777778"/>
  <p:tag name="KSO_WM_SLIDE_SIZE" val="905*497"/>
  <p:tag name="KSO_WM_SLIDE_SUBTYPE" val="pureTxt"/>
  <p:tag name="KSO_WM_SLIDE_SUPPORT_FEATURE_TYPE" val="0"/>
  <p:tag name="KSO_WM_SLIDE_TYPE" val="text"/>
  <p:tag name="KSO_WM_TAG_VERSION" val="1.0"/>
  <p:tag name="KSO_WM_TEMPLATE_ASSEMBLE_GROUPID" val="60656fbd4054ed1e2fb80f8c"/>
  <p:tag name="KSO_WM_TEMPLATE_ASSEMBLE_XID" val="60656fbd4054ed1e2fb80f8c"/>
  <p:tag name="KSO_WM_TEMPLATE_CATEGORY" val="diagram"/>
  <p:tag name="KSO_WM_TEMPLATE_COLOR_TYPE" val="1"/>
  <p:tag name="KSO_WM_TEMPLATE_INDEX" val="20215795"/>
  <p:tag name="KSO_WM_TEMPLATE_MASTER_TYPE" val="0"/>
  <p:tag name="KSO_WM_TEMPLATE_SUBCATEGORY" val="21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8"/>
  <p:tag name="KSO_WM_BEAUTIFY_FLAG" val="#wm#"/>
  <p:tag name="KSO_WM_CHIP_GROUPID" val="5efd942681ee359a788b1dce"/>
  <p:tag name="KSO_WM_CHIP_XID" val="5efd942681ee359a788b1dcf"/>
  <p:tag name="KSO_WM_TAG_VERSION" val="1.0"/>
  <p:tag name="KSO_WM_TEMPLATE_ASSEMBLE_GROUPID" val="60656fbd4054ed1e2fb80f8c"/>
  <p:tag name="KSO_WM_TEMPLATE_ASSEMBLE_XID" val="60656fbd4054ed1e2fb80f8c"/>
  <p:tag name="KSO_WM_TEMPLATE_CATEGORY" val="diagram"/>
  <p:tag name="KSO_WM_TEMPLATE_INDEX" val="20215795"/>
  <p:tag name="KSO_WM_UNIT_BLOCK" val="0"/>
  <p:tag name="KSO_WM_UNIT_COMPATIBLE" val="0"/>
  <p:tag name="KSO_WM_UNIT_DEC_AREA_ID" val="2b4a8d0625914d598112302f12344aa4"/>
  <p:tag name="KSO_WM_UNIT_DECORATE_INFO" val="{&quot;ReferentInfo&quot;:{&quot;Id&quot;:&quot;slide&quot;,&quot;X&quot;:{&quot;Pos&quot;:2},&quot;Y&quot;:{&quot;Pos&quot;:0}},&quot;DecorateInfoX&quot;:{&quot;Pos&quot;:2,&quot;IsAbs&quot;:false},&quot;DecorateInfoY&quot;:{&quot;Pos&quot;:0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15795_1*i*3"/>
  <p:tag name="KSO_WM_UNIT_INDEX" val="3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1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9"/>
  <p:tag name="KSO_WM_BEAUTIFY_FLAG" val="#wm#"/>
  <p:tag name="KSO_WM_CHIP_GROUPID" val="5efd942681ee359a788b1dce"/>
  <p:tag name="KSO_WM_CHIP_XID" val="5efd942681ee359a788b1dcf"/>
  <p:tag name="KSO_WM_TAG_VERSION" val="1.0"/>
  <p:tag name="KSO_WM_TEMPLATE_ASSEMBLE_GROUPID" val="60656fbd4054ed1e2fb80f8c"/>
  <p:tag name="KSO_WM_TEMPLATE_ASSEMBLE_XID" val="60656fbd4054ed1e2fb80f8c"/>
  <p:tag name="KSO_WM_TEMPLATE_CATEGORY" val="diagram"/>
  <p:tag name="KSO_WM_TEMPLATE_INDEX" val="20215795"/>
  <p:tag name="KSO_WM_UNIT_BLOCK" val="0"/>
  <p:tag name="KSO_WM_UNIT_COMPATIBLE" val="0"/>
  <p:tag name="KSO_WM_UNIT_DEC_AREA_ID" val="828b4ef013f04759b2b207b808c4e681"/>
  <p:tag name="KSO_WM_UNIT_DECORATE_INFO" val="{&quot;ReferentInfo&quot;:{&quot;Id&quot;:&quot;slide&quot;,&quot;X&quot;:{&quot;Pos&quot;:2},&quot;Y&quot;:{&quot;Pos&quot;:0}},&quot;DecorateInfoX&quot;:{&quot;Pos&quot;:2,&quot;IsAbs&quot;:false},&quot;DecorateInfoY&quot;:{&quot;Pos&quot;:0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8"/>
  <p:tag name="KSO_WM_UNIT_FILL_FORE_SCHEMECOLOR_INDEX_BRIGHTNESS" val="0"/>
  <p:tag name="KSO_WM_UNIT_FILL_TYPE" val="1"/>
  <p:tag name="KSO_WM_UNIT_HIGHLIGHT" val="0"/>
  <p:tag name="KSO_WM_UNIT_ID" val="diagram20215795_1*i*4"/>
  <p:tag name="KSO_WM_UNIT_INDEX" val="4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1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1"/>
  <p:tag name="KSO_WM_ASSEMBLE_CHIP_INDEX" val="12a7d8be10494d05b2891496eee89d6d"/>
  <p:tag name="KSO_WM_CHIP_FILLAREA_FILL_RULE" val="{&quot;fill_align&quot;:&quot;lm&quot;,&quot;fill_mode&quot;:&quot;full&quot;,&quot;sacle_strategy&quot;:&quot;smart&quot;}"/>
  <p:tag name="KSO_WM_CHIP_GROUPID" val="5e6b05596848fb12bee65ac8"/>
  <p:tag name="KSO_WM_CHIP_XID" val="5e6b05596848fb12bee65aca"/>
  <p:tag name="KSO_WM_TAG_VERSION" val="1.0"/>
  <p:tag name="KSO_WM_TEMPLATE_ASSEMBLE_GROUPID" val="60656fbd4054ed1e2fb80f8c"/>
  <p:tag name="KSO_WM_TEMPLATE_ASSEMBLE_XID" val="60656fbd4054ed1e2fb80f8c"/>
  <p:tag name="KSO_WM_TEMPLATE_CATEGORY" val="diagram"/>
  <p:tag name="KSO_WM_TEMPLATE_INDEX" val="20215795"/>
  <p:tag name="KSO_WM_UNIT_BLOCK" val="0"/>
  <p:tag name="KSO_WM_UNIT_COMPATIBLE" val="0"/>
  <p:tag name="KSO_WM_UNIT_DEC_AREA_ID" val="052df35fdf0743098642fc7a3d411ebd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14;20;2"/>
  <p:tag name="KSO_WM_UNIT_DIAGRAM_ISNUMVISUAL" val="0"/>
  <p:tag name="KSO_WM_UNIT_DIAGRAM_ISREFERUNIT" val="0"/>
  <p:tag name="KSO_WM_UNIT_HIGHLIGHT" val="0"/>
  <p:tag name="KSO_WM_UNIT_ID" val="diagram20215795_1*f*1"/>
  <p:tag name="KSO_WM_UNIT_LAYERLEVEL" val="1"/>
  <p:tag name="KSO_WM_UNIT_NOCLEAR" val="0"/>
  <p:tag name="KSO_WM_UNIT_PRESET_TEXT" val="单击此处添加正文，文字是您思想的提炼，为了演示发布的良好效果，请言简意赅的阐述您的观点。您的内容已经简明扼要，字字珠玑，但信息却千丝万缕、错综复杂，需要用更多的文字来表述；但请您尽可能提炼思想的精髓，否则容易造成观者的阅读压力，适得其反。正如我们都希望改变世界，希望给别人带去光明，但更多时候我们只需要播下一颗种子，自然有微风吹拂，雨露滋养。恰如其分的表达观点，往往事半功倍。当您的内容到达这个限度时，或许已经不纯粹作用于演示，极大可能运用于阅读领域；无论是传播观点、知识分享还是汇报工作，内容的详尽固然重要，但请一定注意信息框架的清晰，这样才能使内容层次分明，页面简洁易读。"/>
  <p:tag name="KSO_WM_UNIT_SHOW_EDIT_AREA_INDICATION" val="1"/>
  <p:tag name="KSO_WM_UNIT_SM_LIMIT_TYPE" val="2"/>
  <p:tag name="KSO_WM_UNIT_SUBTYPE" val="a"/>
  <p:tag name="KSO_WM_UNIT_TEXT_FILL_FORE_SCHEMECOLOR_INDEX" val="13"/>
  <p:tag name="KSO_WM_UNIT_TEXT_FILL_FORE_SCHEMECOLOR_INDEX_BRIGHTNESS" val="0.25"/>
  <p:tag name="KSO_WM_UNIT_TEXT_FILL_TYPE" val="1"/>
  <p:tag name="KSO_WM_UNIT_TEXT_SUBTYPE" val="a"/>
  <p:tag name="KSO_WM_UNIT_VALUE" val="304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ID" val="diagram20205190_1"/>
  <p:tag name="KSO_WM_SLIDE_INDEX" val="1"/>
  <p:tag name="KSO_WM_SLIDE_ITEM_CNT" val="0"/>
  <p:tag name="KSO_WM_SLIDE_LAYOUT" val="a_b_f"/>
  <p:tag name="KSO_WM_SLIDE_LAYOUT_CNT" val="1_1_1"/>
  <p:tag name="KSO_WM_SLIDE_POSITION" val="13*30"/>
  <p:tag name="KSO_WM_SLIDE_SIZE" val="932*488"/>
  <p:tag name="KSO_WM_SLIDE_SUBTYPE" val="pureTxt"/>
  <p:tag name="KSO_WM_SLIDE_TYPE" val="text"/>
  <p:tag name="KSO_WM_TAG_VERSION" val="1.0"/>
  <p:tag name="KSO_WM_TEMPLATE_CATEGORY" val="diagram"/>
  <p:tag name="KSO_WM_TEMPLATE_COLOR_TYPE" val="1"/>
  <p:tag name="KSO_WM_TEMPLATE_INDEX" val="20205190"/>
  <p:tag name="KSO_WM_TEMPLATE_MASTER_TYPE" val="0"/>
  <p:tag name="KSO_WM_TEMPLATE_SUBCATEGORY" val="0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3"/>
  <p:tag name="KSO_WM_BEAUTIFY_FLAG" val="#wm#"/>
  <p:tag name="KSO_WM_TAG_VERSION" val="1.0"/>
  <p:tag name="KSO_WM_TEMPLATE_CATEGORY" val="diagram"/>
  <p:tag name="KSO_WM_TEMPLATE_INDEX" val="20205190"/>
  <p:tag name="KSO_WM_UNIT_COMPATIBLE" val="0"/>
  <p:tag name="KSO_WM_UNIT_DIAGRAM_ISNUMVISUAL" val="0"/>
  <p:tag name="KSO_WM_UNIT_DIAGRAM_ISREFERUNIT" val="0"/>
  <p:tag name="KSO_WM_UNIT_FILL_FORE_SCHEMECOLOR_INDEX" val="16"/>
  <p:tag name="KSO_WM_UNIT_FILL_FORE_SCHEMECOLOR_INDEX_BRIGHTNESS" val="-0.25"/>
  <p:tag name="KSO_WM_UNIT_FILL_TYPE" val="1"/>
  <p:tag name="KSO_WM_UNIT_HIGHLIGHT" val="0"/>
  <p:tag name="KSO_WM_UNIT_ID" val="diagram20205190_1*i*10"/>
  <p:tag name="KSO_WM_UNIT_INDEX" val="10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4"/>
  <p:tag name="KSO_WM_BEAUTIFY_FLAG" val="#wm#"/>
  <p:tag name="KSO_WM_TAG_VERSION" val="1.0"/>
  <p:tag name="KSO_WM_TEMPLATE_CATEGORY" val="diagram"/>
  <p:tag name="KSO_WM_TEMPLATE_INDEX" val="20205190"/>
  <p:tag name="KSO_WM_UNIT_COMPATIBLE" val="0"/>
  <p:tag name="KSO_WM_UNIT_DIAGRAM_ISNUMVISUAL" val="0"/>
  <p:tag name="KSO_WM_UNIT_DIAGRAM_ISREFERUNIT" val="0"/>
  <p:tag name="KSO_WM_UNIT_FILL_FORE_SCHEMECOLOR_INDEX" val="14"/>
  <p:tag name="KSO_WM_UNIT_FILL_FORE_SCHEMECOLOR_INDEX_BRIGHTNESS" val="0"/>
  <p:tag name="KSO_WM_UNIT_FILL_TYPE" val="1"/>
  <p:tag name="KSO_WM_UNIT_HIGHLIGHT" val="0"/>
  <p:tag name="KSO_WM_UNIT_ID" val="diagram20205190_1*i*1"/>
  <p:tag name="KSO_WM_UNIT_INDEX" val="1"/>
  <p:tag name="KSO_WM_UNIT_LAYERLEVEL" val="1"/>
  <p:tag name="KSO_WM_UNIT_LINE_FILL_TYPE" val="2"/>
  <p:tag name="KSO_WM_UNIT_LINE_FORE_SCHEMECOLOR_INDEX" val="5"/>
  <p:tag name="KSO_WM_UNIT_LINE_FORE_SCHEMECOLOR_INDEX_BRIGHTNESS" val="0.4"/>
  <p:tag name="KSO_WM_UNIT_NOCLEAR" val="0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5"/>
  <p:tag name="KSO_WM_BEAUTIFY_FLAG" val="#wm#"/>
  <p:tag name="KSO_WM_TAG_VERSION" val="1.0"/>
  <p:tag name="KSO_WM_TEMPLATE_CATEGORY" val="diagram"/>
  <p:tag name="KSO_WM_TEMPLATE_INDEX" val="20205190"/>
  <p:tag name="KSO_WM_UNIT_COMPATIBLE" val="0"/>
  <p:tag name="KSO_WM_UNIT_DIAGRAM_ISNUMVISUAL" val="0"/>
  <p:tag name="KSO_WM_UNIT_DIAGRAM_ISREFERUNIT" val="0"/>
  <p:tag name="KSO_WM_UNIT_HIGHLIGHT" val="0"/>
  <p:tag name="KSO_WM_UNIT_ID" val="diagram20205190_1*i*3"/>
  <p:tag name="KSO_WM_UNIT_INDEX" val="3"/>
  <p:tag name="KSO_WM_UNIT_LAYERLEVEL" val="1"/>
  <p:tag name="KSO_WM_UNIT_TYPE" val="i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9"/>
  <p:tag name="KSO_WM_BEAUTIFY_FLAG" val="#wm#"/>
  <p:tag name="KSO_WM_TAG_VERSION" val="1.0"/>
  <p:tag name="KSO_WM_TEMPLATE_CATEGORY" val="diagram"/>
  <p:tag name="KSO_WM_TEMPLATE_INDEX" val="20205190"/>
  <p:tag name="KSO_WM_UNIT_COMPATIBLE" val="0"/>
  <p:tag name="KSO_WM_UNIT_DIAGRAM_ISNUMVISUAL" val="0"/>
  <p:tag name="KSO_WM_UNIT_DIAGRAM_ISREFERUNIT" val="0"/>
  <p:tag name="KSO_WM_UNIT_HIGHLIGHT" val="0"/>
  <p:tag name="KSO_WM_UNIT_ID" val="diagram20205190_1*i*8"/>
  <p:tag name="KSO_WM_UNIT_INDEX" val="8"/>
  <p:tag name="KSO_WM_UNIT_LAYERLEVEL" val="1"/>
  <p:tag name="KSO_WM_UNIT_TYPE" val="i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3"/>
  <p:tag name="KSO_WM_BEAUTIFY_FLAG" val="#wm#"/>
  <p:tag name="KSO_WM_TAG_VERSION" val="1.0"/>
  <p:tag name="KSO_WM_TEMPLATE_CATEGORY" val="diagram"/>
  <p:tag name="KSO_WM_TEMPLATE_INDEX" val="20205190"/>
  <p:tag name="KSO_WM_UNIT_COMPATIBLE" val="0"/>
  <p:tag name="KSO_WM_UNIT_DIAGRAM_ISNUMVISUAL" val="0"/>
  <p:tag name="KSO_WM_UNIT_DIAGRAM_ISREFERUNIT" val="0"/>
  <p:tag name="KSO_WM_UNIT_HIGHLIGHT" val="0"/>
  <p:tag name="KSO_WM_UNIT_ID" val="diagram20205190_1*f*1"/>
  <p:tag name="KSO_WM_UNIT_INDEX" val="1"/>
  <p:tag name="KSO_WM_UNIT_LAYERLEVEL" val="1"/>
  <p:tag name="KSO_WM_UNIT_NOCLEAR" val="0"/>
  <p:tag name="KSO_WM_UNIT_PRESET_TEXT" val="单击此处输入你的正文，文字是您思想的提炼，为了最终演示发布的良好效果，请尽量言简意赅的阐述观点；根据需要可酌情增减文字，以便观者可以准确理解您所传达的信息。&#10;单击此处输入你的正文，文字是您思想的提炼，为了最终演示发布的良好效果，请尽量言简意赅的阐述观点；根据需要可酌情增减文字，以便观者可以准确理解您所传达的信息。&#10;单击此处输入你的正文，文字是您思想的提炼，为了最终演示发布的良好效果，请尽量言简意赅的阐述观点；根据需要可酌情增减文字，以便观者可以准确理解您所传达的信息。"/>
  <p:tag name="KSO_WM_UNIT_SUBTYPE" val="a"/>
  <p:tag name="KSO_WM_UNIT_TEXT_FILL_FORE_SCHEMECOLOR_INDEX" val="13"/>
  <p:tag name="KSO_WM_UNIT_TEXT_FILL_FORE_SCHEMECOLOR_INDEX_BRIGHTNESS" val="0.25"/>
  <p:tag name="KSO_WM_UNIT_TEXT_FILL_TYPE" val="1"/>
  <p:tag name="KSO_WM_UNIT_TYPE" val="f"/>
  <p:tag name="KSO_WM_UNIT_VALUE" val="357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4"/>
  <p:tag name="KSO_WM_BEAUTIFY_FLAG" val="#wm#"/>
  <p:tag name="KSO_WM_TAG_VERSION" val="1.0"/>
  <p:tag name="KSO_WM_TEMPLATE_CATEGORY" val="diagram"/>
  <p:tag name="KSO_WM_TEMPLATE_INDEX" val="20205190"/>
  <p:tag name="KSO_WM_UNIT_COMPATIBLE" val="0"/>
  <p:tag name="KSO_WM_UNIT_DIAGRAM_ISNUMVISUAL" val="0"/>
  <p:tag name="KSO_WM_UNIT_DIAGRAM_ISREFERUNIT" val="0"/>
  <p:tag name="KSO_WM_UNIT_HIGHLIGHT" val="0"/>
  <p:tag name="KSO_WM_UNIT_ID" val="diagram20205190_1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此处添加大标题内容"/>
  <p:tag name="KSO_WM_UNIT_TEXT_FILL_FORE_SCHEMECOLOR_INDEX" val="13"/>
  <p:tag name="KSO_WM_UNIT_TEXT_FILL_FORE_SCHEMECOLOR_INDEX_BRIGHTNESS" val="0.15"/>
  <p:tag name="KSO_WM_UNIT_TEXT_FILL_TYPE" val="1"/>
  <p:tag name="KSO_WM_UNIT_TYPE" val="a"/>
  <p:tag name="KSO_WM_UNIT_VALUE" val="22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5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6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7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8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9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0"/>
  <p:tag name="KSO_WM_BEAUTIFY_FLAG" val="#wm#"/>
  <p:tag name="KSO_WM_TAG_VERSION" val="1.0"/>
  <p:tag name="KSO_WM_TEMPLATE_CATEGORY" val="diagram"/>
  <p:tag name="KSO_WM_TEMPLATE_INDEX" val="20205190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.4"/>
  <p:tag name="KSO_WM_UNIT_FILL_TYPE" val="1"/>
  <p:tag name="KSO_WM_UNIT_HIGHLIGHT" val="0"/>
  <p:tag name="KSO_WM_UNIT_ID" val="diagram20205190_1*i*7"/>
  <p:tag name="KSO_WM_UNIT_INDEX" val="7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1"/>
  <p:tag name="KSO_WM_BEAUTIFY_FLAG" val="#wm#"/>
  <p:tag name="KSO_WM_TAG_VERSION" val="1.0"/>
  <p:tag name="KSO_WM_TEMPLATE_CATEGORY" val="diagram"/>
  <p:tag name="KSO_WM_TEMPLATE_INDEX" val="20205190"/>
  <p:tag name="KSO_WM_UNIT_COMPATIBLE" val="0"/>
  <p:tag name="KSO_WM_UNIT_DIAGRAM_ISNUMVISUAL" val="0"/>
  <p:tag name="KSO_WM_UNIT_DIAGRAM_ISREFERUNIT" val="0"/>
  <p:tag name="KSO_WM_UNIT_HIGHLIGHT" val="0"/>
  <p:tag name="KSO_WM_UNIT_ID" val="diagram20205190_1*i*9"/>
  <p:tag name="KSO_WM_UNIT_INDEX" val="9"/>
  <p:tag name="KSO_WM_UNIT_LAYERLEVEL" val="1"/>
  <p:tag name="KSO_WM_UNIT_LINE_FILL_TYPE" val="2"/>
  <p:tag name="KSO_WM_UNIT_LINE_FORE_SCHEMECOLOR_INDEX" val="5"/>
  <p:tag name="KSO_WM_UNIT_LINE_FORE_SCHEMECOLOR_INDEX_BRIGHTNESS" val="0.4"/>
  <p:tag name="KSO_WM_UNIT_TYPE" val="i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2"/>
  <p:tag name="KSO_WM_BEAUTIFY_FLAG" val="#wm#"/>
  <p:tag name="KSO_WM_TAG_VERSION" val="1.0"/>
  <p:tag name="KSO_WM_TEMPLATE_CATEGORY" val="diagram"/>
  <p:tag name="KSO_WM_TEMPLATE_INDEX" val="20205190"/>
  <p:tag name="KSO_WM_UNIT_COMPATIBLE" val="0"/>
  <p:tag name="KSO_WM_UNIT_DIAGRAM_ISNUMVISUAL" val="0"/>
  <p:tag name="KSO_WM_UNIT_DIAGRAM_ISREFERUNIT" val="0"/>
  <p:tag name="KSO_WM_UNIT_HIGHLIGHT" val="0"/>
  <p:tag name="KSO_WM_UNIT_ID" val="diagram20205190_1*i*11"/>
  <p:tag name="KSO_WM_UNIT_INDEX" val="11"/>
  <p:tag name="KSO_WM_UNIT_LAYERLEVEL" val="1"/>
  <p:tag name="KSO_WM_UNIT_LINE_FILL_TYPE" val="2"/>
  <p:tag name="KSO_WM_UNIT_LINE_FORE_SCHEMECOLOR_INDEX" val="5"/>
  <p:tag name="KSO_WM_UNIT_LINE_FORE_SCHEMECOLOR_INDEX_BRIGHTNESS" val="0.4"/>
  <p:tag name="KSO_WM_UNIT_TYPE" val="i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6"/>
  <p:tag name="KSO_WM_BEAUTIFY_FLAG" val="#wm#"/>
  <p:tag name="KSO_WM_TAG_VERSION" val="1.0"/>
  <p:tag name="KSO_WM_TEMPLATE_CATEGORY" val="diagram"/>
  <p:tag name="KSO_WM_TEMPLATE_INDEX" val="20205190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.4"/>
  <p:tag name="KSO_WM_UNIT_FILL_TYPE" val="1"/>
  <p:tag name="KSO_WM_UNIT_HIGHLIGHT" val="0"/>
  <p:tag name="KSO_WM_UNIT_ID" val="diagram20205190_1*i*4"/>
  <p:tag name="KSO_WM_UNIT_INDEX" val="4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7"/>
  <p:tag name="KSO_WM_BEAUTIFY_FLAG" val="#wm#"/>
  <p:tag name="KSO_WM_TAG_VERSION" val="1.0"/>
  <p:tag name="KSO_WM_TEMPLATE_CATEGORY" val="diagram"/>
  <p:tag name="KSO_WM_TEMPLATE_INDEX" val="20205190"/>
  <p:tag name="KSO_WM_UNIT_COMPATIBLE" val="0"/>
  <p:tag name="KSO_WM_UNIT_DIAGRAM_ISNUMVISUAL" val="0"/>
  <p:tag name="KSO_WM_UNIT_DIAGRAM_ISREFERUNIT" val="0"/>
  <p:tag name="KSO_WM_UNIT_HIGHLIGHT" val="0"/>
  <p:tag name="KSO_WM_UNIT_ID" val="diagram20205190_1*i*5"/>
  <p:tag name="KSO_WM_UNIT_INDEX" val="5"/>
  <p:tag name="KSO_WM_UNIT_LAYERLEVEL" val="1"/>
  <p:tag name="KSO_WM_UNIT_LINE_FILL_TYPE" val="2"/>
  <p:tag name="KSO_WM_UNIT_LINE_FORE_SCHEMECOLOR_INDEX" val="5"/>
  <p:tag name="KSO_WM_UNIT_LINE_FORE_SCHEMECOLOR_INDEX_BRIGHTNESS" val="0.4"/>
  <p:tag name="KSO_WM_UNIT_TYPE" val="i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8"/>
  <p:tag name="KSO_WM_BEAUTIFY_FLAG" val="#wm#"/>
  <p:tag name="KSO_WM_TAG_VERSION" val="1.0"/>
  <p:tag name="KSO_WM_TEMPLATE_CATEGORY" val="diagram"/>
  <p:tag name="KSO_WM_TEMPLATE_INDEX" val="20205190"/>
  <p:tag name="KSO_WM_UNIT_COMPATIBLE" val="0"/>
  <p:tag name="KSO_WM_UNIT_DIAGRAM_ISNUMVISUAL" val="0"/>
  <p:tag name="KSO_WM_UNIT_DIAGRAM_ISREFERUNIT" val="0"/>
  <p:tag name="KSO_WM_UNIT_HIGHLIGHT" val="0"/>
  <p:tag name="KSO_WM_UNIT_ID" val="diagram20205190_1*i*6"/>
  <p:tag name="KSO_WM_UNIT_INDEX" val="6"/>
  <p:tag name="KSO_WM_UNIT_LAYERLEVEL" val="1"/>
  <p:tag name="KSO_WM_UNIT_LINE_FILL_TYPE" val="2"/>
  <p:tag name="KSO_WM_UNIT_LINE_FORE_SCHEMECOLOR_INDEX" val="5"/>
  <p:tag name="KSO_WM_UNIT_LINE_FORE_SCHEMECOLOR_INDEX_BRIGHTNESS" val="0.4"/>
  <p:tag name="KSO_WM_UNIT_TYPE" val="i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IXED_XID_TMP" val="5f5ee1ca4d6848d78f644aed"/>
  <p:tag name="KSO_WM_BEAUTIFY_FLAG" val="#wm#"/>
  <p:tag name="KSO_WM_CHIP_DECFILLPROP" val="[]"/>
  <p:tag name="KSO_WM_CHIP_FILLPROP" val="[[{&quot;text_align&quot;:&quot;ct&quot;,&quot;text_direction&quot;:&quot;horizontal&quot;,&quot;support_big_font&quot;:false,&quot;picture_toward&quot;:0,&quot;picture_dockside&quot;:[],&quot;fill_id&quot;:&quot;f4e552a498f24ec88a7a49012f3332fe&quot;,&quot;fill_align&quot;:&quot;ct&quot;,&quot;chip_types&quot;:[&quot;header&quot;]},{&quot;text_align&quot;:&quot;lm&quot;,&quot;text_direction&quot;:&quot;horizontal&quot;,&quot;support_features&quot;:[&quot;collage&quot;],&quot;support_big_font&quot;:false,&quot;picture_toward&quot;:0,&quot;picture_dockside&quot;:[],&quot;fill_id&quot;:&quot;174da224636a4d3fbb0d51f2ce0d7c1d&quot;,&quot;fill_align&quot;:&quot;cm&quot;,&quot;chip_types&quot;:[&quot;pictext&quot;,&quot;text&quot;,&quot;picture&quot;,&quot;table&quot;,&quot;video&quot;]}]]"/>
  <p:tag name="KSO_WM_CHIP_GROUPID" val="5f5ee1ca4d6848d78f644aed"/>
  <p:tag name="KSO_WM_CHIP_INFOS" val="{&quot;type&quot;:0,&quot;layout_type&quot;:&quot;topbottom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XID" val="5f69675b553136823a5e61e2"/>
  <p:tag name="KSO_WM_SLIDE_BACKGROUND" val="[&quot;general&quot;]"/>
  <p:tag name="KSO_WM_SLIDE_BACKGROUND_TYPE" val="general"/>
  <p:tag name="KSO_WM_SLIDE_BK_DARK_LIGHT" val="2"/>
  <p:tag name="KSO_WM_SLIDE_CAN_ADD_NAVIGATION" val="1"/>
  <p:tag name="KSO_WM_SLIDE_ID" val="diagram20213673_1"/>
  <p:tag name="KSO_WM_SLIDE_INDEX" val="1"/>
  <p:tag name="KSO_WM_SLIDE_ITEM_CNT" val="0"/>
  <p:tag name="KSO_WM_SLIDE_LAYOUT" val="a_f"/>
  <p:tag name="KSO_WM_SLIDE_LAYOUT_CNT" val="1_1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id&quot;:&quot;2021-04-01T15:14:58&quot;,&quot;maxSize&quot;:{&quot;size1&quot;:31.100000000000001},&quot;minSize&quot;:{&quot;size1&quot;:20},&quot;normalSize&quot;:{&quot;size1&quot;:20.000185185185181},&quot;subLayout&quot;:[{&quot;id&quot;:&quot;2021-04-01T15:14:58&quot;,&quot;margin&quot;:{&quot;bottom&quot;:0.21199998259544373,&quot;left&quot;:1.6929999589920044,&quot;right&quot;:1.6929999589920044,&quot;top&quot;:1.6929999589920044},&quot;type&quot;:0},{&quot;id&quot;:&quot;2021-04-01T15:14:58&quot;,&quot;margin&quot;:{&quot;bottom&quot;:2.1170001029968262,&quot;left&quot;:5.5029997825622559,&quot;right&quot;:5.5029997825622559,&quot;top&quot;:1.6929999589920044},&quot;type&quot;:0}],&quot;type&quot;:0}"/>
  <p:tag name="KSO_WM_SLIDE_POSITION" val="47*48"/>
  <p:tag name="KSO_WM_SLIDE_RATIO" val="1.777778"/>
  <p:tag name="KSO_WM_SLIDE_SIZE" val="864*420"/>
  <p:tag name="KSO_WM_SLIDE_SUBTYPE" val="pureTxt"/>
  <p:tag name="KSO_WM_SLIDE_SUPPORT_FEATURE_TYPE" val="0"/>
  <p:tag name="KSO_WM_SLIDE_TYPE" val="text"/>
  <p:tag name="KSO_WM_TAG_VERSION" val="1.0"/>
  <p:tag name="KSO_WM_TEMPLATE_ASSEMBLE_GROUPID" val="60656eb54054ed1e2fb7fe8f"/>
  <p:tag name="KSO_WM_TEMPLATE_ASSEMBLE_XID" val="60656eb54054ed1e2fb7fe8f"/>
  <p:tag name="KSO_WM_TEMPLATE_CATEGORY" val="diagram"/>
  <p:tag name="KSO_WM_TEMPLATE_COLOR_TYPE" val="1"/>
  <p:tag name="KSO_WM_TEMPLATE_INDEX" val="20213673"/>
  <p:tag name="KSO_WM_TEMPLATE_MASTER_TYPE" val="0"/>
  <p:tag name="KSO_WM_TEMPLATE_SUBCATEGORY" val="21"/>
  <p:tag name="KSO_WM_TEMPLATE_THUMBS_INDEX" val="1、4、7、12、13、14、15、16、17、18、20、24、25、28、33、36、40、43、44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1"/>
  <p:tag name="KSO_WM_ASSEMBLE_CHIP_INDEX" val="e2b0899fbad14fb9990a409e9b2989d8"/>
  <p:tag name="KSO_WM_CHIP_FILLAREA_FILL_RULE" val="{&quot;fill_align&quot;:&quot;cm&quot;,&quot;fill_mode&quot;:&quot;full&quot;,&quot;sacle_strategy&quot;:&quot;smart&quot;}"/>
  <p:tag name="KSO_WM_CHIP_GROUPID" val="5e6b05596848fb12bee65ac8"/>
  <p:tag name="KSO_WM_CHIP_XID" val="5e6b05596848fb12bee65aca"/>
  <p:tag name="KSO_WM_TAG_VERSION" val="1.0"/>
  <p:tag name="KSO_WM_TEMPLATE_ASSEMBLE_GROUPID" val="60656eb54054ed1e2fb7fe8f"/>
  <p:tag name="KSO_WM_TEMPLATE_ASSEMBLE_XID" val="60656eb54054ed1e2fb7fe8f"/>
  <p:tag name="KSO_WM_TEMPLATE_CATEGORY" val="diagram"/>
  <p:tag name="KSO_WM_TEMPLATE_INDEX" val="20213673"/>
  <p:tag name="KSO_WM_UNIT_BLOCK" val="0"/>
  <p:tag name="KSO_WM_UNIT_COMPATIBLE" val="0"/>
  <p:tag name="KSO_WM_UNIT_DEC_AREA_ID" val="c5974a3a47a7438db28ffdaeb587b99c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14;20;2"/>
  <p:tag name="KSO_WM_UNIT_DIAGRAM_ISNUMVISUAL" val="0"/>
  <p:tag name="KSO_WM_UNIT_DIAGRAM_ISREFERUNIT" val="0"/>
  <p:tag name="KSO_WM_UNIT_HIGHLIGHT" val="0"/>
  <p:tag name="KSO_WM_UNIT_ID" val="diagram20213673_1*f*1"/>
  <p:tag name="KSO_WM_UNIT_LAYERLEVEL" val="1"/>
  <p:tag name="KSO_WM_UNIT_NOCLEAR" val="0"/>
  <p:tag name="KSO_WM_UNIT_PRESET_TEXT" val="单击此处添加正文，文字是您思想的提炼，为了演示发布的良好效果，请言简意赅的阐述您的观点。您的内容已经简明扼要，字字珠玑，但信息却千丝万缕、错综复杂，需要用更多的文字来表述；但请您尽可能提炼思想的精髓，否则容易造成观者的阅读压力，适得其反。正如我们都希望改变世界，希望给别人带去光明，但更多时候我们只需要播下一颗种子，自然有微风吹拂，雨露滋养。恰如其分的表达观点，往往事半功倍。当您的内容到达这个限度时。"/>
  <p:tag name="KSO_WM_UNIT_SHOW_EDIT_AREA_INDICATION" val="1"/>
  <p:tag name="KSO_WM_UNIT_SM_LIMIT_TYPE" val="2"/>
  <p:tag name="KSO_WM_UNIT_SUBTYPE" val="a"/>
  <p:tag name="KSO_WM_UNIT_SUPPORT_UNIT_TYPE" val="[&quot;d&quot;,&quot;β&quot;,&quot;θ&quot;]"/>
  <p:tag name="KSO_WM_UNIT_TEXT_FILL_FORE_SCHEMECOLOR_INDEX" val="13"/>
  <p:tag name="KSO_WM_UNIT_TEXT_FILL_FORE_SCHEMECOLOR_INDEX_BRIGHTNESS" val="0.25"/>
  <p:tag name="KSO_WM_UNIT_TEXT_FILL_TYPE" val="1"/>
  <p:tag name="KSO_WM_UNIT_TEXT_SUBTYPE" val="a"/>
  <p:tag name="KSO_WM_UNIT_VALUE" val="225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2"/>
  <p:tag name="KSO_WM_BEAUTIFY_FLAG" val="#wm#"/>
  <p:tag name="KSO_WM_CHIP_GROUPID" val="5f5ee1ca4d6848d78f644aed"/>
  <p:tag name="KSO_WM_CHIP_XID" val="5f69675b553136823a5e61e2"/>
  <p:tag name="KSO_WM_TAG_VERSION" val="1.0"/>
  <p:tag name="KSO_WM_TEMPLATE_ASSEMBLE_GROUPID" val="60656eb54054ed1e2fb7fe8f"/>
  <p:tag name="KSO_WM_TEMPLATE_ASSEMBLE_XID" val="60656eb54054ed1e2fb7fe8f"/>
  <p:tag name="KSO_WM_TEMPLATE_CATEGORY" val="diagram"/>
  <p:tag name="KSO_WM_TEMPLATE_INDEX" val="20213673"/>
  <p:tag name="KSO_WM_UNIT_BLOCK" val="0"/>
  <p:tag name="KSO_WM_UNIT_COMPATIBLE" val="0"/>
  <p:tag name="KSO_WM_UNIT_DEC_AREA_ID" val="77a68b76df7a44bd8803cebad9e0ff01"/>
  <p:tag name="KSO_WM_UNIT_DECORATE_INFO" val="{&quot;DecorateInfoH&quot;:{&quot;IsAbs&quot;:false},&quot;DecorateInfoW&quot;:{&quot;IsAbs&quot;:false},&quot;DecorateInfoX&quot;:{&quot;IsAbs&quot;:false,&quot;Pos&quot;:1},&quot;DecorateInfoY&quot;:{&quot;IsAbs&quot;:false,&quot;Pos&quot;:1},&quot;ReferentInfo&quot;:{&quot;Id&quot;:&quot;c5974a3a47a7438db28ffdaeb587b99c&quot;,&quot;X&quot;:{&quot;Pos&quot;:1},&quot;Y&quot;:{&quot;Pos&quot;:1}},&quot;whChangeMode&quot;:1}"/>
  <p:tag name="KSO_WM_UNIT_DIAGRAM_ISNUMVISUAL" val="0"/>
  <p:tag name="KSO_WM_UNIT_DIAGRAM_ISREFERUNIT" val="0"/>
  <p:tag name="KSO_WM_UNIT_HIGHLIGHT" val="0"/>
  <p:tag name="KSO_WM_UNIT_ID" val="diagram20213673_1*i*1"/>
  <p:tag name="KSO_WM_UNIT_INDEX" val="1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450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3"/>
  <p:tag name="KSO_WM_BEAUTIFY_FLAG" val="#wm#"/>
  <p:tag name="KSO_WM_CHIP_GROUPID" val="5f5ee1ca4d6848d78f644aed"/>
  <p:tag name="KSO_WM_CHIP_XID" val="5f69675b553136823a5e61e2"/>
  <p:tag name="KSO_WM_TAG_VERSION" val="1.0"/>
  <p:tag name="KSO_WM_TEMPLATE_ASSEMBLE_GROUPID" val="60656eb54054ed1e2fb7fe8f"/>
  <p:tag name="KSO_WM_TEMPLATE_ASSEMBLE_XID" val="60656eb54054ed1e2fb7fe8f"/>
  <p:tag name="KSO_WM_TEMPLATE_CATEGORY" val="diagram"/>
  <p:tag name="KSO_WM_TEMPLATE_INDEX" val="20213673"/>
  <p:tag name="KSO_WM_UNIT_BLOCK" val="0"/>
  <p:tag name="KSO_WM_UNIT_COMPATIBLE" val="0"/>
  <p:tag name="KSO_WM_UNIT_DEC_AREA_ID" val="f8361c95c6a14706b337364fb1f6f01e"/>
  <p:tag name="KSO_WM_UNIT_DECORATE_INFO" val="{&quot;DecorateInfoH&quot;:{&quot;IsAbs&quot;:true},&quot;DecorateInfoW&quot;:{&quot;IsAbs&quot;:true},&quot;DecorateInfoX&quot;:{&quot;IsAbs&quot;:true,&quot;Pos&quot;:0},&quot;DecorateInfoY&quot;:{&quot;IsAbs&quot;:true,&quot;Pos&quot;:0},&quot;ReferentInfo&quot;:{&quot;Id&quot;:&quot;c5974a3a47a7438db28ffdaeb587b99c&quot;,&quot;X&quot;:{&quot;Pos&quot;:2},&quot;Y&quot;:{&quot;Pos&quot;:0}},&quot;whChangeMode&quot;:0}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13673_1*i*2"/>
  <p:tag name="KSO_WM_UNIT_INDEX" val="2"/>
  <p:tag name="KSO_WM_UNIT_LAYERLEVEL" val="1"/>
  <p:tag name="KSO_WM_UNIT_SM_LIMIT_TYPE" val="0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4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4"/>
  <p:tag name="KSO_WM_BEAUTIFY_FLAG" val="#wm#"/>
  <p:tag name="KSO_WM_CHIP_GROUPID" val="5f5ee1ca4d6848d78f644aed"/>
  <p:tag name="KSO_WM_CHIP_XID" val="5f69675b553136823a5e61e2"/>
  <p:tag name="KSO_WM_TAG_VERSION" val="1.0"/>
  <p:tag name="KSO_WM_TEMPLATE_ASSEMBLE_GROUPID" val="60656eb54054ed1e2fb7fe8f"/>
  <p:tag name="KSO_WM_TEMPLATE_ASSEMBLE_XID" val="60656eb54054ed1e2fb7fe8f"/>
  <p:tag name="KSO_WM_TEMPLATE_CATEGORY" val="diagram"/>
  <p:tag name="KSO_WM_TEMPLATE_INDEX" val="20213673"/>
  <p:tag name="KSO_WM_UNIT_BLOCK" val="0"/>
  <p:tag name="KSO_WM_UNIT_COMPATIBLE" val="0"/>
  <p:tag name="KSO_WM_UNIT_DEC_AREA_ID" val="78eaa76c012f411782417439eb047a85"/>
  <p:tag name="KSO_WM_UNIT_DECORATE_INFO" val="{&quot;DecorateInfoH&quot;:{&quot;IsAbs&quot;:true},&quot;DecorateInfoW&quot;:{&quot;IsAbs&quot;:true},&quot;DecorateInfoX&quot;:{&quot;IsAbs&quot;:true,&quot;Pos&quot;:2},&quot;DecorateInfoY&quot;:{&quot;IsAbs&quot;:true,&quot;Pos&quot;:2},&quot;ReferentInfo&quot;:{&quot;Id&quot;:&quot;c5974a3a47a7438db28ffdaeb587b99c&quot;,&quot;X&quot;:{&quot;Pos&quot;:0},&quot;Y&quot;:{&quot;Pos&quot;:2}},&quot;whChangeMode&quot;:0}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13673_1*i*3"/>
  <p:tag name="KSO_WM_UNIT_INDEX" val="3"/>
  <p:tag name="KSO_WM_UNIT_LAYERLEVEL" val="1"/>
  <p:tag name="KSO_WM_UNIT_SM_LIMIT_TYPE" val="0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5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5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6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CHIP_FILLPROP" val="[[{&quot;text_align&quot;:&quot;lm&quot;,&quot;text_direction&quot;:&quot;horizontal&quot;,&quot;support_big_font&quot;:false,&quot;fill_id&quot;:&quot;b1ca9882ea204a398455f26abcade545&quot;,&quot;fill_align&quot;:&quot;lm&quot;,&quot;chip_types&quot;:[&quot;text&quot;,&quot;header&quot;]},{&quot;text_align&quot;:&quot;lm&quot;,&quot;text_direction&quot;:&quot;horizontal&quot;,&quot;support_big_font&quot;:false,&quot;fill_id&quot;:&quot;a5cde0e7e9ca4a5fabf022e041870535&quot;,&quot;fill_align&quot;:&quot;cm&quot;,&quot;chip_types&quot;:[&quot;text&quot;,&quot;picture&quot;,&quot;video&quot;]}]]"/>
  <p:tag name="KSO_WM_CHIP_GROUPID" val="5e6effd1605d5daf04fe5f9d"/>
  <p:tag name="KSO_WM_CHIP_INFOS" val="{&quot;type&quot;:0,&quot;layout_type&quot;:&quot;leftright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XID" val="5e6effd1605d5daf04fe5f9e"/>
  <p:tag name="KSO_WM_SLIDE_BACKGROUND" val="[&quot;general&quot;,&quot;frame&quot;]"/>
  <p:tag name="KSO_WM_SLIDE_BACKGROUND_TYPE" val="frame"/>
  <p:tag name="KSO_WM_SLIDE_BK_DARK_LIGHT" val="2"/>
  <p:tag name="KSO_WM_SLIDE_CAN_ADD_NAVIGATION" val="1"/>
  <p:tag name="KSO_WM_SLIDE_ID" val="diagram20212645_1"/>
  <p:tag name="KSO_WM_SLIDE_INDEX" val="1"/>
  <p:tag name="KSO_WM_SLIDE_ITEM_CNT" val="0"/>
  <p:tag name="KSO_WM_SLIDE_LAYOUT" val="d_f"/>
  <p:tag name="KSO_WM_SLIDE_LAYOUT_CNT" val="1_1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,{&quot;bottom&quot;:0,&quot;bottomAbs&quot;:false,&quot;left&quot;:0,&quot;leftAbs&quot;:false,&quot;right&quot;:0,&quot;rightAbs&quot;:false,&quot;top&quot;:0,&quot;topAbs&quot;:false,&quot;type&quot;:&quot;frame&quot;}],&quot;direction&quot;:1,&quot;id&quot;:&quot;2021-04-01T15:39:45&quot;,&quot;maxSize&quot;:{&quot;size1&quot;:60},&quot;minSize&quot;:{&quot;size1&quot;:48.799999999999997},&quot;normalSize&quot;:{&quot;size1&quot;:54.84375},&quot;subLayout&quot;:[{&quot;id&quot;:&quot;2021-04-01T15:39:45&quot;,&quot;margin&quot;:{&quot;bottom&quot;:2.5399999618530273,&quot;left&quot;:2.5399999618530273,&quot;right&quot;:0.84700000286102295,&quot;top&quot;:2.5399999618530273},&quot;type&quot;:0},{&quot;id&quot;:&quot;2021-04-01T15:39:45&quot;,&quot;margin&quot;:{&quot;bottom&quot;:4.6570000648498535,&quot;left&quot;:1.2699999809265137,&quot;right&quot;:1.6929999589920044,&quot;top&quot;:4.6570000648498535},&quot;type&quot;:0}],&quot;type&quot;:0}"/>
  <p:tag name="KSO_WM_SLIDE_POSITION" val="47*108"/>
  <p:tag name="KSO_WM_SLIDE_RATIO" val="1.777778"/>
  <p:tag name="KSO_WM_SLIDE_SIZE" val="865*324"/>
  <p:tag name="KSO_WM_SLIDE_SUBTYPE" val="picTxt"/>
  <p:tag name="KSO_WM_SLIDE_SUPPORT_FEATURE_TYPE" val="0"/>
  <p:tag name="KSO_WM_SLIDE_TYPE" val="text"/>
  <p:tag name="KSO_WM_TAG_VERSION" val="1.0"/>
  <p:tag name="KSO_WM_TEMPLATE_ASSEMBLE_GROUPID" val="60656f514054ed1e2fb807b2"/>
  <p:tag name="KSO_WM_TEMPLATE_ASSEMBLE_XID" val="60656f514054ed1e2fb807b2"/>
  <p:tag name="KSO_WM_TEMPLATE_CATEGORY" val="diagram"/>
  <p:tag name="KSO_WM_TEMPLATE_COLOR_TYPE" val="1"/>
  <p:tag name="KSO_WM_TEMPLATE_INDEX" val="20212645"/>
  <p:tag name="KSO_WM_TEMPLATE_MASTER_TYPE" val="0"/>
  <p:tag name="KSO_WM_TEMPLATE_SUBCATEGORY" val="21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9"/>
  <p:tag name="KSO_WM_BEAUTIFY_FLAG" val="#wm#"/>
  <p:tag name="KSO_WM_SLIDE_BACKGROUND_TYPE" val="frame"/>
  <p:tag name="KSO_WM_SLIDE_BK_DARK_LIGHT" val="2"/>
  <p:tag name="KSO_WM_TAG_VERSION" val="1.0"/>
  <p:tag name="KSO_WM_TEMPLATE_ASSEMBLE_GROUPID" val="60656f514054ed1e2fb807b2"/>
  <p:tag name="KSO_WM_TEMPLATE_ASSEMBLE_XID" val="60656f514054ed1e2fb807b2"/>
  <p:tag name="KSO_WM_TEMPLATE_CATEGORY" val="diagram"/>
  <p:tag name="KSO_WM_TEMPLATE_INDEX" val="20212645"/>
  <p:tag name="KSO_WM_UNIT_BK_DARK_LIGHT" val="2"/>
  <p:tag name="KSO_WM_UNIT_COMPATIBLE" val="0"/>
  <p:tag name="KSO_WM_UNIT_DIAGRAM_ISNUMVISUAL" val="0"/>
  <p:tag name="KSO_WM_UNIT_DIAGRAM_ISREFERUNIT" val="0"/>
  <p:tag name="KSO_WM_UNIT_FILL_FORE_SCHEMECOLOR_INDEX" val="16"/>
  <p:tag name="KSO_WM_UNIT_FILL_FORE_SCHEMECOLOR_INDEX_BRIGHTNESS" val="0"/>
  <p:tag name="KSO_WM_UNIT_FILL_TYPE" val="1"/>
  <p:tag name="KSO_WM_UNIT_HIGHLIGHT" val="0"/>
  <p:tag name="KSO_WM_UNIT_ID" val="diagram20212645_1*i*1"/>
  <p:tag name="KSO_WM_UNIT_INDEX" val="1"/>
  <p:tag name="KSO_WM_UNIT_LAYERLEVEL" val="1"/>
  <p:tag name="KSO_WM_UNIT_SUBTYPE" val="h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1150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0"/>
  <p:tag name="KSO_WM_ASSEMBLE_CHIP_INDEX" val="a1b8d362b8974d5aa0e99571d01defee"/>
  <p:tag name="KSO_WM_CHIP_FILLAREA_FILL_RULE" val="{&quot;fill_align&quot;:&quot;lm&quot;,&quot;fill_mode&quot;:&quot;full&quot;,&quot;sacle_strategy&quot;:&quot;smart&quot;}"/>
  <p:tag name="KSO_WM_CHIP_GROUPID" val="5e6b05596848fb12bee65ac8"/>
  <p:tag name="KSO_WM_CHIP_XID" val="5e6b05596848fb12bee65aca"/>
  <p:tag name="KSO_WM_TAG_VERSION" val="1.0"/>
  <p:tag name="KSO_WM_TEMPLATE_ASSEMBLE_GROUPID" val="60656f514054ed1e2fb807b2"/>
  <p:tag name="KSO_WM_TEMPLATE_ASSEMBLE_XID" val="60656f514054ed1e2fb807b2"/>
  <p:tag name="KSO_WM_TEMPLATE_CATEGORY" val="diagram"/>
  <p:tag name="KSO_WM_TEMPLATE_INDEX" val="20212645"/>
  <p:tag name="KSO_WM_UNIT_BLOCK" val="0"/>
  <p:tag name="KSO_WM_UNIT_COMPATIBLE" val="0"/>
  <p:tag name="KSO_WM_UNIT_DEC_AREA_ID" val="b6b39df81e38446da897721cdd2a329c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14;20;2"/>
  <p:tag name="KSO_WM_UNIT_DIAGRAM_ISNUMVISUAL" val="0"/>
  <p:tag name="KSO_WM_UNIT_DIAGRAM_ISREFERUNIT" val="0"/>
  <p:tag name="KSO_WM_UNIT_HIGHLIGHT" val="0"/>
  <p:tag name="KSO_WM_UNIT_ID" val="diagram20212645_1*f*1"/>
  <p:tag name="KSO_WM_UNIT_LAYERLEVEL" val="1"/>
  <p:tag name="KSO_WM_UNIT_NOCLEAR" val="0"/>
  <p:tag name="KSO_WM_UNIT_PRESET_TEXT" val="单击此处添加正文，文字是您思想的提炼，为了演示发布的良好效果，请言简意赅的阐述您的观点。您的内容已经简明扼要，字字珠玑。"/>
  <p:tag name="KSO_WM_UNIT_SHOW_EDIT_AREA_INDICATION" val="1"/>
  <p:tag name="KSO_WM_UNIT_SM_LIMIT_TYPE" val="2"/>
  <p:tag name="KSO_WM_UNIT_SUBTYPE" val="a"/>
  <p:tag name="KSO_WM_UNIT_TEXT_FILL_FORE_SCHEMECOLOR_INDEX" val="13"/>
  <p:tag name="KSO_WM_UNIT_TEXT_FILL_FORE_SCHEMECOLOR_INDEX_BRIGHTNESS" val="0.25"/>
  <p:tag name="KSO_WM_UNIT_TEXT_FILL_TYPE" val="1"/>
  <p:tag name="KSO_WM_UNIT_TEXT_SUBTYPE" val="a"/>
  <p:tag name="KSO_WM_UNIT_VALUE" val="64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1"/>
  <p:tag name="KSO_WM_BEAUTIFY_FLAG" val="#wm#"/>
  <p:tag name="KSO_WM_CHIP_GROUPID" val="5e6effd1605d5daf04fe5f9d"/>
  <p:tag name="KSO_WM_CHIP_XID" val="5e6effd1605d5daf04fe5f9e"/>
  <p:tag name="KSO_WM_TAG_VERSION" val="1.0"/>
  <p:tag name="KSO_WM_TEMPLATE_ASSEMBLE_GROUPID" val="60656f514054ed1e2fb807b2"/>
  <p:tag name="KSO_WM_TEMPLATE_ASSEMBLE_XID" val="60656f514054ed1e2fb807b2"/>
  <p:tag name="KSO_WM_TEMPLATE_CATEGORY" val="diagram"/>
  <p:tag name="KSO_WM_TEMPLATE_INDEX" val="20212645"/>
  <p:tag name="KSO_WM_UNIT_BLOCK" val="0"/>
  <p:tag name="KSO_WM_UNIT_COMPATIBLE" val="0"/>
  <p:tag name="KSO_WM_UNIT_DEC_AREA_ID" val="048b1570465242f39166aec647b487b0"/>
  <p:tag name="KSO_WM_UNIT_DECORATE_INFO" val="{&quot;DecorateInfoH&quot;:{&quot;IsAbs&quot;:true},&quot;DecorateInfoW&quot;:{&quot;IsAbs&quot;:true},&quot;DecorateInfoX&quot;:{&quot;IsAbs&quot;:true,&quot;Pos&quot;:1},&quot;DecorateInfoY&quot;:{&quot;IsAbs&quot;:true,&quot;Pos&quot;:1},&quot;ReferentInfo&quot;:{&quot;Id&quot;:&quot;82295de0c9904d8397a6e503f12afad1&quot;,&quot;X&quot;:{&quot;Pos&quot;:1},&quot;Y&quot;:{&quot;Pos&quot;:1}},&quot;whChangeMode&quot;:0}"/>
  <p:tag name="KSO_WM_UNIT_DIAGRAM_ISNUMVISUAL" val="0"/>
  <p:tag name="KSO_WM_UNIT_DIAGRAM_ISREFERUNIT" val="0"/>
  <p:tag name="KSO_WM_UNIT_HIGHLIGHT" val="0"/>
  <p:tag name="KSO_WM_UNIT_ID" val="diagram20212645_1*i*2"/>
  <p:tag name="KSO_WM_UNIT_INDEX" val="2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435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2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3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ID" val="diagram20203671_1"/>
  <p:tag name="KSO_WM_SLIDE_INDEX" val="1"/>
  <p:tag name="KSO_WM_SLIDE_ITEM_CNT" val="0"/>
  <p:tag name="KSO_WM_SLIDE_LAYOUT" val="a_f"/>
  <p:tag name="KSO_WM_SLIDE_LAYOUT_CNT" val="1_1"/>
  <p:tag name="KSO_WM_SLIDE_POSITION" val="32*36"/>
  <p:tag name="KSO_WM_SLIDE_SIZE" val="895*464"/>
  <p:tag name="KSO_WM_SLIDE_SUBTYPE" val="pureTxt"/>
  <p:tag name="KSO_WM_SLIDE_TYPE" val="text"/>
  <p:tag name="KSO_WM_TAG_VERSION" val="1.0"/>
  <p:tag name="KSO_WM_TEMPLATE_CATEGORY" val="diagram"/>
  <p:tag name="KSO_WM_TEMPLATE_COLOR_TYPE" val="1"/>
  <p:tag name="KSO_WM_TEMPLATE_INDEX" val="20203671"/>
  <p:tag name="KSO_WM_TEMPLATE_MASTER_TYPE" val="0"/>
  <p:tag name="KSO_WM_TEMPLATE_SUBCATEGORY" val="0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42"/>
  <p:tag name="KSO_WM_BEAUTIFY_FLAG" val="#wm#"/>
  <p:tag name="KSO_WM_TAG_VERSION" val="1.0"/>
  <p:tag name="KSO_WM_TEMPLATE_CATEGORY" val="diagram"/>
  <p:tag name="KSO_WM_TEMPLATE_INDEX" val="20203671"/>
  <p:tag name="KSO_WM_UNIT_COMPATIBLE" val="0"/>
  <p:tag name="KSO_WM_UNIT_DIAGRAM_ISNUMVISUAL" val="0"/>
  <p:tag name="KSO_WM_UNIT_DIAGRAM_ISREFERUNIT" val="0"/>
  <p:tag name="KSO_WM_UNIT_FILL_FORE_SCHEMECOLOR_INDEX" val="14"/>
  <p:tag name="KSO_WM_UNIT_FILL_FORE_SCHEMECOLOR_INDEX_BRIGHTNESS" val="0"/>
  <p:tag name="KSO_WM_UNIT_FILL_TYPE" val="1"/>
  <p:tag name="KSO_WM_UNIT_HIGHLIGHT" val="0"/>
  <p:tag name="KSO_WM_UNIT_ID" val="diagram20203671_1*i*1"/>
  <p:tag name="KSO_WM_UNIT_INDEX" val="1"/>
  <p:tag name="KSO_WM_UNIT_LAYERLEVEL" val="1"/>
  <p:tag name="KSO_WM_UNIT_LINE_FILL_TYPE" val="2"/>
  <p:tag name="KSO_WM_UNIT_LINE_FORE_SCHEMECOLOR_INDEX" val="5"/>
  <p:tag name="KSO_WM_UNIT_LINE_FORE_SCHEMECOLOR_INDEX_BRIGHTNESS" val="-0.25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43"/>
  <p:tag name="KSO_WM_BEAUTIFY_FLAG" val="#wm#"/>
  <p:tag name="KSO_WM_TAG_VERSION" val="1.0"/>
  <p:tag name="KSO_WM_TEMPLATE_CATEGORY" val="diagram"/>
  <p:tag name="KSO_WM_TEMPLATE_INDEX" val="20203671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3671_1*i*2"/>
  <p:tag name="KSO_WM_UNIT_INDEX" val="2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44"/>
  <p:tag name="KSO_WM_BEAUTIFY_FLAG" val="#wm#"/>
  <p:tag name="KSO_WM_TAG_VERSION" val="1.0"/>
  <p:tag name="KSO_WM_TEMPLATE_CATEGORY" val="diagram"/>
  <p:tag name="KSO_WM_TEMPLATE_INDEX" val="20203671"/>
  <p:tag name="KSO_WM_UNIT_COMPATIBLE" val="0"/>
  <p:tag name="KSO_WM_UNIT_DIAGRAM_ISNUMVISUAL" val="0"/>
  <p:tag name="KSO_WM_UNIT_DIAGRAM_ISREFERUNIT" val="0"/>
  <p:tag name="KSO_WM_UNIT_HIGHLIGHT" val="0"/>
  <p:tag name="KSO_WM_UNIT_ID" val="diagram20203671_1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添加大标题"/>
  <p:tag name="KSO_WM_UNIT_TEXT_FILL_FORE_SCHEMECOLOR_INDEX" val="14"/>
  <p:tag name="KSO_WM_UNIT_TEXT_FILL_FORE_SCHEMECOLOR_INDEX_BRIGHTNESS" val="0"/>
  <p:tag name="KSO_WM_UNIT_TEXT_FILL_TYPE" val="1"/>
  <p:tag name="KSO_WM_UNIT_TYPE" val="a"/>
  <p:tag name="KSO_WM_UNIT_VALUE" val="12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45"/>
  <p:tag name="KSO_WM_TAG_VERSION" val="1.0"/>
  <p:tag name="KSO_WM_TEMPLATE_CATEGORY" val="diagram"/>
  <p:tag name="KSO_WM_TEMPLATE_INDEX" val="20203671"/>
  <p:tag name="KSO_WM_UNIT_COMPATIBLE" val="0"/>
  <p:tag name="KSO_WM_UNIT_DIAGRAM_ISNUMVISUAL" val="0"/>
  <p:tag name="KSO_WM_UNIT_DIAGRAM_ISREFERUNIT" val="0"/>
  <p:tag name="KSO_WM_UNIT_HIGHLIGHT" val="0"/>
  <p:tag name="KSO_WM_UNIT_ID" val="diagram20203671_1*f*1"/>
  <p:tag name="KSO_WM_UNIT_LAYERLEVEL" val="1"/>
  <p:tag name="KSO_WM_UNIT_NOCLEAR" val="0"/>
  <p:tag name="KSO_WM_UNIT_PRESET_TEXT" val="单击此处添加文本具体内容，简明扼要地阐述你的观点。&#10;单击此处添加文本具体内容，简明扼要地阐述你的观点。&#10;单击此处添加文本具体内容，简明扼要地阐述你的观点。&#10;单击此处添加文本具体内容，简明扼要地阐述你的观点。&#10;单击此处添加文本具体内容，简明扼要地阐述你的观点。"/>
  <p:tag name="KSO_WM_UNIT_SUBTYPE" val="a"/>
  <p:tag name="KSO_WM_UNIT_TEXT_FILL_FORE_SCHEMECOLOR_INDEX" val="13"/>
  <p:tag name="KSO_WM_UNIT_TEXT_FILL_FORE_SCHEMECOLOR_INDEX_BRIGHTNESS" val="0.15"/>
  <p:tag name="KSO_WM_UNIT_TEXT_FILL_TYPE" val="1"/>
  <p:tag name="KSO_WM_UNIT_VALUE" val="1144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46"/>
  <p:tag name="KSO_WM_BEAUTIFY_FLAG" val="#wm#"/>
  <p:tag name="KSO_WM_TAG_VERSION" val="1.0"/>
  <p:tag name="KSO_WM_TEMPLATE_CATEGORY" val="diagram"/>
  <p:tag name="KSO_WM_TEMPLATE_INDEX" val="20203671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-0.25"/>
  <p:tag name="KSO_WM_UNIT_FILL_TYPE" val="1"/>
  <p:tag name="KSO_WM_UNIT_HIGHLIGHT" val="0"/>
  <p:tag name="KSO_WM_UNIT_ID" val="diagram20203671_1*i*3"/>
  <p:tag name="KSO_WM_UNIT_INDEX" val="3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47"/>
  <p:tag name="KSO_WM_BEAUTIFY_FLAG" val="#wm#"/>
  <p:tag name="KSO_WM_TAG_VERSION" val="1.0"/>
  <p:tag name="KSO_WM_TEMPLATE_CATEGORY" val="diagram"/>
  <p:tag name="KSO_WM_TEMPLATE_INDEX" val="20203671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-0.25"/>
  <p:tag name="KSO_WM_UNIT_FILL_TYPE" val="1"/>
  <p:tag name="KSO_WM_UNIT_HIGHLIGHT" val="0"/>
  <p:tag name="KSO_WM_UNIT_ID" val="diagram20203671_1*i*4"/>
  <p:tag name="KSO_WM_UNIT_INDEX" val="4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ID" val="diagram20203671_1"/>
  <p:tag name="KSO_WM_SLIDE_INDEX" val="1"/>
  <p:tag name="KSO_WM_SLIDE_ITEM_CNT" val="0"/>
  <p:tag name="KSO_WM_SLIDE_LAYOUT" val="a_f"/>
  <p:tag name="KSO_WM_SLIDE_LAYOUT_CNT" val="1_1"/>
  <p:tag name="KSO_WM_SLIDE_POSITION" val="32*36"/>
  <p:tag name="KSO_WM_SLIDE_SIZE" val="895*464"/>
  <p:tag name="KSO_WM_SLIDE_SUBTYPE" val="pureTxt"/>
  <p:tag name="KSO_WM_SLIDE_TYPE" val="text"/>
  <p:tag name="KSO_WM_TAG_VERSION" val="1.0"/>
  <p:tag name="KSO_WM_TEMPLATE_CATEGORY" val="diagram"/>
  <p:tag name="KSO_WM_TEMPLATE_COLOR_TYPE" val="1"/>
  <p:tag name="KSO_WM_TEMPLATE_INDEX" val="20203671"/>
  <p:tag name="KSO_WM_TEMPLATE_MASTER_TYPE" val="0"/>
  <p:tag name="KSO_WM_TEMPLATE_SUBCATEGORY" val="0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6"/>
  <p:tag name="KSO_WM_BEAUTIFY_FLAG" val="#wm#"/>
  <p:tag name="KSO_WM_TAG_VERSION" val="1.0"/>
  <p:tag name="KSO_WM_TEMPLATE_CATEGORY" val="diagram"/>
  <p:tag name="KSO_WM_TEMPLATE_INDEX" val="20203671"/>
  <p:tag name="KSO_WM_UNIT_COMPATIBLE" val="0"/>
  <p:tag name="KSO_WM_UNIT_DIAGRAM_ISNUMVISUAL" val="0"/>
  <p:tag name="KSO_WM_UNIT_DIAGRAM_ISREFERUNIT" val="0"/>
  <p:tag name="KSO_WM_UNIT_FILL_FORE_SCHEMECOLOR_INDEX" val="14"/>
  <p:tag name="KSO_WM_UNIT_FILL_FORE_SCHEMECOLOR_INDEX_BRIGHTNESS" val="0"/>
  <p:tag name="KSO_WM_UNIT_FILL_TYPE" val="1"/>
  <p:tag name="KSO_WM_UNIT_HIGHLIGHT" val="0"/>
  <p:tag name="KSO_WM_UNIT_ID" val="diagram20203671_1*i*1"/>
  <p:tag name="KSO_WM_UNIT_INDEX" val="1"/>
  <p:tag name="KSO_WM_UNIT_LAYERLEVEL" val="1"/>
  <p:tag name="KSO_WM_UNIT_LINE_FILL_TYPE" val="2"/>
  <p:tag name="KSO_WM_UNIT_LINE_FORE_SCHEMECOLOR_INDEX" val="5"/>
  <p:tag name="KSO_WM_UNIT_LINE_FORE_SCHEMECOLOR_INDEX_BRIGHTNESS" val="-0.25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7"/>
  <p:tag name="KSO_WM_BEAUTIFY_FLAG" val="#wm#"/>
  <p:tag name="KSO_WM_TAG_VERSION" val="1.0"/>
  <p:tag name="KSO_WM_TEMPLATE_CATEGORY" val="diagram"/>
  <p:tag name="KSO_WM_TEMPLATE_INDEX" val="20203671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3671_1*i*2"/>
  <p:tag name="KSO_WM_UNIT_INDEX" val="2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8"/>
  <p:tag name="KSO_WM_BEAUTIFY_FLAG" val="#wm#"/>
  <p:tag name="KSO_WM_TAG_VERSION" val="1.0"/>
  <p:tag name="KSO_WM_TEMPLATE_CATEGORY" val="diagram"/>
  <p:tag name="KSO_WM_TEMPLATE_INDEX" val="20203671"/>
  <p:tag name="KSO_WM_UNIT_COMPATIBLE" val="0"/>
  <p:tag name="KSO_WM_UNIT_DIAGRAM_ISNUMVISUAL" val="0"/>
  <p:tag name="KSO_WM_UNIT_DIAGRAM_ISREFERUNIT" val="0"/>
  <p:tag name="KSO_WM_UNIT_HIGHLIGHT" val="0"/>
  <p:tag name="KSO_WM_UNIT_ID" val="diagram20203671_1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添加大标题"/>
  <p:tag name="KSO_WM_UNIT_TEXT_FILL_FORE_SCHEMECOLOR_INDEX" val="14"/>
  <p:tag name="KSO_WM_UNIT_TEXT_FILL_FORE_SCHEMECOLOR_INDEX_BRIGHTNESS" val="0"/>
  <p:tag name="KSO_WM_UNIT_TEXT_FILL_TYPE" val="1"/>
  <p:tag name="KSO_WM_UNIT_TYPE" val="a"/>
  <p:tag name="KSO_WM_UNIT_VALUE" val="12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9"/>
  <p:tag name="KSO_WM_TAG_VERSION" val="1.0"/>
  <p:tag name="KSO_WM_TEMPLATE_CATEGORY" val="diagram"/>
  <p:tag name="KSO_WM_TEMPLATE_INDEX" val="20203671"/>
  <p:tag name="KSO_WM_UNIT_COMPATIBLE" val="0"/>
  <p:tag name="KSO_WM_UNIT_DIAGRAM_ISNUMVISUAL" val="0"/>
  <p:tag name="KSO_WM_UNIT_DIAGRAM_ISREFERUNIT" val="0"/>
  <p:tag name="KSO_WM_UNIT_HIGHLIGHT" val="0"/>
  <p:tag name="KSO_WM_UNIT_ID" val="diagram20203671_1*f*1"/>
  <p:tag name="KSO_WM_UNIT_LAYERLEVEL" val="1"/>
  <p:tag name="KSO_WM_UNIT_NOCLEAR" val="0"/>
  <p:tag name="KSO_WM_UNIT_PRESET_TEXT" val="单击此处添加文本具体内容，简明扼要地阐述你的观点。&#10;单击此处添加文本具体内容，简明扼要地阐述你的观点。&#10;单击此处添加文本具体内容，简明扼要地阐述你的观点。&#10;单击此处添加文本具体内容，简明扼要地阐述你的观点。&#10;单击此处添加文本具体内容，简明扼要地阐述你的观点。"/>
  <p:tag name="KSO_WM_UNIT_SUBTYPE" val="a"/>
  <p:tag name="KSO_WM_UNIT_TEXT_FILL_FORE_SCHEMECOLOR_INDEX" val="13"/>
  <p:tag name="KSO_WM_UNIT_TEXT_FILL_FORE_SCHEMECOLOR_INDEX_BRIGHTNESS" val="0.15"/>
  <p:tag name="KSO_WM_UNIT_TEXT_FILL_TYPE" val="1"/>
  <p:tag name="KSO_WM_UNIT_VALUE" val="1144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0"/>
  <p:tag name="KSO_WM_BEAUTIFY_FLAG" val="#wm#"/>
  <p:tag name="KSO_WM_TAG_VERSION" val="1.0"/>
  <p:tag name="KSO_WM_TEMPLATE_CATEGORY" val="diagram"/>
  <p:tag name="KSO_WM_TEMPLATE_INDEX" val="20203671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-0.25"/>
  <p:tag name="KSO_WM_UNIT_FILL_TYPE" val="1"/>
  <p:tag name="KSO_WM_UNIT_HIGHLIGHT" val="0"/>
  <p:tag name="KSO_WM_UNIT_ID" val="diagram20203671_1*i*3"/>
  <p:tag name="KSO_WM_UNIT_INDEX" val="3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1"/>
  <p:tag name="KSO_WM_BEAUTIFY_FLAG" val="#wm#"/>
  <p:tag name="KSO_WM_TAG_VERSION" val="1.0"/>
  <p:tag name="KSO_WM_TEMPLATE_CATEGORY" val="diagram"/>
  <p:tag name="KSO_WM_TEMPLATE_INDEX" val="20203671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-0.25"/>
  <p:tag name="KSO_WM_UNIT_FILL_TYPE" val="1"/>
  <p:tag name="KSO_WM_UNIT_HIGHLIGHT" val="0"/>
  <p:tag name="KSO_WM_UNIT_ID" val="diagram20203671_1*i*4"/>
  <p:tag name="KSO_WM_UNIT_INDEX" val="4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CHIP_DECFILLPROP" val="[]"/>
  <p:tag name="KSO_WM_CHIP_FILLPROP" val="[[{&quot;text_align&quot;:&quot;cm&quot;,&quot;text_direction&quot;:&quot;horizontal&quot;,&quot;support_big_font&quot;:false,&quot;picture_toward&quot;:0,&quot;picture_dockside&quot;:[],&quot;fill_id&quot;:&quot;40819ef106ad423daf67fece0a3f3a7e&quot;,&quot;fill_align&quot;:&quot;cm&quot;,&quot;chip_types&quot;:[&quot;picture&quot;]},{&quot;text_align&quot;:&quot;lb&quot;,&quot;text_direction&quot;:&quot;horizontal&quot;,&quot;support_big_font&quot;:false,&quot;picture_toward&quot;:0,&quot;picture_dockside&quot;:[],&quot;fill_id&quot;:&quot;cd6a50bc523a4e82bb4bca18a8604bed&quot;,&quot;fill_align&quot;:&quot;lb&quot;,&quot;chip_types&quot;:[&quot;text&quot;,&quot;header&quot;]},{&quot;text_align&quot;:&quot;lt&quot;,&quot;text_direction&quot;:&quot;horizontal&quot;,&quot;support_big_font&quot;:false,&quot;picture_toward&quot;:0,&quot;picture_dockside&quot;:[],&quot;fill_id&quot;:&quot;a2022ed52dab4785a2331e698d6c6da3&quot;,&quot;fill_align&quot;:&quot;lt&quot;,&quot;chip_types&quot;:[&quot;text&quot;]}]]"/>
  <p:tag name="KSO_WM_CHIP_GROUPID" val="5f101a3605e68e5c8075672e"/>
  <p:tag name="KSO_WM_CHIP_INFOS" val="{&quot;type&quot;:0,&quot;layout_type&quot;:&quot;leftright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XID" val="5f101a3605e68e5c8075672f"/>
  <p:tag name="KSO_WM_SLIDE_BACKGROUND" val="[&quot;general&quot;]"/>
  <p:tag name="KSO_WM_SLIDE_BACKGROUND_TYPE" val="general"/>
  <p:tag name="KSO_WM_SLIDE_BK_DARK_LIGHT" val="2"/>
  <p:tag name="KSO_WM_SLIDE_CAN_ADD_NAVIGATION" val="1"/>
  <p:tag name="KSO_WM_SLIDE_ID" val="diagram20216573_1"/>
  <p:tag name="KSO_WM_SLIDE_INDEX" val="1"/>
  <p:tag name="KSO_WM_SLIDE_ITEM_CNT" val="0"/>
  <p:tag name="KSO_WM_SLIDE_LAYOUT" val="a_d_f"/>
  <p:tag name="KSO_WM_SLIDE_LAYOUT_CNT" val="1_1_1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direction&quot;:1,&quot;id&quot;:&quot;2021-04-01T16:01:51&quot;,&quot;maxSize&quot;:{&quot;size1&quot;:33.799650682875651},&quot;minSize&quot;:{&quot;size1&quot;:24.999650682875654},&quot;normalSize&quot;:{&quot;size1&quot;:33.799650682875651},&quot;subLayout&quot;:[{&quot;id&quot;:&quot;2021-04-01T16:01:51&quot;,&quot;type&quot;:0},{&quot;direction&quot;:1,&quot;id&quot;:&quot;2021-04-01T16:01:51&quot;,&quot;maxSize&quot;:{&quot;size1&quot;:62.299472333412211},&quot;minSize&quot;:{&quot;size1&quot;:49.099472333412216},&quot;normalSize&quot;:{&quot;size1&quot;:49.099472333412216},&quot;subLayout&quot;:[{&quot;id&quot;:&quot;2021-04-01T16:01:51&quot;,&quot;maxSize&quot;:{&quot;size1&quot;:46.969889434178675},&quot;minSize&quot;:{&quot;size1&quot;:24.669889434178668},&quot;normalSize&quot;:{&quot;size1&quot;:25.203222767511999},&quot;subLayout&quot;:[{&quot;id&quot;:&quot;2021-04-01T16:01:51&quot;,&quot;margin&quot;:{&quot;bottom&quot;:0.026000002399086952,&quot;left&quot;:1.2699999809265137,&quot;right&quot;:1.2699999809265137,&quot;top&quot;:2.5399999618530273},&quot;type&quot;:0},{&quot;id&quot;:&quot;2021-04-01T16:01:51&quot;,&quot;margin&quot;:{&quot;bottom&quot;:2.5399999618530273,&quot;left&quot;:1.2699999809265137,&quot;right&quot;:1.2699999809265137,&quot;top&quot;:0.81999999284744263},&quot;type&quot;:0}],&quot;type&quot;:0},{&quot;id&quot;:&quot;2021-04-01T16:01:51&quot;,&quot;type&quot;:0}],&quot;type&quot;:0}],&quot;type&quot;:0}"/>
  <p:tag name="KSO_WM_SLIDE_POSITION" val="0*0"/>
  <p:tag name="KSO_WM_SLIDE_RATIO" val="1.777778"/>
  <p:tag name="KSO_WM_SLIDE_SIZE" val="960*540"/>
  <p:tag name="KSO_WM_SLIDE_SUBTYPE" val="picTxt"/>
  <p:tag name="KSO_WM_SLIDE_SUPPORT_FEATURE_TYPE" val="0"/>
  <p:tag name="KSO_WM_SLIDE_TYPE" val="text"/>
  <p:tag name="KSO_WM_TAG_VERSION" val="1.0"/>
  <p:tag name="KSO_WM_TEMPLATE_ASSEMBLE_GROUPID" val="60656fbf4054ed1e2fb80f9d"/>
  <p:tag name="KSO_WM_TEMPLATE_ASSEMBLE_XID" val="60656fbf4054ed1e2fb80f9d"/>
  <p:tag name="KSO_WM_TEMPLATE_CATEGORY" val="diagram"/>
  <p:tag name="KSO_WM_TEMPLATE_COLOR_TYPE" val="1"/>
  <p:tag name="KSO_WM_TEMPLATE_INDEX" val="20216573"/>
  <p:tag name="KSO_WM_TEMPLATE_MASTER_TYPE" val="0"/>
  <p:tag name="KSO_WM_TEMPLATE_SUBCATEGORY" val="21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3"/>
  <p:tag name="KSO_WM_ASSEMBLE_CHIP_INDEX" val="9141dd4141934aa49065a979c3826c15"/>
  <p:tag name="KSO_WM_BEAUTIFY_FLAG" val="#wm#"/>
  <p:tag name="KSO_WM_CHIP_FILLAREA_FILL_RULE" val="{&quot;fill_align&quot;:&quot;cm&quot;,&quot;fill_mode&quot;:&quot;full&quot;,&quot;sacle_strategy&quot;:&quot;smart&quot;}"/>
  <p:tag name="KSO_WM_CHIP_GROUPID" val="5e7310da9a230a26b9e88a19"/>
  <p:tag name="KSO_WM_CHIP_XID" val="5e7310da9a230a26b9e88a1a"/>
  <p:tag name="KSO_WM_TAG_VERSION" val="1.0"/>
  <p:tag name="KSO_WM_TEMPLATE_ASSEMBLE_GROUPID" val="60656fbf4054ed1e2fb80f9d"/>
  <p:tag name="KSO_WM_TEMPLATE_ASSEMBLE_XID" val="60656fbf4054ed1e2fb80f9d"/>
  <p:tag name="KSO_WM_TEMPLATE_CATEGORY" val="diagram"/>
  <p:tag name="KSO_WM_TEMPLATE_INDEX" val="20216573"/>
  <p:tag name="KSO_WM_UNIT_COMPATIBLE" val="1"/>
  <p:tag name="KSO_WM_UNIT_DEC_AREA_ID" val="149ebe818bae4a74ae92c0ff27badc4e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,&quot;whChangeMode&quot;:0}"/>
  <p:tag name="KSO_WM_UNIT_DIAGRAM_ISNUMVISUAL" val="0"/>
  <p:tag name="KSO_WM_UNIT_DIAGRAM_ISREFERUNIT" val="0"/>
  <p:tag name="KSO_WM_UNIT_HIGHLIGHT" val="0"/>
  <p:tag name="KSO_WM_UNIT_ID" val="diagram20216573_1*d*1"/>
  <p:tag name="KSO_WM_UNIT_INDEX" val="1"/>
  <p:tag name="KSO_WM_UNIT_LAYERLEVEL" val="1"/>
  <p:tag name="KSO_WM_UNIT_PLACING_PICTURE" val="9141dd4141934aa49065a979c3826c15"/>
  <p:tag name="KSO_WM_UNIT_SM_LIMIT_TYPE" val="0"/>
  <p:tag name="KSO_WM_UNIT_TYPE" val="d"/>
  <p:tag name="KSO_WM_UNIT_VALUE" val="1904*3384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4"/>
  <p:tag name="KSO_WM_BEAUTIFY_FLAG" val="#wm#"/>
  <p:tag name="KSO_WM_CHIP_GROUPID" val="5f101a3605e68e5c8075672e"/>
  <p:tag name="KSO_WM_CHIP_XID" val="5f101a3605e68e5c8075672f"/>
  <p:tag name="KSO_WM_TAG_VERSION" val="1.0"/>
  <p:tag name="KSO_WM_TEMPLATE_ASSEMBLE_GROUPID" val="60656fbf4054ed1e2fb80f9d"/>
  <p:tag name="KSO_WM_TEMPLATE_ASSEMBLE_XID" val="60656fbf4054ed1e2fb80f9d"/>
  <p:tag name="KSO_WM_TEMPLATE_CATEGORY" val="diagram"/>
  <p:tag name="KSO_WM_TEMPLATE_INDEX" val="20216573"/>
  <p:tag name="KSO_WM_UNIT_BLOCK" val="0"/>
  <p:tag name="KSO_WM_UNIT_COMPATIBLE" val="0"/>
  <p:tag name="KSO_WM_UNIT_DEC_AREA_ID" val="4c897197cfa947479d05debc2bc748ac"/>
  <p:tag name="KSO_WM_UNIT_DECORATE_INFO" val="{&quot;DecorateInfoH&quot;:{&quot;IsAbs&quot;:false},&quot;DecorateInfoW&quot;:{&quot;IsAbs&quot;:false},&quot;DecorateInfoX&quot;:{&quot;IsAbs&quot;:true,&quot;Pos&quot;:1},&quot;DecorateInfoY&quot;:{&quot;IsAbs&quot;:true,&quot;Pos&quot;:1},&quot;ReferentInfo&quot;:{&quot;Id&quot;:&quot;ea9987b77df8444684beb2e5b57f5383;64b48f77925e46fe97d04e7d7ed72ab1&quot;,&quot;X&quot;:{&quot;Pos&quot;:1},&quot;Y&quot;:{&quot;Pos&quot;:1}},&quot;whChangeMode&quot;:1}"/>
  <p:tag name="KSO_WM_UNIT_DIAGRAM_ISNUMVISUAL" val="0"/>
  <p:tag name="KSO_WM_UNIT_DIAGRAM_ISREFERUNIT" val="0"/>
  <p:tag name="KSO_WM_UNIT_FILL_FORE_SCHEMECOLOR_INDEX" val="5"/>
  <p:tag name="KSO_WM_UNIT_FILL_FORE_SCHEMECOLOR_INDEX_BRIGHTNESS" val="-0.25"/>
  <p:tag name="KSO_WM_UNIT_FILL_TYPE" val="1"/>
  <p:tag name="KSO_WM_UNIT_HIGHLIGHT" val="0"/>
  <p:tag name="KSO_WM_UNIT_ID" val="diagram20216573_1*i*1"/>
  <p:tag name="KSO_WM_UNIT_INDEX" val="1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315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5"/>
  <p:tag name="KSO_WM_ASSEMBLE_CHIP_INDEX" val="0f7aa51652ac41538a8c02864e367d2c"/>
  <p:tag name="KSO_WM_BEAUTIFY_FLAG" val="#wm#"/>
  <p:tag name="KSO_WM_CHIP_FILLAREA_FILL_RULE" val="{&quot;fill_align&quot;:&quot;lb&quot;,&quot;fill_mode&quot;:&quot;full&quot;,&quot;sacle_strategy&quot;:&quot;smart&quot;}"/>
  <p:tag name="KSO_WM_CHIP_GROUPID" val="5e7881253197e252a37019b5"/>
  <p:tag name="KSO_WM_CHIP_XID" val="5e7881253197e252a37019b6"/>
  <p:tag name="KSO_WM_TAG_VERSION" val="1.0"/>
  <p:tag name="KSO_WM_TEMPLATE_ASSEMBLE_GROUPID" val="60656fbf4054ed1e2fb80f9d"/>
  <p:tag name="KSO_WM_TEMPLATE_ASSEMBLE_XID" val="60656fbf4054ed1e2fb80f9d"/>
  <p:tag name="KSO_WM_TEMPLATE_CATEGORY" val="diagram"/>
  <p:tag name="KSO_WM_TEMPLATE_INDEX" val="20216573"/>
  <p:tag name="KSO_WM_UNIT_BLOCK" val="0"/>
  <p:tag name="KSO_WM_UNIT_COMPATIBLE" val="0"/>
  <p:tag name="KSO_WM_UNIT_DEC_AREA_ID" val="ea9987b77df8444684beb2e5b57f5383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24;44;4"/>
  <p:tag name="KSO_WM_UNIT_DIAGRAM_ISNUMVISUAL" val="0"/>
  <p:tag name="KSO_WM_UNIT_DIAGRAM_ISREFERUNIT" val="0"/>
  <p:tag name="KSO_WM_UNIT_HIGHLIGHT" val="0"/>
  <p:tag name="KSO_WM_UNIT_ID" val="diagram20216573_1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标题"/>
  <p:tag name="KSO_WM_UNIT_SHOW_EDIT_AREA_INDICATION" val="1"/>
  <p:tag name="KSO_WM_UNIT_SM_LIMIT_TYPE" val="2"/>
  <p:tag name="KSO_WM_UNIT_TEXT_FILL_FORE_SCHEMECOLOR_INDEX" val="13"/>
  <p:tag name="KSO_WM_UNIT_TEXT_FILL_FORE_SCHEMECOLOR_INDEX_BRIGHTNESS" val="0"/>
  <p:tag name="KSO_WM_UNIT_TEXT_FILL_TYPE" val="1"/>
  <p:tag name="KSO_WM_UNIT_TYPE" val="a"/>
  <p:tag name="KSO_WM_UNIT_VALUE" val="6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6"/>
  <p:tag name="KSO_WM_ASSEMBLE_CHIP_INDEX" val="36f26532e7814b87a47653ea2bd43c21"/>
  <p:tag name="KSO_WM_CHIP_FILLAREA_FILL_RULE" val="{&quot;fill_align&quot;:&quot;lt&quot;,&quot;fill_mode&quot;:&quot;full&quot;,&quot;sacle_strategy&quot;:&quot;smart&quot;}"/>
  <p:tag name="KSO_WM_CHIP_GROUPID" val="5e6b05596848fb12bee65ac8"/>
  <p:tag name="KSO_WM_CHIP_XID" val="5e6b05596848fb12bee65aca"/>
  <p:tag name="KSO_WM_TAG_VERSION" val="1.0"/>
  <p:tag name="KSO_WM_TEMPLATE_ASSEMBLE_GROUPID" val="60656fbf4054ed1e2fb80f9d"/>
  <p:tag name="KSO_WM_TEMPLATE_ASSEMBLE_XID" val="60656fbf4054ed1e2fb80f9d"/>
  <p:tag name="KSO_WM_TEMPLATE_CATEGORY" val="diagram"/>
  <p:tag name="KSO_WM_TEMPLATE_INDEX" val="20216573"/>
  <p:tag name="KSO_WM_UNIT_BLOCK" val="0"/>
  <p:tag name="KSO_WM_UNIT_COMPATIBLE" val="0"/>
  <p:tag name="KSO_WM_UNIT_DEC_AREA_ID" val="64b48f77925e46fe97d04e7d7ed72ab1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14;20;2"/>
  <p:tag name="KSO_WM_UNIT_DIAGRAM_ISNUMVISUAL" val="0"/>
  <p:tag name="KSO_WM_UNIT_DIAGRAM_ISREFERUNIT" val="0"/>
  <p:tag name="KSO_WM_UNIT_HIGHLIGHT" val="0"/>
  <p:tag name="KSO_WM_UNIT_ID" val="diagram20216573_1*f*1"/>
  <p:tag name="KSO_WM_UNIT_LAYERLEVEL" val="1"/>
  <p:tag name="KSO_WM_UNIT_NOCLEAR" val="0"/>
  <p:tag name="KSO_WM_UNIT_PRESET_TEXT" val="单击此处添加正文，文字是您思想的提炼，为了演示发布的良好效果，请言简意赅的阐述您的观点。您的内容已经简明扼要，字字珠玑。"/>
  <p:tag name="KSO_WM_UNIT_SHOW_EDIT_AREA_INDICATION" val="1"/>
  <p:tag name="KSO_WM_UNIT_SM_LIMIT_TYPE" val="2"/>
  <p:tag name="KSO_WM_UNIT_SUBTYPE" val="a"/>
  <p:tag name="KSO_WM_UNIT_TEXT_FILL_FORE_SCHEMECOLOR_INDEX" val="13"/>
  <p:tag name="KSO_WM_UNIT_TEXT_FILL_FORE_SCHEMECOLOR_INDEX_BRIGHTNESS" val="0.25"/>
  <p:tag name="KSO_WM_UNIT_TEXT_FILL_TYPE" val="1"/>
  <p:tag name="KSO_WM_UNIT_TEXT_SUBTYPE" val="a"/>
  <p:tag name="KSO_WM_UNIT_VALUE" val="72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7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CHIP_DECFILLPROP" val="[]"/>
  <p:tag name="KSO_WM_CHIP_FILLPROP" val="[[{&quot;text_align&quot;:&quot;lm&quot;,&quot;text_direction&quot;:&quot;horizontal&quot;,&quot;support_features&quot;:[&quot;collage&quot;],&quot;support_big_font&quot;:false,&quot;fill_id&quot;:&quot;2a09e2f775654192b023eba9d64cfa63&quot;,&quot;fill_align&quot;:&quot;lm&quot;,&quot;chip_types&quot;:[&quot;header&quot;]},{&quot;text_align&quot;:&quot;lm&quot;,&quot;text_direction&quot;:&quot;horizontal&quot;,&quot;support_features&quot;:[&quot;collage&quot;,&quot;carousel&quot;],&quot;support_big_font&quot;:false,&quot;fill_id&quot;:&quot;dc91f2014f8e464faea79d4ff00b49fd&quot;,&quot;fill_align&quot;:&quot;rm&quot;,&quot;chip_types&quot;:[&quot;picture&quot;,&quot;video&quot;]}],[{&quot;text_align&quot;:&quot;lm&quot;,&quot;text_direction&quot;:&quot;horizontal&quot;,&quot;support_big_font&quot;:false,&quot;fill_id&quot;:&quot;2a09e2f775654192b023eba9d64cfa63&quot;,&quot;fill_align&quot;:&quot;lm&quot;,&quot;chip_types&quot;:[&quot;text&quot;]},{&quot;text_align&quot;:&quot;lm&quot;,&quot;text_direction&quot;:&quot;horizontal&quot;,&quot;support_features&quot;:[&quot;collage&quot;,&quot;carousel&quot;],&quot;support_big_font&quot;:false,&quot;fill_id&quot;:&quot;dc91f2014f8e464faea79d4ff00b49fd&quot;,&quot;fill_align&quot;:&quot;rm&quot;,&quot;chip_types&quot;:[&quot;diagram&quot;,&quot;pictext&quot;,&quot;picture&quot;,&quot;chart&quot;,&quot;table&quot;,&quot;video&quot;]}]]"/>
  <p:tag name="KSO_WM_CHIP_GROUPID" val="5e6f0104605d5daf04fe5fa9"/>
  <p:tag name="KSO_WM_CHIP_INFOS" val="{&quot;type&quot;:0,&quot;layout_type&quot;:&quot;leftright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XID" val="5e6f0104605d5daf04fe5faa"/>
  <p:tag name="KSO_WM_SLIDE_BACKGROUND" val="[&quot;general&quot;,&quot;frame&quot;]"/>
  <p:tag name="KSO_WM_SLIDE_BACKGROUND_TYPE" val="frame"/>
  <p:tag name="KSO_WM_SLIDE_BK_DARK_LIGHT" val="2"/>
  <p:tag name="KSO_WM_SLIDE_CAN_ADD_NAVIGATION" val="1"/>
  <p:tag name="KSO_WM_SLIDE_ID" val="diagram20212096_1"/>
  <p:tag name="KSO_WM_SLIDE_INDEX" val="1"/>
  <p:tag name="KSO_WM_SLIDE_ITEM_CNT" val="0"/>
  <p:tag name="KSO_WM_SLIDE_LAYOUT" val="d_f"/>
  <p:tag name="KSO_WM_SLIDE_LAYOUT_CNT" val="1_1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,{&quot;bottom&quot;:0,&quot;bottomAbs&quot;:false,&quot;left&quot;:0,&quot;leftAbs&quot;:false,&quot;right&quot;:0,&quot;rightAbs&quot;:false,&quot;top&quot;:0,&quot;topAbs&quot;:false,&quot;type&quot;:&quot;frame&quot;}],&quot;direction&quot;:1,&quot;id&quot;:&quot;2021-04-01T15:27:03&quot;,&quot;maxSize&quot;:{&quot;size1&quot;:63.74950428803762},&quot;minSize&quot;:{&quot;size1&quot;:51.349504288037622},&quot;normalSize&quot;:{&quot;size1&quot;:52.65575428803762},&quot;subLayout&quot;:[{&quot;id&quot;:&quot;2021-04-01T15:27:03&quot;,&quot;margin&quot;:{&quot;bottom&quot;:1.6929999589920044,&quot;left&quot;:1.6929999589920044,&quot;right&quot;:0.0010000000474974513,&quot;top&quot;:1.6929999589920044},&quot;type&quot;:0},{&quot;id&quot;:&quot;2021-04-01T15:27:03&quot;,&quot;margin&quot;:{&quot;bottom&quot;:1.6929999589920044,&quot;left&quot;:1.2699999809265137,&quot;right&quot;:1.6929999589920044,&quot;top&quot;:1.6929999589920044},&quot;type&quot;:0}],&quot;type&quot;:0}"/>
  <p:tag name="KSO_WM_SLIDE_POSITION" val="72*144"/>
  <p:tag name="KSO_WM_SLIDE_RATIO" val="1.777778"/>
  <p:tag name="KSO_WM_SLIDE_SIZE" val="816*252"/>
  <p:tag name="KSO_WM_SLIDE_SUBTYPE" val="picTxt"/>
  <p:tag name="KSO_WM_SLIDE_SUPPORT_FEATURE_TYPE" val="3"/>
  <p:tag name="KSO_WM_SLIDE_TYPE" val="text"/>
  <p:tag name="KSO_WM_TAG_VERSION" val="1.0"/>
  <p:tag name="KSO_WM_TEMPLATE_ASSEMBLE_GROUPID" val="60656f124054ed1e2fb802ee"/>
  <p:tag name="KSO_WM_TEMPLATE_ASSEMBLE_XID" val="60656f124054ed1e2fb802ee"/>
  <p:tag name="KSO_WM_TEMPLATE_CATEGORY" val="diagram"/>
  <p:tag name="KSO_WM_TEMPLATE_COLOR_TYPE" val="1"/>
  <p:tag name="KSO_WM_TEMPLATE_INDEX" val="20212096"/>
  <p:tag name="KSO_WM_TEMPLATE_MASTER_TYPE" val="0"/>
  <p:tag name="KSO_WM_TEMPLATE_SUBCATEGORY" val="21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4"/>
  <p:tag name="KSO_WM_BEAUTIFY_FLAG" val="#wm#"/>
  <p:tag name="KSO_WM_SLIDE_BACKGROUND_TYPE" val="frame"/>
  <p:tag name="KSO_WM_SLIDE_BK_DARK_LIGHT" val="2"/>
  <p:tag name="KSO_WM_TAG_VERSION" val="1.0"/>
  <p:tag name="KSO_WM_TEMPLATE_ASSEMBLE_GROUPID" val="60656f124054ed1e2fb802ee"/>
  <p:tag name="KSO_WM_TEMPLATE_ASSEMBLE_XID" val="60656f124054ed1e2fb802ee"/>
  <p:tag name="KSO_WM_TEMPLATE_CATEGORY" val="diagram"/>
  <p:tag name="KSO_WM_TEMPLATE_INDEX" val="20212096"/>
  <p:tag name="KSO_WM_UNIT_BK_DARK_LIGHT" val="2"/>
  <p:tag name="KSO_WM_UNIT_COMPATIBLE" val="0"/>
  <p:tag name="KSO_WM_UNIT_DIAGRAM_ISNUMVISUAL" val="0"/>
  <p:tag name="KSO_WM_UNIT_DIAGRAM_ISREFERUNIT" val="0"/>
  <p:tag name="KSO_WM_UNIT_FILL_FORE_SCHEMECOLOR_INDEX" val="16"/>
  <p:tag name="KSO_WM_UNIT_FILL_FORE_SCHEMECOLOR_INDEX_BRIGHTNESS" val="0"/>
  <p:tag name="KSO_WM_UNIT_FILL_TYPE" val="1"/>
  <p:tag name="KSO_WM_UNIT_HIGHLIGHT" val="0"/>
  <p:tag name="KSO_WM_UNIT_ID" val="diagram20212096_1*i*1"/>
  <p:tag name="KSO_WM_UNIT_INDEX" val="1"/>
  <p:tag name="KSO_WM_UNIT_LAYERLEVEL" val="1"/>
  <p:tag name="KSO_WM_UNIT_SUBTYPE" val="h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1150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5"/>
  <p:tag name="KSO_WM_ASSEMBLE_CHIP_INDEX" val="068819b775ad44f690d7c258950cf2da"/>
  <p:tag name="KSO_WM_BEAUTIFY_FLAG" val="#wm#"/>
  <p:tag name="KSO_WM_CHIP_FILLAREA_FILL_RULE" val="{&quot;fill_align&quot;:&quot;lm&quot;,&quot;fill_mode&quot;:&quot;full&quot;,&quot;sacle_strategy&quot;:&quot;smart&quot;}"/>
  <p:tag name="KSO_WM_CHIP_GROUPID" val="5e6b05596848fb12bee65ac8"/>
  <p:tag name="KSO_WM_CHIP_XID" val="5e6b05596848fb12bee65aca"/>
  <p:tag name="KSO_WM_TAG_VERSION" val="1.0"/>
  <p:tag name="KSO_WM_TEMPLATE_ASSEMBLE_GROUPID" val="60656f124054ed1e2fb802ee"/>
  <p:tag name="KSO_WM_TEMPLATE_ASSEMBLE_XID" val="60656f124054ed1e2fb802ee"/>
  <p:tag name="KSO_WM_TEMPLATE_CATEGORY" val="diagram"/>
  <p:tag name="KSO_WM_TEMPLATE_INDEX" val="20212096"/>
  <p:tag name="KSO_WM_UNIT_BLOCK" val="0"/>
  <p:tag name="KSO_WM_UNIT_COMPATIBLE" val="0"/>
  <p:tag name="KSO_WM_UNIT_DEC_AREA_ID" val="d1cfc7b69fd34edca77db28544a108e1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14;20;2"/>
  <p:tag name="KSO_WM_UNIT_DIAGRAM_ISNUMVISUAL" val="0"/>
  <p:tag name="KSO_WM_UNIT_DIAGRAM_ISREFERUNIT" val="0"/>
  <p:tag name="KSO_WM_UNIT_HIGHLIGHT" val="0"/>
  <p:tag name="KSO_WM_UNIT_ID" val="diagram20212096_1*f*1"/>
  <p:tag name="KSO_WM_UNIT_INDEX" val="1"/>
  <p:tag name="KSO_WM_UNIT_LAYERLEVEL" val="1"/>
  <p:tag name="KSO_WM_UNIT_NOCLEAR" val="0"/>
  <p:tag name="KSO_WM_UNIT_PRESET_TEXT" val="单击此处添加正文，文字是您思想的提炼，为了演示发布的良好效果，请言简意赅的阐述您的观点。您的内容已经简明扼要，字字珠玑，但信息却千丝万缕、错综复杂，需要用更多的文字来表述；但请您尽可能提炼思想的精髓。"/>
  <p:tag name="KSO_WM_UNIT_SHOW_EDIT_AREA_INDICATION" val="1"/>
  <p:tag name="KSO_WM_UNIT_SM_LIMIT_TYPE" val="2"/>
  <p:tag name="KSO_WM_UNIT_SUBTYPE" val="a"/>
  <p:tag name="KSO_WM_UNIT_TEXT_FILL_FORE_SCHEMECOLOR_INDEX" val="13"/>
  <p:tag name="KSO_WM_UNIT_TEXT_FILL_FORE_SCHEMECOLOR_INDEX_BRIGHTNESS" val="0.25"/>
  <p:tag name="KSO_WM_UNIT_TEXT_FILL_TYPE" val="1"/>
  <p:tag name="KSO_WM_UNIT_TEXT_SUBTYPE" val="a"/>
  <p:tag name="KSO_WM_UNIT_TYPE" val="f"/>
  <p:tag name="KSO_WM_UNIT_VALUE" val="140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6"/>
  <p:tag name="KSO_WM_ASSEMBLE_CHIP_INDEX" val="763086fbdfed4f858e7d8a88926ea610"/>
  <p:tag name="KSO_WM_BEAUTIFY_FLAG" val="#wm#"/>
  <p:tag name="KSO_WM_CHIP_FILLAREA_FILL_RULE" val="{&quot;fill_align&quot;:&quot;rm&quot;,&quot;fill_mode&quot;:&quot;full&quot;,&quot;sacle_strategy&quot;:&quot;smart&quot;}"/>
  <p:tag name="KSO_WM_CHIP_GROUPID" val="5e7310da9a230a26b9e88a19"/>
  <p:tag name="KSO_WM_CHIP_XID" val="5e7310da9a230a26b9e88a1a"/>
  <p:tag name="KSO_WM_TAG_VERSION" val="1.0"/>
  <p:tag name="KSO_WM_TEMPLATE_ASSEMBLE_GROUPID" val="60656f124054ed1e2fb802ee"/>
  <p:tag name="KSO_WM_TEMPLATE_ASSEMBLE_XID" val="60656f124054ed1e2fb802ee"/>
  <p:tag name="KSO_WM_TEMPLATE_CATEGORY" val="diagram"/>
  <p:tag name="KSO_WM_TEMPLATE_INDEX" val="20212096"/>
  <p:tag name="KSO_WM_UNIT_COMPATIBLE" val="1"/>
  <p:tag name="KSO_WM_UNIT_DEC_AREA_ID" val="b206412b21ad4fd89fb9f18e78553356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IAGRAM_ISNUMVISUAL" val="0"/>
  <p:tag name="KSO_WM_UNIT_DIAGRAM_ISREFERUNIT" val="0"/>
  <p:tag name="KSO_WM_UNIT_HIGHLIGHT" val="0"/>
  <p:tag name="KSO_WM_UNIT_ID" val="diagram20212096_1*d*1"/>
  <p:tag name="KSO_WM_UNIT_INDEX" val="1"/>
  <p:tag name="KSO_WM_UNIT_LAYERLEVEL" val="1"/>
  <p:tag name="KSO_WM_UNIT_PICTURE_CLIP_FLAG" val="0"/>
  <p:tag name="KSO_WM_UNIT_SM_LIMIT_TYPE" val="2"/>
  <p:tag name="KSO_WM_UNIT_SUPPORT_UNIT_TYPE" val="[&quot;l&quot;,&quot;m&quot;,&quot;n&quot;,&quot;o&quot;,&quot;p&quot;,&quot;q&quot;,&quot;r&quot;,&quot;δ&quot;,&quot;ε&quot;,&quot;ζ&quot;,&quot;η&quot;,&quot;d&quot;,&quot;α&quot;,&quot;β&quot;,&quot;θ&quot;]"/>
  <p:tag name="KSO_WM_UNIT_TYPE" val="d"/>
  <p:tag name="KSO_WM_UNIT_VALUE" val="888*1861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7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581</TotalTime>
  <Words>2012</Words>
  <Application>Microsoft Office PowerPoint</Application>
  <PresentationFormat>宽屏</PresentationFormat>
  <Paragraphs>144</Paragraphs>
  <Slides>20</Slides>
  <Notes>14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8" baseType="lpstr">
      <vt:lpstr>黑体</vt:lpstr>
      <vt:lpstr>楷体_GB2312</vt:lpstr>
      <vt:lpstr>宋体</vt:lpstr>
      <vt:lpstr>微软雅黑</vt:lpstr>
      <vt:lpstr>Arial</vt:lpstr>
      <vt:lpstr>Calibri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rbm.xkw.com</dc:creator>
  <cp:lastModifiedBy>大耳朵</cp:lastModifiedBy>
  <cp:revision>43</cp:revision>
  <cp:lastPrinted>2021-12-13T10:07:18Z</cp:lastPrinted>
  <dcterms:created xsi:type="dcterms:W3CDTF">2021-12-13T10:07:18Z</dcterms:created>
  <dcterms:modified xsi:type="dcterms:W3CDTF">2021-12-29T04:13:34Z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