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0C6DC08-6505-440B-9F1D-C4155D330B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26B8A405-90D0-41FA-A708-EF4831D045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EA1AA1A-E78A-4F9F-8006-E76E3C890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E47F-ADC1-45DB-A846-CAA2B2308F1A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1C9F3F7-5368-4C5F-833D-FD18D391C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03FC17E-1345-464A-BBB0-29CA7ED85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7AEB4-8451-4DDC-83C8-562C0FD2BA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1296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1FDDE59-6721-42CA-B8B6-C13BE0730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9430242-73CC-4625-8263-A2B9B1089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46DFFA5-C9C8-45DC-BEAD-41B593A14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E47F-ADC1-45DB-A846-CAA2B2308F1A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ED896E9-F88F-4C9E-835A-A61E13B65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BA2AFF8-B0AA-44D7-882E-8130933C8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7AEB4-8451-4DDC-83C8-562C0FD2BA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0545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428B8D9-F766-45A0-B28F-340DCF54B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E17C0EB-E6D1-4BF8-A6FB-910DB033D5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1BF3487-731C-45E5-918C-3E755B4BB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E47F-ADC1-45DB-A846-CAA2B2308F1A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EB0BEF-9D32-43F8-BEAC-EE8B3C967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552927D-3747-4B6D-868A-56515BCE0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7AEB4-8451-4DDC-83C8-562C0FD2BA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3961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F8AB63D-A2BF-417F-ACE2-EFE7F1059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86C77F6-8312-4744-A772-332C892C02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0403F82-B5CF-4388-A822-9279DE336F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89B11AC-5D7C-4F45-AF3A-C24A56440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E47F-ADC1-45DB-A846-CAA2B2308F1A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34070F6-B475-47A5-B5D8-B108D9C6C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AE50BD1-1E48-4E1D-84BC-E60AD2670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7AEB4-8451-4DDC-83C8-562C0FD2BA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8041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582EA10-ADC7-4C3C-9D96-D82FA319F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24AB6B5-2264-4F54-9B94-8D3A47EF34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E0D5C02-29E3-4CD9-A89C-47126E68DB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CBC69DB-4386-4CB2-97E6-6F6E2A65BC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109FA61D-F2FE-44DA-A36D-F709588887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CEFCC8EC-990F-4781-B9A0-192A7C49E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E47F-ADC1-45DB-A846-CAA2B2308F1A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37A3F6D-7BD5-480A-BB54-7554EE9ED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8D5A18F5-02E9-44EC-8637-B08F92D80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7AEB4-8451-4DDC-83C8-562C0FD2BA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459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FC31B3-BFA5-458F-B4CA-C7A208F50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821F6C5-FCBB-4BA6-8DFE-472F967A9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E47F-ADC1-45DB-A846-CAA2B2308F1A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686D3EC-4755-49D1-AA04-7156311D4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59B08FC-5169-44A5-9E33-C3027B2A8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7AEB4-8451-4DDC-83C8-562C0FD2BA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564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59981E0-3933-40EE-AED6-2F3DF159B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E47F-ADC1-45DB-A846-CAA2B2308F1A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EE0AB2E-AFEB-4BDB-9158-7EEBFE37E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C5CC719-343C-49C0-BC9E-8B75CBF55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7AEB4-8451-4DDC-83C8-562C0FD2BA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219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86247B-C85E-47B5-8485-AF211ABA6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5903DA5-3E6C-4029-9CEC-495169CC8C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7A6AE43-0CFC-45FE-9C20-A13E6EBD7D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90B9BC6-6237-4CA2-BADB-466DBEC429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E47F-ADC1-45DB-A846-CAA2B2308F1A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79FDC56-4531-4D3D-815A-243AE4926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27053DB-BC8D-43BC-B52A-4D8061707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7AEB4-8451-4DDC-83C8-562C0FD2BA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972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192BB7-BFC3-4B74-89C9-3A01EABF4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C5AB324-F06E-4408-8494-21297C503C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A48DF43-A2AC-4849-8DF1-DF58B2DCC5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C0C442B-D7CC-44A5-BBA9-430AEA0F3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E47F-ADC1-45DB-A846-CAA2B2308F1A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DFC5E80-C94A-4601-A8C2-DD8B21EE9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3B4CF58-A543-4CC0-8C6D-4474FF222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7AEB4-8451-4DDC-83C8-562C0FD2BA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380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A458E3-C581-4E3C-9FDC-721CE0D5E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73B1FAF-6E14-431C-99CF-74745DB2CE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999C97C-411A-4FEA-A669-4D0D6DF4D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E47F-ADC1-45DB-A846-CAA2B2308F1A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B781511-2389-4A58-86B7-681F401A5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1885ECC-4A13-4286-9A50-9AA1F8F5F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7AEB4-8451-4DDC-83C8-562C0FD2BA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849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97C04D6-0662-4723-829A-23945444C7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F5F3372-5A32-4506-B4A8-8C25424E32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ABBDF80-EC8D-4996-868C-B03D006B4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2E47F-ADC1-45DB-A846-CAA2B2308F1A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801592C-BC68-437F-BBED-4A684125A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D441565-16B1-4C6E-B945-CBA05C9AE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7AEB4-8451-4DDC-83C8-562C0FD2BA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419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4BA13E2-47D5-4CDC-9B06-5C80E510B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C1F5D09-F0D1-43E0-A81D-5AD613A1A8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49A8269-86C5-4DE4-92C4-7D1F6FE2A0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2E47F-ADC1-45DB-A846-CAA2B2308F1A}" type="datetimeFigureOut">
              <a:rPr lang="zh-CN" altLang="en-US" smtClean="0"/>
              <a:t>2021/1/3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6931975-FAB4-4A36-9CC6-B4848F88FF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FE1E6C5-E4F8-4CE8-9B1C-B97CEB4FEC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17AEB4-8451-4DDC-83C8-562C0FD2BA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29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DDA8CE9-E0A6-4FF2-823D-D0860760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1195564-33B9-434B-9641-764F5905A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18C537-E336-47C4-836B-C342A230F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52475" y="1"/>
            <a:ext cx="4262009" cy="2602764"/>
            <a:chOff x="6867015" y="-1"/>
            <a:chExt cx="5324985" cy="3251912"/>
          </a:xfrm>
          <a:solidFill>
            <a:schemeClr val="accent5">
              <a:alpha val="5000"/>
            </a:schemeClr>
          </a:solidFill>
        </p:grpSpPr>
        <p:sp>
          <p:nvSpPr>
            <p:cNvPr id="17" name="Freeform: Shape 12">
              <a:extLst>
                <a:ext uri="{FF2B5EF4-FFF2-40B4-BE49-F238E27FC236}">
                  <a16:creationId xmlns:a16="http://schemas.microsoft.com/office/drawing/2014/main" id="{481F97D2-9A0D-4CA5-B9AF-27B558BCF1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13">
              <a:extLst>
                <a:ext uri="{FF2B5EF4-FFF2-40B4-BE49-F238E27FC236}">
                  <a16:creationId xmlns:a16="http://schemas.microsoft.com/office/drawing/2014/main" id="{6678A47C-892D-47C9-A5D8-F8860B1B05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14">
              <a:extLst>
                <a:ext uri="{FF2B5EF4-FFF2-40B4-BE49-F238E27FC236}">
                  <a16:creationId xmlns:a16="http://schemas.microsoft.com/office/drawing/2014/main" id="{D9E8FDFA-59ED-4D6F-BA20-10CDF8436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958D9A5-8003-4D92-8C05-787C630F75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A1259D8-0C3A-4069-A22F-537BBBB61A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60995" y="62352"/>
            <a:ext cx="6028697" cy="6795648"/>
            <a:chOff x="6160995" y="62352"/>
            <a:chExt cx="6028697" cy="6795648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90700B4-CEB5-450F-9EA7-95E355B503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82080" y="81632"/>
              <a:ext cx="6007612" cy="6776368"/>
            </a:xfrm>
            <a:custGeom>
              <a:avLst/>
              <a:gdLst>
                <a:gd name="connsiteX0" fmla="*/ 4493599 w 6007612"/>
                <a:gd name="connsiteY0" fmla="*/ 0 h 6797829"/>
                <a:gd name="connsiteX1" fmla="*/ 5981837 w 6007612"/>
                <a:gd name="connsiteY1" fmla="*/ 314220 h 6797829"/>
                <a:gd name="connsiteX2" fmla="*/ 6007612 w 6007612"/>
                <a:gd name="connsiteY2" fmla="*/ 327088 h 6797829"/>
                <a:gd name="connsiteX3" fmla="*/ 6007612 w 6007612"/>
                <a:gd name="connsiteY3" fmla="*/ 1316637 h 6797829"/>
                <a:gd name="connsiteX4" fmla="*/ 5852405 w 6007612"/>
                <a:gd name="connsiteY4" fmla="*/ 1209899 h 6797829"/>
                <a:gd name="connsiteX5" fmla="*/ 5622498 w 6007612"/>
                <a:gd name="connsiteY5" fmla="*/ 1086619 h 6797829"/>
                <a:gd name="connsiteX6" fmla="*/ 4493032 w 6007612"/>
                <a:gd name="connsiteY6" fmla="*/ 851533 h 6797829"/>
                <a:gd name="connsiteX7" fmla="*/ 3155579 w 6007612"/>
                <a:gd name="connsiteY7" fmla="*/ 1108326 h 6797829"/>
                <a:gd name="connsiteX8" fmla="*/ 1963832 w 6007612"/>
                <a:gd name="connsiteY8" fmla="*/ 1817700 h 6797829"/>
                <a:gd name="connsiteX9" fmla="*/ 1144646 w 6007612"/>
                <a:gd name="connsiteY9" fmla="*/ 2832814 h 6797829"/>
                <a:gd name="connsiteX10" fmla="*/ 851249 w 6007612"/>
                <a:gd name="connsiteY10" fmla="*/ 3998599 h 6797829"/>
                <a:gd name="connsiteX11" fmla="*/ 1336319 w 6007612"/>
                <a:gd name="connsiteY11" fmla="*/ 5057837 h 6797829"/>
                <a:gd name="connsiteX12" fmla="*/ 1597084 w 6007612"/>
                <a:gd name="connsiteY12" fmla="*/ 5424583 h 6797829"/>
                <a:gd name="connsiteX13" fmla="*/ 2591910 w 6007612"/>
                <a:gd name="connsiteY13" fmla="*/ 6440122 h 6797829"/>
                <a:gd name="connsiteX14" fmla="*/ 3899854 w 6007612"/>
                <a:gd name="connsiteY14" fmla="*/ 6780621 h 6797829"/>
                <a:gd name="connsiteX15" fmla="*/ 4741172 w 6007612"/>
                <a:gd name="connsiteY15" fmla="*/ 6563979 h 6797829"/>
                <a:gd name="connsiteX16" fmla="*/ 5649171 w 6007612"/>
                <a:gd name="connsiteY16" fmla="*/ 5938452 h 6797829"/>
                <a:gd name="connsiteX17" fmla="*/ 5873475 w 6007612"/>
                <a:gd name="connsiteY17" fmla="*/ 5764656 h 6797829"/>
                <a:gd name="connsiteX18" fmla="*/ 6007612 w 6007612"/>
                <a:gd name="connsiteY18" fmla="*/ 5660343 h 6797829"/>
                <a:gd name="connsiteX19" fmla="*/ 6007612 w 6007612"/>
                <a:gd name="connsiteY19" fmla="*/ 6737454 h 6797829"/>
                <a:gd name="connsiteX20" fmla="*/ 5929386 w 6007612"/>
                <a:gd name="connsiteY20" fmla="*/ 6797829 h 6797829"/>
                <a:gd name="connsiteX21" fmla="*/ 1656512 w 6007612"/>
                <a:gd name="connsiteY21" fmla="*/ 6797829 h 6797829"/>
                <a:gd name="connsiteX22" fmla="*/ 1630254 w 6007612"/>
                <a:gd name="connsiteY22" fmla="*/ 6775222 h 6797829"/>
                <a:gd name="connsiteX23" fmla="*/ 892250 w 6007612"/>
                <a:gd name="connsiteY23" fmla="*/ 5902700 h 6797829"/>
                <a:gd name="connsiteX24" fmla="*/ 0 w 6007612"/>
                <a:gd name="connsiteY24" fmla="*/ 3998599 h 6797829"/>
                <a:gd name="connsiteX25" fmla="*/ 4493032 w 6007612"/>
                <a:gd name="connsiteY25" fmla="*/ 285 h 679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007612" h="6797829">
                  <a:moveTo>
                    <a:pt x="4493599" y="0"/>
                  </a:moveTo>
                  <a:cubicBezTo>
                    <a:pt x="5048011" y="0"/>
                    <a:pt x="5546284" y="111886"/>
                    <a:pt x="5981837" y="314220"/>
                  </a:cubicBezTo>
                  <a:lnTo>
                    <a:pt x="6007612" y="327088"/>
                  </a:lnTo>
                  <a:lnTo>
                    <a:pt x="6007612" y="1316637"/>
                  </a:lnTo>
                  <a:lnTo>
                    <a:pt x="5852405" y="1209899"/>
                  </a:lnTo>
                  <a:cubicBezTo>
                    <a:pt x="5778266" y="1164709"/>
                    <a:pt x="5701526" y="1123535"/>
                    <a:pt x="5622498" y="1086619"/>
                  </a:cubicBezTo>
                  <a:cubicBezTo>
                    <a:pt x="5286822" y="930699"/>
                    <a:pt x="4906882" y="851533"/>
                    <a:pt x="4493032" y="851533"/>
                  </a:cubicBezTo>
                  <a:cubicBezTo>
                    <a:pt x="4056201" y="851533"/>
                    <a:pt x="3593263" y="940631"/>
                    <a:pt x="3155579" y="1108326"/>
                  </a:cubicBezTo>
                  <a:cubicBezTo>
                    <a:pt x="2721215" y="1275979"/>
                    <a:pt x="2318305" y="1515819"/>
                    <a:pt x="1963832" y="1817700"/>
                  </a:cubicBezTo>
                  <a:cubicBezTo>
                    <a:pt x="1617657" y="2114360"/>
                    <a:pt x="1334332" y="2465358"/>
                    <a:pt x="1144646" y="2832814"/>
                  </a:cubicBezTo>
                  <a:cubicBezTo>
                    <a:pt x="950561" y="3210060"/>
                    <a:pt x="851249" y="3602202"/>
                    <a:pt x="851249" y="3998599"/>
                  </a:cubicBezTo>
                  <a:cubicBezTo>
                    <a:pt x="851249" y="4377547"/>
                    <a:pt x="999792" y="4597311"/>
                    <a:pt x="1336319" y="5057837"/>
                  </a:cubicBezTo>
                  <a:cubicBezTo>
                    <a:pt x="1420450" y="5173181"/>
                    <a:pt x="1507419" y="5292497"/>
                    <a:pt x="1597084" y="5424583"/>
                  </a:cubicBezTo>
                  <a:cubicBezTo>
                    <a:pt x="1914175" y="5891917"/>
                    <a:pt x="2239493" y="6224189"/>
                    <a:pt x="2591910" y="6440122"/>
                  </a:cubicBezTo>
                  <a:cubicBezTo>
                    <a:pt x="2965467" y="6669393"/>
                    <a:pt x="3393219" y="6780621"/>
                    <a:pt x="3899854" y="6780621"/>
                  </a:cubicBezTo>
                  <a:cubicBezTo>
                    <a:pt x="4187861" y="6780621"/>
                    <a:pt x="4454583" y="6711812"/>
                    <a:pt x="4741172" y="6563979"/>
                  </a:cubicBezTo>
                  <a:cubicBezTo>
                    <a:pt x="5034852" y="6412173"/>
                    <a:pt x="5326263" y="6190848"/>
                    <a:pt x="5649171" y="5938452"/>
                  </a:cubicBezTo>
                  <a:cubicBezTo>
                    <a:pt x="5724931" y="5879291"/>
                    <a:pt x="5800409" y="5821406"/>
                    <a:pt x="5873475" y="5764656"/>
                  </a:cubicBezTo>
                  <a:lnTo>
                    <a:pt x="6007612" y="5660343"/>
                  </a:lnTo>
                  <a:lnTo>
                    <a:pt x="6007612" y="6737454"/>
                  </a:lnTo>
                  <a:lnTo>
                    <a:pt x="5929386" y="6797829"/>
                  </a:lnTo>
                  <a:lnTo>
                    <a:pt x="1656512" y="6797829"/>
                  </a:lnTo>
                  <a:lnTo>
                    <a:pt x="1630254" y="6775222"/>
                  </a:lnTo>
                  <a:cubicBezTo>
                    <a:pt x="1360562" y="6528765"/>
                    <a:pt x="1117699" y="6235219"/>
                    <a:pt x="892250" y="5902700"/>
                  </a:cubicBezTo>
                  <a:cubicBezTo>
                    <a:pt x="459249" y="5264548"/>
                    <a:pt x="0" y="4826722"/>
                    <a:pt x="0" y="3998599"/>
                  </a:cubicBezTo>
                  <a:cubicBezTo>
                    <a:pt x="0" y="1790460"/>
                    <a:pt x="2262336" y="285"/>
                    <a:pt x="4493032" y="2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582300F-F646-4FC3-94FC-0582F4B5E0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60995" y="62352"/>
              <a:ext cx="6028697" cy="6795648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BB8E8B8-1900-4326-8858-F375F5D8A0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63721" y="81632"/>
              <a:ext cx="6025971" cy="6776368"/>
            </a:xfrm>
            <a:custGeom>
              <a:avLst/>
              <a:gdLst>
                <a:gd name="connsiteX0" fmla="*/ 6025971 w 6025971"/>
                <a:gd name="connsiteY0" fmla="*/ 5825635 h 6797829"/>
                <a:gd name="connsiteX1" fmla="*/ 6025971 w 6025971"/>
                <a:gd name="connsiteY1" fmla="*/ 6723285 h 6797829"/>
                <a:gd name="connsiteX2" fmla="*/ 5929386 w 6025971"/>
                <a:gd name="connsiteY2" fmla="*/ 6797829 h 6797829"/>
                <a:gd name="connsiteX3" fmla="*/ 4560411 w 6025971"/>
                <a:gd name="connsiteY3" fmla="*/ 6797829 h 6797829"/>
                <a:gd name="connsiteX4" fmla="*/ 4597731 w 6025971"/>
                <a:gd name="connsiteY4" fmla="*/ 6785305 h 6797829"/>
                <a:gd name="connsiteX5" fmla="*/ 5736707 w 6025971"/>
                <a:gd name="connsiteY5" fmla="*/ 6050108 h 6797829"/>
                <a:gd name="connsiteX6" fmla="*/ 5960301 w 6025971"/>
                <a:gd name="connsiteY6" fmla="*/ 5876738 h 6797829"/>
                <a:gd name="connsiteX7" fmla="*/ 4493599 w 6025971"/>
                <a:gd name="connsiteY7" fmla="*/ 0 h 6797829"/>
                <a:gd name="connsiteX8" fmla="*/ 5981837 w 6025971"/>
                <a:gd name="connsiteY8" fmla="*/ 314220 h 6797829"/>
                <a:gd name="connsiteX9" fmla="*/ 6025971 w 6025971"/>
                <a:gd name="connsiteY9" fmla="*/ 336254 h 6797829"/>
                <a:gd name="connsiteX10" fmla="*/ 6025971 w 6025971"/>
                <a:gd name="connsiteY10" fmla="*/ 1157325 h 6797829"/>
                <a:gd name="connsiteX11" fmla="*/ 5925889 w 6025971"/>
                <a:gd name="connsiteY11" fmla="*/ 1088522 h 6797829"/>
                <a:gd name="connsiteX12" fmla="*/ 5682227 w 6025971"/>
                <a:gd name="connsiteY12" fmla="*/ 957939 h 6797829"/>
                <a:gd name="connsiteX13" fmla="*/ 4493032 w 6025971"/>
                <a:gd name="connsiteY13" fmla="*/ 709658 h 6797829"/>
                <a:gd name="connsiteX14" fmla="*/ 3104646 w 6025971"/>
                <a:gd name="connsiteY14" fmla="*/ 976666 h 6797829"/>
                <a:gd name="connsiteX15" fmla="*/ 1871612 w 6025971"/>
                <a:gd name="connsiteY15" fmla="*/ 1710017 h 6797829"/>
                <a:gd name="connsiteX16" fmla="*/ 1018661 w 6025971"/>
                <a:gd name="connsiteY16" fmla="*/ 2767694 h 6797829"/>
                <a:gd name="connsiteX17" fmla="*/ 709374 w 6025971"/>
                <a:gd name="connsiteY17" fmla="*/ 3998599 h 6797829"/>
                <a:gd name="connsiteX18" fmla="*/ 1221258 w 6025971"/>
                <a:gd name="connsiteY18" fmla="*/ 5141684 h 6797829"/>
                <a:gd name="connsiteX19" fmla="*/ 1479187 w 6025971"/>
                <a:gd name="connsiteY19" fmla="*/ 5504459 h 6797829"/>
                <a:gd name="connsiteX20" fmla="*/ 3021272 w 6025971"/>
                <a:gd name="connsiteY20" fmla="*/ 6793670 h 6797829"/>
                <a:gd name="connsiteX21" fmla="*/ 3035805 w 6025971"/>
                <a:gd name="connsiteY21" fmla="*/ 6797829 h 6797829"/>
                <a:gd name="connsiteX22" fmla="*/ 1656512 w 6025971"/>
                <a:gd name="connsiteY22" fmla="*/ 6797829 h 6797829"/>
                <a:gd name="connsiteX23" fmla="*/ 1630254 w 6025971"/>
                <a:gd name="connsiteY23" fmla="*/ 6775222 h 6797829"/>
                <a:gd name="connsiteX24" fmla="*/ 892250 w 6025971"/>
                <a:gd name="connsiteY24" fmla="*/ 5902700 h 6797829"/>
                <a:gd name="connsiteX25" fmla="*/ 0 w 6025971"/>
                <a:gd name="connsiteY25" fmla="*/ 3998599 h 6797829"/>
                <a:gd name="connsiteX26" fmla="*/ 4493032 w 6025971"/>
                <a:gd name="connsiteY26" fmla="*/ 285 h 679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025971" h="6797829">
                  <a:moveTo>
                    <a:pt x="6025971" y="5825635"/>
                  </a:moveTo>
                  <a:lnTo>
                    <a:pt x="6025971" y="6723285"/>
                  </a:lnTo>
                  <a:lnTo>
                    <a:pt x="5929386" y="6797829"/>
                  </a:lnTo>
                  <a:lnTo>
                    <a:pt x="4560411" y="6797829"/>
                  </a:lnTo>
                  <a:lnTo>
                    <a:pt x="4597731" y="6785305"/>
                  </a:lnTo>
                  <a:cubicBezTo>
                    <a:pt x="4964953" y="6637825"/>
                    <a:pt x="5315251" y="6379435"/>
                    <a:pt x="5736707" y="6050108"/>
                  </a:cubicBezTo>
                  <a:cubicBezTo>
                    <a:pt x="5812043" y="5991230"/>
                    <a:pt x="5887377" y="5933488"/>
                    <a:pt x="5960301" y="5876738"/>
                  </a:cubicBezTo>
                  <a:close/>
                  <a:moveTo>
                    <a:pt x="4493599" y="0"/>
                  </a:moveTo>
                  <a:cubicBezTo>
                    <a:pt x="5048011" y="0"/>
                    <a:pt x="5546284" y="111886"/>
                    <a:pt x="5981837" y="314220"/>
                  </a:cubicBezTo>
                  <a:lnTo>
                    <a:pt x="6025971" y="336254"/>
                  </a:lnTo>
                  <a:lnTo>
                    <a:pt x="6025971" y="1157325"/>
                  </a:lnTo>
                  <a:lnTo>
                    <a:pt x="5925889" y="1088522"/>
                  </a:lnTo>
                  <a:cubicBezTo>
                    <a:pt x="5847314" y="1040649"/>
                    <a:pt x="5765982" y="997036"/>
                    <a:pt x="5682227" y="957939"/>
                  </a:cubicBezTo>
                  <a:cubicBezTo>
                    <a:pt x="5327823" y="793222"/>
                    <a:pt x="4927595" y="709658"/>
                    <a:pt x="4493032" y="709658"/>
                  </a:cubicBezTo>
                  <a:cubicBezTo>
                    <a:pt x="4031940" y="709658"/>
                    <a:pt x="3564888" y="799465"/>
                    <a:pt x="3104646" y="976666"/>
                  </a:cubicBezTo>
                  <a:cubicBezTo>
                    <a:pt x="2655243" y="1149867"/>
                    <a:pt x="2238358" y="1397822"/>
                    <a:pt x="1871612" y="1710017"/>
                  </a:cubicBezTo>
                  <a:cubicBezTo>
                    <a:pt x="1506427" y="2022852"/>
                    <a:pt x="1219414" y="2378815"/>
                    <a:pt x="1018661" y="2767694"/>
                  </a:cubicBezTo>
                  <a:cubicBezTo>
                    <a:pt x="813368" y="3165227"/>
                    <a:pt x="709374" y="3579358"/>
                    <a:pt x="709374" y="3998599"/>
                  </a:cubicBezTo>
                  <a:cubicBezTo>
                    <a:pt x="709374" y="4421103"/>
                    <a:pt x="875510" y="4667680"/>
                    <a:pt x="1221258" y="5141684"/>
                  </a:cubicBezTo>
                  <a:cubicBezTo>
                    <a:pt x="1304681" y="5256035"/>
                    <a:pt x="1390941" y="5374217"/>
                    <a:pt x="1479187" y="5504459"/>
                  </a:cubicBezTo>
                  <a:cubicBezTo>
                    <a:pt x="1942790" y="6187719"/>
                    <a:pt x="2430063" y="6601673"/>
                    <a:pt x="3021272" y="6793670"/>
                  </a:cubicBezTo>
                  <a:lnTo>
                    <a:pt x="3035805" y="6797829"/>
                  </a:lnTo>
                  <a:lnTo>
                    <a:pt x="1656512" y="6797829"/>
                  </a:lnTo>
                  <a:lnTo>
                    <a:pt x="1630254" y="6775222"/>
                  </a:lnTo>
                  <a:cubicBezTo>
                    <a:pt x="1360562" y="6528765"/>
                    <a:pt x="1117699" y="6235219"/>
                    <a:pt x="892250" y="5902700"/>
                  </a:cubicBezTo>
                  <a:cubicBezTo>
                    <a:pt x="459249" y="5264548"/>
                    <a:pt x="0" y="4826722"/>
                    <a:pt x="0" y="3998599"/>
                  </a:cubicBezTo>
                  <a:cubicBezTo>
                    <a:pt x="0" y="1790460"/>
                    <a:pt x="2262336" y="285"/>
                    <a:pt x="4493032" y="2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标题 1">
            <a:extLst>
              <a:ext uri="{FF2B5EF4-FFF2-40B4-BE49-F238E27FC236}">
                <a16:creationId xmlns:a16="http://schemas.microsoft.com/office/drawing/2014/main" id="{82D0C210-3EF3-40FE-96C2-F8B5C67024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22910" y="1014283"/>
            <a:ext cx="9188414" cy="2126641"/>
          </a:xfrm>
        </p:spPr>
        <p:txBody>
          <a:bodyPr anchor="ctr">
            <a:normAutofit/>
          </a:bodyPr>
          <a:lstStyle/>
          <a:p>
            <a:r>
              <a:rPr lang="zh-CN" altLang="en-US" sz="4000" dirty="0">
                <a:solidFill>
                  <a:schemeClr val="tx2"/>
                </a:solidFill>
              </a:rPr>
              <a:t>安培力作用下的动力学问题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AC850B9-66D7-47A8-9EF8-EE539F7239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51851" y="3140924"/>
            <a:ext cx="3330531" cy="1291512"/>
          </a:xfrm>
        </p:spPr>
        <p:txBody>
          <a:bodyPr anchor="ctr">
            <a:normAutofit/>
          </a:bodyPr>
          <a:lstStyle/>
          <a:p>
            <a:r>
              <a:rPr lang="zh-CN" altLang="en-US" dirty="0">
                <a:solidFill>
                  <a:schemeClr val="tx2"/>
                </a:solidFill>
              </a:rPr>
              <a:t>两个类型对比</a:t>
            </a:r>
          </a:p>
        </p:txBody>
      </p:sp>
    </p:spTree>
    <p:extLst>
      <p:ext uri="{BB962C8B-B14F-4D97-AF65-F5344CB8AC3E}">
        <p14:creationId xmlns:p14="http://schemas.microsoft.com/office/powerpoint/2010/main" val="2560478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EB3DE5B-C73C-4229-A7F5-8F5B97E5C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2743899" cy="759000"/>
          </a:xfrm>
        </p:spPr>
        <p:txBody>
          <a:bodyPr/>
          <a:lstStyle/>
          <a:p>
            <a:r>
              <a:rPr lang="zh-CN" altLang="en-US" dirty="0"/>
              <a:t>基本程序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5C43678-BDAE-4BDD-A8B6-44DE429466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24126"/>
            <a:ext cx="10515600" cy="5052837"/>
          </a:xfrm>
        </p:spPr>
        <p:txBody>
          <a:bodyPr/>
          <a:lstStyle/>
          <a:p>
            <a:r>
              <a:rPr lang="zh-CN" altLang="en-US" dirty="0"/>
              <a:t>思路总结：</a:t>
            </a:r>
          </a:p>
          <a:p>
            <a:r>
              <a:rPr lang="en-US" altLang="zh-CN" dirty="0"/>
              <a:t>1.</a:t>
            </a:r>
            <a:r>
              <a:rPr lang="zh-CN" altLang="en-US" dirty="0"/>
              <a:t>求解安培力作用下导体棒平衡问题的基本思路</a:t>
            </a:r>
          </a:p>
          <a:p>
            <a:r>
              <a:rPr lang="en-US" altLang="zh-CN" dirty="0"/>
              <a:t>(1)</a:t>
            </a:r>
            <a:r>
              <a:rPr lang="zh-CN" altLang="en-US" dirty="0"/>
              <a:t>选定研究对象</a:t>
            </a:r>
            <a:r>
              <a:rPr lang="en-US" altLang="zh-CN" dirty="0"/>
              <a:t>——</a:t>
            </a:r>
            <a:r>
              <a:rPr lang="zh-CN" altLang="en-US" dirty="0"/>
              <a:t>通电导线或通电导体棒；</a:t>
            </a:r>
          </a:p>
          <a:p>
            <a:r>
              <a:rPr lang="en-US" altLang="zh-CN" dirty="0"/>
              <a:t>(2)</a:t>
            </a:r>
            <a:r>
              <a:rPr lang="zh-CN" altLang="en-US" dirty="0"/>
              <a:t>变三维为二维，作出如侧视图、剖面图或俯视图等，并画出平面受力分析图，其中安培力的方向要用左手定则来判断，注意</a:t>
            </a:r>
            <a:r>
              <a:rPr lang="en-US" altLang="zh-CN" dirty="0"/>
              <a:t>F</a:t>
            </a:r>
            <a:r>
              <a:rPr lang="zh-CN" altLang="en-US" dirty="0"/>
              <a:t>安⊥</a:t>
            </a:r>
            <a:r>
              <a:rPr lang="en-US" altLang="zh-CN" dirty="0"/>
              <a:t>B</a:t>
            </a:r>
            <a:r>
              <a:rPr lang="zh-CN" altLang="en-US" dirty="0"/>
              <a:t>、</a:t>
            </a:r>
            <a:r>
              <a:rPr lang="en-US" altLang="zh-CN" dirty="0"/>
              <a:t>F</a:t>
            </a:r>
            <a:r>
              <a:rPr lang="zh-CN" altLang="en-US" dirty="0"/>
              <a:t>安⊥</a:t>
            </a:r>
            <a:r>
              <a:rPr lang="en-US" altLang="zh-CN" dirty="0"/>
              <a:t>I</a:t>
            </a:r>
            <a:r>
              <a:rPr lang="zh-CN" altLang="en-US" dirty="0"/>
              <a:t>；</a:t>
            </a:r>
          </a:p>
          <a:p>
            <a:r>
              <a:rPr lang="en-US" altLang="zh-CN" dirty="0"/>
              <a:t>(3)</a:t>
            </a:r>
            <a:r>
              <a:rPr lang="zh-CN" altLang="en-US" dirty="0"/>
              <a:t>根据平衡条件列式求解。</a:t>
            </a:r>
          </a:p>
          <a:p>
            <a:r>
              <a:rPr lang="en-US" altLang="zh-CN" dirty="0"/>
              <a:t>2</a:t>
            </a:r>
            <a:r>
              <a:rPr lang="zh-CN" altLang="en-US" dirty="0"/>
              <a:t>．求解关键</a:t>
            </a:r>
          </a:p>
          <a:p>
            <a:r>
              <a:rPr lang="en-US" altLang="zh-CN" dirty="0"/>
              <a:t>(1)</a:t>
            </a:r>
            <a:r>
              <a:rPr lang="zh-CN" altLang="en-US" dirty="0"/>
              <a:t>电磁问题力学化；           </a:t>
            </a:r>
            <a:r>
              <a:rPr lang="en-US" altLang="zh-CN" dirty="0"/>
              <a:t>(2)</a:t>
            </a:r>
            <a:r>
              <a:rPr lang="zh-CN" altLang="en-US" dirty="0"/>
              <a:t>立体图形平面化。</a:t>
            </a:r>
          </a:p>
        </p:txBody>
      </p:sp>
    </p:spTree>
    <p:extLst>
      <p:ext uri="{BB962C8B-B14F-4D97-AF65-F5344CB8AC3E}">
        <p14:creationId xmlns:p14="http://schemas.microsoft.com/office/powerpoint/2010/main" val="3630297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571B268-9E90-4F08-B496-4380170D7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两个类型对比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81AF3F6-48C4-406E-8C7B-D76D9BE129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9947" y="1690688"/>
            <a:ext cx="5101206" cy="47295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zh-CN" altLang="en-US" dirty="0"/>
              <a:t>恒定电源</a:t>
            </a:r>
            <a:r>
              <a:rPr lang="en-US" altLang="zh-CN" dirty="0"/>
              <a:t>VS</a:t>
            </a:r>
            <a:r>
              <a:rPr lang="zh-CN" altLang="en-US" dirty="0"/>
              <a:t>电磁感应电源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BFD65C-C8C9-4E25-9B5D-9D986DFEB9F7}"/>
              </a:ext>
            </a:extLst>
          </p:cNvPr>
          <p:cNvSpPr txBox="1"/>
          <p:nvPr/>
        </p:nvSpPr>
        <p:spPr>
          <a:xfrm>
            <a:off x="5891169" y="2742767"/>
            <a:ext cx="609669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zh-CN" sz="28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电磁感应中运动问题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 algn="l">
              <a:buFont typeface="+mj-lt"/>
              <a:buAutoNum type="arabicPeriod"/>
              <a:tabLst>
                <a:tab pos="198120" algn="l"/>
              </a:tabLst>
            </a:pPr>
            <a:r>
              <a:rPr lang="zh-CN" altLang="zh-CN" sz="28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金属棒的运动特点；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 algn="l">
              <a:buFont typeface="+mj-lt"/>
              <a:buAutoNum type="arabicPeriod"/>
              <a:tabLst>
                <a:tab pos="198120" algn="l"/>
              </a:tabLst>
            </a:pPr>
            <a:r>
              <a:rPr lang="zh-CN" altLang="zh-CN" sz="28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电路中电流变化特点；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 algn="l">
              <a:buFont typeface="+mj-lt"/>
              <a:buAutoNum type="arabicPeriod"/>
              <a:tabLst>
                <a:tab pos="198120" algn="l"/>
              </a:tabLst>
            </a:pPr>
            <a:r>
              <a:rPr lang="zh-CN" altLang="zh-CN" sz="28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发热量</a:t>
            </a:r>
            <a:r>
              <a:rPr lang="en-US" altLang="zh-CN" sz="2800" i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Q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的计算方案；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 algn="l">
              <a:buFont typeface="+mj-lt"/>
              <a:buAutoNum type="arabicPeriod"/>
              <a:tabLst>
                <a:tab pos="198120" algn="l"/>
              </a:tabLst>
            </a:pPr>
            <a:r>
              <a:rPr lang="zh-CN" altLang="zh-CN" sz="28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一段时间流过的电荷量</a:t>
            </a:r>
            <a:r>
              <a:rPr lang="en-US" altLang="zh-CN" sz="2800" i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q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的计算方案；</a:t>
            </a:r>
            <a:endParaRPr lang="zh-CN" altLang="zh-CN" sz="1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2332D71-D041-4A62-9ADE-656153E58B13}"/>
              </a:ext>
            </a:extLst>
          </p:cNvPr>
          <p:cNvSpPr txBox="1"/>
          <p:nvPr/>
        </p:nvSpPr>
        <p:spPr>
          <a:xfrm>
            <a:off x="1073791" y="2798413"/>
            <a:ext cx="456361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28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运动过程中的常见问题。</a:t>
            </a:r>
            <a:endParaRPr lang="en-US" altLang="zh-CN" sz="2800" kern="100" dirty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28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瞬时速度、瞬时电流、一段运动中的流过的电荷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...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330717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183</Words>
  <Application>Microsoft Office PowerPoint</Application>
  <PresentationFormat>宽屏</PresentationFormat>
  <Paragraphs>19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8" baseType="lpstr">
      <vt:lpstr>等线</vt:lpstr>
      <vt:lpstr>等线 Light</vt:lpstr>
      <vt:lpstr>Arial</vt:lpstr>
      <vt:lpstr>Calibri</vt:lpstr>
      <vt:lpstr>Office 主题​​</vt:lpstr>
      <vt:lpstr>安培力作用下的动力学问题</vt:lpstr>
      <vt:lpstr>基本程序</vt:lpstr>
      <vt:lpstr>两个类型对比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安培力作用下的动力学问题</dc:title>
  <dc:creator>Administrator</dc:creator>
  <cp:lastModifiedBy>Administrator</cp:lastModifiedBy>
  <cp:revision>2</cp:revision>
  <dcterms:created xsi:type="dcterms:W3CDTF">2021-01-03T01:15:29Z</dcterms:created>
  <dcterms:modified xsi:type="dcterms:W3CDTF">2021-01-03T01:24:57Z</dcterms:modified>
</cp:coreProperties>
</file>