
<file path=[Content_Types].xml><?xml version="1.0" encoding="utf-8"?>
<Types xmlns="http://schemas.openxmlformats.org/package/2006/content-types">
  <Default Extension="bin" ContentType="application/vnd.openxmlformats-officedocument.oleObject"/>
  <Default Extension="docx" ContentType="application/vnd.openxmlformats-officedocument.wordprocessingml.documen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561" r:id="rId3"/>
    <p:sldId id="601" r:id="rId4"/>
    <p:sldId id="603" r:id="rId5"/>
    <p:sldId id="604" r:id="rId6"/>
    <p:sldId id="605" r:id="rId7"/>
    <p:sldId id="606" r:id="rId8"/>
    <p:sldId id="607" r:id="rId9"/>
    <p:sldId id="609" r:id="rId10"/>
    <p:sldId id="610" r:id="rId11"/>
    <p:sldId id="611" r:id="rId12"/>
    <p:sldId id="612" r:id="rId13"/>
    <p:sldId id="613" r:id="rId14"/>
    <p:sldId id="614" r:id="rId15"/>
    <p:sldId id="615" r:id="rId16"/>
    <p:sldId id="616" r:id="rId17"/>
    <p:sldId id="617" r:id="rId18"/>
  </p:sldIdLst>
  <p:sldSz cx="12192000" cy="6858000"/>
  <p:notesSz cx="6858000" cy="9144000"/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defRPr kern="1200" baseline="0">
        <a:solidFill>
          <a:schemeClr val="tx1"/>
        </a:solidFill>
        <a:ea typeface="宋体" panose="02010600030101010101" pitchFamily="2" charset="-122"/>
        <a:cs typeface="+mn-cs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defRPr sz="1800" kern="1200" baseline="0">
        <a:solidFill>
          <a:schemeClr val="tx1"/>
        </a:solidFill>
        <a:ea typeface="宋体" panose="02010600030101010101" pitchFamily="2" charset="-122"/>
        <a:cs typeface="+mn-cs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defRPr sz="1800" kern="1200" baseline="0">
        <a:solidFill>
          <a:schemeClr val="tx1"/>
        </a:solidFill>
        <a:ea typeface="宋体" panose="02010600030101010101" pitchFamily="2" charset="-122"/>
        <a:cs typeface="+mn-cs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defRPr sz="1800" kern="1200" baseline="0">
        <a:solidFill>
          <a:schemeClr val="tx1"/>
        </a:solidFill>
        <a:ea typeface="宋体" panose="02010600030101010101" pitchFamily="2" charset="-122"/>
        <a:cs typeface="+mn-cs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defRPr sz="1800" kern="1200" baseline="0">
        <a:solidFill>
          <a:schemeClr val="tx1"/>
        </a:solidFill>
        <a:ea typeface="宋体" panose="02010600030101010101" pitchFamily="2" charset="-122"/>
        <a:cs typeface="+mn-cs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defRPr sz="1800" kern="1200" baseline="0">
        <a:solidFill>
          <a:schemeClr val="tx1"/>
        </a:solidFill>
        <a:ea typeface="宋体" panose="02010600030101010101" pitchFamily="2" charset="-122"/>
        <a:cs typeface="+mn-cs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defRPr sz="1800" kern="1200" baseline="0">
        <a:solidFill>
          <a:schemeClr val="tx1"/>
        </a:solidFill>
        <a:ea typeface="宋体" panose="02010600030101010101" pitchFamily="2" charset="-122"/>
        <a:cs typeface="+mn-cs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defRPr sz="1800" kern="1200" baseline="0">
        <a:solidFill>
          <a:schemeClr val="tx1"/>
        </a:solidFill>
        <a:ea typeface="宋体" panose="02010600030101010101" pitchFamily="2" charset="-122"/>
        <a:cs typeface="+mn-cs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defRPr sz="1800" kern="1200" baseline="0">
        <a:solidFill>
          <a:schemeClr val="tx1"/>
        </a:solidFill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>
          <p15:clr>
            <a:srgbClr val="A4A3A4"/>
          </p15:clr>
        </p15:guide>
        <p15:guide id="2" pos="3783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68" d="100"/>
          <a:sy n="68" d="100"/>
        </p:scale>
        <p:origin x="792" y="66"/>
      </p:cViewPr>
      <p:guideLst>
        <p:guide orient="horz" pos="2137"/>
        <p:guide pos="378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5" cy="72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image" Target="../media/image5.emf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image" Target="../media/image11.e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7" Type="http://schemas.openxmlformats.org/officeDocument/2006/relationships/image" Target="../media/image19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Relationship Id="rId6" Type="http://schemas.openxmlformats.org/officeDocument/2006/relationships/image" Target="../media/image18.wmf"/><Relationship Id="rId5" Type="http://schemas.openxmlformats.org/officeDocument/2006/relationships/image" Target="../media/image17.wmf"/><Relationship Id="rId4" Type="http://schemas.openxmlformats.org/officeDocument/2006/relationships/image" Target="../media/image16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image" Target="../media/image22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25.wmf"/><Relationship Id="rId1" Type="http://schemas.openxmlformats.org/officeDocument/2006/relationships/image" Target="../media/image24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2" Type="http://schemas.openxmlformats.org/officeDocument/2006/relationships/image" Target="../media/image27.wmf"/><Relationship Id="rId1" Type="http://schemas.openxmlformats.org/officeDocument/2006/relationships/image" Target="../media/image22.wmf"/><Relationship Id="rId4" Type="http://schemas.openxmlformats.org/officeDocument/2006/relationships/image" Target="../media/image29.e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image" Target="../media/image32.emf"/><Relationship Id="rId1" Type="http://schemas.openxmlformats.org/officeDocument/2006/relationships/image" Target="../media/image31.e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36.emf"/><Relationship Id="rId2" Type="http://schemas.openxmlformats.org/officeDocument/2006/relationships/image" Target="../media/image35.emf"/><Relationship Id="rId1" Type="http://schemas.openxmlformats.org/officeDocument/2006/relationships/image" Target="../media/image34.emf"/><Relationship Id="rId4" Type="http://schemas.openxmlformats.org/officeDocument/2006/relationships/image" Target="../media/image37.e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2" Type="http://schemas.openxmlformats.org/officeDocument/2006/relationships/image" Target="../media/image27.wmf"/><Relationship Id="rId1" Type="http://schemas.openxmlformats.org/officeDocument/2006/relationships/image" Target="../media/image22.wmf"/><Relationship Id="rId5" Type="http://schemas.openxmlformats.org/officeDocument/2006/relationships/image" Target="../media/image39.wmf"/><Relationship Id="rId4" Type="http://schemas.openxmlformats.org/officeDocument/2006/relationships/image" Target="../media/image38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2.emf"/><Relationship Id="rId7" Type="http://schemas.openxmlformats.org/officeDocument/2006/relationships/image" Target="../media/image46.emf"/><Relationship Id="rId2" Type="http://schemas.openxmlformats.org/officeDocument/2006/relationships/image" Target="../media/image41.emf"/><Relationship Id="rId1" Type="http://schemas.openxmlformats.org/officeDocument/2006/relationships/image" Target="../media/image40.emf"/><Relationship Id="rId6" Type="http://schemas.openxmlformats.org/officeDocument/2006/relationships/image" Target="../media/image45.emf"/><Relationship Id="rId5" Type="http://schemas.openxmlformats.org/officeDocument/2006/relationships/image" Target="../media/image44.emf"/><Relationship Id="rId4" Type="http://schemas.openxmlformats.org/officeDocument/2006/relationships/image" Target="../media/image43.e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49.emf"/><Relationship Id="rId2" Type="http://schemas.openxmlformats.org/officeDocument/2006/relationships/image" Target="../media/image48.emf"/><Relationship Id="rId1" Type="http://schemas.openxmlformats.org/officeDocument/2006/relationships/image" Target="../media/image47.emf"/><Relationship Id="rId4" Type="http://schemas.openxmlformats.org/officeDocument/2006/relationships/image" Target="../media/image50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1.w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53.wmf"/><Relationship Id="rId1" Type="http://schemas.openxmlformats.org/officeDocument/2006/relationships/image" Target="../media/image5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/>
              <a:t>2021-12-17</a:t>
            </a:fld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  <a:t>‹#›</a:t>
            </a:fld>
            <a:endParaRPr lang="zh-CN" altLang="en-US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/>
              <a:t>2021-12-17</a:t>
            </a:fld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  <a:t>‹#›</a:t>
            </a:fld>
            <a:endParaRPr lang="zh-CN" altLang="en-US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/>
              <a:t>2021-12-17</a:t>
            </a:fld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  <a:t>‹#›</a:t>
            </a:fld>
            <a:endParaRPr lang="zh-CN" altLang="en-US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/>
              <a:t>2021-12-17</a:t>
            </a:fld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  <a:t>‹#›</a:t>
            </a:fld>
            <a:endParaRPr lang="zh-CN" altLang="en-US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/>
              <a:t>2021-12-17</a:t>
            </a:fld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  <a:t>‹#›</a:t>
            </a:fld>
            <a:endParaRPr lang="zh-CN" altLang="en-US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/>
              <a:t>2021-12-17</a:t>
            </a:fld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  <a:t>‹#›</a:t>
            </a:fld>
            <a:endParaRPr lang="zh-CN" altLang="en-US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/>
              <a:t>2021-12-17</a:t>
            </a:fld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  <a:t>‹#›</a:t>
            </a:fld>
            <a:endParaRPr lang="zh-CN" altLang="en-US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/>
              <a:t>2021-12-17</a:t>
            </a:fld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  <a:t>‹#›</a:t>
            </a:fld>
            <a:endParaRPr lang="zh-CN" altLang="en-US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/>
              <a:t>2021-12-17</a:t>
            </a:fld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  <a:t>‹#›</a:t>
            </a:fld>
            <a:endParaRPr lang="zh-CN" altLang="en-US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/>
              <a:t>2021-12-17</a:t>
            </a:fld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  <a:t>‹#›</a:t>
            </a:fld>
            <a:endParaRPr lang="zh-CN" altLang="en-US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/>
              <a:t>2021-12-17</a:t>
            </a:fld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  <a:t>‹#›</a:t>
            </a:fld>
            <a:endParaRPr lang="zh-CN" altLang="en-US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vert="horz" anchor="ctr">
            <a:normAutofit/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</a:ln>
        </p:spPr>
        <p:txBody>
          <a:bodyPr vert="horz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vert="horz" anchor="ctr"/>
          <a:lstStyle>
            <a:lvl1pPr algn="l">
              <a:defRPr sz="1200">
                <a:solidFill>
                  <a:srgbClr val="898989"/>
                </a:solidFill>
                <a:ea typeface="宋体" panose="02010600030101010101" pitchFamily="2" charset="-122"/>
              </a:defRPr>
            </a:lvl1pPr>
          </a:lstStyle>
          <a:p>
            <a:pPr lvl="0"/>
            <a:fld id="{BB962C8B-B14F-4D97-AF65-F5344CB8AC3E}" type="datetime1">
              <a:rPr lang="zh-CN" altLang="en-US" dirty="0"/>
              <a:t>2021-12-17</a:t>
            </a:fld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1029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 w="9525">
            <a:noFill/>
          </a:ln>
        </p:spPr>
        <p:txBody>
          <a:bodyPr vert="horz" anchor="ctr"/>
          <a:lstStyle>
            <a:lvl1pPr algn="ctr">
              <a:defRPr sz="1200">
                <a:solidFill>
                  <a:srgbClr val="898989"/>
                </a:solidFill>
                <a:ea typeface="宋体" panose="02010600030101010101" pitchFamily="2" charset="-122"/>
              </a:defRPr>
            </a:lvl1pPr>
          </a:lstStyle>
          <a:p>
            <a:pPr lvl="0"/>
            <a:endParaRPr/>
          </a:p>
        </p:txBody>
      </p:sp>
      <p:sp>
        <p:nvSpPr>
          <p:cNvPr id="103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vert="horz" anchor="ctr"/>
          <a:lstStyle>
            <a:lvl1pPr algn="r">
              <a:defRPr sz="1200">
                <a:solidFill>
                  <a:srgbClr val="898989"/>
                </a:solidFill>
                <a:ea typeface="宋体" panose="02010600030101010101" pitchFamily="2" charset="-122"/>
              </a:defRPr>
            </a:lvl1pPr>
          </a:lstStyle>
          <a:p>
            <a:pPr lvl="0"/>
            <a:fld id="{9A0DB2DC-4C9A-4742-B13C-FB6460FD3503}" type="slidenum">
              <a:rPr lang="zh-CN" altLang="en-US" dirty="0"/>
              <a:t>‹#›</a:t>
            </a:fld>
            <a:endParaRPr lang="zh-CN" altLang="en-US" dirty="0"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914400" lvl="0" indent="-914400" algn="l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  <a:sym typeface="Calibri" panose="020F0502020204030204" charset="0"/>
        </a:defRPr>
      </a:lvl1pPr>
    </p:titleStyle>
    <p:bodyStyle>
      <a:lvl1pPr marL="228600" lvl="0" indent="-228600" algn="l" defTabSz="914400" eaLnBrk="1" fontAlgn="base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  <a:sym typeface="Calibri" panose="020F0502020204030204" charset="0"/>
        </a:defRPr>
      </a:lvl1pPr>
      <a:lvl2pPr marL="685800" lvl="1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Calibri" panose="020F0502020204030204" charset="0"/>
          <a:ea typeface="微软雅黑" panose="020B0503020204020204" charset="-122"/>
          <a:cs typeface="+mn-cs"/>
          <a:sym typeface="Calibri" panose="020F0502020204030204" charset="0"/>
        </a:defRPr>
      </a:lvl2pPr>
      <a:lvl3pPr marL="1143000" lvl="2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Calibri" panose="020F0502020204030204" charset="0"/>
          <a:ea typeface="微软雅黑" panose="020B0503020204020204" charset="-122"/>
          <a:cs typeface="+mn-cs"/>
          <a:sym typeface="Calibri" panose="020F0502020204030204" charset="0"/>
        </a:defRPr>
      </a:lvl3pPr>
      <a:lvl4pPr marL="1600200" lvl="3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libri" panose="020F0502020204030204" charset="0"/>
          <a:ea typeface="微软雅黑" panose="020B0503020204020204" charset="-122"/>
          <a:cs typeface="+mn-cs"/>
          <a:sym typeface="Calibri" panose="020F0502020204030204" charset="0"/>
        </a:defRPr>
      </a:lvl4pPr>
      <a:lvl5pPr marL="2057400" lvl="4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libri" panose="020F0502020204030204" charset="0"/>
          <a:ea typeface="微软雅黑" panose="020B0503020204020204" charset="-122"/>
          <a:cs typeface="+mn-cs"/>
          <a:sym typeface="Calibri" panose="020F0502020204030204" charset="0"/>
        </a:defRPr>
      </a:lvl5pPr>
      <a:lvl6pPr marL="2514600" lvl="5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libri" panose="020F0502020204030204" charset="0"/>
          <a:ea typeface="微软雅黑" panose="020B0503020204020204" charset="-122"/>
          <a:cs typeface="+mn-cs"/>
          <a:sym typeface="Calibri" panose="020F0502020204030204" charset="0"/>
        </a:defRPr>
      </a:lvl6pPr>
      <a:lvl7pPr marL="2971800" lvl="6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libri" panose="020F0502020204030204" charset="0"/>
          <a:ea typeface="微软雅黑" panose="020B0503020204020204" charset="-122"/>
          <a:cs typeface="+mn-cs"/>
          <a:sym typeface="Calibri" panose="020F0502020204030204" charset="0"/>
        </a:defRPr>
      </a:lvl7pPr>
      <a:lvl8pPr marL="3429000" lvl="7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libri" panose="020F0502020204030204" charset="0"/>
          <a:ea typeface="微软雅黑" panose="020B0503020204020204" charset="-122"/>
          <a:cs typeface="+mn-cs"/>
          <a:sym typeface="Calibri" panose="020F0502020204030204" charset="0"/>
        </a:defRPr>
      </a:lvl8pPr>
      <a:lvl9pPr marL="3886200" lvl="8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libri" panose="020F0502020204030204" charset="0"/>
          <a:ea typeface="微软雅黑" panose="020B0503020204020204" charset="-122"/>
          <a:cs typeface="+mn-cs"/>
          <a:sym typeface="Calibri" panose="020F0502020204030204" charset="0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7.xml"/><Relationship Id="rId13" Type="http://schemas.openxmlformats.org/officeDocument/2006/relationships/tags" Target="../tags/tag12.xml"/><Relationship Id="rId18" Type="http://schemas.openxmlformats.org/officeDocument/2006/relationships/tags" Target="../tags/tag17.xml"/><Relationship Id="rId26" Type="http://schemas.openxmlformats.org/officeDocument/2006/relationships/oleObject" Target="../embeddings/oleObject1.bin"/><Relationship Id="rId3" Type="http://schemas.openxmlformats.org/officeDocument/2006/relationships/tags" Target="../tags/tag2.xml"/><Relationship Id="rId21" Type="http://schemas.openxmlformats.org/officeDocument/2006/relationships/image" Target="../media/image1.emf"/><Relationship Id="rId7" Type="http://schemas.openxmlformats.org/officeDocument/2006/relationships/tags" Target="../tags/tag6.xml"/><Relationship Id="rId12" Type="http://schemas.openxmlformats.org/officeDocument/2006/relationships/tags" Target="../tags/tag11.xml"/><Relationship Id="rId17" Type="http://schemas.openxmlformats.org/officeDocument/2006/relationships/tags" Target="../tags/tag16.xml"/><Relationship Id="rId25" Type="http://schemas.openxmlformats.org/officeDocument/2006/relationships/image" Target="../media/image3.emf"/><Relationship Id="rId2" Type="http://schemas.openxmlformats.org/officeDocument/2006/relationships/tags" Target="../tags/tag1.xml"/><Relationship Id="rId16" Type="http://schemas.openxmlformats.org/officeDocument/2006/relationships/tags" Target="../tags/tag15.xml"/><Relationship Id="rId20" Type="http://schemas.openxmlformats.org/officeDocument/2006/relationships/package" Target="../embeddings/Microsoft_Word_Document.docx"/><Relationship Id="rId1" Type="http://schemas.openxmlformats.org/officeDocument/2006/relationships/vmlDrawing" Target="../drawings/vmlDrawing1.vml"/><Relationship Id="rId6" Type="http://schemas.openxmlformats.org/officeDocument/2006/relationships/tags" Target="../tags/tag5.xml"/><Relationship Id="rId11" Type="http://schemas.openxmlformats.org/officeDocument/2006/relationships/tags" Target="../tags/tag10.xml"/><Relationship Id="rId24" Type="http://schemas.openxmlformats.org/officeDocument/2006/relationships/package" Target="../embeddings/Microsoft_Word_Document2.docx"/><Relationship Id="rId5" Type="http://schemas.openxmlformats.org/officeDocument/2006/relationships/tags" Target="../tags/tag4.xml"/><Relationship Id="rId15" Type="http://schemas.openxmlformats.org/officeDocument/2006/relationships/tags" Target="../tags/tag14.xml"/><Relationship Id="rId23" Type="http://schemas.openxmlformats.org/officeDocument/2006/relationships/image" Target="../media/image2.emf"/><Relationship Id="rId10" Type="http://schemas.openxmlformats.org/officeDocument/2006/relationships/tags" Target="../tags/tag9.xml"/><Relationship Id="rId19" Type="http://schemas.openxmlformats.org/officeDocument/2006/relationships/slideLayout" Target="../slideLayouts/slideLayout1.xml"/><Relationship Id="rId4" Type="http://schemas.openxmlformats.org/officeDocument/2006/relationships/tags" Target="../tags/tag3.xml"/><Relationship Id="rId9" Type="http://schemas.openxmlformats.org/officeDocument/2006/relationships/tags" Target="../tags/tag8.xml"/><Relationship Id="rId14" Type="http://schemas.openxmlformats.org/officeDocument/2006/relationships/tags" Target="../tags/tag13.xml"/><Relationship Id="rId22" Type="http://schemas.openxmlformats.org/officeDocument/2006/relationships/package" Target="../embeddings/Microsoft_Word_Document1.docx"/><Relationship Id="rId27" Type="http://schemas.openxmlformats.org/officeDocument/2006/relationships/image" Target="../media/image4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tags" Target="../tags/tag24.xml"/><Relationship Id="rId13" Type="http://schemas.openxmlformats.org/officeDocument/2006/relationships/oleObject" Target="../embeddings/oleObject3.bin"/><Relationship Id="rId18" Type="http://schemas.openxmlformats.org/officeDocument/2006/relationships/image" Target="../media/image8.emf"/><Relationship Id="rId3" Type="http://schemas.openxmlformats.org/officeDocument/2006/relationships/tags" Target="../tags/tag19.xml"/><Relationship Id="rId21" Type="http://schemas.openxmlformats.org/officeDocument/2006/relationships/package" Target="../embeddings/Microsoft_Word_Document3.docx"/><Relationship Id="rId7" Type="http://schemas.openxmlformats.org/officeDocument/2006/relationships/tags" Target="../tags/tag23.xml"/><Relationship Id="rId12" Type="http://schemas.openxmlformats.org/officeDocument/2006/relationships/image" Target="../media/image5.emf"/><Relationship Id="rId17" Type="http://schemas.openxmlformats.org/officeDocument/2006/relationships/oleObject" Target="../embeddings/oleObject5.bin"/><Relationship Id="rId2" Type="http://schemas.openxmlformats.org/officeDocument/2006/relationships/tags" Target="../tags/tag18.xml"/><Relationship Id="rId16" Type="http://schemas.openxmlformats.org/officeDocument/2006/relationships/image" Target="../media/image7.emf"/><Relationship Id="rId20" Type="http://schemas.openxmlformats.org/officeDocument/2006/relationships/image" Target="../media/image9.emf"/><Relationship Id="rId1" Type="http://schemas.openxmlformats.org/officeDocument/2006/relationships/vmlDrawing" Target="../drawings/vmlDrawing2.vml"/><Relationship Id="rId6" Type="http://schemas.openxmlformats.org/officeDocument/2006/relationships/tags" Target="../tags/tag22.xml"/><Relationship Id="rId11" Type="http://schemas.openxmlformats.org/officeDocument/2006/relationships/oleObject" Target="../embeddings/oleObject2.bin"/><Relationship Id="rId5" Type="http://schemas.openxmlformats.org/officeDocument/2006/relationships/tags" Target="../tags/tag21.xml"/><Relationship Id="rId15" Type="http://schemas.openxmlformats.org/officeDocument/2006/relationships/oleObject" Target="../embeddings/oleObject4.bin"/><Relationship Id="rId10" Type="http://schemas.openxmlformats.org/officeDocument/2006/relationships/slideLayout" Target="../slideLayouts/slideLayout1.xml"/><Relationship Id="rId19" Type="http://schemas.openxmlformats.org/officeDocument/2006/relationships/oleObject" Target="../embeddings/oleObject6.bin"/><Relationship Id="rId4" Type="http://schemas.openxmlformats.org/officeDocument/2006/relationships/tags" Target="../tags/tag20.xml"/><Relationship Id="rId9" Type="http://schemas.openxmlformats.org/officeDocument/2006/relationships/tags" Target="../tags/tag25.xml"/><Relationship Id="rId14" Type="http://schemas.openxmlformats.org/officeDocument/2006/relationships/image" Target="../media/image6.emf"/><Relationship Id="rId22" Type="http://schemas.openxmlformats.org/officeDocument/2006/relationships/image" Target="../media/image10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3" Type="http://schemas.openxmlformats.org/officeDocument/2006/relationships/tags" Target="../tags/tag27.xml"/><Relationship Id="rId7" Type="http://schemas.openxmlformats.org/officeDocument/2006/relationships/tags" Target="../tags/tag31.xml"/><Relationship Id="rId12" Type="http://schemas.openxmlformats.org/officeDocument/2006/relationships/image" Target="../media/image12.emf"/><Relationship Id="rId2" Type="http://schemas.openxmlformats.org/officeDocument/2006/relationships/tags" Target="../tags/tag26.xml"/><Relationship Id="rId1" Type="http://schemas.openxmlformats.org/officeDocument/2006/relationships/vmlDrawing" Target="../drawings/vmlDrawing3.vml"/><Relationship Id="rId6" Type="http://schemas.openxmlformats.org/officeDocument/2006/relationships/tags" Target="../tags/tag30.xml"/><Relationship Id="rId11" Type="http://schemas.openxmlformats.org/officeDocument/2006/relationships/package" Target="../embeddings/Microsoft_Word_Document4.docx"/><Relationship Id="rId5" Type="http://schemas.openxmlformats.org/officeDocument/2006/relationships/tags" Target="../tags/tag29.xml"/><Relationship Id="rId10" Type="http://schemas.openxmlformats.org/officeDocument/2006/relationships/image" Target="../media/image11.emf"/><Relationship Id="rId4" Type="http://schemas.openxmlformats.org/officeDocument/2006/relationships/tags" Target="../tags/tag28.xml"/><Relationship Id="rId9" Type="http://schemas.openxmlformats.org/officeDocument/2006/relationships/oleObject" Target="../embeddings/oleObject7.bin"/></Relationships>
</file>

<file path=ppt/slides/_rels/slide5.xml.rels><?xml version="1.0" encoding="UTF-8" standalone="yes"?>
<Relationships xmlns="http://schemas.openxmlformats.org/package/2006/relationships"><Relationship Id="rId13" Type="http://schemas.openxmlformats.org/officeDocument/2006/relationships/tags" Target="../tags/tag43.xml"/><Relationship Id="rId18" Type="http://schemas.openxmlformats.org/officeDocument/2006/relationships/tags" Target="../tags/tag48.xml"/><Relationship Id="rId26" Type="http://schemas.openxmlformats.org/officeDocument/2006/relationships/tags" Target="../tags/tag56.xml"/><Relationship Id="rId39" Type="http://schemas.openxmlformats.org/officeDocument/2006/relationships/oleObject" Target="../embeddings/oleObject13.bin"/><Relationship Id="rId21" Type="http://schemas.openxmlformats.org/officeDocument/2006/relationships/tags" Target="../tags/tag51.xml"/><Relationship Id="rId34" Type="http://schemas.openxmlformats.org/officeDocument/2006/relationships/image" Target="../media/image15.wmf"/><Relationship Id="rId42" Type="http://schemas.openxmlformats.org/officeDocument/2006/relationships/image" Target="../media/image19.wmf"/><Relationship Id="rId7" Type="http://schemas.openxmlformats.org/officeDocument/2006/relationships/tags" Target="../tags/tag37.xml"/><Relationship Id="rId2" Type="http://schemas.openxmlformats.org/officeDocument/2006/relationships/tags" Target="../tags/tag32.xml"/><Relationship Id="rId16" Type="http://schemas.openxmlformats.org/officeDocument/2006/relationships/tags" Target="../tags/tag46.xml"/><Relationship Id="rId20" Type="http://schemas.openxmlformats.org/officeDocument/2006/relationships/tags" Target="../tags/tag50.xml"/><Relationship Id="rId29" Type="http://schemas.openxmlformats.org/officeDocument/2006/relationships/oleObject" Target="../embeddings/oleObject8.bin"/><Relationship Id="rId41" Type="http://schemas.openxmlformats.org/officeDocument/2006/relationships/oleObject" Target="../embeddings/oleObject14.bin"/><Relationship Id="rId1" Type="http://schemas.openxmlformats.org/officeDocument/2006/relationships/vmlDrawing" Target="../drawings/vmlDrawing4.vml"/><Relationship Id="rId6" Type="http://schemas.openxmlformats.org/officeDocument/2006/relationships/tags" Target="../tags/tag36.xml"/><Relationship Id="rId11" Type="http://schemas.openxmlformats.org/officeDocument/2006/relationships/tags" Target="../tags/tag41.xml"/><Relationship Id="rId24" Type="http://schemas.openxmlformats.org/officeDocument/2006/relationships/tags" Target="../tags/tag54.xml"/><Relationship Id="rId32" Type="http://schemas.openxmlformats.org/officeDocument/2006/relationships/image" Target="../media/image14.wmf"/><Relationship Id="rId37" Type="http://schemas.openxmlformats.org/officeDocument/2006/relationships/oleObject" Target="../embeddings/oleObject12.bin"/><Relationship Id="rId40" Type="http://schemas.openxmlformats.org/officeDocument/2006/relationships/image" Target="../media/image18.wmf"/><Relationship Id="rId5" Type="http://schemas.openxmlformats.org/officeDocument/2006/relationships/tags" Target="../tags/tag35.xml"/><Relationship Id="rId15" Type="http://schemas.openxmlformats.org/officeDocument/2006/relationships/tags" Target="../tags/tag45.xml"/><Relationship Id="rId23" Type="http://schemas.openxmlformats.org/officeDocument/2006/relationships/tags" Target="../tags/tag53.xml"/><Relationship Id="rId28" Type="http://schemas.openxmlformats.org/officeDocument/2006/relationships/slideLayout" Target="../slideLayouts/slideLayout1.xml"/><Relationship Id="rId36" Type="http://schemas.openxmlformats.org/officeDocument/2006/relationships/image" Target="../media/image16.wmf"/><Relationship Id="rId10" Type="http://schemas.openxmlformats.org/officeDocument/2006/relationships/tags" Target="../tags/tag40.xml"/><Relationship Id="rId19" Type="http://schemas.openxmlformats.org/officeDocument/2006/relationships/tags" Target="../tags/tag49.xml"/><Relationship Id="rId31" Type="http://schemas.openxmlformats.org/officeDocument/2006/relationships/oleObject" Target="../embeddings/oleObject9.bin"/><Relationship Id="rId4" Type="http://schemas.openxmlformats.org/officeDocument/2006/relationships/tags" Target="../tags/tag34.xml"/><Relationship Id="rId9" Type="http://schemas.openxmlformats.org/officeDocument/2006/relationships/tags" Target="../tags/tag39.xml"/><Relationship Id="rId14" Type="http://schemas.openxmlformats.org/officeDocument/2006/relationships/tags" Target="../tags/tag44.xml"/><Relationship Id="rId22" Type="http://schemas.openxmlformats.org/officeDocument/2006/relationships/tags" Target="../tags/tag52.xml"/><Relationship Id="rId27" Type="http://schemas.openxmlformats.org/officeDocument/2006/relationships/tags" Target="../tags/tag57.xml"/><Relationship Id="rId30" Type="http://schemas.openxmlformats.org/officeDocument/2006/relationships/image" Target="../media/image13.wmf"/><Relationship Id="rId35" Type="http://schemas.openxmlformats.org/officeDocument/2006/relationships/oleObject" Target="../embeddings/oleObject11.bin"/><Relationship Id="rId8" Type="http://schemas.openxmlformats.org/officeDocument/2006/relationships/tags" Target="../tags/tag38.xml"/><Relationship Id="rId3" Type="http://schemas.openxmlformats.org/officeDocument/2006/relationships/tags" Target="../tags/tag33.xml"/><Relationship Id="rId12" Type="http://schemas.openxmlformats.org/officeDocument/2006/relationships/tags" Target="../tags/tag42.xml"/><Relationship Id="rId17" Type="http://schemas.openxmlformats.org/officeDocument/2006/relationships/tags" Target="../tags/tag47.xml"/><Relationship Id="rId25" Type="http://schemas.openxmlformats.org/officeDocument/2006/relationships/tags" Target="../tags/tag55.xml"/><Relationship Id="rId33" Type="http://schemas.openxmlformats.org/officeDocument/2006/relationships/oleObject" Target="../embeddings/oleObject10.bin"/><Relationship Id="rId38" Type="http://schemas.openxmlformats.org/officeDocument/2006/relationships/image" Target="../media/image17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8.xml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13" Type="http://schemas.openxmlformats.org/officeDocument/2006/relationships/tags" Target="../tags/tag70.xml"/><Relationship Id="rId18" Type="http://schemas.openxmlformats.org/officeDocument/2006/relationships/tags" Target="../tags/tag75.xml"/><Relationship Id="rId26" Type="http://schemas.openxmlformats.org/officeDocument/2006/relationships/tags" Target="../tags/tag83.xml"/><Relationship Id="rId39" Type="http://schemas.openxmlformats.org/officeDocument/2006/relationships/tags" Target="../tags/tag96.xml"/><Relationship Id="rId21" Type="http://schemas.openxmlformats.org/officeDocument/2006/relationships/tags" Target="../tags/tag78.xml"/><Relationship Id="rId34" Type="http://schemas.openxmlformats.org/officeDocument/2006/relationships/tags" Target="../tags/tag91.xml"/><Relationship Id="rId42" Type="http://schemas.openxmlformats.org/officeDocument/2006/relationships/tags" Target="../tags/tag99.xml"/><Relationship Id="rId47" Type="http://schemas.openxmlformats.org/officeDocument/2006/relationships/image" Target="../media/image22.wmf"/><Relationship Id="rId50" Type="http://schemas.openxmlformats.org/officeDocument/2006/relationships/oleObject" Target="../embeddings/oleObject17.bin"/><Relationship Id="rId7" Type="http://schemas.openxmlformats.org/officeDocument/2006/relationships/tags" Target="../tags/tag64.xml"/><Relationship Id="rId2" Type="http://schemas.openxmlformats.org/officeDocument/2006/relationships/tags" Target="../tags/tag59.xml"/><Relationship Id="rId16" Type="http://schemas.openxmlformats.org/officeDocument/2006/relationships/tags" Target="../tags/tag73.xml"/><Relationship Id="rId29" Type="http://schemas.openxmlformats.org/officeDocument/2006/relationships/tags" Target="../tags/tag86.xml"/><Relationship Id="rId11" Type="http://schemas.openxmlformats.org/officeDocument/2006/relationships/tags" Target="../tags/tag68.xml"/><Relationship Id="rId24" Type="http://schemas.openxmlformats.org/officeDocument/2006/relationships/tags" Target="../tags/tag81.xml"/><Relationship Id="rId32" Type="http://schemas.openxmlformats.org/officeDocument/2006/relationships/tags" Target="../tags/tag89.xml"/><Relationship Id="rId37" Type="http://schemas.openxmlformats.org/officeDocument/2006/relationships/tags" Target="../tags/tag94.xml"/><Relationship Id="rId40" Type="http://schemas.openxmlformats.org/officeDocument/2006/relationships/tags" Target="../tags/tag97.xml"/><Relationship Id="rId45" Type="http://schemas.openxmlformats.org/officeDocument/2006/relationships/slideLayout" Target="../slideLayouts/slideLayout1.xml"/><Relationship Id="rId5" Type="http://schemas.openxmlformats.org/officeDocument/2006/relationships/tags" Target="../tags/tag62.xml"/><Relationship Id="rId15" Type="http://schemas.openxmlformats.org/officeDocument/2006/relationships/tags" Target="../tags/tag72.xml"/><Relationship Id="rId23" Type="http://schemas.openxmlformats.org/officeDocument/2006/relationships/tags" Target="../tags/tag80.xml"/><Relationship Id="rId28" Type="http://schemas.openxmlformats.org/officeDocument/2006/relationships/tags" Target="../tags/tag85.xml"/><Relationship Id="rId36" Type="http://schemas.openxmlformats.org/officeDocument/2006/relationships/tags" Target="../tags/tag93.xml"/><Relationship Id="rId49" Type="http://schemas.openxmlformats.org/officeDocument/2006/relationships/image" Target="../media/image23.wmf"/><Relationship Id="rId10" Type="http://schemas.openxmlformats.org/officeDocument/2006/relationships/tags" Target="../tags/tag67.xml"/><Relationship Id="rId19" Type="http://schemas.openxmlformats.org/officeDocument/2006/relationships/tags" Target="../tags/tag76.xml"/><Relationship Id="rId31" Type="http://schemas.openxmlformats.org/officeDocument/2006/relationships/tags" Target="../tags/tag88.xml"/><Relationship Id="rId44" Type="http://schemas.openxmlformats.org/officeDocument/2006/relationships/tags" Target="../tags/tag101.xml"/><Relationship Id="rId4" Type="http://schemas.openxmlformats.org/officeDocument/2006/relationships/tags" Target="../tags/tag61.xml"/><Relationship Id="rId9" Type="http://schemas.openxmlformats.org/officeDocument/2006/relationships/tags" Target="../tags/tag66.xml"/><Relationship Id="rId14" Type="http://schemas.openxmlformats.org/officeDocument/2006/relationships/tags" Target="../tags/tag71.xml"/><Relationship Id="rId22" Type="http://schemas.openxmlformats.org/officeDocument/2006/relationships/tags" Target="../tags/tag79.xml"/><Relationship Id="rId27" Type="http://schemas.openxmlformats.org/officeDocument/2006/relationships/tags" Target="../tags/tag84.xml"/><Relationship Id="rId30" Type="http://schemas.openxmlformats.org/officeDocument/2006/relationships/tags" Target="../tags/tag87.xml"/><Relationship Id="rId35" Type="http://schemas.openxmlformats.org/officeDocument/2006/relationships/tags" Target="../tags/tag92.xml"/><Relationship Id="rId43" Type="http://schemas.openxmlformats.org/officeDocument/2006/relationships/tags" Target="../tags/tag100.xml"/><Relationship Id="rId48" Type="http://schemas.openxmlformats.org/officeDocument/2006/relationships/oleObject" Target="../embeddings/oleObject16.bin"/><Relationship Id="rId8" Type="http://schemas.openxmlformats.org/officeDocument/2006/relationships/tags" Target="../tags/tag65.xml"/><Relationship Id="rId51" Type="http://schemas.openxmlformats.org/officeDocument/2006/relationships/oleObject" Target="../embeddings/oleObject18.bin"/><Relationship Id="rId3" Type="http://schemas.openxmlformats.org/officeDocument/2006/relationships/tags" Target="../tags/tag60.xml"/><Relationship Id="rId12" Type="http://schemas.openxmlformats.org/officeDocument/2006/relationships/tags" Target="../tags/tag69.xml"/><Relationship Id="rId17" Type="http://schemas.openxmlformats.org/officeDocument/2006/relationships/tags" Target="../tags/tag74.xml"/><Relationship Id="rId25" Type="http://schemas.openxmlformats.org/officeDocument/2006/relationships/tags" Target="../tags/tag82.xml"/><Relationship Id="rId33" Type="http://schemas.openxmlformats.org/officeDocument/2006/relationships/tags" Target="../tags/tag90.xml"/><Relationship Id="rId38" Type="http://schemas.openxmlformats.org/officeDocument/2006/relationships/tags" Target="../tags/tag95.xml"/><Relationship Id="rId46" Type="http://schemas.openxmlformats.org/officeDocument/2006/relationships/oleObject" Target="../embeddings/oleObject15.bin"/><Relationship Id="rId20" Type="http://schemas.openxmlformats.org/officeDocument/2006/relationships/tags" Target="../tags/tag77.xml"/><Relationship Id="rId41" Type="http://schemas.openxmlformats.org/officeDocument/2006/relationships/tags" Target="../tags/tag98.xml"/><Relationship Id="rId1" Type="http://schemas.openxmlformats.org/officeDocument/2006/relationships/vmlDrawing" Target="../drawings/vmlDrawing5.vml"/><Relationship Id="rId6" Type="http://schemas.openxmlformats.org/officeDocument/2006/relationships/tags" Target="../tags/tag6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0.bin"/><Relationship Id="rId3" Type="http://schemas.openxmlformats.org/officeDocument/2006/relationships/tags" Target="../tags/tag103.xml"/><Relationship Id="rId7" Type="http://schemas.openxmlformats.org/officeDocument/2006/relationships/image" Target="../media/image24.wmf"/><Relationship Id="rId2" Type="http://schemas.openxmlformats.org/officeDocument/2006/relationships/tags" Target="../tags/tag10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9.bin"/><Relationship Id="rId5" Type="http://schemas.openxmlformats.org/officeDocument/2006/relationships/image" Target="../media/image26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25.wmf"/></Relationships>
</file>

<file path=ppt/slides/_rels/slide9.xml.rels><?xml version="1.0" encoding="UTF-8" standalone="yes"?>
<Relationships xmlns="http://schemas.openxmlformats.org/package/2006/relationships"><Relationship Id="rId13" Type="http://schemas.openxmlformats.org/officeDocument/2006/relationships/tags" Target="../tags/tag115.xml"/><Relationship Id="rId18" Type="http://schemas.openxmlformats.org/officeDocument/2006/relationships/tags" Target="../tags/tag120.xml"/><Relationship Id="rId26" Type="http://schemas.openxmlformats.org/officeDocument/2006/relationships/slideLayout" Target="../slideLayouts/slideLayout1.xml"/><Relationship Id="rId3" Type="http://schemas.openxmlformats.org/officeDocument/2006/relationships/tags" Target="../tags/tag105.xml"/><Relationship Id="rId21" Type="http://schemas.openxmlformats.org/officeDocument/2006/relationships/tags" Target="../tags/tag123.xml"/><Relationship Id="rId34" Type="http://schemas.openxmlformats.org/officeDocument/2006/relationships/oleObject" Target="../embeddings/oleObject24.bin"/><Relationship Id="rId7" Type="http://schemas.openxmlformats.org/officeDocument/2006/relationships/tags" Target="../tags/tag109.xml"/><Relationship Id="rId12" Type="http://schemas.openxmlformats.org/officeDocument/2006/relationships/tags" Target="../tags/tag114.xml"/><Relationship Id="rId17" Type="http://schemas.openxmlformats.org/officeDocument/2006/relationships/tags" Target="../tags/tag119.xml"/><Relationship Id="rId25" Type="http://schemas.openxmlformats.org/officeDocument/2006/relationships/tags" Target="../tags/tag127.xml"/><Relationship Id="rId33" Type="http://schemas.openxmlformats.org/officeDocument/2006/relationships/image" Target="../media/image30.wmf"/><Relationship Id="rId2" Type="http://schemas.openxmlformats.org/officeDocument/2006/relationships/tags" Target="../tags/tag104.xml"/><Relationship Id="rId16" Type="http://schemas.openxmlformats.org/officeDocument/2006/relationships/tags" Target="../tags/tag118.xml"/><Relationship Id="rId20" Type="http://schemas.openxmlformats.org/officeDocument/2006/relationships/tags" Target="../tags/tag122.xml"/><Relationship Id="rId29" Type="http://schemas.openxmlformats.org/officeDocument/2006/relationships/oleObject" Target="../embeddings/oleObject22.bin"/><Relationship Id="rId1" Type="http://schemas.openxmlformats.org/officeDocument/2006/relationships/vmlDrawing" Target="../drawings/vmlDrawing7.vml"/><Relationship Id="rId6" Type="http://schemas.openxmlformats.org/officeDocument/2006/relationships/tags" Target="../tags/tag108.xml"/><Relationship Id="rId11" Type="http://schemas.openxmlformats.org/officeDocument/2006/relationships/tags" Target="../tags/tag113.xml"/><Relationship Id="rId24" Type="http://schemas.openxmlformats.org/officeDocument/2006/relationships/tags" Target="../tags/tag126.xml"/><Relationship Id="rId32" Type="http://schemas.openxmlformats.org/officeDocument/2006/relationships/image" Target="../media/image28.wmf"/><Relationship Id="rId5" Type="http://schemas.openxmlformats.org/officeDocument/2006/relationships/tags" Target="../tags/tag107.xml"/><Relationship Id="rId15" Type="http://schemas.openxmlformats.org/officeDocument/2006/relationships/tags" Target="../tags/tag117.xml"/><Relationship Id="rId23" Type="http://schemas.openxmlformats.org/officeDocument/2006/relationships/tags" Target="../tags/tag125.xml"/><Relationship Id="rId28" Type="http://schemas.openxmlformats.org/officeDocument/2006/relationships/image" Target="../media/image22.wmf"/><Relationship Id="rId10" Type="http://schemas.openxmlformats.org/officeDocument/2006/relationships/tags" Target="../tags/tag112.xml"/><Relationship Id="rId19" Type="http://schemas.openxmlformats.org/officeDocument/2006/relationships/tags" Target="../tags/tag121.xml"/><Relationship Id="rId31" Type="http://schemas.openxmlformats.org/officeDocument/2006/relationships/oleObject" Target="../embeddings/oleObject23.bin"/><Relationship Id="rId4" Type="http://schemas.openxmlformats.org/officeDocument/2006/relationships/tags" Target="../tags/tag106.xml"/><Relationship Id="rId9" Type="http://schemas.openxmlformats.org/officeDocument/2006/relationships/tags" Target="../tags/tag111.xml"/><Relationship Id="rId14" Type="http://schemas.openxmlformats.org/officeDocument/2006/relationships/tags" Target="../tags/tag116.xml"/><Relationship Id="rId22" Type="http://schemas.openxmlformats.org/officeDocument/2006/relationships/tags" Target="../tags/tag124.xml"/><Relationship Id="rId27" Type="http://schemas.openxmlformats.org/officeDocument/2006/relationships/oleObject" Target="../embeddings/oleObject21.bin"/><Relationship Id="rId30" Type="http://schemas.openxmlformats.org/officeDocument/2006/relationships/image" Target="../media/image27.wmf"/><Relationship Id="rId35" Type="http://schemas.openxmlformats.org/officeDocument/2006/relationships/image" Target="../media/image29.emf"/><Relationship Id="rId8" Type="http://schemas.openxmlformats.org/officeDocument/2006/relationships/tags" Target="../tags/tag110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emf"/><Relationship Id="rId3" Type="http://schemas.openxmlformats.org/officeDocument/2006/relationships/tags" Target="../tags/tag129.xml"/><Relationship Id="rId7" Type="http://schemas.openxmlformats.org/officeDocument/2006/relationships/oleObject" Target="../embeddings/oleObject25.bin"/><Relationship Id="rId12" Type="http://schemas.openxmlformats.org/officeDocument/2006/relationships/image" Target="../media/image33.emf"/><Relationship Id="rId2" Type="http://schemas.openxmlformats.org/officeDocument/2006/relationships/tags" Target="../tags/tag128.xml"/><Relationship Id="rId1" Type="http://schemas.openxmlformats.org/officeDocument/2006/relationships/vmlDrawing" Target="../drawings/vmlDrawing8.vml"/><Relationship Id="rId6" Type="http://schemas.openxmlformats.org/officeDocument/2006/relationships/slideLayout" Target="../slideLayouts/slideLayout1.xml"/><Relationship Id="rId11" Type="http://schemas.openxmlformats.org/officeDocument/2006/relationships/package" Target="../embeddings/Microsoft_Word_Document5.docx"/><Relationship Id="rId5" Type="http://schemas.openxmlformats.org/officeDocument/2006/relationships/tags" Target="../tags/tag131.xml"/><Relationship Id="rId10" Type="http://schemas.openxmlformats.org/officeDocument/2006/relationships/image" Target="../media/image32.emf"/><Relationship Id="rId4" Type="http://schemas.openxmlformats.org/officeDocument/2006/relationships/tags" Target="../tags/tag130.xml"/><Relationship Id="rId9" Type="http://schemas.openxmlformats.org/officeDocument/2006/relationships/oleObject" Target="../embeddings/oleObject26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138.xml"/><Relationship Id="rId13" Type="http://schemas.openxmlformats.org/officeDocument/2006/relationships/image" Target="../media/image35.emf"/><Relationship Id="rId3" Type="http://schemas.openxmlformats.org/officeDocument/2006/relationships/tags" Target="../tags/tag133.xml"/><Relationship Id="rId7" Type="http://schemas.openxmlformats.org/officeDocument/2006/relationships/tags" Target="../tags/tag137.xml"/><Relationship Id="rId12" Type="http://schemas.openxmlformats.org/officeDocument/2006/relationships/oleObject" Target="../embeddings/oleObject27.bin"/><Relationship Id="rId17" Type="http://schemas.openxmlformats.org/officeDocument/2006/relationships/image" Target="../media/image37.emf"/><Relationship Id="rId2" Type="http://schemas.openxmlformats.org/officeDocument/2006/relationships/tags" Target="../tags/tag132.xml"/><Relationship Id="rId16" Type="http://schemas.openxmlformats.org/officeDocument/2006/relationships/oleObject" Target="../embeddings/oleObject29.bin"/><Relationship Id="rId1" Type="http://schemas.openxmlformats.org/officeDocument/2006/relationships/vmlDrawing" Target="../drawings/vmlDrawing9.vml"/><Relationship Id="rId6" Type="http://schemas.openxmlformats.org/officeDocument/2006/relationships/tags" Target="../tags/tag136.xml"/><Relationship Id="rId11" Type="http://schemas.openxmlformats.org/officeDocument/2006/relationships/image" Target="../media/image34.emf"/><Relationship Id="rId5" Type="http://schemas.openxmlformats.org/officeDocument/2006/relationships/tags" Target="../tags/tag135.xml"/><Relationship Id="rId15" Type="http://schemas.openxmlformats.org/officeDocument/2006/relationships/image" Target="../media/image36.emf"/><Relationship Id="rId10" Type="http://schemas.openxmlformats.org/officeDocument/2006/relationships/package" Target="../embeddings/Microsoft_Word_Document6.docx"/><Relationship Id="rId4" Type="http://schemas.openxmlformats.org/officeDocument/2006/relationships/tags" Target="../tags/tag134.xml"/><Relationship Id="rId9" Type="http://schemas.openxmlformats.org/officeDocument/2006/relationships/slideLayout" Target="../slideLayouts/slideLayout1.xml"/><Relationship Id="rId14" Type="http://schemas.openxmlformats.org/officeDocument/2006/relationships/oleObject" Target="../embeddings/oleObject28.bin"/></Relationships>
</file>

<file path=ppt/slides/_rels/slide12.xml.rels><?xml version="1.0" encoding="UTF-8" standalone="yes"?>
<Relationships xmlns="http://schemas.openxmlformats.org/package/2006/relationships"><Relationship Id="rId13" Type="http://schemas.openxmlformats.org/officeDocument/2006/relationships/tags" Target="../tags/tag150.xml"/><Relationship Id="rId18" Type="http://schemas.openxmlformats.org/officeDocument/2006/relationships/tags" Target="../tags/tag155.xml"/><Relationship Id="rId26" Type="http://schemas.openxmlformats.org/officeDocument/2006/relationships/tags" Target="../tags/tag163.xml"/><Relationship Id="rId39" Type="http://schemas.openxmlformats.org/officeDocument/2006/relationships/image" Target="../media/image38.wmf"/><Relationship Id="rId21" Type="http://schemas.openxmlformats.org/officeDocument/2006/relationships/tags" Target="../tags/tag158.xml"/><Relationship Id="rId34" Type="http://schemas.openxmlformats.org/officeDocument/2006/relationships/image" Target="../media/image27.wmf"/><Relationship Id="rId7" Type="http://schemas.openxmlformats.org/officeDocument/2006/relationships/tags" Target="../tags/tag144.xml"/><Relationship Id="rId2" Type="http://schemas.openxmlformats.org/officeDocument/2006/relationships/tags" Target="../tags/tag139.xml"/><Relationship Id="rId16" Type="http://schemas.openxmlformats.org/officeDocument/2006/relationships/tags" Target="../tags/tag153.xml"/><Relationship Id="rId20" Type="http://schemas.openxmlformats.org/officeDocument/2006/relationships/tags" Target="../tags/tag157.xml"/><Relationship Id="rId29" Type="http://schemas.openxmlformats.org/officeDocument/2006/relationships/tags" Target="../tags/tag166.xml"/><Relationship Id="rId41" Type="http://schemas.openxmlformats.org/officeDocument/2006/relationships/image" Target="../media/image39.wmf"/><Relationship Id="rId1" Type="http://schemas.openxmlformats.org/officeDocument/2006/relationships/vmlDrawing" Target="../drawings/vmlDrawing10.vml"/><Relationship Id="rId6" Type="http://schemas.openxmlformats.org/officeDocument/2006/relationships/tags" Target="../tags/tag143.xml"/><Relationship Id="rId11" Type="http://schemas.openxmlformats.org/officeDocument/2006/relationships/tags" Target="../tags/tag148.xml"/><Relationship Id="rId24" Type="http://schemas.openxmlformats.org/officeDocument/2006/relationships/tags" Target="../tags/tag161.xml"/><Relationship Id="rId32" Type="http://schemas.openxmlformats.org/officeDocument/2006/relationships/image" Target="../media/image22.wmf"/><Relationship Id="rId37" Type="http://schemas.openxmlformats.org/officeDocument/2006/relationships/image" Target="../media/image30.wmf"/><Relationship Id="rId40" Type="http://schemas.openxmlformats.org/officeDocument/2006/relationships/oleObject" Target="../embeddings/oleObject34.bin"/><Relationship Id="rId5" Type="http://schemas.openxmlformats.org/officeDocument/2006/relationships/tags" Target="../tags/tag142.xml"/><Relationship Id="rId15" Type="http://schemas.openxmlformats.org/officeDocument/2006/relationships/tags" Target="../tags/tag152.xml"/><Relationship Id="rId23" Type="http://schemas.openxmlformats.org/officeDocument/2006/relationships/tags" Target="../tags/tag160.xml"/><Relationship Id="rId28" Type="http://schemas.openxmlformats.org/officeDocument/2006/relationships/tags" Target="../tags/tag165.xml"/><Relationship Id="rId36" Type="http://schemas.openxmlformats.org/officeDocument/2006/relationships/image" Target="../media/image28.wmf"/><Relationship Id="rId10" Type="http://schemas.openxmlformats.org/officeDocument/2006/relationships/tags" Target="../tags/tag147.xml"/><Relationship Id="rId19" Type="http://schemas.openxmlformats.org/officeDocument/2006/relationships/tags" Target="../tags/tag156.xml"/><Relationship Id="rId31" Type="http://schemas.openxmlformats.org/officeDocument/2006/relationships/oleObject" Target="../embeddings/oleObject30.bin"/><Relationship Id="rId4" Type="http://schemas.openxmlformats.org/officeDocument/2006/relationships/tags" Target="../tags/tag141.xml"/><Relationship Id="rId9" Type="http://schemas.openxmlformats.org/officeDocument/2006/relationships/tags" Target="../tags/tag146.xml"/><Relationship Id="rId14" Type="http://schemas.openxmlformats.org/officeDocument/2006/relationships/tags" Target="../tags/tag151.xml"/><Relationship Id="rId22" Type="http://schemas.openxmlformats.org/officeDocument/2006/relationships/tags" Target="../tags/tag159.xml"/><Relationship Id="rId27" Type="http://schemas.openxmlformats.org/officeDocument/2006/relationships/tags" Target="../tags/tag164.xml"/><Relationship Id="rId30" Type="http://schemas.openxmlformats.org/officeDocument/2006/relationships/slideLayout" Target="../slideLayouts/slideLayout1.xml"/><Relationship Id="rId35" Type="http://schemas.openxmlformats.org/officeDocument/2006/relationships/oleObject" Target="../embeddings/oleObject32.bin"/><Relationship Id="rId8" Type="http://schemas.openxmlformats.org/officeDocument/2006/relationships/tags" Target="../tags/tag145.xml"/><Relationship Id="rId3" Type="http://schemas.openxmlformats.org/officeDocument/2006/relationships/tags" Target="../tags/tag140.xml"/><Relationship Id="rId12" Type="http://schemas.openxmlformats.org/officeDocument/2006/relationships/tags" Target="../tags/tag149.xml"/><Relationship Id="rId17" Type="http://schemas.openxmlformats.org/officeDocument/2006/relationships/tags" Target="../tags/tag154.xml"/><Relationship Id="rId25" Type="http://schemas.openxmlformats.org/officeDocument/2006/relationships/tags" Target="../tags/tag162.xml"/><Relationship Id="rId33" Type="http://schemas.openxmlformats.org/officeDocument/2006/relationships/oleObject" Target="../embeddings/oleObject31.bin"/><Relationship Id="rId38" Type="http://schemas.openxmlformats.org/officeDocument/2006/relationships/oleObject" Target="../embeddings/oleObject33.bin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tags" Target="../tags/tag173.xml"/><Relationship Id="rId13" Type="http://schemas.openxmlformats.org/officeDocument/2006/relationships/oleObject" Target="../embeddings/oleObject35.bin"/><Relationship Id="rId18" Type="http://schemas.openxmlformats.org/officeDocument/2006/relationships/image" Target="../media/image43.emf"/><Relationship Id="rId3" Type="http://schemas.openxmlformats.org/officeDocument/2006/relationships/tags" Target="../tags/tag168.xml"/><Relationship Id="rId21" Type="http://schemas.openxmlformats.org/officeDocument/2006/relationships/oleObject" Target="../embeddings/oleObject36.bin"/><Relationship Id="rId7" Type="http://schemas.openxmlformats.org/officeDocument/2006/relationships/tags" Target="../tags/tag172.xml"/><Relationship Id="rId12" Type="http://schemas.openxmlformats.org/officeDocument/2006/relationships/image" Target="../media/image40.emf"/><Relationship Id="rId17" Type="http://schemas.openxmlformats.org/officeDocument/2006/relationships/package" Target="../embeddings/Microsoft_Word_Document9.docx"/><Relationship Id="rId2" Type="http://schemas.openxmlformats.org/officeDocument/2006/relationships/tags" Target="../tags/tag167.xml"/><Relationship Id="rId16" Type="http://schemas.openxmlformats.org/officeDocument/2006/relationships/image" Target="../media/image42.emf"/><Relationship Id="rId20" Type="http://schemas.openxmlformats.org/officeDocument/2006/relationships/image" Target="../media/image44.emf"/><Relationship Id="rId1" Type="http://schemas.openxmlformats.org/officeDocument/2006/relationships/vmlDrawing" Target="../drawings/vmlDrawing11.vml"/><Relationship Id="rId6" Type="http://schemas.openxmlformats.org/officeDocument/2006/relationships/tags" Target="../tags/tag171.xml"/><Relationship Id="rId11" Type="http://schemas.openxmlformats.org/officeDocument/2006/relationships/package" Target="../embeddings/Microsoft_Word_Document7.docx"/><Relationship Id="rId24" Type="http://schemas.openxmlformats.org/officeDocument/2006/relationships/image" Target="../media/image46.emf"/><Relationship Id="rId5" Type="http://schemas.openxmlformats.org/officeDocument/2006/relationships/tags" Target="../tags/tag170.xml"/><Relationship Id="rId15" Type="http://schemas.openxmlformats.org/officeDocument/2006/relationships/package" Target="../embeddings/Microsoft_Word_Document8.docx"/><Relationship Id="rId23" Type="http://schemas.openxmlformats.org/officeDocument/2006/relationships/oleObject" Target="../embeddings/oleObject37.bin"/><Relationship Id="rId10" Type="http://schemas.openxmlformats.org/officeDocument/2006/relationships/slideLayout" Target="../slideLayouts/slideLayout1.xml"/><Relationship Id="rId19" Type="http://schemas.openxmlformats.org/officeDocument/2006/relationships/package" Target="../embeddings/Microsoft_Word_Document10.docx"/><Relationship Id="rId4" Type="http://schemas.openxmlformats.org/officeDocument/2006/relationships/tags" Target="../tags/tag169.xml"/><Relationship Id="rId9" Type="http://schemas.openxmlformats.org/officeDocument/2006/relationships/tags" Target="../tags/tag174.xml"/><Relationship Id="rId14" Type="http://schemas.openxmlformats.org/officeDocument/2006/relationships/image" Target="../media/image41.emf"/><Relationship Id="rId22" Type="http://schemas.openxmlformats.org/officeDocument/2006/relationships/image" Target="../media/image45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tags" Target="../tags/tag181.xml"/><Relationship Id="rId13" Type="http://schemas.openxmlformats.org/officeDocument/2006/relationships/image" Target="../media/image48.emf"/><Relationship Id="rId3" Type="http://schemas.openxmlformats.org/officeDocument/2006/relationships/tags" Target="../tags/tag176.xml"/><Relationship Id="rId7" Type="http://schemas.openxmlformats.org/officeDocument/2006/relationships/tags" Target="../tags/tag180.xml"/><Relationship Id="rId12" Type="http://schemas.openxmlformats.org/officeDocument/2006/relationships/package" Target="../embeddings/Microsoft_Word_Document11.docx"/><Relationship Id="rId17" Type="http://schemas.openxmlformats.org/officeDocument/2006/relationships/image" Target="../media/image50.emf"/><Relationship Id="rId2" Type="http://schemas.openxmlformats.org/officeDocument/2006/relationships/tags" Target="../tags/tag175.xml"/><Relationship Id="rId16" Type="http://schemas.openxmlformats.org/officeDocument/2006/relationships/package" Target="../embeddings/Microsoft_Word_Document13.docx"/><Relationship Id="rId1" Type="http://schemas.openxmlformats.org/officeDocument/2006/relationships/vmlDrawing" Target="../drawings/vmlDrawing12.vml"/><Relationship Id="rId6" Type="http://schemas.openxmlformats.org/officeDocument/2006/relationships/tags" Target="../tags/tag179.xml"/><Relationship Id="rId11" Type="http://schemas.openxmlformats.org/officeDocument/2006/relationships/image" Target="../media/image47.emf"/><Relationship Id="rId5" Type="http://schemas.openxmlformats.org/officeDocument/2006/relationships/tags" Target="../tags/tag178.xml"/><Relationship Id="rId15" Type="http://schemas.openxmlformats.org/officeDocument/2006/relationships/image" Target="../media/image49.emf"/><Relationship Id="rId10" Type="http://schemas.openxmlformats.org/officeDocument/2006/relationships/oleObject" Target="../embeddings/oleObject38.bin"/><Relationship Id="rId4" Type="http://schemas.openxmlformats.org/officeDocument/2006/relationships/tags" Target="../tags/tag177.xml"/><Relationship Id="rId9" Type="http://schemas.openxmlformats.org/officeDocument/2006/relationships/slideLayout" Target="../slideLayouts/slideLayout1.xml"/><Relationship Id="rId14" Type="http://schemas.openxmlformats.org/officeDocument/2006/relationships/package" Target="../embeddings/Microsoft_Word_Document12.docx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82.xml"/><Relationship Id="rId1" Type="http://schemas.openxmlformats.org/officeDocument/2006/relationships/vmlDrawing" Target="../drawings/vmlDrawing13.vml"/><Relationship Id="rId5" Type="http://schemas.openxmlformats.org/officeDocument/2006/relationships/image" Target="../media/image51.wmf"/><Relationship Id="rId4" Type="http://schemas.openxmlformats.org/officeDocument/2006/relationships/oleObject" Target="../embeddings/oleObject39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1.bin"/><Relationship Id="rId3" Type="http://schemas.openxmlformats.org/officeDocument/2006/relationships/tags" Target="../tags/tag184.xml"/><Relationship Id="rId7" Type="http://schemas.openxmlformats.org/officeDocument/2006/relationships/image" Target="../media/image52.wmf"/><Relationship Id="rId2" Type="http://schemas.openxmlformats.org/officeDocument/2006/relationships/tags" Target="../tags/tag183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40.bin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185.xml"/><Relationship Id="rId9" Type="http://schemas.openxmlformats.org/officeDocument/2006/relationships/image" Target="../media/image53.wm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 1"/>
          <p:cNvSpPr>
            <a:spLocks noGrp="1"/>
          </p:cNvSpPr>
          <p:nvPr>
            <p:ph type="ctrTitle"/>
          </p:nvPr>
        </p:nvSpPr>
        <p:spPr>
          <a:xfrm>
            <a:off x="830580" y="1332230"/>
            <a:ext cx="10598150" cy="2387600"/>
          </a:xfrm>
        </p:spPr>
        <p:txBody>
          <a:bodyPr vert="horz" anchor="b">
            <a:normAutofit/>
          </a:bodyPr>
          <a:lstStyle/>
          <a:p>
            <a:pPr>
              <a:buClrTx/>
              <a:buSzTx/>
              <a:buFontTx/>
            </a:pPr>
            <a:r>
              <a:rPr lang="en-US" b="1" kern="1200">
                <a:solidFill>
                  <a:srgbClr val="7030A0"/>
                </a:solidFill>
                <a:latin typeface="Calibri" panose="020F0502020204030204" charset="0"/>
                <a:ea typeface="微软雅黑" panose="020B0503020204020204" charset="-122"/>
                <a:sym typeface="Calibri" panose="020F0502020204030204" charset="0"/>
              </a:rPr>
              <a:t>5</a:t>
            </a:r>
            <a:r>
              <a:rPr lang="en-US" b="1">
                <a:solidFill>
                  <a:srgbClr val="7030A0"/>
                </a:solidFill>
                <a:latin typeface="Calibri" panose="020F0502020204030204" charset="0"/>
                <a:ea typeface="微软雅黑" panose="020B0503020204020204" charset="-122"/>
                <a:sym typeface="Calibri" panose="020F0502020204030204" charset="0"/>
              </a:rPr>
              <a:t>.4.3</a:t>
            </a:r>
            <a:r>
              <a:rPr lang="zh-CN" altLang="en-US" b="1">
                <a:solidFill>
                  <a:srgbClr val="7030A0"/>
                </a:solidFill>
                <a:latin typeface="Calibri" panose="020F0502020204030204" charset="0"/>
                <a:ea typeface="微软雅黑" panose="020B0503020204020204" charset="-122"/>
                <a:sym typeface="Calibri" panose="020F0502020204030204" charset="0"/>
              </a:rPr>
              <a:t>正切函数的性质与图像</a:t>
            </a:r>
            <a:endParaRPr lang="zh-CN" altLang="en-US" b="1" kern="1200">
              <a:solidFill>
                <a:srgbClr val="7030A0"/>
              </a:solidFill>
              <a:latin typeface="Calibri" panose="020F0502020204030204" charset="0"/>
              <a:ea typeface="微软雅黑" panose="020B0503020204020204" charset="-122"/>
              <a:sym typeface="Calibri" panose="020F0502020204030204" charset="0"/>
            </a:endParaRPr>
          </a:p>
        </p:txBody>
      </p:sp>
    </p:spTree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>
            <p:custDataLst>
              <p:tags r:id="rId2"/>
            </p:custDataLst>
          </p:nvPr>
        </p:nvGrpSpPr>
        <p:grpSpPr>
          <a:xfrm>
            <a:off x="5873750" y="3347085"/>
            <a:ext cx="6161405" cy="1863090"/>
            <a:chOff x="5456981" y="3148699"/>
            <a:chExt cx="4905463" cy="1863090"/>
          </a:xfrm>
        </p:grpSpPr>
        <p:sp>
          <p:nvSpPr>
            <p:cNvPr id="28" name="矩形 27"/>
            <p:cNvSpPr/>
            <p:nvPr>
              <p:custDataLst>
                <p:tags r:id="rId17"/>
              </p:custDataLst>
            </p:nvPr>
          </p:nvSpPr>
          <p:spPr>
            <a:xfrm>
              <a:off x="5456981" y="3148699"/>
              <a:ext cx="4905463" cy="186309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just" defTabSz="914400" rtl="0" eaLnBrk="1" fontAlgn="auto" latinLnBrk="0" hangingPunct="1">
                <a:lnSpc>
                  <a:spcPct val="16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400" b="0" i="0" u="none" strike="noStrike" kern="1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2" charset="0"/>
                  <a:ea typeface="方正中等线简体" panose="03000509000000000000" pitchFamily="65" charset="-122"/>
                  <a:cs typeface="Courier New" panose="02070309020205020404" pitchFamily="49" charset="0"/>
                </a:rPr>
                <a:t>2.</a:t>
              </a:r>
              <a:r>
                <a:rPr kumimoji="0" lang="zh-CN" altLang="zh-CN" sz="2400" b="0" i="0" u="none" strike="noStrike" kern="1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2" charset="0"/>
                  <a:ea typeface="方正中等线简体" panose="03000509000000000000" pitchFamily="65" charset="-122"/>
                  <a:cs typeface="Times New Roman" panose="02020603050405020304" pitchFamily="2" charset="0"/>
                </a:rPr>
                <a:t>奇偶性：由诱导公式</a:t>
              </a:r>
              <a:r>
                <a:rPr kumimoji="0" lang="en-US" altLang="zh-CN" sz="2400" b="0" i="0" u="none" strike="noStrike" kern="1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2" charset="0"/>
                  <a:ea typeface="方正中等线简体" panose="03000509000000000000" pitchFamily="65" charset="-122"/>
                  <a:cs typeface="Courier New" panose="02070309020205020404" pitchFamily="49" charset="0"/>
                </a:rPr>
                <a:t>tan(</a:t>
              </a:r>
              <a:r>
                <a:rPr kumimoji="0" lang="zh-CN" altLang="zh-CN" sz="2400" b="0" i="0" u="none" strike="noStrike" kern="1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2" charset="0"/>
                  <a:ea typeface="方正中等线简体" panose="03000509000000000000" pitchFamily="65" charset="-122"/>
                  <a:cs typeface="Times New Roman" panose="02020603050405020304" pitchFamily="2" charset="0"/>
                </a:rPr>
                <a:t>－</a:t>
              </a:r>
              <a:r>
                <a:rPr kumimoji="0" lang="en-US" altLang="zh-CN" sz="2400" b="0" i="1" u="none" strike="noStrike" kern="1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2" charset="0"/>
                  <a:ea typeface="方正中等线简体" panose="03000509000000000000" pitchFamily="65" charset="-122"/>
                  <a:cs typeface="Courier New" panose="02070309020205020404" pitchFamily="49" charset="0"/>
                </a:rPr>
                <a:t>x</a:t>
              </a:r>
              <a:r>
                <a:rPr kumimoji="0" lang="en-US" altLang="zh-CN" sz="2400" b="0" i="0" u="none" strike="noStrike" kern="1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2" charset="0"/>
                  <a:ea typeface="方正中等线简体" panose="03000509000000000000" pitchFamily="65" charset="-122"/>
                  <a:cs typeface="Courier New" panose="02070309020205020404" pitchFamily="49" charset="0"/>
                </a:rPr>
                <a:t>)</a:t>
              </a:r>
              <a:r>
                <a:rPr kumimoji="0" lang="zh-CN" altLang="zh-CN" sz="2400" b="0" i="0" u="none" strike="noStrike" kern="1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2" charset="0"/>
                  <a:ea typeface="方正中等线简体" panose="03000509000000000000" pitchFamily="65" charset="-122"/>
                  <a:cs typeface="Times New Roman" panose="02020603050405020304" pitchFamily="2" charset="0"/>
                </a:rPr>
                <a:t>＝－</a:t>
              </a:r>
              <a:r>
                <a:rPr kumimoji="0" lang="en-US" altLang="zh-CN" sz="2400" b="0" i="0" u="none" strike="noStrike" kern="1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2" charset="0"/>
                  <a:ea typeface="方正中等线简体" panose="03000509000000000000" pitchFamily="65" charset="-122"/>
                  <a:cs typeface="Courier New" panose="02070309020205020404" pitchFamily="49" charset="0"/>
                </a:rPr>
                <a:t>tan </a:t>
              </a:r>
              <a:r>
                <a:rPr kumimoji="0" lang="en-US" altLang="zh-CN" sz="2400" b="0" i="1" u="none" strike="noStrike" kern="1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2" charset="0"/>
                  <a:ea typeface="方正中等线简体" panose="03000509000000000000" pitchFamily="65" charset="-122"/>
                  <a:cs typeface="Courier New" panose="02070309020205020404" pitchFamily="49" charset="0"/>
                </a:rPr>
                <a:t>x</a:t>
              </a:r>
              <a:r>
                <a:rPr kumimoji="0" lang="zh-CN" altLang="zh-CN" sz="2400" b="0" i="0" u="none" strike="noStrike" kern="1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2" charset="0"/>
                  <a:ea typeface="方正中等线简体" panose="03000509000000000000" pitchFamily="65" charset="-122"/>
                  <a:cs typeface="Times New Roman" panose="02020603050405020304" pitchFamily="2" charset="0"/>
                </a:rPr>
                <a:t>，</a:t>
              </a:r>
              <a:r>
                <a:rPr kumimoji="0" lang="en-US" altLang="zh-CN" sz="2400" b="0" i="1" u="none" strike="noStrike" kern="1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2" charset="0"/>
                  <a:ea typeface="方正中等线简体" panose="03000509000000000000" pitchFamily="65" charset="-122"/>
                  <a:cs typeface="Courier New" panose="02070309020205020404" pitchFamily="49" charset="0"/>
                </a:rPr>
                <a:t>x</a:t>
              </a:r>
              <a:r>
                <a:rPr kumimoji="0" lang="en-US" altLang="zh-CN" sz="2400" b="0" i="0" u="none" strike="noStrike" kern="1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宋体" panose="02010600030101010101" pitchFamily="2" charset="-122"/>
                  <a:ea typeface="方正中等线简体" panose="03000509000000000000" pitchFamily="65" charset="-122"/>
                  <a:cs typeface="Times New Roman" panose="02020603050405020304" pitchFamily="2" charset="0"/>
                </a:rPr>
                <a:t>∈</a:t>
              </a:r>
              <a:r>
                <a:rPr kumimoji="0" lang="en-US" altLang="zh-CN" sz="2400" b="1" i="0" u="none" strike="noStrike" kern="1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2" charset="0"/>
                  <a:ea typeface="方正中等线简体" panose="03000509000000000000" pitchFamily="65" charset="-122"/>
                  <a:cs typeface="Courier New" panose="02070309020205020404" pitchFamily="49" charset="0"/>
                </a:rPr>
                <a:t>R</a:t>
              </a:r>
              <a:r>
                <a:rPr kumimoji="0" lang="zh-CN" altLang="zh-CN" sz="2400" b="0" i="0" u="none" strike="noStrike" kern="1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2" charset="0"/>
                  <a:ea typeface="方正中等线简体" panose="03000509000000000000" pitchFamily="65" charset="-122"/>
                  <a:cs typeface="Times New Roman" panose="02020603050405020304" pitchFamily="2" charset="0"/>
                </a:rPr>
                <a:t>，</a:t>
              </a:r>
              <a:r>
                <a:rPr kumimoji="0" lang="en-US" altLang="zh-CN" sz="2400" b="0" i="1" u="none" strike="noStrike" kern="1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2" charset="0"/>
                  <a:ea typeface="方正中等线简体" panose="03000509000000000000" pitchFamily="65" charset="-122"/>
                  <a:cs typeface="Courier New" panose="02070309020205020404" pitchFamily="49" charset="0"/>
                </a:rPr>
                <a:t>x</a:t>
              </a:r>
              <a:r>
                <a:rPr kumimoji="0" lang="en-US" altLang="zh-CN" sz="2400" b="0" i="0" u="none" strike="noStrike" kern="1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宋体" panose="02010600030101010101" pitchFamily="2" charset="-122"/>
                  <a:ea typeface="方正中等线简体" panose="03000509000000000000" pitchFamily="65" charset="-122"/>
                  <a:cs typeface="Times New Roman" panose="02020603050405020304" pitchFamily="2" charset="0"/>
                </a:rPr>
                <a:t>≠  </a:t>
              </a:r>
              <a:r>
                <a:rPr kumimoji="0" lang="zh-CN" altLang="zh-CN" sz="2400" b="0" i="0" u="none" strike="noStrike" kern="1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2" charset="0"/>
                  <a:ea typeface="方正中等线简体" panose="03000509000000000000" pitchFamily="65" charset="-122"/>
                  <a:cs typeface="Times New Roman" panose="02020603050405020304" pitchFamily="2" charset="0"/>
                </a:rPr>
                <a:t>＋</a:t>
              </a:r>
              <a:r>
                <a:rPr kumimoji="0" lang="en-US" altLang="zh-CN" sz="2400" b="0" i="1" u="none" strike="noStrike" kern="1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2" charset="0"/>
                  <a:ea typeface="方正中等线简体" panose="03000509000000000000" pitchFamily="65" charset="-122"/>
                  <a:cs typeface="Courier New" panose="02070309020205020404" pitchFamily="49" charset="0"/>
                </a:rPr>
                <a:t>k</a:t>
              </a:r>
              <a:r>
                <a:rPr kumimoji="0" lang="en-US" altLang="zh-CN" sz="2400" b="0" i="0" u="none" strike="noStrike" kern="1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2" charset="0"/>
                  <a:ea typeface="方正中等线简体" panose="03000509000000000000" pitchFamily="65" charset="-122"/>
                  <a:cs typeface="Courier New" panose="02070309020205020404" pitchFamily="49" charset="0"/>
                </a:rPr>
                <a:t>π</a:t>
              </a:r>
              <a:r>
                <a:rPr kumimoji="0" lang="zh-CN" altLang="zh-CN" sz="2400" b="0" i="0" u="none" strike="noStrike" kern="1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2" charset="0"/>
                  <a:ea typeface="方正中等线简体" panose="03000509000000000000" pitchFamily="65" charset="-122"/>
                  <a:cs typeface="Times New Roman" panose="02020603050405020304" pitchFamily="2" charset="0"/>
                </a:rPr>
                <a:t>，</a:t>
              </a:r>
              <a:r>
                <a:rPr kumimoji="0" lang="en-US" altLang="zh-CN" sz="2400" b="0" i="1" u="none" strike="noStrike" kern="1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2" charset="0"/>
                  <a:ea typeface="方正中等线简体" panose="03000509000000000000" pitchFamily="65" charset="-122"/>
                  <a:cs typeface="Courier New" panose="02070309020205020404" pitchFamily="49" charset="0"/>
                </a:rPr>
                <a:t>k</a:t>
              </a:r>
              <a:r>
                <a:rPr kumimoji="0" lang="en-US" altLang="zh-CN" sz="2400" b="0" i="0" u="none" strike="noStrike" kern="1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宋体" panose="02010600030101010101" pitchFamily="2" charset="-122"/>
                  <a:ea typeface="方正中等线简体" panose="03000509000000000000" pitchFamily="65" charset="-122"/>
                  <a:cs typeface="Times New Roman" panose="02020603050405020304" pitchFamily="2" charset="0"/>
                </a:rPr>
                <a:t>∈</a:t>
              </a:r>
              <a:r>
                <a:rPr kumimoji="0" lang="en-US" altLang="zh-CN" sz="2400" b="1" i="0" u="none" strike="noStrike" kern="1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2" charset="0"/>
                  <a:ea typeface="方正中等线简体" panose="03000509000000000000" pitchFamily="65" charset="-122"/>
                  <a:cs typeface="Courier New" panose="02070309020205020404" pitchFamily="49" charset="0"/>
                </a:rPr>
                <a:t>Z</a:t>
              </a:r>
              <a:r>
                <a:rPr kumimoji="0" lang="zh-CN" altLang="zh-CN" sz="2400" b="0" i="0" u="none" strike="noStrike" kern="1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2" charset="0"/>
                  <a:ea typeface="方正中等线简体" panose="03000509000000000000" pitchFamily="65" charset="-122"/>
                  <a:cs typeface="Times New Roman" panose="02020603050405020304" pitchFamily="2" charset="0"/>
                </a:rPr>
                <a:t>，可知正切函数是</a:t>
              </a:r>
              <a:r>
                <a:rPr kumimoji="0" lang="en-US" altLang="zh-CN" sz="2400" b="0" i="0" u="sng" strike="noStrike" kern="1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2" charset="0"/>
                  <a:ea typeface="方正中等线简体" panose="03000509000000000000" pitchFamily="65" charset="-122"/>
                  <a:cs typeface="Times New Roman" panose="02020603050405020304" pitchFamily="2" charset="0"/>
                </a:rPr>
                <a:t>              </a:t>
              </a:r>
              <a:r>
                <a:rPr kumimoji="0" lang="en-US" altLang="zh-CN" sz="2400" b="0" i="0" u="none" strike="noStrike" kern="1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2" charset="0"/>
                  <a:ea typeface="方正中等线简体" panose="03000509000000000000" pitchFamily="65" charset="-122"/>
                  <a:cs typeface="Courier New" panose="02070309020205020404" pitchFamily="49" charset="0"/>
                </a:rPr>
                <a:t>.</a:t>
              </a:r>
              <a:endParaRPr kumimoji="0" lang="zh-CN" altLang="zh-CN" sz="24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Courier New" panose="02070309020205020404" pitchFamily="49" charset="0"/>
              </a:endParaRPr>
            </a:p>
          </p:txBody>
        </p:sp>
        <p:graphicFrame>
          <p:nvGraphicFramePr>
            <p:cNvPr id="29" name="对象 28"/>
            <p:cNvGraphicFramePr>
              <a:graphicFrameLocks noChangeAspect="1"/>
            </p:cNvGraphicFramePr>
            <p:nvPr>
              <p:custDataLst>
                <p:tags r:id="rId18"/>
              </p:custDataLst>
            </p:nvPr>
          </p:nvGraphicFramePr>
          <p:xfrm>
            <a:off x="6876541" y="3751294"/>
            <a:ext cx="788021" cy="71889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66" name="文档" r:id="rId20" imgW="1087755" imgH="992505" progId="Word.Document.12">
                    <p:embed/>
                  </p:oleObj>
                </mc:Choice>
                <mc:Fallback>
                  <p:oleObj name="文档" r:id="rId20" imgW="1087755" imgH="992505" progId="Word.Document.12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1"/>
                        <a:stretch>
                          <a:fillRect/>
                        </a:stretch>
                      </p:blipFill>
                      <p:spPr>
                        <a:xfrm>
                          <a:off x="6876541" y="3751294"/>
                          <a:ext cx="788021" cy="718896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7" name="矩形 26"/>
          <p:cNvSpPr/>
          <p:nvPr>
            <p:custDataLst>
              <p:tags r:id="rId3"/>
            </p:custDataLst>
          </p:nvPr>
        </p:nvSpPr>
        <p:spPr>
          <a:xfrm>
            <a:off x="5433695" y="5056505"/>
            <a:ext cx="6602095" cy="1198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2" charset="0"/>
                <a:ea typeface="方正中等线简体" panose="03000509000000000000" pitchFamily="65" charset="-122"/>
                <a:cs typeface="Times New Roman" panose="02020603050405020304" pitchFamily="2" charset="0"/>
              </a:rPr>
              <a:t>注意点</a:t>
            </a:r>
            <a:r>
              <a:rPr kumimoji="0" lang="zh-CN" altLang="zh-CN" sz="24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方正中等线简体" panose="03000509000000000000" pitchFamily="65" charset="-122"/>
                <a:cs typeface="Times New Roman" panose="02020603050405020304" pitchFamily="2" charset="0"/>
              </a:rPr>
              <a:t>：注意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2" charset="0"/>
                <a:ea typeface="方正中等线简体" panose="03000509000000000000" pitchFamily="65" charset="-122"/>
                <a:cs typeface="Times New Roman" panose="02020603050405020304" pitchFamily="2" charset="0"/>
              </a:rPr>
              <a:t>区分</a:t>
            </a:r>
            <a:r>
              <a:rPr kumimoji="0" lang="zh-CN" altLang="zh-CN" sz="24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方正中等线简体" panose="03000509000000000000" pitchFamily="65" charset="-122"/>
                <a:cs typeface="Times New Roman" panose="02020603050405020304" pitchFamily="2" charset="0"/>
              </a:rPr>
              <a:t>正切函数与正弦函数、余弦函数的最小正周期，求周期的公式为：</a:t>
            </a:r>
            <a:r>
              <a:rPr kumimoji="0" lang="en-US" altLang="zh-CN" sz="2400" b="0" i="1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T</a:t>
            </a:r>
            <a:r>
              <a:rPr kumimoji="0" lang="zh-CN" altLang="zh-CN" sz="24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方正中等线简体" panose="03000509000000000000" pitchFamily="65" charset="-122"/>
                <a:cs typeface="Times New Roman" panose="02020603050405020304" pitchFamily="2" charset="0"/>
              </a:rPr>
              <a:t>＝</a:t>
            </a:r>
            <a:endParaRPr kumimoji="0" lang="zh-CN" altLang="zh-CN" sz="24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5135" name="Text Box 153"/>
          <p:cNvSpPr txBox="1"/>
          <p:nvPr/>
        </p:nvSpPr>
        <p:spPr>
          <a:xfrm>
            <a:off x="5181600" y="1714500"/>
            <a:ext cx="2590800" cy="366713"/>
          </a:xfrm>
          <a:prstGeom prst="rect">
            <a:avLst/>
          </a:prstGeom>
          <a:noFill/>
          <a:ln w="6350">
            <a:noFill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endParaRPr lang="zh-CN" altLang="zh-CN" dirty="0">
              <a:latin typeface="Arial" panose="020B0604020202020204" pitchFamily="34" charset="0"/>
            </a:endParaRPr>
          </a:p>
        </p:txBody>
      </p:sp>
      <p:sp>
        <p:nvSpPr>
          <p:cNvPr id="4" name="矩形 3"/>
          <p:cNvSpPr/>
          <p:nvPr>
            <p:custDataLst>
              <p:tags r:id="rId4"/>
            </p:custDataLst>
          </p:nvPr>
        </p:nvSpPr>
        <p:spPr>
          <a:xfrm>
            <a:off x="472484" y="386626"/>
            <a:ext cx="6552728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2" charset="0"/>
                <a:ea typeface="微软雅黑" panose="020B0503020204020204" charset="-122"/>
                <a:cs typeface="Times New Roman" panose="02020603050405020304" pitchFamily="2" charset="0"/>
              </a:rPr>
              <a:t>问题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Courier New" panose="02070309020205020404" pitchFamily="49" charset="0"/>
              </a:rPr>
              <a:t>1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方正中等线简体" panose="03000509000000000000" pitchFamily="65" charset="-122"/>
                <a:cs typeface="Times New Roman" panose="02020603050405020304" pitchFamily="2" charset="0"/>
              </a:rPr>
              <a:t>　</a:t>
            </a:r>
            <a:r>
              <a:rPr kumimoji="0" lang="zh-CN" altLang="zh-CN" sz="24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方正中等线简体" panose="03000509000000000000" pitchFamily="65" charset="-122"/>
                <a:cs typeface="Times New Roman" panose="02020603050405020304" pitchFamily="2" charset="0"/>
              </a:rPr>
              <a:t>请同学们回忆角的正切是如何定义的？</a:t>
            </a:r>
            <a:endParaRPr kumimoji="0" lang="zh-CN" altLang="zh-CN" sz="24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9" name="矩形 8"/>
          <p:cNvSpPr/>
          <p:nvPr>
            <p:custDataLst>
              <p:tags r:id="rId5"/>
            </p:custDataLst>
          </p:nvPr>
        </p:nvSpPr>
        <p:spPr>
          <a:xfrm>
            <a:off x="472484" y="1220198"/>
            <a:ext cx="3510733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2" charset="0"/>
                <a:ea typeface="微软雅黑" panose="020B0503020204020204" charset="-122"/>
                <a:cs typeface="Times New Roman" panose="02020603050405020304" pitchFamily="2" charset="0"/>
              </a:rPr>
              <a:t>问题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方正中等线简体" panose="03000509000000000000" pitchFamily="65" charset="-122"/>
                <a:cs typeface="Times New Roman" panose="02020603050405020304" pitchFamily="2" charset="0"/>
              </a:rPr>
              <a:t>　</a:t>
            </a:r>
            <a:r>
              <a:rPr kumimoji="0" lang="zh-CN" altLang="zh-CN" sz="24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方正中等线简体" panose="03000509000000000000" pitchFamily="65" charset="-122"/>
                <a:cs typeface="Times New Roman" panose="02020603050405020304" pitchFamily="2" charset="0"/>
              </a:rPr>
              <a:t>角</a:t>
            </a:r>
            <a:r>
              <a:rPr kumimoji="0" lang="en-US" altLang="zh-CN" sz="2400" b="0" i="1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方正中等线简体" panose="03000509000000000000" pitchFamily="65" charset="-122"/>
              </a:rPr>
              <a:t>α</a:t>
            </a:r>
            <a:r>
              <a:rPr kumimoji="0" lang="zh-CN" altLang="zh-CN" sz="24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方正中等线简体" panose="03000509000000000000" pitchFamily="65" charset="-122"/>
                <a:cs typeface="Times New Roman" panose="02020603050405020304" pitchFamily="2" charset="0"/>
              </a:rPr>
              <a:t>是任意的吗？</a:t>
            </a:r>
            <a:endParaRPr kumimoji="0" lang="zh-CN" altLang="zh-CN" sz="24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1" name="矩形 10"/>
          <p:cNvSpPr/>
          <p:nvPr>
            <p:custDataLst>
              <p:tags r:id="rId6"/>
            </p:custDataLst>
          </p:nvPr>
        </p:nvSpPr>
        <p:spPr>
          <a:xfrm>
            <a:off x="496919" y="2169653"/>
            <a:ext cx="4876766" cy="1198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2" charset="0"/>
                <a:ea typeface="微软雅黑" panose="020B0503020204020204" charset="-122"/>
                <a:cs typeface="Times New Roman" panose="02020603050405020304" pitchFamily="2" charset="0"/>
              </a:rPr>
              <a:t>问题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Courier New" panose="02070309020205020404" pitchFamily="49" charset="0"/>
              </a:rPr>
              <a:t>3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方正中等线简体" panose="03000509000000000000" pitchFamily="65" charset="-122"/>
                <a:cs typeface="Times New Roman" panose="02020603050405020304" pitchFamily="2" charset="0"/>
              </a:rPr>
              <a:t>　</a:t>
            </a:r>
            <a:r>
              <a:rPr kumimoji="0" lang="zh-CN" altLang="zh-CN" sz="24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方正中等线简体" panose="03000509000000000000" pitchFamily="65" charset="-122"/>
                <a:cs typeface="Times New Roman" panose="02020603050405020304" pitchFamily="2" charset="0"/>
              </a:rPr>
              <a:t>由以上，你能定义正切函数吗？</a:t>
            </a:r>
            <a:endParaRPr kumimoji="0" lang="zh-CN" altLang="zh-CN" sz="24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12" name="对象 11"/>
          <p:cNvGraphicFramePr>
            <a:graphicFrameLocks noChangeAspect="1"/>
          </p:cNvGraphicFramePr>
          <p:nvPr>
            <p:custDataLst>
              <p:tags r:id="rId7"/>
            </p:custDataLst>
            <p:extLst>
              <p:ext uri="{D42A27DB-BD31-4B8C-83A1-F6EECF244321}">
                <p14:modId xmlns:p14="http://schemas.microsoft.com/office/powerpoint/2010/main" val="2279955613"/>
              </p:ext>
            </p:extLst>
          </p:nvPr>
        </p:nvGraphicFramePr>
        <p:xfrm>
          <a:off x="714585" y="3316761"/>
          <a:ext cx="5288179" cy="896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7" name="文档" r:id="rId22" imgW="7938770" imgH="1346200" progId="Word.Document.12">
                  <p:embed/>
                </p:oleObj>
              </mc:Choice>
              <mc:Fallback>
                <p:oleObj name="文档" r:id="rId22" imgW="7938770" imgH="13462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714585" y="3316761"/>
                        <a:ext cx="5288179" cy="8968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矩形 12"/>
          <p:cNvSpPr/>
          <p:nvPr>
            <p:custDataLst>
              <p:tags r:id="rId8"/>
            </p:custDataLst>
          </p:nvPr>
        </p:nvSpPr>
        <p:spPr>
          <a:xfrm>
            <a:off x="472522" y="4184194"/>
            <a:ext cx="6855924" cy="1198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2" charset="0"/>
                <a:ea typeface="微软雅黑" panose="020B0503020204020204" charset="-122"/>
                <a:cs typeface="Times New Roman" panose="02020603050405020304" pitchFamily="2" charset="0"/>
              </a:rPr>
              <a:t>问题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Courier New" panose="02070309020205020404" pitchFamily="49" charset="0"/>
              </a:rPr>
              <a:t>4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方正中等线简体" panose="03000509000000000000" pitchFamily="65" charset="-122"/>
                <a:cs typeface="Times New Roman" panose="02020603050405020304" pitchFamily="2" charset="0"/>
              </a:rPr>
              <a:t>　</a:t>
            </a:r>
            <a:r>
              <a:rPr kumimoji="0" lang="zh-CN" altLang="zh-CN" sz="24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方正中等线简体" panose="03000509000000000000" pitchFamily="65" charset="-122"/>
                <a:cs typeface="Times New Roman" panose="02020603050405020304" pitchFamily="2" charset="0"/>
              </a:rPr>
              <a:t>诱导公式二、三中和正切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4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方正中等线简体" panose="03000509000000000000" pitchFamily="65" charset="-122"/>
                <a:cs typeface="Times New Roman" panose="02020603050405020304" pitchFamily="2" charset="0"/>
              </a:rPr>
              <a:t>有关的公式？</a:t>
            </a:r>
            <a:endParaRPr kumimoji="0" lang="zh-CN" altLang="zh-CN" sz="24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4" name="矩形 13"/>
          <p:cNvSpPr/>
          <p:nvPr>
            <p:custDataLst>
              <p:tags r:id="rId9"/>
            </p:custDataLst>
          </p:nvPr>
        </p:nvSpPr>
        <p:spPr>
          <a:xfrm>
            <a:off x="600819" y="5503903"/>
            <a:ext cx="5401945" cy="1198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400" b="0" i="0" u="none" strike="noStrike" kern="1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2" charset="0"/>
                <a:ea typeface="微软雅黑" panose="020B0503020204020204" charset="-122"/>
                <a:cs typeface="Times New Roman" panose="02020603050405020304" pitchFamily="2" charset="0"/>
              </a:rPr>
              <a:t>提示　</a:t>
            </a:r>
            <a:r>
              <a:rPr kumimoji="0" lang="en-US" altLang="zh-CN" sz="2400" b="0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2" charset="0"/>
                <a:ea typeface="黑体" panose="02010609060101010101" pitchFamily="49" charset="-122"/>
                <a:cs typeface="Courier New" panose="02070309020205020404" pitchFamily="49" charset="0"/>
              </a:rPr>
              <a:t>tan(π</a:t>
            </a:r>
            <a:r>
              <a:rPr kumimoji="0" lang="zh-CN" altLang="zh-CN" sz="2400" b="0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2" charset="0"/>
                <a:ea typeface="黑体" panose="02010609060101010101" pitchFamily="49" charset="-122"/>
                <a:cs typeface="Times New Roman" panose="02020603050405020304" pitchFamily="2" charset="0"/>
              </a:rPr>
              <a:t>＋</a:t>
            </a:r>
            <a:r>
              <a:rPr kumimoji="0" lang="en-US" altLang="zh-CN" sz="2400" b="0" i="1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2" charset="0"/>
                <a:ea typeface="黑体" panose="02010609060101010101" pitchFamily="49" charset="-122"/>
                <a:cs typeface="Courier New" panose="02070309020205020404" pitchFamily="49" charset="0"/>
              </a:rPr>
              <a:t>α</a:t>
            </a:r>
            <a:r>
              <a:rPr kumimoji="0" lang="en-US" altLang="zh-CN" sz="2400" b="0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2" charset="0"/>
                <a:ea typeface="黑体" panose="02010609060101010101" pitchFamily="49" charset="-122"/>
                <a:cs typeface="Courier New" panose="02070309020205020404" pitchFamily="49" charset="0"/>
              </a:rPr>
              <a:t>)</a:t>
            </a:r>
            <a:r>
              <a:rPr kumimoji="0" lang="zh-CN" altLang="zh-CN" sz="2400" b="0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2" charset="0"/>
                <a:ea typeface="黑体" panose="02010609060101010101" pitchFamily="49" charset="-122"/>
                <a:cs typeface="Times New Roman" panose="02020603050405020304" pitchFamily="2" charset="0"/>
              </a:rPr>
              <a:t>＝</a:t>
            </a:r>
            <a:r>
              <a:rPr kumimoji="0" lang="en-US" altLang="zh-CN" sz="2400" b="0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2" charset="0"/>
                <a:ea typeface="黑体" panose="02010609060101010101" pitchFamily="49" charset="-122"/>
                <a:cs typeface="Courier New" panose="02070309020205020404" pitchFamily="49" charset="0"/>
              </a:rPr>
              <a:t>tan </a:t>
            </a:r>
            <a:r>
              <a:rPr kumimoji="0" lang="en-US" altLang="zh-CN" sz="2400" b="0" i="1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2" charset="0"/>
                <a:ea typeface="黑体" panose="02010609060101010101" pitchFamily="49" charset="-122"/>
                <a:cs typeface="Courier New" panose="02070309020205020404" pitchFamily="49" charset="0"/>
              </a:rPr>
              <a:t>α</a:t>
            </a:r>
            <a:r>
              <a:rPr kumimoji="0" lang="zh-CN" altLang="zh-CN" sz="2400" b="0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2" charset="0"/>
                <a:ea typeface="黑体" panose="02010609060101010101" pitchFamily="49" charset="-122"/>
                <a:cs typeface="Times New Roman" panose="02020603050405020304" pitchFamily="2" charset="0"/>
              </a:rPr>
              <a:t>，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400" b="0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2" charset="0"/>
                <a:ea typeface="黑体" panose="02010609060101010101" pitchFamily="49" charset="-122"/>
                <a:cs typeface="Times New Roman" panose="02020603050405020304" pitchFamily="2" charset="0"/>
              </a:rPr>
              <a:t> </a:t>
            </a:r>
            <a:r>
              <a:rPr kumimoji="0" lang="en-US" altLang="zh-CN" sz="2400" b="0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2" charset="0"/>
                <a:ea typeface="黑体" panose="02010609060101010101" pitchFamily="49" charset="-122"/>
                <a:cs typeface="Times New Roman" panose="02020603050405020304" pitchFamily="2" charset="0"/>
              </a:rPr>
              <a:t>           </a:t>
            </a:r>
            <a:r>
              <a:rPr kumimoji="0" lang="en-US" altLang="zh-CN" sz="2400" b="0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2" charset="0"/>
                <a:ea typeface="黑体" panose="02010609060101010101" pitchFamily="49" charset="-122"/>
                <a:cs typeface="Courier New" panose="02070309020205020404" pitchFamily="49" charset="0"/>
              </a:rPr>
              <a:t>tan(</a:t>
            </a:r>
            <a:r>
              <a:rPr kumimoji="0" lang="zh-CN" altLang="zh-CN" sz="2400" b="0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2" charset="0"/>
                <a:ea typeface="黑体" panose="02010609060101010101" pitchFamily="49" charset="-122"/>
                <a:cs typeface="Times New Roman" panose="02020603050405020304" pitchFamily="2" charset="0"/>
              </a:rPr>
              <a:t>－</a:t>
            </a:r>
            <a:r>
              <a:rPr kumimoji="0" lang="en-US" altLang="zh-CN" sz="2400" b="0" i="1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2" charset="0"/>
                <a:ea typeface="黑体" panose="02010609060101010101" pitchFamily="49" charset="-122"/>
                <a:cs typeface="Courier New" panose="02070309020205020404" pitchFamily="49" charset="0"/>
              </a:rPr>
              <a:t>α</a:t>
            </a:r>
            <a:r>
              <a:rPr kumimoji="0" lang="en-US" altLang="zh-CN" sz="2400" b="0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2" charset="0"/>
                <a:ea typeface="黑体" panose="02010609060101010101" pitchFamily="49" charset="-122"/>
                <a:cs typeface="Courier New" panose="02070309020205020404" pitchFamily="49" charset="0"/>
              </a:rPr>
              <a:t>)</a:t>
            </a:r>
            <a:r>
              <a:rPr kumimoji="0" lang="zh-CN" altLang="zh-CN" sz="2400" b="0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2" charset="0"/>
                <a:ea typeface="黑体" panose="02010609060101010101" pitchFamily="49" charset="-122"/>
                <a:cs typeface="Times New Roman" panose="02020603050405020304" pitchFamily="2" charset="0"/>
              </a:rPr>
              <a:t>＝－</a:t>
            </a:r>
            <a:r>
              <a:rPr kumimoji="0" lang="en-US" altLang="zh-CN" sz="2400" b="0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2" charset="0"/>
                <a:ea typeface="黑体" panose="02010609060101010101" pitchFamily="49" charset="-122"/>
                <a:cs typeface="Courier New" panose="02070309020205020404" pitchFamily="49" charset="0"/>
              </a:rPr>
              <a:t>tan </a:t>
            </a:r>
            <a:r>
              <a:rPr kumimoji="0" lang="en-US" altLang="zh-CN" sz="2400" b="0" i="1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2" charset="0"/>
                <a:ea typeface="黑体" panose="02010609060101010101" pitchFamily="49" charset="-122"/>
                <a:cs typeface="Courier New" panose="02070309020205020404" pitchFamily="49" charset="0"/>
              </a:rPr>
              <a:t>α</a:t>
            </a:r>
            <a:r>
              <a:rPr kumimoji="0" lang="en-US" altLang="zh-CN" sz="2400" b="0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2" charset="0"/>
                <a:ea typeface="黑体" panose="02010609060101010101" pitchFamily="49" charset="-122"/>
                <a:cs typeface="Courier New" panose="02070309020205020404" pitchFamily="49" charset="0"/>
              </a:rPr>
              <a:t>.</a:t>
            </a:r>
            <a:endParaRPr kumimoji="0" lang="zh-CN" altLang="zh-CN" sz="24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pSp>
        <p:nvGrpSpPr>
          <p:cNvPr id="2" name="组合 1"/>
          <p:cNvGrpSpPr/>
          <p:nvPr>
            <p:custDataLst>
              <p:tags r:id="rId10"/>
            </p:custDataLst>
          </p:nvPr>
        </p:nvGrpSpPr>
        <p:grpSpPr>
          <a:xfrm>
            <a:off x="5873115" y="1600835"/>
            <a:ext cx="6162040" cy="1863090"/>
            <a:chOff x="6515567" y="1363595"/>
            <a:chExt cx="4905463" cy="1863090"/>
          </a:xfrm>
        </p:grpSpPr>
        <p:sp>
          <p:nvSpPr>
            <p:cNvPr id="20" name="矩形 19"/>
            <p:cNvSpPr/>
            <p:nvPr>
              <p:custDataLst>
                <p:tags r:id="rId15"/>
              </p:custDataLst>
            </p:nvPr>
          </p:nvSpPr>
          <p:spPr>
            <a:xfrm>
              <a:off x="6515567" y="1363595"/>
              <a:ext cx="4905463" cy="186309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just" defTabSz="914400" rtl="0" eaLnBrk="1" fontAlgn="auto" latinLnBrk="0" hangingPunct="1">
                <a:lnSpc>
                  <a:spcPct val="16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400" b="0" i="0" u="none" strike="noStrike" kern="1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2" charset="0"/>
                  <a:ea typeface="方正中等线简体" panose="03000509000000000000" pitchFamily="65" charset="-122"/>
                  <a:cs typeface="Courier New" panose="02070309020205020404" pitchFamily="49" charset="0"/>
                </a:rPr>
                <a:t>1.</a:t>
              </a:r>
              <a:r>
                <a:rPr kumimoji="0" lang="zh-CN" altLang="zh-CN" sz="2400" b="0" i="0" u="none" strike="noStrike" kern="1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2" charset="0"/>
                  <a:ea typeface="方正中等线简体" panose="03000509000000000000" pitchFamily="65" charset="-122"/>
                  <a:cs typeface="Times New Roman" panose="02020603050405020304" pitchFamily="2" charset="0"/>
                </a:rPr>
                <a:t>周期性：由诱导公式</a:t>
              </a:r>
              <a:r>
                <a:rPr kumimoji="0" lang="en-US" altLang="zh-CN" sz="2400" b="0" i="0" u="none" strike="noStrike" kern="1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2" charset="0"/>
                  <a:ea typeface="方正中等线简体" panose="03000509000000000000" pitchFamily="65" charset="-122"/>
                  <a:cs typeface="Courier New" panose="02070309020205020404" pitchFamily="49" charset="0"/>
                </a:rPr>
                <a:t>tan(π</a:t>
              </a:r>
              <a:r>
                <a:rPr kumimoji="0" lang="zh-CN" altLang="zh-CN" sz="2400" b="0" i="0" u="none" strike="noStrike" kern="1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2" charset="0"/>
                  <a:ea typeface="方正中等线简体" panose="03000509000000000000" pitchFamily="65" charset="-122"/>
                  <a:cs typeface="Times New Roman" panose="02020603050405020304" pitchFamily="2" charset="0"/>
                </a:rPr>
                <a:t>＋</a:t>
              </a:r>
              <a:r>
                <a:rPr kumimoji="0" lang="en-US" altLang="zh-CN" sz="2400" b="0" i="1" u="none" strike="noStrike" kern="1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2" charset="0"/>
                  <a:ea typeface="方正中等线简体" panose="03000509000000000000" pitchFamily="65" charset="-122"/>
                  <a:cs typeface="Courier New" panose="02070309020205020404" pitchFamily="49" charset="0"/>
                </a:rPr>
                <a:t>x</a:t>
              </a:r>
              <a:r>
                <a:rPr kumimoji="0" lang="en-US" altLang="zh-CN" sz="2400" b="0" i="0" u="none" strike="noStrike" kern="1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2" charset="0"/>
                  <a:ea typeface="方正中等线简体" panose="03000509000000000000" pitchFamily="65" charset="-122"/>
                  <a:cs typeface="Courier New" panose="02070309020205020404" pitchFamily="49" charset="0"/>
                </a:rPr>
                <a:t>)</a:t>
              </a:r>
              <a:r>
                <a:rPr kumimoji="0" lang="zh-CN" altLang="zh-CN" sz="2400" b="0" i="0" u="none" strike="noStrike" kern="1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2" charset="0"/>
                  <a:ea typeface="方正中等线简体" panose="03000509000000000000" pitchFamily="65" charset="-122"/>
                  <a:cs typeface="Times New Roman" panose="02020603050405020304" pitchFamily="2" charset="0"/>
                </a:rPr>
                <a:t>＝</a:t>
              </a:r>
              <a:r>
                <a:rPr kumimoji="0" lang="en-US" altLang="zh-CN" sz="2400" b="0" i="0" u="none" strike="noStrike" kern="1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2" charset="0"/>
                  <a:ea typeface="方正中等线简体" panose="03000509000000000000" pitchFamily="65" charset="-122"/>
                  <a:cs typeface="Courier New" panose="02070309020205020404" pitchFamily="49" charset="0"/>
                </a:rPr>
                <a:t>tan </a:t>
              </a:r>
              <a:r>
                <a:rPr kumimoji="0" lang="en-US" altLang="zh-CN" sz="2400" b="0" i="1" u="none" strike="noStrike" kern="1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2" charset="0"/>
                  <a:ea typeface="方正中等线简体" panose="03000509000000000000" pitchFamily="65" charset="-122"/>
                  <a:cs typeface="Courier New" panose="02070309020205020404" pitchFamily="49" charset="0"/>
                </a:rPr>
                <a:t>x</a:t>
              </a:r>
              <a:r>
                <a:rPr kumimoji="0" lang="zh-CN" altLang="zh-CN" sz="2400" b="0" i="0" u="none" strike="noStrike" kern="1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2" charset="0"/>
                  <a:ea typeface="方正中等线简体" panose="03000509000000000000" pitchFamily="65" charset="-122"/>
                  <a:cs typeface="Times New Roman" panose="02020603050405020304" pitchFamily="2" charset="0"/>
                </a:rPr>
                <a:t>，</a:t>
              </a:r>
              <a:r>
                <a:rPr kumimoji="0" lang="en-US" altLang="zh-CN" sz="2400" b="0" i="1" u="none" strike="noStrike" kern="1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2" charset="0"/>
                  <a:ea typeface="方正中等线简体" panose="03000509000000000000" pitchFamily="65" charset="-122"/>
                  <a:cs typeface="Courier New" panose="02070309020205020404" pitchFamily="49" charset="0"/>
                </a:rPr>
                <a:t>x</a:t>
              </a:r>
              <a:r>
                <a:rPr kumimoji="0" lang="en-US" altLang="zh-CN" sz="2400" b="0" i="0" u="none" strike="noStrike" kern="1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宋体" panose="02010600030101010101" pitchFamily="2" charset="-122"/>
                  <a:ea typeface="方正中等线简体" panose="03000509000000000000" pitchFamily="65" charset="-122"/>
                  <a:cs typeface="Times New Roman" panose="02020603050405020304" pitchFamily="2" charset="0"/>
                </a:rPr>
                <a:t>∈</a:t>
              </a:r>
              <a:r>
                <a:rPr kumimoji="0" lang="en-US" altLang="zh-CN" sz="2400" b="1" i="0" u="none" strike="noStrike" kern="1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2" charset="0"/>
                  <a:ea typeface="方正中等线简体" panose="03000509000000000000" pitchFamily="65" charset="-122"/>
                  <a:cs typeface="Courier New" panose="02070309020205020404" pitchFamily="49" charset="0"/>
                </a:rPr>
                <a:t>R</a:t>
              </a:r>
              <a:r>
                <a:rPr kumimoji="0" lang="zh-CN" altLang="zh-CN" sz="2400" b="0" i="0" u="none" strike="noStrike" kern="1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2" charset="0"/>
                  <a:ea typeface="方正中等线简体" panose="03000509000000000000" pitchFamily="65" charset="-122"/>
                  <a:cs typeface="Times New Roman" panose="02020603050405020304" pitchFamily="2" charset="0"/>
                </a:rPr>
                <a:t>，且</a:t>
              </a:r>
              <a:r>
                <a:rPr kumimoji="0" lang="en-US" altLang="zh-CN" sz="2400" b="0" i="1" u="none" strike="noStrike" kern="1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2" charset="0"/>
                  <a:ea typeface="方正中等线简体" panose="03000509000000000000" pitchFamily="65" charset="-122"/>
                  <a:cs typeface="Courier New" panose="02070309020205020404" pitchFamily="49" charset="0"/>
                </a:rPr>
                <a:t>x</a:t>
              </a:r>
              <a:r>
                <a:rPr kumimoji="0" lang="en-US" altLang="zh-CN" sz="2400" b="0" i="0" u="none" strike="noStrike" kern="1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宋体" panose="02010600030101010101" pitchFamily="2" charset="-122"/>
                  <a:ea typeface="方正中等线简体" panose="03000509000000000000" pitchFamily="65" charset="-122"/>
                  <a:cs typeface="Times New Roman" panose="02020603050405020304" pitchFamily="2" charset="0"/>
                </a:rPr>
                <a:t>≠ </a:t>
              </a:r>
              <a:r>
                <a:rPr kumimoji="0" lang="zh-CN" altLang="zh-CN" sz="2400" b="0" i="0" u="none" strike="noStrike" kern="1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2" charset="0"/>
                  <a:ea typeface="方正中等线简体" panose="03000509000000000000" pitchFamily="65" charset="-122"/>
                  <a:cs typeface="Times New Roman" panose="02020603050405020304" pitchFamily="2" charset="0"/>
                </a:rPr>
                <a:t>＋</a:t>
              </a:r>
              <a:r>
                <a:rPr kumimoji="0" lang="en-US" altLang="zh-CN" sz="2400" b="0" i="1" u="none" strike="noStrike" kern="1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2" charset="0"/>
                  <a:ea typeface="方正中等线简体" panose="03000509000000000000" pitchFamily="65" charset="-122"/>
                  <a:cs typeface="Courier New" panose="02070309020205020404" pitchFamily="49" charset="0"/>
                </a:rPr>
                <a:t>k</a:t>
              </a:r>
              <a:r>
                <a:rPr kumimoji="0" lang="en-US" altLang="zh-CN" sz="2400" b="0" i="0" u="none" strike="noStrike" kern="1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2" charset="0"/>
                  <a:ea typeface="方正中等线简体" panose="03000509000000000000" pitchFamily="65" charset="-122"/>
                  <a:cs typeface="Courier New" panose="02070309020205020404" pitchFamily="49" charset="0"/>
                </a:rPr>
                <a:t>π</a:t>
              </a:r>
              <a:r>
                <a:rPr lang="zh-CN" altLang="en-US" sz="2400" kern="100" noProof="0" dirty="0">
                  <a:solidFill>
                    <a:prstClr val="black"/>
                  </a:solidFill>
                  <a:latin typeface="Times New Roman" panose="02020603050405020304" pitchFamily="2" charset="0"/>
                  <a:ea typeface="方正中等线简体" panose="03000509000000000000" pitchFamily="65" charset="-122"/>
                  <a:cs typeface="Times New Roman" panose="02020603050405020304" pitchFamily="2" charset="0"/>
                </a:rPr>
                <a:t>，</a:t>
              </a:r>
              <a:r>
                <a:rPr kumimoji="0" lang="en-US" altLang="zh-CN" sz="2400" b="0" i="1" u="none" strike="noStrike" kern="1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2" charset="0"/>
                  <a:ea typeface="方正中等线简体" panose="03000509000000000000" pitchFamily="65" charset="-122"/>
                  <a:cs typeface="Courier New" panose="02070309020205020404" pitchFamily="49" charset="0"/>
                </a:rPr>
                <a:t>k</a:t>
              </a:r>
              <a:r>
                <a:rPr kumimoji="0" lang="en-US" altLang="zh-CN" sz="2400" b="0" i="0" u="none" strike="noStrike" kern="1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宋体" panose="02010600030101010101" pitchFamily="2" charset="-122"/>
                  <a:ea typeface="方正中等线简体" panose="03000509000000000000" pitchFamily="65" charset="-122"/>
                  <a:cs typeface="Times New Roman" panose="02020603050405020304" pitchFamily="2" charset="0"/>
                </a:rPr>
                <a:t>∈</a:t>
              </a:r>
              <a:r>
                <a:rPr kumimoji="0" lang="en-US" altLang="zh-CN" sz="2400" b="1" i="0" u="none" strike="noStrike" kern="1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2" charset="0"/>
                  <a:ea typeface="方正中等线简体" panose="03000509000000000000" pitchFamily="65" charset="-122"/>
                  <a:cs typeface="Courier New" panose="02070309020205020404" pitchFamily="49" charset="0"/>
                </a:rPr>
                <a:t>Z</a:t>
              </a:r>
              <a:r>
                <a:rPr lang="zh-CN" altLang="en-US" sz="2400" kern="100" dirty="0">
                  <a:solidFill>
                    <a:prstClr val="black"/>
                  </a:solidFill>
                  <a:latin typeface="Times New Roman" panose="02020603050405020304" pitchFamily="2" charset="0"/>
                  <a:ea typeface="方正中等线简体" panose="03000509000000000000" pitchFamily="65" charset="-122"/>
                  <a:cs typeface="Times New Roman" panose="02020603050405020304" pitchFamily="2" charset="0"/>
                </a:rPr>
                <a:t>，</a:t>
              </a:r>
              <a:r>
                <a:rPr kumimoji="0" lang="zh-CN" altLang="zh-CN" sz="2400" b="0" i="0" u="none" strike="noStrike" kern="1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2" charset="0"/>
                  <a:ea typeface="方正中等线简体" panose="03000509000000000000" pitchFamily="65" charset="-122"/>
                  <a:cs typeface="Times New Roman" panose="02020603050405020304" pitchFamily="2" charset="0"/>
                </a:rPr>
                <a:t>可知正切函数是</a:t>
              </a:r>
              <a:r>
                <a:rPr kumimoji="0" lang="en-US" altLang="zh-CN" sz="2400" b="0" i="0" u="sng" strike="noStrike" kern="1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2" charset="0"/>
                  <a:ea typeface="方正中等线简体" panose="03000509000000000000" pitchFamily="65" charset="-122"/>
                  <a:cs typeface="Times New Roman" panose="02020603050405020304" pitchFamily="2" charset="0"/>
                </a:rPr>
                <a:t>                   </a:t>
              </a:r>
              <a:r>
                <a:rPr kumimoji="0" lang="zh-CN" altLang="zh-CN" sz="2400" b="0" i="0" u="none" strike="noStrike" kern="1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2" charset="0"/>
                  <a:ea typeface="方正中等线简体" panose="03000509000000000000" pitchFamily="65" charset="-122"/>
                  <a:cs typeface="Times New Roman" panose="02020603050405020304" pitchFamily="2" charset="0"/>
                </a:rPr>
                <a:t>，周期是</a:t>
              </a:r>
              <a:r>
                <a:rPr kumimoji="0" lang="en-US" altLang="zh-CN" sz="2400" b="0" i="0" u="none" strike="noStrike" kern="100" cap="none" spc="0" normalizeH="0" baseline="-2500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2" charset="0"/>
                  <a:ea typeface="方正中等线简体" panose="03000509000000000000" pitchFamily="65" charset="-122"/>
                  <a:cs typeface="Times New Roman" panose="02020603050405020304" pitchFamily="2" charset="0"/>
                </a:rPr>
                <a:t>————</a:t>
              </a:r>
              <a:endParaRPr kumimoji="0" lang="zh-CN" altLang="zh-CN" sz="2400" b="0" i="0" u="none" strike="noStrike" kern="100" cap="none" spc="0" normalizeH="0" baseline="-250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Courier New" panose="02070309020205020404" pitchFamily="49" charset="0"/>
              </a:endParaRPr>
            </a:p>
          </p:txBody>
        </p:sp>
        <p:graphicFrame>
          <p:nvGraphicFramePr>
            <p:cNvPr id="21" name="对象 20"/>
            <p:cNvGraphicFramePr>
              <a:graphicFrameLocks noChangeAspect="1"/>
            </p:cNvGraphicFramePr>
            <p:nvPr>
              <p:custDataLst>
                <p:tags r:id="rId16"/>
              </p:custDataLst>
            </p:nvPr>
          </p:nvGraphicFramePr>
          <p:xfrm>
            <a:off x="8063410" y="1985155"/>
            <a:ext cx="769863" cy="70233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68" name="文档" r:id="rId24" imgW="1087755" imgH="992505" progId="Word.Document.12">
                    <p:embed/>
                  </p:oleObj>
                </mc:Choice>
                <mc:Fallback>
                  <p:oleObj name="文档" r:id="rId24" imgW="1087755" imgH="992505" progId="Word.Document.12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5"/>
                        <a:stretch>
                          <a:fillRect/>
                        </a:stretch>
                      </p:blipFill>
                      <p:spPr>
                        <a:xfrm>
                          <a:off x="8063410" y="1985155"/>
                          <a:ext cx="769863" cy="702331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4" name="矩形 23"/>
          <p:cNvSpPr/>
          <p:nvPr>
            <p:custDataLst>
              <p:tags r:id="rId11"/>
            </p:custDataLst>
          </p:nvPr>
        </p:nvSpPr>
        <p:spPr>
          <a:xfrm>
            <a:off x="6404604" y="2893165"/>
            <a:ext cx="140208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400" b="0" i="0" u="none" strike="noStrike" kern="1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2" charset="0"/>
                <a:ea typeface="方正中等线简体" panose="03000509000000000000" pitchFamily="65" charset="-122"/>
                <a:cs typeface="Times New Roman" panose="02020603050405020304" pitchFamily="2" charset="0"/>
              </a:rPr>
              <a:t>周期函数</a:t>
            </a:r>
          </a:p>
        </p:txBody>
      </p:sp>
      <p:sp>
        <p:nvSpPr>
          <p:cNvPr id="25" name="矩形 24"/>
          <p:cNvSpPr/>
          <p:nvPr>
            <p:custDataLst>
              <p:tags r:id="rId12"/>
            </p:custDataLst>
          </p:nvPr>
        </p:nvSpPr>
        <p:spPr>
          <a:xfrm>
            <a:off x="6389823" y="4668634"/>
            <a:ext cx="109728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400" b="0" i="0" u="none" strike="noStrike" kern="1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2" charset="0"/>
                <a:ea typeface="方正中等线简体" panose="03000509000000000000" pitchFamily="65" charset="-122"/>
                <a:cs typeface="Times New Roman" panose="02020603050405020304" pitchFamily="2" charset="0"/>
              </a:rPr>
              <a:t>奇函数</a:t>
            </a:r>
          </a:p>
        </p:txBody>
      </p:sp>
      <p:graphicFrame>
        <p:nvGraphicFramePr>
          <p:cNvPr id="26" name="对象 25"/>
          <p:cNvGraphicFramePr>
            <a:graphicFrameLocks noChangeAspect="1"/>
          </p:cNvGraphicFramePr>
          <p:nvPr>
            <p:custDataLst>
              <p:tags r:id="rId13"/>
            </p:custDataLst>
          </p:nvPr>
        </p:nvGraphicFramePr>
        <p:xfrm>
          <a:off x="10862945" y="5486400"/>
          <a:ext cx="1330325" cy="9855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9" name="文档" r:id="rId26" imgW="1496060" imgH="1107440" progId="Word.Document.12">
                  <p:embed/>
                </p:oleObj>
              </mc:Choice>
              <mc:Fallback>
                <p:oleObj name="文档" r:id="rId26" imgW="1496060" imgH="110744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7"/>
                      <a:stretch>
                        <a:fillRect/>
                      </a:stretch>
                    </p:blipFill>
                    <p:spPr>
                      <a:xfrm>
                        <a:off x="10862945" y="5486400"/>
                        <a:ext cx="1330325" cy="98552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矩形 4"/>
          <p:cNvSpPr/>
          <p:nvPr>
            <p:custDataLst>
              <p:tags r:id="rId14"/>
            </p:custDataLst>
          </p:nvPr>
        </p:nvSpPr>
        <p:spPr>
          <a:xfrm>
            <a:off x="9138708" y="2819353"/>
            <a:ext cx="33655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kern="100">
                <a:solidFill>
                  <a:srgbClr val="C00000"/>
                </a:solidFill>
                <a:latin typeface="Times New Roman" panose="02020603050405020304" pitchFamily="2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π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4" grpId="0"/>
      <p:bldP spid="9" grpId="0"/>
      <p:bldP spid="11" grpId="0"/>
      <p:bldP spid="13" grpId="0"/>
      <p:bldP spid="24" grpId="0"/>
      <p:bldP spid="25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537210" y="1033780"/>
          <a:ext cx="11791315" cy="1762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5" name="文档" r:id="rId11" imgW="10990580" imgH="1651000" progId="Word.Document.12">
                  <p:embed/>
                </p:oleObj>
              </mc:Choice>
              <mc:Fallback>
                <p:oleObj name="文档" r:id="rId11" imgW="10990580" imgH="16510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537210" y="1033780"/>
                        <a:ext cx="11791315" cy="17621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19"/>
          <p:cNvSpPr txBox="1"/>
          <p:nvPr>
            <p:custDataLst>
              <p:tags r:id="rId3"/>
            </p:custDataLst>
          </p:nvPr>
        </p:nvSpPr>
        <p:spPr>
          <a:xfrm>
            <a:off x="9012267" y="2010780"/>
            <a:ext cx="75609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219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5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√</a:t>
            </a:r>
          </a:p>
        </p:txBody>
      </p:sp>
      <p:graphicFrame>
        <p:nvGraphicFramePr>
          <p:cNvPr id="5" name="对象 4"/>
          <p:cNvGraphicFramePr>
            <a:graphicFrameLocks noChangeAspect="1"/>
          </p:cNvGraphicFramePr>
          <p:nvPr>
            <p:custDataLst>
              <p:tags r:id="rId4"/>
            </p:custDataLst>
          </p:nvPr>
        </p:nvGraphicFramePr>
        <p:xfrm>
          <a:off x="1210310" y="2795905"/>
          <a:ext cx="7453630" cy="17697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6" name="文档" r:id="rId13" imgW="6621780" imgH="1590040" progId="Word.Document.12">
                  <p:embed/>
                </p:oleObj>
              </mc:Choice>
              <mc:Fallback>
                <p:oleObj name="文档" r:id="rId13" imgW="6621780" imgH="159004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1210310" y="2795905"/>
                        <a:ext cx="7453630" cy="176974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19"/>
          <p:cNvSpPr txBox="1"/>
          <p:nvPr>
            <p:custDataLst>
              <p:tags r:id="rId5"/>
            </p:custDataLst>
          </p:nvPr>
        </p:nvSpPr>
        <p:spPr>
          <a:xfrm>
            <a:off x="1406499" y="4061666"/>
            <a:ext cx="75609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219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5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√</a:t>
            </a:r>
          </a:p>
        </p:txBody>
      </p:sp>
      <p:graphicFrame>
        <p:nvGraphicFramePr>
          <p:cNvPr id="8" name="对象 7"/>
          <p:cNvGraphicFramePr>
            <a:graphicFrameLocks noChangeAspect="1"/>
          </p:cNvGraphicFramePr>
          <p:nvPr>
            <p:custDataLst>
              <p:tags r:id="rId6"/>
            </p:custDataLst>
          </p:nvPr>
        </p:nvGraphicFramePr>
        <p:xfrm>
          <a:off x="537319" y="4665460"/>
          <a:ext cx="4046513" cy="809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7" name="文档" r:id="rId15" imgW="3876040" imgH="795020" progId="Word.Document.12">
                  <p:embed/>
                </p:oleObj>
              </mc:Choice>
              <mc:Fallback>
                <p:oleObj name="文档" r:id="rId15" imgW="3876040" imgH="79502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537319" y="4665460"/>
                        <a:ext cx="4046513" cy="8093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对象 8"/>
          <p:cNvGraphicFramePr>
            <a:graphicFrameLocks noChangeAspect="1"/>
          </p:cNvGraphicFramePr>
          <p:nvPr>
            <p:custDataLst>
              <p:tags r:id="rId7"/>
            </p:custDataLst>
          </p:nvPr>
        </p:nvGraphicFramePr>
        <p:xfrm>
          <a:off x="1058951" y="5572021"/>
          <a:ext cx="5562336" cy="7878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8" name="文档" r:id="rId17" imgW="5087620" imgH="784860" progId="Word.Document.12">
                  <p:embed/>
                </p:oleObj>
              </mc:Choice>
              <mc:Fallback>
                <p:oleObj name="文档" r:id="rId17" imgW="5087620" imgH="78486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058951" y="5572021"/>
                        <a:ext cx="5562336" cy="78789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对象 9"/>
          <p:cNvGraphicFramePr>
            <a:graphicFrameLocks noChangeAspect="1"/>
          </p:cNvGraphicFramePr>
          <p:nvPr>
            <p:custDataLst>
              <p:tags r:id="rId8"/>
            </p:custDataLst>
          </p:nvPr>
        </p:nvGraphicFramePr>
        <p:xfrm>
          <a:off x="6456040" y="5513270"/>
          <a:ext cx="4461892" cy="750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9" name="文档" r:id="rId19" imgW="3774440" imgH="795020" progId="Word.Document.12">
                  <p:embed/>
                </p:oleObj>
              </mc:Choice>
              <mc:Fallback>
                <p:oleObj name="文档" r:id="rId19" imgW="3774440" imgH="79502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6456040" y="5513270"/>
                        <a:ext cx="4461892" cy="7508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对象 10"/>
          <p:cNvGraphicFramePr>
            <a:graphicFrameLocks noChangeAspect="1"/>
          </p:cNvGraphicFramePr>
          <p:nvPr>
            <p:custDataLst>
              <p:tags r:id="rId9"/>
            </p:custDataLst>
          </p:nvPr>
        </p:nvGraphicFramePr>
        <p:xfrm>
          <a:off x="10417642" y="5415088"/>
          <a:ext cx="2865427" cy="9475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0" name="文档" r:id="rId21" imgW="3806190" imgH="1259205" progId="Word.Document.12">
                  <p:embed/>
                </p:oleObj>
              </mc:Choice>
              <mc:Fallback>
                <p:oleObj name="文档" r:id="rId21" imgW="3806190" imgH="125920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10417642" y="5415088"/>
                        <a:ext cx="2865427" cy="94756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>
            <p:custDataLst>
              <p:tags r:id="rId2"/>
            </p:custDataLst>
          </p:nvPr>
        </p:nvSpPr>
        <p:spPr>
          <a:xfrm>
            <a:off x="1703640" y="2083794"/>
            <a:ext cx="9535857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0" i="0" u="none" strike="noStrike" kern="1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A.</a:t>
            </a:r>
            <a:r>
              <a:rPr kumimoji="0" lang="zh-CN" altLang="zh-CN" sz="2000" b="0" i="0" u="none" strike="noStrike" kern="1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方正中等线简体" panose="03000509000000000000" pitchFamily="65" charset="-122"/>
                <a:cs typeface="Times New Roman" panose="02020603050405020304" pitchFamily="2" charset="0"/>
              </a:rPr>
              <a:t>奇函数</a:t>
            </a:r>
            <a:r>
              <a:rPr kumimoji="0" lang="en-US" altLang="zh-CN" sz="2000" b="0" i="0" u="none" strike="noStrike" kern="1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  	  B.</a:t>
            </a:r>
            <a:r>
              <a:rPr kumimoji="0" lang="zh-CN" altLang="zh-CN" sz="2000" b="0" i="0" u="none" strike="noStrike" kern="1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方正中等线简体" panose="03000509000000000000" pitchFamily="65" charset="-122"/>
                <a:cs typeface="Times New Roman" panose="02020603050405020304" pitchFamily="2" charset="0"/>
              </a:rPr>
              <a:t>偶函数</a:t>
            </a:r>
            <a:r>
              <a:rPr kumimoji="0" lang="en-US" altLang="zh-CN" sz="2000" b="0" i="0" u="none" strike="noStrike" kern="1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方正中等线简体" panose="03000509000000000000" pitchFamily="65" charset="-122"/>
                <a:cs typeface="Times New Roman" panose="02020603050405020304" pitchFamily="2" charset="0"/>
              </a:rPr>
              <a:t>                   </a:t>
            </a:r>
            <a:r>
              <a:rPr kumimoji="0" lang="en-US" altLang="zh-CN" sz="2000" b="0" i="0" u="none" strike="noStrike" kern="1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C.</a:t>
            </a:r>
            <a:r>
              <a:rPr kumimoji="0" lang="zh-CN" altLang="zh-CN" sz="2000" b="0" i="0" u="none" strike="noStrike" kern="1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方正中等线简体" panose="03000509000000000000" pitchFamily="65" charset="-122"/>
                <a:cs typeface="Times New Roman" panose="02020603050405020304" pitchFamily="2" charset="0"/>
              </a:rPr>
              <a:t>非奇非偶函数</a:t>
            </a:r>
            <a:r>
              <a:rPr kumimoji="0" lang="en-US" altLang="zh-CN" sz="2000" b="0" i="0" u="none" strike="noStrike" kern="1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               D.</a:t>
            </a:r>
            <a:r>
              <a:rPr kumimoji="0" lang="zh-CN" altLang="zh-CN" sz="2000" b="0" i="0" u="none" strike="noStrike" kern="1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方正中等线简体" panose="03000509000000000000" pitchFamily="65" charset="-122"/>
                <a:cs typeface="Times New Roman" panose="02020603050405020304" pitchFamily="2" charset="0"/>
              </a:rPr>
              <a:t>既奇又偶函数</a:t>
            </a:r>
            <a:endParaRPr kumimoji="0" lang="zh-CN" altLang="zh-CN" sz="2000" b="0" i="0" u="none" strike="noStrike" kern="1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>
            <p:custDataLst>
              <p:tags r:id="rId3"/>
            </p:custDataLst>
          </p:nvPr>
        </p:nvGraphicFramePr>
        <p:xfrm>
          <a:off x="970915" y="1000760"/>
          <a:ext cx="8917940" cy="12706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9" name="文档" r:id="rId9" imgW="9659620" imgH="1386840" progId="Word.Document.12">
                  <p:embed/>
                </p:oleObj>
              </mc:Choice>
              <mc:Fallback>
                <p:oleObj name="文档" r:id="rId9" imgW="9659620" imgH="138684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970915" y="1000760"/>
                        <a:ext cx="8917940" cy="127063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19"/>
          <p:cNvSpPr txBox="1"/>
          <p:nvPr>
            <p:custDataLst>
              <p:tags r:id="rId4"/>
            </p:custDataLst>
          </p:nvPr>
        </p:nvSpPr>
        <p:spPr>
          <a:xfrm>
            <a:off x="1487488" y="1800944"/>
            <a:ext cx="864096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219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5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√</a:t>
            </a:r>
          </a:p>
        </p:txBody>
      </p:sp>
      <p:sp>
        <p:nvSpPr>
          <p:cNvPr id="8" name="矩形 7"/>
          <p:cNvSpPr/>
          <p:nvPr>
            <p:custDataLst>
              <p:tags r:id="rId5"/>
            </p:custDataLst>
          </p:nvPr>
        </p:nvSpPr>
        <p:spPr>
          <a:xfrm>
            <a:off x="955627" y="2899421"/>
            <a:ext cx="4392488" cy="496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000" b="0" i="0" u="none" strike="noStrike" kern="1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2" charset="0"/>
                <a:ea typeface="微软雅黑" panose="020B0503020204020204" charset="-122"/>
                <a:cs typeface="Times New Roman" panose="02020603050405020304" pitchFamily="2" charset="0"/>
              </a:rPr>
              <a:t>解</a:t>
            </a:r>
            <a:r>
              <a:rPr kumimoji="0" lang="en-US" altLang="zh-CN" sz="2000" b="0" i="0" u="none" strike="noStrike" kern="1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2" charset="0"/>
                <a:ea typeface="微软雅黑" panose="020B0503020204020204" charset="-122"/>
                <a:cs typeface="Times New Roman" panose="02020603050405020304" pitchFamily="2" charset="0"/>
              </a:rPr>
              <a:t>:</a:t>
            </a:r>
            <a:r>
              <a:rPr kumimoji="0" lang="zh-CN" altLang="zh-CN" sz="2000" b="0" i="0" u="none" strike="noStrike" kern="1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黑体" panose="02010609060101010101" pitchFamily="49" charset="-122"/>
                <a:cs typeface="Times New Roman" panose="02020603050405020304" pitchFamily="2" charset="0"/>
              </a:rPr>
              <a:t>因为</a:t>
            </a:r>
            <a:r>
              <a:rPr kumimoji="0" lang="en-US" altLang="zh-CN" sz="2000" b="0" i="1" u="none" strike="noStrike" kern="1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黑体" panose="02010609060101010101" pitchFamily="49" charset="-122"/>
              </a:rPr>
              <a:t>f</a:t>
            </a:r>
            <a:r>
              <a:rPr kumimoji="0" lang="en-US" altLang="zh-CN" sz="2000" b="0" i="0" u="none" strike="noStrike" kern="1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黑体" panose="02010609060101010101" pitchFamily="49" charset="-122"/>
              </a:rPr>
              <a:t>(</a:t>
            </a:r>
            <a:r>
              <a:rPr kumimoji="0" lang="en-US" altLang="zh-CN" sz="2000" b="0" i="1" u="none" strike="noStrike" kern="1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黑体" panose="02010609060101010101" pitchFamily="49" charset="-122"/>
              </a:rPr>
              <a:t>x</a:t>
            </a:r>
            <a:r>
              <a:rPr kumimoji="0" lang="en-US" altLang="zh-CN" sz="2000" b="0" i="0" u="none" strike="noStrike" kern="1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黑体" panose="02010609060101010101" pitchFamily="49" charset="-122"/>
              </a:rPr>
              <a:t>)</a:t>
            </a:r>
            <a:r>
              <a:rPr kumimoji="0" lang="zh-CN" altLang="zh-CN" sz="2000" b="0" i="0" u="none" strike="noStrike" kern="1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黑体" panose="02010609060101010101" pitchFamily="49" charset="-122"/>
                <a:cs typeface="Times New Roman" panose="02020603050405020304" pitchFamily="2" charset="0"/>
              </a:rPr>
              <a:t>＝</a:t>
            </a:r>
            <a:r>
              <a:rPr kumimoji="0" lang="en-US" altLang="zh-CN" sz="2000" b="0" i="0" u="none" strike="noStrike" kern="1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黑体" panose="02010609060101010101" pitchFamily="49" charset="-122"/>
              </a:rPr>
              <a:t>sin </a:t>
            </a:r>
            <a:r>
              <a:rPr kumimoji="0" lang="en-US" altLang="zh-CN" sz="2000" b="0" i="1" u="none" strike="noStrike" kern="1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黑体" panose="02010609060101010101" pitchFamily="49" charset="-122"/>
              </a:rPr>
              <a:t>x</a:t>
            </a:r>
            <a:r>
              <a:rPr kumimoji="0" lang="zh-CN" altLang="zh-CN" sz="2000" b="0" i="0" u="none" strike="noStrike" kern="1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黑体" panose="02010609060101010101" pitchFamily="49" charset="-122"/>
                <a:cs typeface="Times New Roman" panose="02020603050405020304" pitchFamily="2" charset="0"/>
              </a:rPr>
              <a:t>＋</a:t>
            </a:r>
            <a:r>
              <a:rPr kumimoji="0" lang="en-US" altLang="zh-CN" sz="2000" b="0" i="0" u="none" strike="noStrike" kern="1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黑体" panose="02010609060101010101" pitchFamily="49" charset="-122"/>
              </a:rPr>
              <a:t>tan </a:t>
            </a:r>
            <a:r>
              <a:rPr kumimoji="0" lang="en-US" altLang="zh-CN" sz="2000" b="0" i="1" u="none" strike="noStrike" kern="1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黑体" panose="02010609060101010101" pitchFamily="49" charset="-122"/>
              </a:rPr>
              <a:t>x</a:t>
            </a:r>
            <a:r>
              <a:rPr kumimoji="0" lang="zh-CN" altLang="zh-CN" sz="2000" b="0" i="0" u="none" strike="noStrike" kern="1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黑体" panose="02010609060101010101" pitchFamily="49" charset="-122"/>
                <a:cs typeface="Times New Roman" panose="02020603050405020304" pitchFamily="2" charset="0"/>
              </a:rPr>
              <a:t>，</a:t>
            </a:r>
            <a:endParaRPr kumimoji="0" lang="zh-CN" altLang="zh-CN" sz="2000" b="0" i="0" u="none" strike="noStrike" kern="1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6" name="对象 5"/>
          <p:cNvGraphicFramePr>
            <a:graphicFrameLocks noChangeAspect="1"/>
          </p:cNvGraphicFramePr>
          <p:nvPr>
            <p:custDataLst>
              <p:tags r:id="rId6"/>
            </p:custDataLst>
          </p:nvPr>
        </p:nvGraphicFramePr>
        <p:xfrm>
          <a:off x="1401889" y="3709684"/>
          <a:ext cx="6708950" cy="8198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0" name="文档" r:id="rId11" imgW="9429115" imgH="1153160" progId="Word.Document.12">
                  <p:embed/>
                </p:oleObj>
              </mc:Choice>
              <mc:Fallback>
                <p:oleObj name="文档" r:id="rId11" imgW="9429115" imgH="115316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401889" y="3709684"/>
                        <a:ext cx="6708950" cy="81987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矩形 9"/>
          <p:cNvSpPr/>
          <p:nvPr>
            <p:custDataLst>
              <p:tags r:id="rId7"/>
            </p:custDataLst>
          </p:nvPr>
        </p:nvSpPr>
        <p:spPr>
          <a:xfrm>
            <a:off x="1401889" y="4655392"/>
            <a:ext cx="779774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0" i="1" u="none" strike="noStrike" kern="1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黑体" panose="02010609060101010101" pitchFamily="49" charset="-122"/>
              </a:rPr>
              <a:t>f</a:t>
            </a:r>
            <a:r>
              <a:rPr kumimoji="0" lang="en-US" altLang="zh-CN" sz="2000" b="0" i="0" u="none" strike="noStrike" kern="1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黑体" panose="02010609060101010101" pitchFamily="49" charset="-122"/>
              </a:rPr>
              <a:t>(</a:t>
            </a:r>
            <a:r>
              <a:rPr kumimoji="0" lang="zh-CN" altLang="zh-CN" sz="2000" b="0" i="0" u="none" strike="noStrike" kern="1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黑体" panose="02010609060101010101" pitchFamily="49" charset="-122"/>
                <a:cs typeface="Times New Roman" panose="02020603050405020304" pitchFamily="2" charset="0"/>
              </a:rPr>
              <a:t>－</a:t>
            </a:r>
            <a:r>
              <a:rPr kumimoji="0" lang="en-US" altLang="zh-CN" sz="2000" b="0" i="1" u="none" strike="noStrike" kern="1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黑体" panose="02010609060101010101" pitchFamily="49" charset="-122"/>
              </a:rPr>
              <a:t>x</a:t>
            </a:r>
            <a:r>
              <a:rPr kumimoji="0" lang="en-US" altLang="zh-CN" sz="2000" b="0" i="0" u="none" strike="noStrike" kern="1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黑体" panose="02010609060101010101" pitchFamily="49" charset="-122"/>
              </a:rPr>
              <a:t>)</a:t>
            </a:r>
            <a:r>
              <a:rPr kumimoji="0" lang="zh-CN" altLang="zh-CN" sz="2000" b="0" i="0" u="none" strike="noStrike" kern="1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黑体" panose="02010609060101010101" pitchFamily="49" charset="-122"/>
                <a:cs typeface="Times New Roman" panose="02020603050405020304" pitchFamily="2" charset="0"/>
              </a:rPr>
              <a:t>＝</a:t>
            </a:r>
            <a:r>
              <a:rPr kumimoji="0" lang="en-US" altLang="zh-CN" sz="2000" b="0" i="0" u="none" strike="noStrike" kern="1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黑体" panose="02010609060101010101" pitchFamily="49" charset="-122"/>
              </a:rPr>
              <a:t>sin(</a:t>
            </a:r>
            <a:r>
              <a:rPr kumimoji="0" lang="zh-CN" altLang="zh-CN" sz="2000" b="0" i="0" u="none" strike="noStrike" kern="1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黑体" panose="02010609060101010101" pitchFamily="49" charset="-122"/>
                <a:cs typeface="Times New Roman" panose="02020603050405020304" pitchFamily="2" charset="0"/>
              </a:rPr>
              <a:t>－</a:t>
            </a:r>
            <a:r>
              <a:rPr kumimoji="0" lang="en-US" altLang="zh-CN" sz="2000" b="0" i="1" u="none" strike="noStrike" kern="1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黑体" panose="02010609060101010101" pitchFamily="49" charset="-122"/>
              </a:rPr>
              <a:t>x</a:t>
            </a:r>
            <a:r>
              <a:rPr kumimoji="0" lang="en-US" altLang="zh-CN" sz="2000" b="0" i="0" u="none" strike="noStrike" kern="1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黑体" panose="02010609060101010101" pitchFamily="49" charset="-122"/>
              </a:rPr>
              <a:t>)</a:t>
            </a:r>
            <a:r>
              <a:rPr kumimoji="0" lang="zh-CN" altLang="zh-CN" sz="2000" b="0" i="0" u="none" strike="noStrike" kern="1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黑体" panose="02010609060101010101" pitchFamily="49" charset="-122"/>
                <a:cs typeface="Times New Roman" panose="02020603050405020304" pitchFamily="2" charset="0"/>
              </a:rPr>
              <a:t>＋</a:t>
            </a:r>
            <a:r>
              <a:rPr kumimoji="0" lang="en-US" altLang="zh-CN" sz="2000" b="0" i="0" u="none" strike="noStrike" kern="1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黑体" panose="02010609060101010101" pitchFamily="49" charset="-122"/>
              </a:rPr>
              <a:t>tan(</a:t>
            </a:r>
            <a:r>
              <a:rPr kumimoji="0" lang="zh-CN" altLang="zh-CN" sz="2000" b="0" i="0" u="none" strike="noStrike" kern="1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黑体" panose="02010609060101010101" pitchFamily="49" charset="-122"/>
                <a:cs typeface="Times New Roman" panose="02020603050405020304" pitchFamily="2" charset="0"/>
              </a:rPr>
              <a:t>－</a:t>
            </a:r>
            <a:r>
              <a:rPr kumimoji="0" lang="en-US" altLang="zh-CN" sz="2000" b="0" i="1" u="none" strike="noStrike" kern="1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黑体" panose="02010609060101010101" pitchFamily="49" charset="-122"/>
              </a:rPr>
              <a:t>x</a:t>
            </a:r>
            <a:r>
              <a:rPr kumimoji="0" lang="en-US" altLang="zh-CN" sz="2000" b="0" i="0" u="none" strike="noStrike" kern="1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黑体" panose="02010609060101010101" pitchFamily="49" charset="-122"/>
              </a:rPr>
              <a:t>)</a:t>
            </a:r>
            <a:r>
              <a:rPr kumimoji="0" lang="zh-CN" altLang="zh-CN" sz="2000" b="0" i="0" u="none" strike="noStrike" kern="1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黑体" panose="02010609060101010101" pitchFamily="49" charset="-122"/>
                <a:cs typeface="Times New Roman" panose="02020603050405020304" pitchFamily="2" charset="0"/>
              </a:rPr>
              <a:t>＝－</a:t>
            </a:r>
            <a:r>
              <a:rPr kumimoji="0" lang="en-US" altLang="zh-CN" sz="2000" b="0" i="0" u="none" strike="noStrike" kern="1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黑体" panose="02010609060101010101" pitchFamily="49" charset="-122"/>
              </a:rPr>
              <a:t>sin </a:t>
            </a:r>
            <a:r>
              <a:rPr kumimoji="0" lang="en-US" altLang="zh-CN" sz="2000" b="0" i="1" u="none" strike="noStrike" kern="1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黑体" panose="02010609060101010101" pitchFamily="49" charset="-122"/>
              </a:rPr>
              <a:t>x</a:t>
            </a:r>
            <a:r>
              <a:rPr kumimoji="0" lang="zh-CN" altLang="zh-CN" sz="2000" b="0" i="0" u="none" strike="noStrike" kern="1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黑体" panose="02010609060101010101" pitchFamily="49" charset="-122"/>
                <a:cs typeface="Times New Roman" panose="02020603050405020304" pitchFamily="2" charset="0"/>
              </a:rPr>
              <a:t>－</a:t>
            </a:r>
            <a:r>
              <a:rPr kumimoji="0" lang="en-US" altLang="zh-CN" sz="2000" b="0" i="0" u="none" strike="noStrike" kern="1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黑体" panose="02010609060101010101" pitchFamily="49" charset="-122"/>
              </a:rPr>
              <a:t>tan </a:t>
            </a:r>
            <a:r>
              <a:rPr kumimoji="0" lang="en-US" altLang="zh-CN" sz="2000" b="0" i="1" u="none" strike="noStrike" kern="1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黑体" panose="02010609060101010101" pitchFamily="49" charset="-122"/>
              </a:rPr>
              <a:t>x</a:t>
            </a:r>
            <a:r>
              <a:rPr kumimoji="0" lang="zh-CN" altLang="zh-CN" sz="2000" b="0" i="0" u="none" strike="noStrike" kern="1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黑体" panose="02010609060101010101" pitchFamily="49" charset="-122"/>
                <a:cs typeface="Times New Roman" panose="02020603050405020304" pitchFamily="2" charset="0"/>
              </a:rPr>
              <a:t>＝－</a:t>
            </a:r>
            <a:r>
              <a:rPr kumimoji="0" lang="en-US" altLang="zh-CN" sz="2000" b="0" i="1" u="none" strike="noStrike" kern="1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黑体" panose="02010609060101010101" pitchFamily="49" charset="-122"/>
              </a:rPr>
              <a:t>f</a:t>
            </a:r>
            <a:r>
              <a:rPr kumimoji="0" lang="en-US" altLang="zh-CN" sz="2000" b="0" i="0" u="none" strike="noStrike" kern="1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黑体" panose="02010609060101010101" pitchFamily="49" charset="-122"/>
              </a:rPr>
              <a:t>(</a:t>
            </a:r>
            <a:r>
              <a:rPr kumimoji="0" lang="en-US" altLang="zh-CN" sz="2000" b="0" i="1" u="none" strike="noStrike" kern="1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黑体" panose="02010609060101010101" pitchFamily="49" charset="-122"/>
              </a:rPr>
              <a:t>x</a:t>
            </a:r>
            <a:r>
              <a:rPr kumimoji="0" lang="en-US" altLang="zh-CN" sz="2000" b="0" i="0" u="none" strike="noStrike" kern="1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黑体" panose="02010609060101010101" pitchFamily="49" charset="-122"/>
              </a:rPr>
              <a:t>)</a:t>
            </a:r>
            <a:r>
              <a:rPr kumimoji="0" lang="zh-CN" altLang="zh-CN" sz="2000" b="0" i="0" u="none" strike="noStrike" kern="1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黑体" panose="02010609060101010101" pitchFamily="49" charset="-122"/>
                <a:cs typeface="Times New Roman" panose="02020603050405020304" pitchFamily="2" charset="0"/>
              </a:rPr>
              <a:t>，故函数为奇函数</a:t>
            </a:r>
            <a:r>
              <a:rPr kumimoji="0" lang="en-US" altLang="zh-CN" sz="2800" b="0" i="0" u="none" strike="noStrike" kern="1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黑体" panose="02010609060101010101" pitchFamily="49" charset="-122"/>
                <a:cs typeface="+mn-cs"/>
              </a:rPr>
              <a:t>.</a:t>
            </a:r>
            <a:endParaRPr kumimoji="0" lang="zh-CN" altLang="zh-CN" sz="1050" b="0" i="0" u="none" strike="noStrike" kern="1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椭圆 7169"/>
          <p:cNvSpPr/>
          <p:nvPr>
            <p:custDataLst>
              <p:tags r:id="rId2"/>
            </p:custDataLst>
          </p:nvPr>
        </p:nvSpPr>
        <p:spPr>
          <a:xfrm>
            <a:off x="6592093" y="2564052"/>
            <a:ext cx="2663824" cy="2666760"/>
          </a:xfrm>
          <a:prstGeom prst="ellipse">
            <a:avLst/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71" name="直接连接符 7170"/>
          <p:cNvSpPr/>
          <p:nvPr>
            <p:custDataLst>
              <p:tags r:id="rId3"/>
            </p:custDataLst>
          </p:nvPr>
        </p:nvSpPr>
        <p:spPr>
          <a:xfrm flipV="1">
            <a:off x="5911206" y="4003676"/>
            <a:ext cx="4306750" cy="13731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72" name="直接连接符 7171"/>
          <p:cNvSpPr/>
          <p:nvPr>
            <p:custDataLst>
              <p:tags r:id="rId4"/>
            </p:custDataLst>
          </p:nvPr>
        </p:nvSpPr>
        <p:spPr>
          <a:xfrm flipH="1" flipV="1">
            <a:off x="7896225" y="1341439"/>
            <a:ext cx="0" cy="4751387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74" name="直接连接符 7173"/>
          <p:cNvSpPr/>
          <p:nvPr>
            <p:custDataLst>
              <p:tags r:id="rId5"/>
            </p:custDataLst>
          </p:nvPr>
        </p:nvSpPr>
        <p:spPr>
          <a:xfrm flipH="1" flipV="1">
            <a:off x="8256588" y="3933825"/>
            <a:ext cx="0" cy="71438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75" name="直接连接符 7174"/>
          <p:cNvSpPr/>
          <p:nvPr>
            <p:custDataLst>
              <p:tags r:id="rId6"/>
            </p:custDataLst>
          </p:nvPr>
        </p:nvSpPr>
        <p:spPr>
          <a:xfrm flipH="1" flipV="1">
            <a:off x="8975725" y="3933825"/>
            <a:ext cx="0" cy="71438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76" name="直接连接符 7175"/>
          <p:cNvSpPr/>
          <p:nvPr>
            <p:custDataLst>
              <p:tags r:id="rId7"/>
            </p:custDataLst>
          </p:nvPr>
        </p:nvSpPr>
        <p:spPr>
          <a:xfrm flipH="1" flipV="1">
            <a:off x="8616950" y="3933825"/>
            <a:ext cx="0" cy="71438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77" name="直接连接符 7176"/>
          <p:cNvSpPr/>
          <p:nvPr>
            <p:custDataLst>
              <p:tags r:id="rId8"/>
            </p:custDataLst>
          </p:nvPr>
        </p:nvSpPr>
        <p:spPr>
          <a:xfrm flipH="1" flipV="1">
            <a:off x="7535863" y="3933825"/>
            <a:ext cx="0" cy="71438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78" name="直接连接符 7177"/>
          <p:cNvSpPr/>
          <p:nvPr>
            <p:custDataLst>
              <p:tags r:id="rId9"/>
            </p:custDataLst>
          </p:nvPr>
        </p:nvSpPr>
        <p:spPr>
          <a:xfrm flipH="1" flipV="1">
            <a:off x="7175500" y="3933825"/>
            <a:ext cx="0" cy="71438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79" name="直接连接符 7178"/>
          <p:cNvSpPr/>
          <p:nvPr>
            <p:custDataLst>
              <p:tags r:id="rId10"/>
            </p:custDataLst>
          </p:nvPr>
        </p:nvSpPr>
        <p:spPr>
          <a:xfrm flipH="1" flipV="1">
            <a:off x="6816725" y="3933825"/>
            <a:ext cx="0" cy="71438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80" name="直接连接符 7179"/>
          <p:cNvSpPr/>
          <p:nvPr>
            <p:custDataLst>
              <p:tags r:id="rId11"/>
            </p:custDataLst>
          </p:nvPr>
        </p:nvSpPr>
        <p:spPr>
          <a:xfrm flipH="1">
            <a:off x="9255917" y="1198564"/>
            <a:ext cx="0" cy="4824413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81" name="直接连接符 7180"/>
          <p:cNvSpPr/>
          <p:nvPr>
            <p:custDataLst>
              <p:tags r:id="rId12"/>
            </p:custDataLst>
          </p:nvPr>
        </p:nvSpPr>
        <p:spPr>
          <a:xfrm flipH="1">
            <a:off x="7892861" y="2397800"/>
            <a:ext cx="1520822" cy="1605876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97" name="直接连接符 7196"/>
          <p:cNvSpPr/>
          <p:nvPr>
            <p:custDataLst>
              <p:tags r:id="rId13"/>
            </p:custDataLst>
          </p:nvPr>
        </p:nvSpPr>
        <p:spPr>
          <a:xfrm flipH="1" flipV="1">
            <a:off x="8855075" y="2961640"/>
            <a:ext cx="10795" cy="106362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graphicFrame>
        <p:nvGraphicFramePr>
          <p:cNvPr id="7203" name="内容占位符 7202"/>
          <p:cNvGraphicFramePr>
            <a:graphicFrameLocks noGrp="1" noChangeAspect="1"/>
          </p:cNvGraphicFramePr>
          <p:nvPr>
            <p:ph sz="quarter" idx="4294967295"/>
            <p:custDataLst>
              <p:tags r:id="rId14"/>
            </p:custDataLst>
          </p:nvPr>
        </p:nvGraphicFramePr>
        <p:xfrm>
          <a:off x="8653272" y="2516189"/>
          <a:ext cx="310119" cy="336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63" name="Equation" r:id="rId29" imgW="3657600" imgH="3962400" progId="Equation.DSMT4">
                  <p:embed/>
                </p:oleObj>
              </mc:Choice>
              <mc:Fallback>
                <p:oleObj name="Equation" r:id="rId29" imgW="3657600" imgH="3962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0"/>
                      <a:stretch>
                        <a:fillRect/>
                      </a:stretch>
                    </p:blipFill>
                    <p:spPr>
                      <a:xfrm>
                        <a:off x="8653272" y="2516189"/>
                        <a:ext cx="310119" cy="336550"/>
                      </a:xfrm>
                      <a:prstGeom prst="rect">
                        <a:avLst/>
                      </a:prstGeom>
                      <a:noFill/>
                      <a:ln w="38100"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206" name="矩形 7205"/>
          <p:cNvSpPr/>
          <p:nvPr>
            <p:custDataLst>
              <p:tags r:id="rId15"/>
            </p:custDataLst>
          </p:nvPr>
        </p:nvSpPr>
        <p:spPr>
          <a:xfrm>
            <a:off x="7967663" y="4005263"/>
            <a:ext cx="144462" cy="215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25000" lnSpcReduction="20000"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none" strike="noStrike" kern="1200" cap="none" spc="0" normalizeH="0" baseline="0" noProof="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0</a:t>
            </a:r>
          </a:p>
        </p:txBody>
      </p:sp>
      <p:sp>
        <p:nvSpPr>
          <p:cNvPr id="7208" name="直接连接符 7207"/>
          <p:cNvSpPr/>
          <p:nvPr>
            <p:custDataLst>
              <p:tags r:id="rId16"/>
            </p:custDataLst>
          </p:nvPr>
        </p:nvSpPr>
        <p:spPr>
          <a:xfrm flipH="1">
            <a:off x="7824789" y="4724400"/>
            <a:ext cx="71437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209" name="直接连接符 7208"/>
          <p:cNvSpPr/>
          <p:nvPr>
            <p:custDataLst>
              <p:tags r:id="rId17"/>
            </p:custDataLst>
          </p:nvPr>
        </p:nvSpPr>
        <p:spPr>
          <a:xfrm flipH="1">
            <a:off x="7824789" y="3284538"/>
            <a:ext cx="71437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graphicFrame>
        <p:nvGraphicFramePr>
          <p:cNvPr id="46" name="内容占位符 7202"/>
          <p:cNvGraphicFramePr>
            <a:graphicFrameLocks noChangeAspect="1"/>
          </p:cNvGraphicFramePr>
          <p:nvPr>
            <p:custDataLst>
              <p:tags r:id="rId18"/>
            </p:custDataLst>
          </p:nvPr>
        </p:nvGraphicFramePr>
        <p:xfrm>
          <a:off x="8602756" y="4001653"/>
          <a:ext cx="412750" cy="336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64" name="Equation" r:id="rId31" imgW="4876800" imgH="3962400" progId="Equation.DSMT4">
                  <p:embed/>
                </p:oleObj>
              </mc:Choice>
              <mc:Fallback>
                <p:oleObj name="Equation" r:id="rId31" imgW="4876800" imgH="3962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2"/>
                      <a:stretch>
                        <a:fillRect/>
                      </a:stretch>
                    </p:blipFill>
                    <p:spPr>
                      <a:xfrm>
                        <a:off x="8602756" y="4001653"/>
                        <a:ext cx="412750" cy="336550"/>
                      </a:xfrm>
                      <a:prstGeom prst="rect">
                        <a:avLst/>
                      </a:prstGeom>
                      <a:noFill/>
                      <a:ln w="38100"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" name="内容占位符 7202"/>
          <p:cNvGraphicFramePr>
            <a:graphicFrameLocks noChangeAspect="1"/>
          </p:cNvGraphicFramePr>
          <p:nvPr>
            <p:custDataLst>
              <p:tags r:id="rId19"/>
            </p:custDataLst>
          </p:nvPr>
        </p:nvGraphicFramePr>
        <p:xfrm>
          <a:off x="9336360" y="2516386"/>
          <a:ext cx="285750" cy="336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65" name="Equation" r:id="rId33" imgW="3352800" imgH="3962400" progId="Equation.DSMT4">
                  <p:embed/>
                </p:oleObj>
              </mc:Choice>
              <mc:Fallback>
                <p:oleObj name="Equation" r:id="rId33" imgW="3352800" imgH="3962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4"/>
                      <a:stretch>
                        <a:fillRect/>
                      </a:stretch>
                    </p:blipFill>
                    <p:spPr>
                      <a:xfrm>
                        <a:off x="9336360" y="2516386"/>
                        <a:ext cx="285750" cy="336550"/>
                      </a:xfrm>
                      <a:prstGeom prst="rect">
                        <a:avLst/>
                      </a:prstGeom>
                      <a:noFill/>
                      <a:ln w="38100"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" name="内容占位符 7202"/>
          <p:cNvGraphicFramePr>
            <a:graphicFrameLocks noChangeAspect="1"/>
          </p:cNvGraphicFramePr>
          <p:nvPr>
            <p:custDataLst>
              <p:tags r:id="rId20"/>
            </p:custDataLst>
          </p:nvPr>
        </p:nvGraphicFramePr>
        <p:xfrm>
          <a:off x="9317806" y="4024362"/>
          <a:ext cx="882650" cy="412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66" name="Equation" r:id="rId35" imgW="10363200" imgH="4876800" progId="Equation.DSMT4">
                  <p:embed/>
                </p:oleObj>
              </mc:Choice>
              <mc:Fallback>
                <p:oleObj name="Equation" r:id="rId35" imgW="10363200" imgH="4876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6"/>
                      <a:stretch>
                        <a:fillRect/>
                      </a:stretch>
                    </p:blipFill>
                    <p:spPr>
                      <a:xfrm>
                        <a:off x="9317806" y="4024362"/>
                        <a:ext cx="882650" cy="412750"/>
                      </a:xfrm>
                      <a:prstGeom prst="rect">
                        <a:avLst/>
                      </a:prstGeom>
                      <a:noFill/>
                      <a:ln w="38100"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" name="内容占位符 7202"/>
          <p:cNvGraphicFramePr>
            <a:graphicFrameLocks noChangeAspect="1"/>
          </p:cNvGraphicFramePr>
          <p:nvPr>
            <p:custDataLst>
              <p:tags r:id="rId21"/>
            </p:custDataLst>
          </p:nvPr>
        </p:nvGraphicFramePr>
        <p:xfrm>
          <a:off x="7891463" y="1246188"/>
          <a:ext cx="284162" cy="336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67" name="Equation" r:id="rId37" imgW="3352800" imgH="3962400" progId="Equation.DSMT4">
                  <p:embed/>
                </p:oleObj>
              </mc:Choice>
              <mc:Fallback>
                <p:oleObj name="Equation" r:id="rId37" imgW="3352800" imgH="3962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8"/>
                      <a:stretch>
                        <a:fillRect/>
                      </a:stretch>
                    </p:blipFill>
                    <p:spPr>
                      <a:xfrm>
                        <a:off x="7891463" y="1246188"/>
                        <a:ext cx="284162" cy="336550"/>
                      </a:xfrm>
                      <a:prstGeom prst="rect">
                        <a:avLst/>
                      </a:prstGeom>
                      <a:noFill/>
                      <a:ln w="38100"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0" name="内容占位符 7202"/>
          <p:cNvGraphicFramePr>
            <a:graphicFrameLocks noChangeAspect="1"/>
          </p:cNvGraphicFramePr>
          <p:nvPr>
            <p:custDataLst>
              <p:tags r:id="rId22"/>
            </p:custDataLst>
          </p:nvPr>
        </p:nvGraphicFramePr>
        <p:xfrm>
          <a:off x="10194925" y="3970338"/>
          <a:ext cx="258763" cy="284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68" name="Equation" r:id="rId39" imgW="3048000" imgH="3352800" progId="Equation.DSMT4">
                  <p:embed/>
                </p:oleObj>
              </mc:Choice>
              <mc:Fallback>
                <p:oleObj name="Equation" r:id="rId39" imgW="3048000" imgH="3352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0"/>
                      <a:stretch>
                        <a:fillRect/>
                      </a:stretch>
                    </p:blipFill>
                    <p:spPr>
                      <a:xfrm>
                        <a:off x="10194925" y="3970338"/>
                        <a:ext cx="258763" cy="284162"/>
                      </a:xfrm>
                      <a:prstGeom prst="rect">
                        <a:avLst/>
                      </a:prstGeom>
                      <a:noFill/>
                      <a:ln w="38100"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" name="文本框 50"/>
          <p:cNvSpPr txBox="1"/>
          <p:nvPr>
            <p:custDataLst>
              <p:tags r:id="rId23"/>
            </p:custDataLst>
          </p:nvPr>
        </p:nvSpPr>
        <p:spPr>
          <a:xfrm>
            <a:off x="409328" y="2031419"/>
            <a:ext cx="553998" cy="208823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400" dirty="0">
                <a:latin typeface="华文琥珀" panose="02010800040101010101" pitchFamily="2" charset="-122"/>
                <a:ea typeface="华文琥珀" panose="02010800040101010101" pitchFamily="2" charset="-122"/>
              </a:rPr>
              <a:t>表示正切的线</a:t>
            </a:r>
          </a:p>
        </p:txBody>
      </p:sp>
      <p:cxnSp>
        <p:nvCxnSpPr>
          <p:cNvPr id="52" name="直接连接符 51"/>
          <p:cNvCxnSpPr/>
          <p:nvPr>
            <p:custDataLst>
              <p:tags r:id="rId24"/>
            </p:custDataLst>
          </p:nvPr>
        </p:nvCxnSpPr>
        <p:spPr>
          <a:xfrm flipH="1">
            <a:off x="1539568" y="1842790"/>
            <a:ext cx="0" cy="288032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圆角矩形 53"/>
          <p:cNvSpPr/>
          <p:nvPr>
            <p:custDataLst>
              <p:tags r:id="rId25"/>
            </p:custDataLst>
          </p:nvPr>
        </p:nvSpPr>
        <p:spPr>
          <a:xfrm>
            <a:off x="1043768" y="1842791"/>
            <a:ext cx="5032753" cy="4463236"/>
          </a:xfrm>
          <a:prstGeom prst="roundRect">
            <a:avLst/>
          </a:prstGeom>
          <a:solidFill>
            <a:schemeClr val="accent5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56" name="对象 55"/>
          <p:cNvGraphicFramePr>
            <a:graphicFrameLocks noChangeAspect="1"/>
          </p:cNvGraphicFramePr>
          <p:nvPr>
            <p:custDataLst>
              <p:tags r:id="rId26"/>
            </p:custDataLst>
            <p:extLst>
              <p:ext uri="{D42A27DB-BD31-4B8C-83A1-F6EECF244321}">
                <p14:modId xmlns:p14="http://schemas.microsoft.com/office/powerpoint/2010/main" val="3747256700"/>
              </p:ext>
            </p:extLst>
          </p:nvPr>
        </p:nvGraphicFramePr>
        <p:xfrm>
          <a:off x="1213017" y="2210304"/>
          <a:ext cx="4789112" cy="33742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69" name="Equation" r:id="rId41" imgW="47548800" imgH="53644800" progId="Equation.DSMT4">
                  <p:embed/>
                </p:oleObj>
              </mc:Choice>
              <mc:Fallback>
                <p:oleObj name="Equation" r:id="rId41" imgW="47548800" imgH="53644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2"/>
                      <a:stretch>
                        <a:fillRect/>
                      </a:stretch>
                    </p:blipFill>
                    <p:spPr>
                      <a:xfrm>
                        <a:off x="1213017" y="2210304"/>
                        <a:ext cx="4789112" cy="337425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8" name="矩形 57"/>
          <p:cNvSpPr/>
          <p:nvPr>
            <p:custDataLst>
              <p:tags r:id="rId27"/>
            </p:custDataLst>
          </p:nvPr>
        </p:nvSpPr>
        <p:spPr>
          <a:xfrm>
            <a:off x="261701" y="1043645"/>
            <a:ext cx="11299010" cy="623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600" b="1" i="0" u="none" strike="noStrike" kern="1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Times New Roman" panose="02020603050405020304" pitchFamily="2" charset="0"/>
              </a:rPr>
              <a:t>问题</a:t>
            </a:r>
            <a:r>
              <a:rPr kumimoji="0" lang="en-US" altLang="zh-CN" sz="2600" b="1" i="0" u="none" strike="noStrike" kern="1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2" charset="0"/>
              </a:rPr>
              <a:t>6</a:t>
            </a:r>
            <a:r>
              <a:rPr kumimoji="0" lang="zh-CN" altLang="zh-CN" sz="2600" b="1" i="0" u="none" strike="noStrike" kern="1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Times New Roman" panose="02020603050405020304" pitchFamily="2" charset="0"/>
              </a:rPr>
              <a:t>　</a:t>
            </a:r>
            <a:r>
              <a:rPr kumimoji="0" lang="zh-CN" altLang="zh-CN" sz="2600" b="0" i="0" u="none" strike="noStrike" kern="1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方正中等线简体" panose="03000509000000000000" pitchFamily="65" charset="-122"/>
                <a:cs typeface="Times New Roman" panose="02020603050405020304" pitchFamily="2" charset="0"/>
              </a:rPr>
              <a:t>如何画出函数</a:t>
            </a:r>
            <a:r>
              <a:rPr kumimoji="0" lang="en-US" altLang="zh-CN" sz="2600" b="0" i="1" u="none" strike="noStrike" kern="1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方正中等线简体" panose="03000509000000000000" pitchFamily="65" charset="-122"/>
                <a:cs typeface="+mn-cs"/>
              </a:rPr>
              <a:t>y</a:t>
            </a:r>
            <a:r>
              <a:rPr kumimoji="0" lang="zh-CN" altLang="zh-CN" sz="2600" b="0" i="0" u="none" strike="noStrike" kern="1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方正中等线简体" panose="03000509000000000000" pitchFamily="65" charset="-122"/>
                <a:cs typeface="Times New Roman" panose="02020603050405020304" pitchFamily="2" charset="0"/>
              </a:rPr>
              <a:t>＝</a:t>
            </a:r>
            <a:r>
              <a:rPr kumimoji="0" lang="en-US" altLang="zh-CN" sz="2600" b="0" i="0" u="none" strike="noStrike" kern="1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方正中等线简体" panose="03000509000000000000" pitchFamily="65" charset="-122"/>
                <a:cs typeface="+mn-cs"/>
              </a:rPr>
              <a:t>tan </a:t>
            </a:r>
            <a:r>
              <a:rPr kumimoji="0" lang="en-US" altLang="zh-CN" sz="2600" b="0" i="1" u="none" strike="noStrike" kern="1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方正中等线简体" panose="03000509000000000000" pitchFamily="65" charset="-122"/>
                <a:cs typeface="+mn-cs"/>
              </a:rPr>
              <a:t>x</a:t>
            </a:r>
            <a:r>
              <a:rPr kumimoji="0" lang="zh-CN" altLang="zh-CN" sz="2600" b="0" i="0" u="none" strike="noStrike" kern="1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2" charset="0"/>
                <a:ea typeface="方正中等线简体" panose="03000509000000000000" pitchFamily="65" charset="-122"/>
                <a:cs typeface="Times New Roman" panose="02020603050405020304" pitchFamily="2" charset="0"/>
              </a:rPr>
              <a:t>的图象？</a:t>
            </a:r>
            <a:endParaRPr kumimoji="0" lang="zh-CN" altLang="zh-CN" sz="2600" b="0" i="0" u="none" strike="noStrike" kern="1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71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72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7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7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72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7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7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72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7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7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72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7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7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000"/>
                            </p:stCondLst>
                            <p:childTnLst>
                              <p:par>
                                <p:cTn id="1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 bldLvl="0" animBg="1"/>
      <p:bldP spid="7171" grpId="0" bldLvl="0" animBg="1"/>
      <p:bldP spid="7172" grpId="0" bldLvl="0" animBg="1"/>
      <p:bldP spid="7174" grpId="0" bldLvl="0" animBg="1"/>
      <p:bldP spid="7175" grpId="0" bldLvl="0" animBg="1"/>
      <p:bldP spid="7176" grpId="0" bldLvl="0" animBg="1"/>
      <p:bldP spid="7177" grpId="0" bldLvl="0" animBg="1"/>
      <p:bldP spid="7178" grpId="0" bldLvl="0" animBg="1"/>
      <p:bldP spid="7179" grpId="0" bldLvl="0" animBg="1"/>
      <p:bldP spid="7180" grpId="0" bldLvl="0" animBg="1"/>
      <p:bldP spid="7181" grpId="0" bldLvl="0" animBg="1"/>
      <p:bldP spid="7197" grpId="0" bldLvl="0" animBg="1"/>
      <p:bldP spid="7206" grpId="0"/>
      <p:bldP spid="7208" grpId="0" bldLvl="0" animBg="1"/>
      <p:bldP spid="7209" grpId="0" bldLvl="0" animBg="1"/>
      <p:bldP spid="51" grpId="0"/>
      <p:bldP spid="54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62" name="Picture 2" descr="5-67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10727" y="946451"/>
            <a:ext cx="5388904" cy="416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01DC27FA-820B-45D7-BEC4-00AB8895EA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70" y="1078474"/>
            <a:ext cx="5868405" cy="4036752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553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5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5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椭圆 7169"/>
          <p:cNvSpPr/>
          <p:nvPr>
            <p:custDataLst>
              <p:tags r:id="rId2"/>
            </p:custDataLst>
          </p:nvPr>
        </p:nvSpPr>
        <p:spPr>
          <a:xfrm>
            <a:off x="4295776" y="3284538"/>
            <a:ext cx="1439863" cy="1441450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71" name="直接连接符 7170"/>
          <p:cNvSpPr/>
          <p:nvPr>
            <p:custDataLst>
              <p:tags r:id="rId3"/>
            </p:custDataLst>
          </p:nvPr>
        </p:nvSpPr>
        <p:spPr>
          <a:xfrm>
            <a:off x="4151313" y="4005263"/>
            <a:ext cx="6119812" cy="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72" name="直接连接符 7171"/>
          <p:cNvSpPr/>
          <p:nvPr>
            <p:custDataLst>
              <p:tags r:id="rId4"/>
            </p:custDataLst>
          </p:nvPr>
        </p:nvSpPr>
        <p:spPr>
          <a:xfrm flipH="1" flipV="1">
            <a:off x="7896225" y="1341439"/>
            <a:ext cx="0" cy="4751387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73" name="直接连接符 7172"/>
          <p:cNvSpPr/>
          <p:nvPr>
            <p:custDataLst>
              <p:tags r:id="rId5"/>
            </p:custDataLst>
          </p:nvPr>
        </p:nvSpPr>
        <p:spPr>
          <a:xfrm flipH="1">
            <a:off x="5016500" y="3284538"/>
            <a:ext cx="0" cy="1439862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74" name="直接连接符 7173"/>
          <p:cNvSpPr/>
          <p:nvPr>
            <p:custDataLst>
              <p:tags r:id="rId6"/>
            </p:custDataLst>
          </p:nvPr>
        </p:nvSpPr>
        <p:spPr>
          <a:xfrm flipH="1" flipV="1">
            <a:off x="8256588" y="3933825"/>
            <a:ext cx="0" cy="71438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75" name="直接连接符 7174"/>
          <p:cNvSpPr/>
          <p:nvPr>
            <p:custDataLst>
              <p:tags r:id="rId7"/>
            </p:custDataLst>
          </p:nvPr>
        </p:nvSpPr>
        <p:spPr>
          <a:xfrm flipH="1" flipV="1">
            <a:off x="8975725" y="3933825"/>
            <a:ext cx="0" cy="71438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76" name="直接连接符 7175"/>
          <p:cNvSpPr/>
          <p:nvPr>
            <p:custDataLst>
              <p:tags r:id="rId8"/>
            </p:custDataLst>
          </p:nvPr>
        </p:nvSpPr>
        <p:spPr>
          <a:xfrm flipH="1" flipV="1">
            <a:off x="8616950" y="3933825"/>
            <a:ext cx="0" cy="71438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77" name="直接连接符 7176"/>
          <p:cNvSpPr/>
          <p:nvPr>
            <p:custDataLst>
              <p:tags r:id="rId9"/>
            </p:custDataLst>
          </p:nvPr>
        </p:nvSpPr>
        <p:spPr>
          <a:xfrm flipH="1" flipV="1">
            <a:off x="7535863" y="3933825"/>
            <a:ext cx="0" cy="71438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78" name="直接连接符 7177"/>
          <p:cNvSpPr/>
          <p:nvPr>
            <p:custDataLst>
              <p:tags r:id="rId10"/>
            </p:custDataLst>
          </p:nvPr>
        </p:nvSpPr>
        <p:spPr>
          <a:xfrm flipH="1" flipV="1">
            <a:off x="7175500" y="3933825"/>
            <a:ext cx="0" cy="71438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79" name="直接连接符 7178"/>
          <p:cNvSpPr/>
          <p:nvPr>
            <p:custDataLst>
              <p:tags r:id="rId11"/>
            </p:custDataLst>
          </p:nvPr>
        </p:nvSpPr>
        <p:spPr>
          <a:xfrm flipH="1" flipV="1">
            <a:off x="6816725" y="3933825"/>
            <a:ext cx="0" cy="71438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80" name="直接连接符 7179"/>
          <p:cNvSpPr/>
          <p:nvPr>
            <p:custDataLst>
              <p:tags r:id="rId12"/>
            </p:custDataLst>
          </p:nvPr>
        </p:nvSpPr>
        <p:spPr>
          <a:xfrm flipH="1">
            <a:off x="5735638" y="1412876"/>
            <a:ext cx="0" cy="4824413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81" name="直接连接符 7180"/>
          <p:cNvSpPr/>
          <p:nvPr>
            <p:custDataLst>
              <p:tags r:id="rId13"/>
            </p:custDataLst>
          </p:nvPr>
        </p:nvSpPr>
        <p:spPr>
          <a:xfrm flipH="1">
            <a:off x="5016500" y="3284539"/>
            <a:ext cx="719138" cy="719137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82" name="直接连接符 7181"/>
          <p:cNvSpPr/>
          <p:nvPr>
            <p:custDataLst>
              <p:tags r:id="rId14"/>
            </p:custDataLst>
          </p:nvPr>
        </p:nvSpPr>
        <p:spPr>
          <a:xfrm flipH="1" flipV="1">
            <a:off x="5016500" y="4005264"/>
            <a:ext cx="719138" cy="72072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83" name="直接连接符 7182"/>
          <p:cNvSpPr/>
          <p:nvPr>
            <p:custDataLst>
              <p:tags r:id="rId15"/>
            </p:custDataLst>
          </p:nvPr>
        </p:nvSpPr>
        <p:spPr>
          <a:xfrm flipV="1">
            <a:off x="5016500" y="3716339"/>
            <a:ext cx="719138" cy="287337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84" name="直接连接符 7183"/>
          <p:cNvSpPr/>
          <p:nvPr>
            <p:custDataLst>
              <p:tags r:id="rId16"/>
            </p:custDataLst>
          </p:nvPr>
        </p:nvSpPr>
        <p:spPr>
          <a:xfrm>
            <a:off x="5016500" y="4005264"/>
            <a:ext cx="719138" cy="28892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85" name="直接连接符 7184"/>
          <p:cNvSpPr/>
          <p:nvPr>
            <p:custDataLst>
              <p:tags r:id="rId17"/>
            </p:custDataLst>
          </p:nvPr>
        </p:nvSpPr>
        <p:spPr>
          <a:xfrm flipV="1">
            <a:off x="5016500" y="2276475"/>
            <a:ext cx="719138" cy="17272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86" name="直接连接符 7185"/>
          <p:cNvSpPr/>
          <p:nvPr>
            <p:custDataLst>
              <p:tags r:id="rId18"/>
            </p:custDataLst>
          </p:nvPr>
        </p:nvSpPr>
        <p:spPr>
          <a:xfrm>
            <a:off x="5735638" y="3716338"/>
            <a:ext cx="252095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87" name="直接连接符 7186"/>
          <p:cNvSpPr/>
          <p:nvPr>
            <p:custDataLst>
              <p:tags r:id="rId19"/>
            </p:custDataLst>
          </p:nvPr>
        </p:nvSpPr>
        <p:spPr>
          <a:xfrm flipH="1">
            <a:off x="8256588" y="3716339"/>
            <a:ext cx="0" cy="287337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88" name="直接连接符 7187"/>
          <p:cNvSpPr/>
          <p:nvPr>
            <p:custDataLst>
              <p:tags r:id="rId20"/>
            </p:custDataLst>
          </p:nvPr>
        </p:nvSpPr>
        <p:spPr>
          <a:xfrm>
            <a:off x="5735638" y="3284538"/>
            <a:ext cx="2881312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89" name="直接连接符 7188"/>
          <p:cNvSpPr/>
          <p:nvPr>
            <p:custDataLst>
              <p:tags r:id="rId21"/>
            </p:custDataLst>
          </p:nvPr>
        </p:nvSpPr>
        <p:spPr>
          <a:xfrm flipH="1" flipV="1">
            <a:off x="8616950" y="3284539"/>
            <a:ext cx="0" cy="719137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90" name="直接连接符 7189"/>
          <p:cNvSpPr/>
          <p:nvPr>
            <p:custDataLst>
              <p:tags r:id="rId22"/>
            </p:custDataLst>
          </p:nvPr>
        </p:nvSpPr>
        <p:spPr>
          <a:xfrm>
            <a:off x="5735639" y="2276475"/>
            <a:ext cx="3240087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91" name="直接连接符 7190"/>
          <p:cNvSpPr/>
          <p:nvPr>
            <p:custDataLst>
              <p:tags r:id="rId23"/>
            </p:custDataLst>
          </p:nvPr>
        </p:nvSpPr>
        <p:spPr>
          <a:xfrm flipH="1" flipV="1">
            <a:off x="8975725" y="2276475"/>
            <a:ext cx="0" cy="1728788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92" name="直接连接符 7191"/>
          <p:cNvSpPr/>
          <p:nvPr>
            <p:custDataLst>
              <p:tags r:id="rId24"/>
            </p:custDataLst>
          </p:nvPr>
        </p:nvSpPr>
        <p:spPr>
          <a:xfrm>
            <a:off x="5735639" y="4292600"/>
            <a:ext cx="1800225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93" name="直接连接符 7192"/>
          <p:cNvSpPr/>
          <p:nvPr>
            <p:custDataLst>
              <p:tags r:id="rId25"/>
            </p:custDataLst>
          </p:nvPr>
        </p:nvSpPr>
        <p:spPr>
          <a:xfrm>
            <a:off x="5735638" y="4724400"/>
            <a:ext cx="1439862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94" name="直接连接符 7193"/>
          <p:cNvSpPr/>
          <p:nvPr>
            <p:custDataLst>
              <p:tags r:id="rId26"/>
            </p:custDataLst>
          </p:nvPr>
        </p:nvSpPr>
        <p:spPr>
          <a:xfrm>
            <a:off x="5735639" y="5734050"/>
            <a:ext cx="1081087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95" name="直接连接符 7194"/>
          <p:cNvSpPr/>
          <p:nvPr>
            <p:custDataLst>
              <p:tags r:id="rId27"/>
            </p:custDataLst>
          </p:nvPr>
        </p:nvSpPr>
        <p:spPr>
          <a:xfrm flipH="1">
            <a:off x="7535863" y="4005264"/>
            <a:ext cx="0" cy="287337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96" name="直接连接符 7195"/>
          <p:cNvSpPr/>
          <p:nvPr>
            <p:custDataLst>
              <p:tags r:id="rId28"/>
            </p:custDataLst>
          </p:nvPr>
        </p:nvSpPr>
        <p:spPr>
          <a:xfrm flipH="1" flipV="1">
            <a:off x="7175500" y="4005264"/>
            <a:ext cx="0" cy="719137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97" name="直接连接符 7196"/>
          <p:cNvSpPr/>
          <p:nvPr>
            <p:custDataLst>
              <p:tags r:id="rId29"/>
            </p:custDataLst>
          </p:nvPr>
        </p:nvSpPr>
        <p:spPr>
          <a:xfrm flipH="1" flipV="1">
            <a:off x="6816725" y="4005263"/>
            <a:ext cx="0" cy="17272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98" name="直接连接符 7197"/>
          <p:cNvSpPr/>
          <p:nvPr>
            <p:custDataLst>
              <p:tags r:id="rId30"/>
            </p:custDataLst>
          </p:nvPr>
        </p:nvSpPr>
        <p:spPr>
          <a:xfrm>
            <a:off x="5016500" y="4005264"/>
            <a:ext cx="719138" cy="1728787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99" name="直接连接符 7198"/>
          <p:cNvSpPr/>
          <p:nvPr>
            <p:custDataLst>
              <p:tags r:id="rId31"/>
            </p:custDataLst>
          </p:nvPr>
        </p:nvSpPr>
        <p:spPr>
          <a:xfrm flipH="1" flipV="1">
            <a:off x="6456363" y="1341438"/>
            <a:ext cx="0" cy="4895850"/>
          </a:xfrm>
          <a:prstGeom prst="line">
            <a:avLst/>
          </a:prstGeom>
          <a:ln w="9525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200" name="直接连接符 7199"/>
          <p:cNvSpPr/>
          <p:nvPr>
            <p:custDataLst>
              <p:tags r:id="rId32"/>
            </p:custDataLst>
          </p:nvPr>
        </p:nvSpPr>
        <p:spPr>
          <a:xfrm flipH="1" flipV="1">
            <a:off x="9336088" y="1412875"/>
            <a:ext cx="0" cy="4895850"/>
          </a:xfrm>
          <a:prstGeom prst="line">
            <a:avLst/>
          </a:prstGeom>
          <a:ln w="9525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201" name="未知"/>
          <p:cNvSpPr/>
          <p:nvPr>
            <p:custDataLst>
              <p:tags r:id="rId33"/>
            </p:custDataLst>
          </p:nvPr>
        </p:nvSpPr>
        <p:spPr>
          <a:xfrm>
            <a:off x="6672263" y="1700213"/>
            <a:ext cx="2400300" cy="4572000"/>
          </a:xfrm>
          <a:custGeom>
            <a:avLst/>
            <a:gdLst/>
            <a:ahLst/>
            <a:cxnLst/>
            <a:rect l="0" t="0" r="0" b="0"/>
            <a:pathLst>
              <a:path w="1512" h="2880">
                <a:moveTo>
                  <a:pt x="1512" y="0"/>
                </a:moveTo>
                <a:cubicBezTo>
                  <a:pt x="1505" y="41"/>
                  <a:pt x="1482" y="180"/>
                  <a:pt x="1470" y="245"/>
                </a:cubicBezTo>
                <a:cubicBezTo>
                  <a:pt x="1458" y="310"/>
                  <a:pt x="1461" y="306"/>
                  <a:pt x="1440" y="389"/>
                </a:cubicBezTo>
                <a:cubicBezTo>
                  <a:pt x="1419" y="472"/>
                  <a:pt x="1380" y="639"/>
                  <a:pt x="1344" y="743"/>
                </a:cubicBezTo>
                <a:cubicBezTo>
                  <a:pt x="1308" y="847"/>
                  <a:pt x="1264" y="937"/>
                  <a:pt x="1222" y="1012"/>
                </a:cubicBezTo>
                <a:cubicBezTo>
                  <a:pt x="1180" y="1087"/>
                  <a:pt x="1130" y="1149"/>
                  <a:pt x="1092" y="1194"/>
                </a:cubicBezTo>
                <a:cubicBezTo>
                  <a:pt x="1054" y="1239"/>
                  <a:pt x="1087" y="1209"/>
                  <a:pt x="995" y="1284"/>
                </a:cubicBezTo>
                <a:cubicBezTo>
                  <a:pt x="903" y="1359"/>
                  <a:pt x="639" y="1564"/>
                  <a:pt x="541" y="1647"/>
                </a:cubicBezTo>
                <a:cubicBezTo>
                  <a:pt x="443" y="1730"/>
                  <a:pt x="446" y="1737"/>
                  <a:pt x="408" y="1782"/>
                </a:cubicBezTo>
                <a:cubicBezTo>
                  <a:pt x="370" y="1827"/>
                  <a:pt x="349" y="1858"/>
                  <a:pt x="314" y="1919"/>
                </a:cubicBezTo>
                <a:cubicBezTo>
                  <a:pt x="279" y="1980"/>
                  <a:pt x="236" y="2042"/>
                  <a:pt x="198" y="2148"/>
                </a:cubicBezTo>
                <a:cubicBezTo>
                  <a:pt x="160" y="2254"/>
                  <a:pt x="121" y="2433"/>
                  <a:pt x="88" y="2555"/>
                </a:cubicBezTo>
                <a:cubicBezTo>
                  <a:pt x="55" y="2677"/>
                  <a:pt x="18" y="2812"/>
                  <a:pt x="0" y="2880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headEnd type="triangl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graphicFrame>
        <p:nvGraphicFramePr>
          <p:cNvPr id="7202" name="内容占位符 7201"/>
          <p:cNvGraphicFramePr>
            <a:graphicFrameLocks noGrp="1" noChangeAspect="1"/>
          </p:cNvGraphicFramePr>
          <p:nvPr>
            <p:ph sz="quarter" idx="4294967295"/>
            <p:custDataLst>
              <p:tags r:id="rId34"/>
            </p:custDataLst>
          </p:nvPr>
        </p:nvGraphicFramePr>
        <p:xfrm>
          <a:off x="9495631" y="4061298"/>
          <a:ext cx="165100" cy="393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93" r:id="rId46" imgW="165735" imgH="394970" progId="Equation.3">
                  <p:embed/>
                </p:oleObj>
              </mc:Choice>
              <mc:Fallback>
                <p:oleObj r:id="rId46" imgW="165735" imgH="39497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7"/>
                      <a:stretch>
                        <a:fillRect/>
                      </a:stretch>
                    </p:blipFill>
                    <p:spPr>
                      <a:xfrm>
                        <a:off x="9495631" y="4061298"/>
                        <a:ext cx="165100" cy="393700"/>
                      </a:xfrm>
                      <a:prstGeom prst="rect">
                        <a:avLst/>
                      </a:prstGeom>
                      <a:noFill/>
                      <a:ln w="38100"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203" name="对象 7202"/>
          <p:cNvGraphicFramePr>
            <a:graphicFrameLocks noGrp="1" noChangeAspect="1"/>
          </p:cNvGraphicFramePr>
          <p:nvPr>
            <p:custDataLst>
              <p:tags r:id="rId35"/>
            </p:custDataLst>
          </p:nvPr>
        </p:nvGraphicFramePr>
        <p:xfrm>
          <a:off x="6175375" y="3967163"/>
          <a:ext cx="279400" cy="393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94" r:id="rId48" imgW="280670" imgH="394970" progId="Equation.3">
                  <p:embed/>
                </p:oleObj>
              </mc:Choice>
              <mc:Fallback>
                <p:oleObj r:id="rId48" imgW="280670" imgH="39497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9"/>
                      <a:stretch>
                        <a:fillRect/>
                      </a:stretch>
                    </p:blipFill>
                    <p:spPr>
                      <a:xfrm>
                        <a:off x="6175375" y="3967163"/>
                        <a:ext cx="279400" cy="393700"/>
                      </a:xfrm>
                      <a:prstGeom prst="rect">
                        <a:avLst/>
                      </a:prstGeom>
                      <a:noFill/>
                      <a:ln w="38100"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204" name="矩形 7203"/>
          <p:cNvSpPr/>
          <p:nvPr>
            <p:custDataLst>
              <p:tags r:id="rId36"/>
            </p:custDataLst>
          </p:nvPr>
        </p:nvSpPr>
        <p:spPr>
          <a:xfrm>
            <a:off x="7967663" y="4652963"/>
            <a:ext cx="144462" cy="215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25000" lnSpcReduction="20000"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none" strike="noStrike" kern="1200" cap="none" spc="0" normalizeH="0" baseline="0" noProof="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-1</a:t>
            </a:r>
          </a:p>
        </p:txBody>
      </p:sp>
      <p:sp>
        <p:nvSpPr>
          <p:cNvPr id="7205" name="矩形 7204"/>
          <p:cNvSpPr/>
          <p:nvPr>
            <p:custDataLst>
              <p:tags r:id="rId37"/>
            </p:custDataLst>
          </p:nvPr>
        </p:nvSpPr>
        <p:spPr>
          <a:xfrm>
            <a:off x="8112125" y="3068638"/>
            <a:ext cx="71438" cy="215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25000" lnSpcReduction="20000"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none" strike="noStrike" kern="1200" cap="none" spc="0" normalizeH="0" baseline="0" noProof="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1</a:t>
            </a:r>
          </a:p>
        </p:txBody>
      </p:sp>
      <p:sp>
        <p:nvSpPr>
          <p:cNvPr id="7206" name="矩形 7205"/>
          <p:cNvSpPr/>
          <p:nvPr>
            <p:custDataLst>
              <p:tags r:id="rId38"/>
            </p:custDataLst>
          </p:nvPr>
        </p:nvSpPr>
        <p:spPr>
          <a:xfrm>
            <a:off x="7967663" y="4005263"/>
            <a:ext cx="144462" cy="215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25000" lnSpcReduction="20000"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none" strike="noStrike" kern="1200" cap="none" spc="0" normalizeH="0" baseline="0" noProof="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0</a:t>
            </a:r>
          </a:p>
        </p:txBody>
      </p:sp>
      <p:sp>
        <p:nvSpPr>
          <p:cNvPr id="7207" name="矩形 7206"/>
          <p:cNvSpPr/>
          <p:nvPr>
            <p:custDataLst>
              <p:tags r:id="rId39"/>
            </p:custDataLst>
          </p:nvPr>
        </p:nvSpPr>
        <p:spPr>
          <a:xfrm>
            <a:off x="4727575" y="4076701"/>
            <a:ext cx="215900" cy="1444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25000" lnSpcReduction="20000"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none" strike="noStrike" kern="1200" cap="none" spc="0" normalizeH="0" baseline="0" noProof="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0’</a:t>
            </a:r>
          </a:p>
        </p:txBody>
      </p:sp>
      <p:sp>
        <p:nvSpPr>
          <p:cNvPr id="7208" name="直接连接符 7207"/>
          <p:cNvSpPr/>
          <p:nvPr>
            <p:custDataLst>
              <p:tags r:id="rId40"/>
            </p:custDataLst>
          </p:nvPr>
        </p:nvSpPr>
        <p:spPr>
          <a:xfrm flipH="1">
            <a:off x="7824789" y="4724400"/>
            <a:ext cx="71437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209" name="直接连接符 7208"/>
          <p:cNvSpPr/>
          <p:nvPr>
            <p:custDataLst>
              <p:tags r:id="rId41"/>
            </p:custDataLst>
          </p:nvPr>
        </p:nvSpPr>
        <p:spPr>
          <a:xfrm flipH="1">
            <a:off x="7824789" y="3284538"/>
            <a:ext cx="71437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211" name="文本框 7210"/>
          <p:cNvSpPr txBox="1"/>
          <p:nvPr>
            <p:custDataLst>
              <p:tags r:id="rId42"/>
            </p:custDataLst>
          </p:nvPr>
        </p:nvSpPr>
        <p:spPr>
          <a:xfrm>
            <a:off x="355600" y="1132205"/>
            <a:ext cx="3940175" cy="518223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作法如下</a:t>
            </a:r>
            <a:r>
              <a: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：</a:t>
            </a:r>
          </a:p>
          <a:p>
            <a:pPr marL="0" marR="0" lvl="0" indent="0" algn="l" defTabSz="914400" rtl="0" eaLnBrk="1" fontAlgn="base" latinLnBrk="0" hangingPunct="1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Clr>
                <a:srgbClr val="33CC33"/>
              </a:buClr>
              <a:buSzPct val="115000"/>
              <a:buFont typeface="Wingdings" panose="05000000000000000000" pitchFamily="2" charset="2"/>
              <a:buChar char="Ø"/>
              <a:defRPr/>
            </a:pPr>
            <a:r>
              <a: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_GB2312" panose="02010609030101010101" pitchFamily="49" charset="-122"/>
                <a:ea typeface="楷体_GB2312" panose="02010609030101010101" pitchFamily="49" charset="-122"/>
              </a:rPr>
              <a:t>作直角坐标系，并在 </a:t>
            </a:r>
            <a:endParaRPr kumimoji="0" lang="en-US" altLang="zh-CN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_GB2312" panose="02010609030101010101" pitchFamily="49" charset="-122"/>
              <a:ea typeface="楷体_GB2312" panose="02010609030101010101" pitchFamily="49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Clr>
                <a:srgbClr val="33CC33"/>
              </a:buClr>
              <a:buSzPct val="115000"/>
              <a:defRPr/>
            </a:pPr>
            <a:r>
              <a:rPr lang="en-US" altLang="zh-CN" sz="240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  </a:t>
            </a:r>
            <a:r>
              <a: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_GB2312" panose="02010609030101010101" pitchFamily="49" charset="-122"/>
                <a:ea typeface="楷体_GB2312" panose="02010609030101010101" pitchFamily="49" charset="-122"/>
              </a:rPr>
              <a:t>直角坐标系</a:t>
            </a:r>
            <a:r>
              <a:rPr kumimoji="0" lang="en-US" altLang="x-none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_GB2312" panose="02010609030101010101" pitchFamily="49" charset="-122"/>
                <a:ea typeface="楷体_GB2312" panose="02010609030101010101" pitchFamily="49" charset="-122"/>
              </a:rPr>
              <a:t>y</a:t>
            </a:r>
            <a:r>
              <a: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_GB2312" panose="02010609030101010101" pitchFamily="49" charset="-122"/>
                <a:ea typeface="楷体_GB2312" panose="02010609030101010101" pitchFamily="49" charset="-122"/>
              </a:rPr>
              <a:t>轴左侧</a:t>
            </a:r>
            <a:endParaRPr kumimoji="0" lang="en-US" altLang="zh-CN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_GB2312" panose="02010609030101010101" pitchFamily="49" charset="-122"/>
              <a:ea typeface="楷体_GB2312" panose="02010609030101010101" pitchFamily="49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Clr>
                <a:srgbClr val="33CC33"/>
              </a:buClr>
              <a:buSzPct val="115000"/>
              <a:defRPr/>
            </a:pPr>
            <a:r>
              <a:rPr lang="en-US" altLang="zh-CN" sz="240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  </a:t>
            </a:r>
            <a:r>
              <a: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_GB2312" panose="02010609030101010101" pitchFamily="49" charset="-122"/>
                <a:ea typeface="楷体_GB2312" panose="02010609030101010101" pitchFamily="49" charset="-122"/>
              </a:rPr>
              <a:t>作单位圆。</a:t>
            </a:r>
          </a:p>
          <a:p>
            <a:pPr marL="0" marR="0" lvl="0" indent="0" algn="l" defTabSz="914400" rtl="0" eaLnBrk="1" fontAlgn="base" latinLnBrk="0" hangingPunct="1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Clr>
                <a:srgbClr val="33CC33"/>
              </a:buClr>
              <a:buSzPct val="115000"/>
              <a:buFont typeface="Wingdings" panose="05000000000000000000" pitchFamily="2" charset="2"/>
              <a:buChar char="Ø"/>
              <a:defRPr/>
            </a:pPr>
            <a:r>
              <a:rPr lang="zh-CN" altLang="en-US" sz="240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找横坐标（把</a:t>
            </a:r>
            <a:r>
              <a:rPr lang="en-US" altLang="x-none" sz="240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x</a:t>
            </a:r>
            <a:r>
              <a:rPr lang="zh-CN" altLang="en-US" sz="240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轴上　　</a:t>
            </a:r>
            <a:endParaRPr lang="en-US" altLang="zh-CN" sz="2400">
              <a:solidFill>
                <a:srgbClr val="000000"/>
              </a:solidFill>
              <a:latin typeface="楷体_GB2312" panose="02010609030101010101" pitchFamily="49" charset="-122"/>
              <a:ea typeface="楷体_GB2312" panose="02010609030101010101" pitchFamily="49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Clr>
                <a:srgbClr val="33CC33"/>
              </a:buClr>
              <a:buSzPct val="115000"/>
              <a:defRPr/>
            </a:pPr>
            <a:r>
              <a:rPr lang="en-US" altLang="zh-CN" sz="240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     </a:t>
            </a:r>
            <a:r>
              <a:rPr lang="zh-CN" altLang="en-US" sz="240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到　　到这一段</a:t>
            </a:r>
            <a:endParaRPr lang="en-US" altLang="zh-CN" sz="2400">
              <a:solidFill>
                <a:srgbClr val="000000"/>
              </a:solidFill>
              <a:latin typeface="楷体_GB2312" panose="02010609030101010101" pitchFamily="49" charset="-122"/>
              <a:ea typeface="楷体_GB2312" panose="02010609030101010101" pitchFamily="49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Clr>
                <a:srgbClr val="33CC33"/>
              </a:buClr>
              <a:buSzPct val="115000"/>
              <a:defRPr/>
            </a:pPr>
            <a:r>
              <a:rPr lang="en-US" altLang="zh-CN" sz="240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 </a:t>
            </a:r>
            <a:r>
              <a:rPr lang="zh-CN" altLang="en-US" sz="240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分成</a:t>
            </a:r>
            <a:r>
              <a:rPr lang="en-US" altLang="x-none" sz="240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8</a:t>
            </a:r>
            <a:r>
              <a:rPr lang="zh-CN" altLang="en-US" sz="240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等份）</a:t>
            </a:r>
          </a:p>
          <a:p>
            <a:pPr marL="0" marR="0" lvl="0" indent="0" algn="l" defTabSz="914400" rtl="0" eaLnBrk="1" fontAlgn="base" latinLnBrk="0" hangingPunct="1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Clr>
                <a:srgbClr val="33CC33"/>
              </a:buClr>
              <a:buSzPct val="115000"/>
              <a:buFont typeface="Wingdings" panose="05000000000000000000" pitchFamily="2" charset="2"/>
              <a:buChar char="Ø"/>
              <a:defRPr/>
            </a:pPr>
            <a:r>
              <a:rPr lang="zh-CN" altLang="en-US" sz="240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在单位圆右半圆中作</a:t>
            </a:r>
            <a:endParaRPr lang="en-US" altLang="zh-CN" sz="2400">
              <a:solidFill>
                <a:srgbClr val="000000"/>
              </a:solidFill>
              <a:latin typeface="楷体_GB2312" panose="02010609030101010101" pitchFamily="49" charset="-122"/>
              <a:ea typeface="楷体_GB2312" panose="02010609030101010101" pitchFamily="49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Clr>
                <a:srgbClr val="33CC33"/>
              </a:buClr>
              <a:buSzPct val="115000"/>
              <a:defRPr/>
            </a:pPr>
            <a:r>
              <a:rPr lang="en-US" altLang="zh-CN" sz="240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  </a:t>
            </a:r>
            <a:r>
              <a:rPr lang="zh-CN" altLang="en-US" sz="240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出正切值对应的线。</a:t>
            </a:r>
          </a:p>
          <a:p>
            <a:pPr marL="0" marR="0" lvl="0" indent="0" algn="l" defTabSz="914400" rtl="0" eaLnBrk="1" fontAlgn="base" latinLnBrk="0" hangingPunct="1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Clr>
                <a:srgbClr val="33CC33"/>
              </a:buClr>
              <a:buSzPct val="115000"/>
              <a:buFont typeface="Wingdings" panose="05000000000000000000" pitchFamily="2" charset="2"/>
              <a:buChar char="Ø"/>
              <a:defRPr/>
            </a:pPr>
            <a:r>
              <a:rPr lang="zh-CN" altLang="en-US" sz="240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找交叉点。</a:t>
            </a:r>
          </a:p>
          <a:p>
            <a:pPr marL="0" marR="0" lvl="0" indent="0" algn="l" defTabSz="914400" rtl="0" eaLnBrk="1" fontAlgn="base" latinLnBrk="0" hangingPunct="1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Clr>
                <a:srgbClr val="33CC33"/>
              </a:buClr>
              <a:buSzPct val="115000"/>
              <a:buFont typeface="Wingdings" panose="05000000000000000000" pitchFamily="2" charset="2"/>
              <a:buChar char="Ø"/>
              <a:defRPr/>
            </a:pPr>
            <a:r>
              <a:rPr lang="zh-CN" altLang="en-US" sz="240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连线。</a:t>
            </a:r>
          </a:p>
        </p:txBody>
      </p:sp>
      <p:graphicFrame>
        <p:nvGraphicFramePr>
          <p:cNvPr id="7212" name="对象 7211"/>
          <p:cNvGraphicFramePr>
            <a:graphicFrameLocks noChangeAspect="1"/>
          </p:cNvGraphicFramePr>
          <p:nvPr>
            <p:custDataLst>
              <p:tags r:id="rId43"/>
            </p:custDataLst>
            <p:extLst>
              <p:ext uri="{D42A27DB-BD31-4B8C-83A1-F6EECF244321}">
                <p14:modId xmlns:p14="http://schemas.microsoft.com/office/powerpoint/2010/main" val="3785916589"/>
              </p:ext>
            </p:extLst>
          </p:nvPr>
        </p:nvGraphicFramePr>
        <p:xfrm>
          <a:off x="376713" y="3314700"/>
          <a:ext cx="474663" cy="619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95" name="公式" r:id="rId50" imgW="280670" imgH="394970" progId="Equation.3">
                  <p:embed/>
                </p:oleObj>
              </mc:Choice>
              <mc:Fallback>
                <p:oleObj name="公式" r:id="rId50" imgW="280670" imgH="39497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9"/>
                      <a:stretch>
                        <a:fillRect/>
                      </a:stretch>
                    </p:blipFill>
                    <p:spPr>
                      <a:xfrm>
                        <a:off x="376713" y="3314700"/>
                        <a:ext cx="474663" cy="6191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213" name="对象 7212"/>
          <p:cNvGraphicFramePr>
            <a:graphicFrameLocks noChangeAspect="1"/>
          </p:cNvGraphicFramePr>
          <p:nvPr>
            <p:custDataLst>
              <p:tags r:id="rId44"/>
            </p:custDataLst>
            <p:extLst>
              <p:ext uri="{D42A27DB-BD31-4B8C-83A1-F6EECF244321}">
                <p14:modId xmlns:p14="http://schemas.microsoft.com/office/powerpoint/2010/main" val="1987054732"/>
              </p:ext>
            </p:extLst>
          </p:nvPr>
        </p:nvGraphicFramePr>
        <p:xfrm>
          <a:off x="1283969" y="3309497"/>
          <a:ext cx="311150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96" r:id="rId51" imgW="165735" imgH="394970" progId="Equation.3">
                  <p:embed/>
                </p:oleObj>
              </mc:Choice>
              <mc:Fallback>
                <p:oleObj r:id="rId51" imgW="165735" imgH="39497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7"/>
                      <a:stretch>
                        <a:fillRect/>
                      </a:stretch>
                    </p:blipFill>
                    <p:spPr>
                      <a:xfrm>
                        <a:off x="1283969" y="3309497"/>
                        <a:ext cx="311150" cy="6223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1000"/>
                                        <p:tgtEl>
                                          <p:spTgt spid="72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1000"/>
                                        <p:tgtEl>
                                          <p:spTgt spid="72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1000"/>
                                        <p:tgtEl>
                                          <p:spTgt spid="72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1000"/>
                                        <p:tgtEl>
                                          <p:spTgt spid="72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1000"/>
                                        <p:tgtEl>
                                          <p:spTgt spid="72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1000"/>
                                        <p:tgtEl>
                                          <p:spTgt spid="72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1000"/>
                                        <p:tgtEl>
                                          <p:spTgt spid="72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1000"/>
                                        <p:tgtEl>
                                          <p:spTgt spid="72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1000"/>
                                        <p:tgtEl>
                                          <p:spTgt spid="72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1000"/>
                                        <p:tgtEl>
                                          <p:spTgt spid="72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17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7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7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7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7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7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7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7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7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7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500"/>
                                        <p:tgtEl>
                                          <p:spTgt spid="7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7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7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7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7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7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000"/>
                            </p:stCondLst>
                            <p:childTnLst>
                              <p:par>
                                <p:cTn id="12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7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7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7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7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2000"/>
                            </p:stCondLst>
                            <p:childTnLst>
                              <p:par>
                                <p:cTn id="12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7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7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7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7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3000"/>
                            </p:stCondLst>
                            <p:childTnLst>
                              <p:par>
                                <p:cTn id="13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7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7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4000"/>
                            </p:stCondLst>
                            <p:childTnLst>
                              <p:par>
                                <p:cTn id="13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7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7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3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6" dur="5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9" dur="5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5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7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7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71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71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7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7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71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71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5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500" fill="hold"/>
                                        <p:tgtEl>
                                          <p:spTgt spid="7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500" fill="hold"/>
                                        <p:tgtEl>
                                          <p:spTgt spid="7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" fill="hold"/>
                                        <p:tgtEl>
                                          <p:spTgt spid="7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500" fill="hold"/>
                                        <p:tgtEl>
                                          <p:spTgt spid="7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500" fill="hold"/>
                                        <p:tgtEl>
                                          <p:spTgt spid="7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500" fill="hold"/>
                                        <p:tgtEl>
                                          <p:spTgt spid="7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500" fill="hold"/>
                                        <p:tgtEl>
                                          <p:spTgt spid="7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500" fill="hold"/>
                                        <p:tgtEl>
                                          <p:spTgt spid="7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500" fill="hold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" fill="hold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" fill="hold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500" fill="hold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5" fill="hold">
                      <p:stCondLst>
                        <p:cond delay="indefinite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500" fill="hold"/>
                                        <p:tgtEl>
                                          <p:spTgt spid="7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500" fill="hold"/>
                                        <p:tgtEl>
                                          <p:spTgt spid="7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500" fill="hold"/>
                                        <p:tgtEl>
                                          <p:spTgt spid="71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500" fill="hold"/>
                                        <p:tgtEl>
                                          <p:spTgt spid="71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500" fill="hold"/>
                                        <p:tgtEl>
                                          <p:spTgt spid="7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500" fill="hold"/>
                                        <p:tgtEl>
                                          <p:spTgt spid="7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" fill="hold"/>
                                        <p:tgtEl>
                                          <p:spTgt spid="7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500" fill="hold"/>
                                        <p:tgtEl>
                                          <p:spTgt spid="7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1" fill="hold">
                      <p:stCondLst>
                        <p:cond delay="indefinite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5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5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5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5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9" fill="hold">
                      <p:stCondLst>
                        <p:cond delay="indefinite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500" fill="hold"/>
                                        <p:tgtEl>
                                          <p:spTgt spid="71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500" fill="hold"/>
                                        <p:tgtEl>
                                          <p:spTgt spid="71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" fill="hold"/>
                                        <p:tgtEl>
                                          <p:spTgt spid="71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71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7" fill="hold">
                      <p:stCondLst>
                        <p:cond delay="indefinite"/>
                      </p:stCondLst>
                      <p:childTnLst>
                        <p:par>
                          <p:cTn id="258" fill="hold">
                            <p:stCondLst>
                              <p:cond delay="0"/>
                            </p:stCondLst>
                            <p:childTnLst>
                              <p:par>
                                <p:cTn id="259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1" dur="500" fill="hold"/>
                                        <p:tgtEl>
                                          <p:spTgt spid="7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500" fill="hold"/>
                                        <p:tgtEl>
                                          <p:spTgt spid="7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500" fill="hold"/>
                                        <p:tgtEl>
                                          <p:spTgt spid="7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7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5" fill="hold">
                      <p:stCondLst>
                        <p:cond delay="indefinite"/>
                      </p:stCondLst>
                      <p:childTnLst>
                        <p:par>
                          <p:cTn id="266" fill="hold">
                            <p:stCondLst>
                              <p:cond delay="0"/>
                            </p:stCondLst>
                            <p:childTnLst>
                              <p:par>
                                <p:cTn id="267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9" dur="5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5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5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5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3" fill="hold">
                      <p:stCondLst>
                        <p:cond delay="indefinite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7" dur="500" fill="hold"/>
                                        <p:tgtEl>
                                          <p:spTgt spid="7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500" fill="hold"/>
                                        <p:tgtEl>
                                          <p:spTgt spid="7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500" fill="hold"/>
                                        <p:tgtEl>
                                          <p:spTgt spid="7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500" fill="hold"/>
                                        <p:tgtEl>
                                          <p:spTgt spid="7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1" fill="hold">
                      <p:stCondLst>
                        <p:cond delay="indefinite"/>
                      </p:stCondLst>
                      <p:childTnLst>
                        <p:par>
                          <p:cTn id="282" fill="hold">
                            <p:stCondLst>
                              <p:cond delay="0"/>
                            </p:stCondLst>
                            <p:childTnLst>
                              <p:par>
                                <p:cTn id="283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5" dur="500" fill="hold"/>
                                        <p:tgtEl>
                                          <p:spTgt spid="7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500" fill="hold"/>
                                        <p:tgtEl>
                                          <p:spTgt spid="7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500" fill="hold"/>
                                        <p:tgtEl>
                                          <p:spTgt spid="7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500" fill="hold"/>
                                        <p:tgtEl>
                                          <p:spTgt spid="7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9" fill="hold">
                      <p:stCondLst>
                        <p:cond delay="indefinite"/>
                      </p:stCondLst>
                      <p:childTnLst>
                        <p:par>
                          <p:cTn id="290" fill="hold">
                            <p:stCondLst>
                              <p:cond delay="0"/>
                            </p:stCondLst>
                            <p:childTnLst>
                              <p:par>
                                <p:cTn id="291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3" dur="500" fill="hold"/>
                                        <p:tgtEl>
                                          <p:spTgt spid="7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500" fill="hold"/>
                                        <p:tgtEl>
                                          <p:spTgt spid="7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500" fill="hold"/>
                                        <p:tgtEl>
                                          <p:spTgt spid="7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500" fill="hold"/>
                                        <p:tgtEl>
                                          <p:spTgt spid="7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7" fill="hold">
                      <p:stCondLst>
                        <p:cond delay="indefinite"/>
                      </p:stCondLst>
                      <p:childTnLst>
                        <p:par>
                          <p:cTn id="298" fill="hold">
                            <p:stCondLst>
                              <p:cond delay="0"/>
                            </p:stCondLst>
                            <p:childTnLst>
                              <p:par>
                                <p:cTn id="299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1" dur="500" fill="hold"/>
                                        <p:tgtEl>
                                          <p:spTgt spid="7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500" fill="hold"/>
                                        <p:tgtEl>
                                          <p:spTgt spid="7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500" fill="hold"/>
                                        <p:tgtEl>
                                          <p:spTgt spid="7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500" fill="hold"/>
                                        <p:tgtEl>
                                          <p:spTgt spid="7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5" fill="hold">
                      <p:stCondLst>
                        <p:cond delay="indefinite"/>
                      </p:stCondLst>
                      <p:childTnLst>
                        <p:par>
                          <p:cTn id="306" fill="hold">
                            <p:stCondLst>
                              <p:cond delay="0"/>
                            </p:stCondLst>
                            <p:childTnLst>
                              <p:par>
                                <p:cTn id="307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9" dur="500" fill="hold"/>
                                        <p:tgtEl>
                                          <p:spTgt spid="7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500" fill="hold"/>
                                        <p:tgtEl>
                                          <p:spTgt spid="7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500" fill="hold"/>
                                        <p:tgtEl>
                                          <p:spTgt spid="7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500" fill="hold"/>
                                        <p:tgtEl>
                                          <p:spTgt spid="7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3" fill="hold">
                      <p:stCondLst>
                        <p:cond delay="indefinite"/>
                      </p:stCondLst>
                      <p:childTnLst>
                        <p:par>
                          <p:cTn id="314" fill="hold">
                            <p:stCondLst>
                              <p:cond delay="0"/>
                            </p:stCondLst>
                            <p:childTnLst>
                              <p:par>
                                <p:cTn id="3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7" dur="500"/>
                                        <p:tgtEl>
                                          <p:spTgt spid="7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01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63" name="Picture 3" descr="5-68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674360" y="1256665"/>
            <a:ext cx="6122670" cy="4357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对象 6"/>
          <p:cNvGraphicFramePr>
            <a:graphicFrameLocks noChangeAspect="1"/>
          </p:cNvGraphicFramePr>
          <p:nvPr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05835722"/>
              </p:ext>
            </p:extLst>
          </p:nvPr>
        </p:nvGraphicFramePr>
        <p:xfrm>
          <a:off x="5571930" y="5803265"/>
          <a:ext cx="6855460" cy="857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7" name="Equation" r:id="rId6" imgW="92049600" imgH="14630400" progId="Equation.DSMT4">
                  <p:embed/>
                </p:oleObj>
              </mc:Choice>
              <mc:Fallback>
                <p:oleObj name="Equation" r:id="rId6" imgW="92049600" imgH="14630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571930" y="5803265"/>
                        <a:ext cx="6855460" cy="8572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对象 8">
            <a:extLst>
              <a:ext uri="{FF2B5EF4-FFF2-40B4-BE49-F238E27FC236}">
                <a16:creationId xmlns:a16="http://schemas.microsoft.com/office/drawing/2014/main" id="{E7A7E34D-7CB1-4375-B7C4-0A7F0D2036F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35650063"/>
              </p:ext>
            </p:extLst>
          </p:nvPr>
        </p:nvGraphicFramePr>
        <p:xfrm>
          <a:off x="130321" y="0"/>
          <a:ext cx="6546850" cy="1079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8" name="Equation" r:id="rId8" imgW="2260440" imgH="393480" progId="Equation.DSMT4">
                  <p:embed/>
                </p:oleObj>
              </mc:Choice>
              <mc:Fallback>
                <p:oleObj name="Equation" r:id="rId8" imgW="2260440" imgH="393480" progId="Equation.DSMT4">
                  <p:embed/>
                  <p:pic>
                    <p:nvPicPr>
                      <p:cNvPr id="7174" name="对象 7173">
                        <a:extLst>
                          <a:ext uri="{FF2B5EF4-FFF2-40B4-BE49-F238E27FC236}">
                            <a16:creationId xmlns:a16="http://schemas.microsoft.com/office/drawing/2014/main" id="{A5030F53-9EEA-44DC-9F9D-CCF6BD9B968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0321" y="0"/>
                        <a:ext cx="6546850" cy="1079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文本框 10">
            <a:extLst>
              <a:ext uri="{FF2B5EF4-FFF2-40B4-BE49-F238E27FC236}">
                <a16:creationId xmlns:a16="http://schemas.microsoft.com/office/drawing/2014/main" id="{4046E860-333B-4640-B07D-77D42CC2116D}"/>
              </a:ext>
            </a:extLst>
          </p:cNvPr>
          <p:cNvSpPr txBox="1"/>
          <p:nvPr/>
        </p:nvSpPr>
        <p:spPr>
          <a:xfrm>
            <a:off x="130321" y="1249973"/>
            <a:ext cx="621088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值域是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R</a:t>
            </a:r>
            <a:endParaRPr lang="zh-CN" altLang="en-US" sz="32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553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5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5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8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194" name="内容占位符 8193"/>
          <p:cNvGraphicFramePr>
            <a:graphicFrameLocks noGrp="1" noChangeAspect="1"/>
          </p:cNvGraphicFramePr>
          <p:nvPr>
            <p:ph sz="quarter" idx="4294967295"/>
            <p:custDataLst>
              <p:tags r:id="rId2"/>
            </p:custDataLst>
          </p:nvPr>
        </p:nvGraphicFramePr>
        <p:xfrm>
          <a:off x="6928213" y="3933825"/>
          <a:ext cx="300037" cy="547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41" r:id="rId27" imgW="165735" imgH="394970" progId="Equation.3">
                  <p:embed/>
                </p:oleObj>
              </mc:Choice>
              <mc:Fallback>
                <p:oleObj r:id="rId27" imgW="165735" imgH="39497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8"/>
                      <a:stretch>
                        <a:fillRect/>
                      </a:stretch>
                    </p:blipFill>
                    <p:spPr>
                      <a:xfrm>
                        <a:off x="6928213" y="3933825"/>
                        <a:ext cx="300037" cy="547688"/>
                      </a:xfrm>
                      <a:prstGeom prst="rect">
                        <a:avLst/>
                      </a:prstGeom>
                      <a:noFill/>
                      <a:ln w="38100"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5" name="对象 8194"/>
          <p:cNvGraphicFramePr>
            <a:graphicFrameLocks noGrp="1" noChangeAspect="1"/>
          </p:cNvGraphicFramePr>
          <p:nvPr>
            <p:custDataLst>
              <p:tags r:id="rId3"/>
            </p:custDataLst>
          </p:nvPr>
        </p:nvGraphicFramePr>
        <p:xfrm>
          <a:off x="4475205" y="3910013"/>
          <a:ext cx="365125" cy="477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42" r:id="rId29" imgW="280670" imgH="394970" progId="Equation.3">
                  <p:embed/>
                </p:oleObj>
              </mc:Choice>
              <mc:Fallback>
                <p:oleObj r:id="rId29" imgW="280670" imgH="39497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0"/>
                      <a:stretch>
                        <a:fillRect/>
                      </a:stretch>
                    </p:blipFill>
                    <p:spPr>
                      <a:xfrm>
                        <a:off x="4475205" y="3910013"/>
                        <a:ext cx="365125" cy="477838"/>
                      </a:xfrm>
                      <a:prstGeom prst="rect">
                        <a:avLst/>
                      </a:prstGeom>
                      <a:noFill/>
                      <a:ln w="38100"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6" name="对象 8195"/>
          <p:cNvGraphicFramePr>
            <a:graphicFrameLocks noGrp="1" noChangeAspect="1"/>
          </p:cNvGraphicFramePr>
          <p:nvPr>
            <p:custDataLst>
              <p:tags r:id="rId4"/>
            </p:custDataLst>
          </p:nvPr>
        </p:nvGraphicFramePr>
        <p:xfrm>
          <a:off x="8885237" y="4015692"/>
          <a:ext cx="323850" cy="479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43" r:id="rId31" imgW="241935" imgH="394970" progId="Equation.3">
                  <p:embed/>
                </p:oleObj>
              </mc:Choice>
              <mc:Fallback>
                <p:oleObj r:id="rId31" imgW="241935" imgH="39497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2"/>
                      <a:stretch>
                        <a:fillRect/>
                      </a:stretch>
                    </p:blipFill>
                    <p:spPr>
                      <a:xfrm>
                        <a:off x="8885237" y="4015692"/>
                        <a:ext cx="323850" cy="479425"/>
                      </a:xfrm>
                      <a:prstGeom prst="rect">
                        <a:avLst/>
                      </a:prstGeom>
                      <a:noFill/>
                      <a:ln w="38100"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206" name="内容占位符 8205"/>
          <p:cNvPicPr>
            <a:picLocks noGrp="1" noRot="1" noChangeAspect="1"/>
          </p:cNvPicPr>
          <p:nvPr>
            <p:custDataLst>
              <p:tags r:id="rId5"/>
            </p:custDataLst>
          </p:nvPr>
        </p:nvPicPr>
        <p:blipFill>
          <a:blip r:embed="rId33"/>
          <a:stretch>
            <a:fillRect/>
          </a:stretch>
        </p:blipFill>
        <p:spPr>
          <a:xfrm>
            <a:off x="2410383" y="3958454"/>
            <a:ext cx="373063" cy="511175"/>
          </a:xfrm>
          <a:prstGeom prst="rect">
            <a:avLst/>
          </a:prstGeom>
        </p:spPr>
      </p:pic>
      <p:sp>
        <p:nvSpPr>
          <p:cNvPr id="8197" name="直接连接符 8196"/>
          <p:cNvSpPr/>
          <p:nvPr>
            <p:custDataLst>
              <p:tags r:id="rId6"/>
            </p:custDataLst>
          </p:nvPr>
        </p:nvSpPr>
        <p:spPr>
          <a:xfrm>
            <a:off x="2782888" y="3933825"/>
            <a:ext cx="7199312" cy="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198" name="直接连接符 8197"/>
          <p:cNvSpPr/>
          <p:nvPr>
            <p:custDataLst>
              <p:tags r:id="rId7"/>
            </p:custDataLst>
          </p:nvPr>
        </p:nvSpPr>
        <p:spPr>
          <a:xfrm flipH="1" flipV="1">
            <a:off x="5880100" y="1484313"/>
            <a:ext cx="0" cy="4392612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199" name="未知"/>
          <p:cNvSpPr/>
          <p:nvPr>
            <p:custDataLst>
              <p:tags r:id="rId8"/>
            </p:custDataLst>
          </p:nvPr>
        </p:nvSpPr>
        <p:spPr>
          <a:xfrm>
            <a:off x="4943475" y="2060575"/>
            <a:ext cx="1727200" cy="3816350"/>
          </a:xfrm>
          <a:custGeom>
            <a:avLst/>
            <a:gdLst/>
            <a:ahLst/>
            <a:cxnLst/>
            <a:rect l="0" t="0" r="0" b="0"/>
            <a:pathLst>
              <a:path w="1088" h="2404">
                <a:moveTo>
                  <a:pt x="1088" y="0"/>
                </a:moveTo>
                <a:cubicBezTo>
                  <a:pt x="1080" y="75"/>
                  <a:pt x="1068" y="154"/>
                  <a:pt x="1043" y="272"/>
                </a:cubicBezTo>
                <a:cubicBezTo>
                  <a:pt x="1018" y="390"/>
                  <a:pt x="977" y="592"/>
                  <a:pt x="936" y="706"/>
                </a:cubicBezTo>
                <a:cubicBezTo>
                  <a:pt x="895" y="820"/>
                  <a:pt x="864" y="869"/>
                  <a:pt x="799" y="955"/>
                </a:cubicBezTo>
                <a:cubicBezTo>
                  <a:pt x="734" y="1041"/>
                  <a:pt x="629" y="1134"/>
                  <a:pt x="544" y="1225"/>
                </a:cubicBezTo>
                <a:cubicBezTo>
                  <a:pt x="459" y="1316"/>
                  <a:pt x="352" y="1418"/>
                  <a:pt x="288" y="1504"/>
                </a:cubicBezTo>
                <a:cubicBezTo>
                  <a:pt x="224" y="1590"/>
                  <a:pt x="202" y="1632"/>
                  <a:pt x="162" y="1744"/>
                </a:cubicBezTo>
                <a:cubicBezTo>
                  <a:pt x="122" y="1856"/>
                  <a:pt x="72" y="2068"/>
                  <a:pt x="45" y="2178"/>
                </a:cubicBezTo>
                <a:cubicBezTo>
                  <a:pt x="18" y="2288"/>
                  <a:pt x="7" y="2366"/>
                  <a:pt x="0" y="2404"/>
                </a:cubicBezTo>
              </a:path>
            </a:pathLst>
          </a:custGeom>
          <a:noFill/>
          <a:ln w="19050" cap="flat" cmpd="sng">
            <a:solidFill>
              <a:srgbClr val="FF3300"/>
            </a:solidFill>
            <a:prstDash val="solid"/>
            <a:headEnd type="triangl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200" name="未知"/>
          <p:cNvSpPr/>
          <p:nvPr>
            <p:custDataLst>
              <p:tags r:id="rId9"/>
            </p:custDataLst>
          </p:nvPr>
        </p:nvSpPr>
        <p:spPr>
          <a:xfrm>
            <a:off x="3000375" y="2060575"/>
            <a:ext cx="1727200" cy="3816350"/>
          </a:xfrm>
          <a:custGeom>
            <a:avLst/>
            <a:gdLst/>
            <a:ahLst/>
            <a:cxnLst/>
            <a:rect l="0" t="0" r="0" b="0"/>
            <a:pathLst>
              <a:path w="1088" h="2404">
                <a:moveTo>
                  <a:pt x="1088" y="0"/>
                </a:moveTo>
                <a:cubicBezTo>
                  <a:pt x="1080" y="75"/>
                  <a:pt x="1069" y="151"/>
                  <a:pt x="1043" y="272"/>
                </a:cubicBezTo>
                <a:cubicBezTo>
                  <a:pt x="1017" y="393"/>
                  <a:pt x="971" y="610"/>
                  <a:pt x="930" y="724"/>
                </a:cubicBezTo>
                <a:cubicBezTo>
                  <a:pt x="889" y="838"/>
                  <a:pt x="863" y="872"/>
                  <a:pt x="799" y="955"/>
                </a:cubicBezTo>
                <a:cubicBezTo>
                  <a:pt x="735" y="1038"/>
                  <a:pt x="630" y="1132"/>
                  <a:pt x="544" y="1225"/>
                </a:cubicBezTo>
                <a:cubicBezTo>
                  <a:pt x="458" y="1318"/>
                  <a:pt x="347" y="1427"/>
                  <a:pt x="282" y="1516"/>
                </a:cubicBezTo>
                <a:cubicBezTo>
                  <a:pt x="217" y="1605"/>
                  <a:pt x="196" y="1652"/>
                  <a:pt x="156" y="1762"/>
                </a:cubicBezTo>
                <a:cubicBezTo>
                  <a:pt x="116" y="1872"/>
                  <a:pt x="71" y="2071"/>
                  <a:pt x="45" y="2178"/>
                </a:cubicBezTo>
                <a:cubicBezTo>
                  <a:pt x="19" y="2285"/>
                  <a:pt x="7" y="2366"/>
                  <a:pt x="0" y="2404"/>
                </a:cubicBezTo>
              </a:path>
            </a:pathLst>
          </a:custGeom>
          <a:noFill/>
          <a:ln w="19050" cap="flat" cmpd="sng">
            <a:solidFill>
              <a:srgbClr val="0000FF"/>
            </a:solidFill>
            <a:prstDash val="solid"/>
            <a:headEnd type="triangl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201" name="未知"/>
          <p:cNvSpPr/>
          <p:nvPr>
            <p:custDataLst>
              <p:tags r:id="rId10"/>
            </p:custDataLst>
          </p:nvPr>
        </p:nvSpPr>
        <p:spPr>
          <a:xfrm>
            <a:off x="6888163" y="2060575"/>
            <a:ext cx="1727200" cy="3816350"/>
          </a:xfrm>
          <a:custGeom>
            <a:avLst/>
            <a:gdLst/>
            <a:ahLst/>
            <a:cxnLst/>
            <a:rect l="0" t="0" r="0" b="0"/>
            <a:pathLst>
              <a:path w="1088" h="2404">
                <a:moveTo>
                  <a:pt x="1088" y="0"/>
                </a:moveTo>
                <a:cubicBezTo>
                  <a:pt x="1080" y="75"/>
                  <a:pt x="1070" y="154"/>
                  <a:pt x="1043" y="272"/>
                </a:cubicBezTo>
                <a:cubicBezTo>
                  <a:pt x="1016" y="390"/>
                  <a:pt x="964" y="598"/>
                  <a:pt x="923" y="712"/>
                </a:cubicBezTo>
                <a:cubicBezTo>
                  <a:pt x="882" y="826"/>
                  <a:pt x="862" y="870"/>
                  <a:pt x="799" y="955"/>
                </a:cubicBezTo>
                <a:cubicBezTo>
                  <a:pt x="736" y="1040"/>
                  <a:pt x="624" y="1139"/>
                  <a:pt x="544" y="1225"/>
                </a:cubicBezTo>
                <a:cubicBezTo>
                  <a:pt x="464" y="1311"/>
                  <a:pt x="377" y="1391"/>
                  <a:pt x="317" y="1474"/>
                </a:cubicBezTo>
                <a:cubicBezTo>
                  <a:pt x="257" y="1557"/>
                  <a:pt x="226" y="1607"/>
                  <a:pt x="181" y="1724"/>
                </a:cubicBezTo>
                <a:cubicBezTo>
                  <a:pt x="136" y="1841"/>
                  <a:pt x="75" y="2065"/>
                  <a:pt x="45" y="2178"/>
                </a:cubicBezTo>
                <a:cubicBezTo>
                  <a:pt x="15" y="2291"/>
                  <a:pt x="7" y="2366"/>
                  <a:pt x="0" y="2404"/>
                </a:cubicBezTo>
              </a:path>
            </a:pathLst>
          </a:custGeom>
          <a:noFill/>
          <a:ln w="19050" cap="flat" cmpd="sng">
            <a:solidFill>
              <a:srgbClr val="0000FF"/>
            </a:solidFill>
            <a:prstDash val="solid"/>
            <a:headEnd type="triangl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202" name="直接连接符 8201"/>
          <p:cNvSpPr/>
          <p:nvPr>
            <p:custDataLst>
              <p:tags r:id="rId11"/>
            </p:custDataLst>
          </p:nvPr>
        </p:nvSpPr>
        <p:spPr>
          <a:xfrm flipH="1">
            <a:off x="4872038" y="1700213"/>
            <a:ext cx="0" cy="4248150"/>
          </a:xfrm>
          <a:prstGeom prst="line">
            <a:avLst/>
          </a:prstGeom>
          <a:ln w="9525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203" name="直接连接符 8202"/>
          <p:cNvSpPr/>
          <p:nvPr>
            <p:custDataLst>
              <p:tags r:id="rId12"/>
            </p:custDataLst>
          </p:nvPr>
        </p:nvSpPr>
        <p:spPr>
          <a:xfrm flipH="1">
            <a:off x="6816725" y="1700214"/>
            <a:ext cx="0" cy="4249737"/>
          </a:xfrm>
          <a:prstGeom prst="line">
            <a:avLst/>
          </a:prstGeom>
          <a:ln w="9525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204" name="直接连接符 8203"/>
          <p:cNvSpPr/>
          <p:nvPr>
            <p:custDataLst>
              <p:tags r:id="rId13"/>
            </p:custDataLst>
          </p:nvPr>
        </p:nvSpPr>
        <p:spPr>
          <a:xfrm flipH="1">
            <a:off x="2927350" y="1773238"/>
            <a:ext cx="0" cy="4248150"/>
          </a:xfrm>
          <a:prstGeom prst="line">
            <a:avLst/>
          </a:prstGeom>
          <a:ln w="9525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205" name="直接连接符 8204"/>
          <p:cNvSpPr/>
          <p:nvPr>
            <p:custDataLst>
              <p:tags r:id="rId14"/>
            </p:custDataLst>
          </p:nvPr>
        </p:nvSpPr>
        <p:spPr>
          <a:xfrm flipH="1">
            <a:off x="8759825" y="1628775"/>
            <a:ext cx="0" cy="4248150"/>
          </a:xfrm>
          <a:prstGeom prst="line">
            <a:avLst/>
          </a:prstGeom>
          <a:ln w="9525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207" name="矩形 8206"/>
          <p:cNvSpPr/>
          <p:nvPr>
            <p:custDataLst>
              <p:tags r:id="rId15"/>
            </p:custDataLst>
          </p:nvPr>
        </p:nvSpPr>
        <p:spPr>
          <a:xfrm>
            <a:off x="5951538" y="3933825"/>
            <a:ext cx="144462" cy="287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551"/>
              </a:avLst>
            </a:prstTxWarp>
            <a:normAutofit fontScale="40000" lnSpcReduction="20000"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none" strike="noStrike" kern="1200" cap="none" spc="0" normalizeH="0" baseline="0" noProof="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0</a:t>
            </a:r>
          </a:p>
        </p:txBody>
      </p:sp>
      <p:sp>
        <p:nvSpPr>
          <p:cNvPr id="8208" name="直接连接符 8207"/>
          <p:cNvSpPr/>
          <p:nvPr>
            <p:custDataLst>
              <p:tags r:id="rId16"/>
            </p:custDataLst>
          </p:nvPr>
        </p:nvSpPr>
        <p:spPr>
          <a:xfrm flipH="1">
            <a:off x="5808664" y="3213100"/>
            <a:ext cx="71437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209" name="直接连接符 8208"/>
          <p:cNvSpPr/>
          <p:nvPr>
            <p:custDataLst>
              <p:tags r:id="rId17"/>
            </p:custDataLst>
          </p:nvPr>
        </p:nvSpPr>
        <p:spPr>
          <a:xfrm flipH="1">
            <a:off x="5808664" y="4508500"/>
            <a:ext cx="71437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210" name="矩形 8209"/>
          <p:cNvSpPr/>
          <p:nvPr>
            <p:custDataLst>
              <p:tags r:id="rId18"/>
            </p:custDataLst>
          </p:nvPr>
        </p:nvSpPr>
        <p:spPr>
          <a:xfrm>
            <a:off x="5951538" y="4365625"/>
            <a:ext cx="215900" cy="287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40000" lnSpcReduction="20000"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none" strike="noStrike" kern="1200" cap="none" spc="0" normalizeH="0" baseline="0" noProof="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-1</a:t>
            </a:r>
          </a:p>
        </p:txBody>
      </p:sp>
      <p:sp>
        <p:nvSpPr>
          <p:cNvPr id="8211" name="矩形 8210"/>
          <p:cNvSpPr/>
          <p:nvPr>
            <p:custDataLst>
              <p:tags r:id="rId19"/>
            </p:custDataLst>
          </p:nvPr>
        </p:nvSpPr>
        <p:spPr>
          <a:xfrm>
            <a:off x="5951538" y="3068639"/>
            <a:ext cx="144462" cy="288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40000" lnSpcReduction="20000"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none" strike="noStrike" kern="1200" cap="none" spc="0" normalizeH="0" baseline="0" noProof="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1</a:t>
            </a:r>
          </a:p>
        </p:txBody>
      </p:sp>
      <p:sp>
        <p:nvSpPr>
          <p:cNvPr id="8212" name="矩形 8211"/>
          <p:cNvSpPr/>
          <p:nvPr>
            <p:custDataLst>
              <p:tags r:id="rId20"/>
            </p:custDataLst>
          </p:nvPr>
        </p:nvSpPr>
        <p:spPr>
          <a:xfrm>
            <a:off x="9625013" y="4005264"/>
            <a:ext cx="215900" cy="2873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40000" lnSpcReduction="20000"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none" strike="noStrike" kern="1200" cap="none" spc="0" normalizeH="0" baseline="0" noProof="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x</a:t>
            </a:r>
          </a:p>
        </p:txBody>
      </p:sp>
      <p:sp>
        <p:nvSpPr>
          <p:cNvPr id="8213" name="矩形 8212"/>
          <p:cNvSpPr/>
          <p:nvPr>
            <p:custDataLst>
              <p:tags r:id="rId21"/>
            </p:custDataLst>
          </p:nvPr>
        </p:nvSpPr>
        <p:spPr>
          <a:xfrm>
            <a:off x="5664200" y="1628775"/>
            <a:ext cx="215900" cy="287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40000" lnSpcReduction="20000"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none" strike="noStrike" kern="1200" cap="none" spc="0" normalizeH="0" baseline="0" noProof="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y</a:t>
            </a:r>
          </a:p>
        </p:txBody>
      </p:sp>
      <p:grpSp>
        <p:nvGrpSpPr>
          <p:cNvPr id="3" name="组合 2"/>
          <p:cNvGrpSpPr/>
          <p:nvPr>
            <p:custDataLst>
              <p:tags r:id="rId22"/>
            </p:custDataLst>
          </p:nvPr>
        </p:nvGrpSpPr>
        <p:grpSpPr>
          <a:xfrm>
            <a:off x="129814" y="1054100"/>
            <a:ext cx="3519850" cy="1584326"/>
            <a:chOff x="154956" y="1101724"/>
            <a:chExt cx="3519850" cy="1584326"/>
          </a:xfrm>
        </p:grpSpPr>
        <p:sp>
          <p:nvSpPr>
            <p:cNvPr id="2" name="椭圆形标注 1"/>
            <p:cNvSpPr/>
            <p:nvPr>
              <p:custDataLst>
                <p:tags r:id="rId24"/>
              </p:custDataLst>
            </p:nvPr>
          </p:nvSpPr>
          <p:spPr>
            <a:xfrm>
              <a:off x="154956" y="1101724"/>
              <a:ext cx="3384376" cy="1584326"/>
            </a:xfrm>
            <a:prstGeom prst="wedgeEllipseCallout">
              <a:avLst>
                <a:gd name="adj1" fmla="val 116969"/>
                <a:gd name="adj2" fmla="val 127096"/>
              </a:avLst>
            </a:prstGeom>
            <a:solidFill>
              <a:schemeClr val="accent6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aphicFrame>
          <p:nvGraphicFramePr>
            <p:cNvPr id="25" name="对象 24"/>
            <p:cNvGraphicFramePr>
              <a:graphicFrameLocks noChangeAspect="1"/>
            </p:cNvGraphicFramePr>
            <p:nvPr>
              <p:custDataLst>
                <p:tags r:id="rId25"/>
              </p:custDataLst>
              <p:extLst>
                <p:ext uri="{D42A27DB-BD31-4B8C-83A1-F6EECF244321}">
                  <p14:modId xmlns:p14="http://schemas.microsoft.com/office/powerpoint/2010/main" val="1089302583"/>
                </p:ext>
              </p:extLst>
            </p:nvPr>
          </p:nvGraphicFramePr>
          <p:xfrm>
            <a:off x="319466" y="1485899"/>
            <a:ext cx="3355340" cy="8953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244" name="文档" r:id="rId34" imgW="2692400" imgH="795020" progId="Word.Document.12">
                    <p:embed/>
                  </p:oleObj>
                </mc:Choice>
                <mc:Fallback>
                  <p:oleObj name="文档" r:id="rId34" imgW="2692400" imgH="795020" progId="Word.Document.12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5"/>
                        <a:stretch>
                          <a:fillRect/>
                        </a:stretch>
                      </p:blipFill>
                      <p:spPr>
                        <a:xfrm>
                          <a:off x="319466" y="1485899"/>
                          <a:ext cx="3355340" cy="89535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7" name="矩形 26"/>
          <p:cNvSpPr/>
          <p:nvPr>
            <p:custDataLst>
              <p:tags r:id="rId23"/>
            </p:custDataLst>
          </p:nvPr>
        </p:nvSpPr>
        <p:spPr>
          <a:xfrm>
            <a:off x="10166134" y="1070111"/>
            <a:ext cx="1604010" cy="5013131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800" b="1" i="0" u="none" strike="noStrike" kern="1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Times New Roman" panose="02020603050405020304" pitchFamily="2" charset="0"/>
              </a:rPr>
              <a:t>注意点</a:t>
            </a:r>
            <a:r>
              <a:rPr kumimoji="0" lang="zh-CN" altLang="zh-CN" sz="2800" b="0" i="0" u="none" strike="noStrike" kern="1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Times New Roman" panose="02020603050405020304" pitchFamily="2" charset="0"/>
              </a:rPr>
              <a:t>：</a:t>
            </a:r>
            <a:endParaRPr kumimoji="0" lang="en-US" altLang="zh-CN" sz="2800" b="0" i="0" u="none" strike="noStrike" kern="1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Times New Roman" panose="02020603050405020304" pitchFamily="2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2800" b="1" kern="100">
                <a:solidFill>
                  <a:srgbClr val="0000FF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  <a:cs typeface="Times New Roman" panose="02020603050405020304" pitchFamily="2" charset="0"/>
              </a:rPr>
              <a:t>         </a:t>
            </a:r>
            <a:r>
              <a:rPr kumimoji="0" lang="zh-CN" altLang="zh-CN" sz="2800" b="1" i="0" u="none" strike="noStrike" kern="1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方正粗倩简体" panose="03000509000000000000" pitchFamily="65" charset="-122"/>
                <a:ea typeface="方正粗倩简体" panose="03000509000000000000" pitchFamily="65" charset="-122"/>
                <a:cs typeface="Times New Roman" panose="02020603050405020304" pitchFamily="2" charset="0"/>
              </a:rPr>
              <a:t>正切函数</a:t>
            </a:r>
            <a:r>
              <a:rPr kumimoji="0" lang="zh-CN" altLang="zh-CN" sz="2800" b="1" i="0" u="none" strike="noStrike" kern="1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粗倩简体" panose="03000509000000000000" pitchFamily="65" charset="-122"/>
                <a:ea typeface="方正粗倩简体" panose="03000509000000000000" pitchFamily="65" charset="-122"/>
                <a:cs typeface="Times New Roman" panose="02020603050405020304" pitchFamily="2" charset="0"/>
              </a:rPr>
              <a:t>只有对称中心</a:t>
            </a:r>
            <a:r>
              <a:rPr kumimoji="0" lang="zh-CN" altLang="zh-CN" sz="2800" b="1" i="0" u="none" strike="noStrike" kern="1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方正粗倩简体" panose="03000509000000000000" pitchFamily="65" charset="-122"/>
                <a:ea typeface="方正粗倩简体" panose="03000509000000000000" pitchFamily="65" charset="-122"/>
                <a:cs typeface="Times New Roman" panose="02020603050405020304" pitchFamily="2" charset="0"/>
              </a:rPr>
              <a:t>，没有对称轴</a:t>
            </a:r>
            <a:r>
              <a:rPr kumimoji="0" lang="zh-CN" altLang="en-US" sz="2800" b="1" i="0" u="none" strike="noStrike" kern="1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方正粗倩简体" panose="03000509000000000000" pitchFamily="65" charset="-122"/>
                <a:ea typeface="方正粗倩简体" panose="03000509000000000000" pitchFamily="65" charset="-122"/>
                <a:cs typeface="Times New Roman" panose="02020603050405020304" pitchFamily="2" charset="0"/>
              </a:rPr>
              <a:t>。</a:t>
            </a:r>
            <a:endParaRPr kumimoji="0" lang="zh-CN" altLang="zh-CN" sz="2800" b="1" i="0" u="none" strike="noStrike" kern="100" cap="none" spc="0" normalizeH="0" baseline="0" noProof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方正粗倩简体" panose="03000509000000000000" pitchFamily="65" charset="-122"/>
              <a:ea typeface="方正粗倩简体" panose="03000509000000000000" pitchFamily="65" charset="-122"/>
              <a:cs typeface="Courier New" panose="02070309020205020404" pitchFamily="49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7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8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8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8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8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9" grpId="0" bldLvl="0" animBg="1"/>
      <p:bldP spid="8200" grpId="0" bldLvl="0" animBg="1"/>
      <p:bldP spid="8201" grpId="0" bldLvl="0" animBg="1"/>
      <p:bldP spid="2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651510" y="1166813"/>
          <a:ext cx="10891838" cy="2195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9" name="文档" r:id="rId7" imgW="11082020" imgH="2245360" progId="Word.Document.12">
                  <p:embed/>
                </p:oleObj>
              </mc:Choice>
              <mc:Fallback>
                <p:oleObj name="文档" r:id="rId7" imgW="11082020" imgH="224536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51510" y="1166813"/>
                        <a:ext cx="10891838" cy="21955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19"/>
          <p:cNvSpPr txBox="1"/>
          <p:nvPr>
            <p:custDataLst>
              <p:tags r:id="rId3"/>
            </p:custDataLst>
          </p:nvPr>
        </p:nvSpPr>
        <p:spPr>
          <a:xfrm>
            <a:off x="6097429" y="2328270"/>
            <a:ext cx="75609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200"/>
            <a:r>
              <a:rPr lang="zh-CN" altLang="en-US" sz="4500" b="1">
                <a:solidFill>
                  <a:srgbClr val="C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√</a:t>
            </a:r>
          </a:p>
        </p:txBody>
      </p:sp>
      <p:graphicFrame>
        <p:nvGraphicFramePr>
          <p:cNvPr id="4" name="对象 3"/>
          <p:cNvGraphicFramePr>
            <a:graphicFrameLocks noChangeAspect="1"/>
          </p:cNvGraphicFramePr>
          <p:nvPr>
            <p:custDataLst>
              <p:tags r:id="rId4"/>
            </p:custDataLst>
          </p:nvPr>
        </p:nvGraphicFramePr>
        <p:xfrm>
          <a:off x="655902" y="3440906"/>
          <a:ext cx="10217150" cy="1303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0" name="文档" r:id="rId9" imgW="10266680" imgH="1323340" progId="Word.Document.12">
                  <p:embed/>
                </p:oleObj>
              </mc:Choice>
              <mc:Fallback>
                <p:oleObj name="文档" r:id="rId9" imgW="10266680" imgH="132334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655902" y="3440906"/>
                        <a:ext cx="10217150" cy="13033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/>
          <p:cNvGraphicFramePr>
            <a:graphicFrameLocks noChangeAspect="1"/>
          </p:cNvGraphicFramePr>
          <p:nvPr>
            <p:custDataLst>
              <p:tags r:id="rId5"/>
            </p:custDataLst>
          </p:nvPr>
        </p:nvGraphicFramePr>
        <p:xfrm>
          <a:off x="1271429" y="4614963"/>
          <a:ext cx="9652000" cy="1358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1" name="文档" r:id="rId11" imgW="9657715" imgH="1356360" progId="Word.Document.12">
                  <p:embed/>
                </p:oleObj>
              </mc:Choice>
              <mc:Fallback>
                <p:oleObj name="文档" r:id="rId11" imgW="9657715" imgH="135636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271429" y="4614963"/>
                        <a:ext cx="9652000" cy="1358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>
            <p:custDataLst>
              <p:tags r:id="rId2"/>
            </p:custDataLst>
          </p:nvPr>
        </p:nvSpPr>
        <p:spPr>
          <a:xfrm>
            <a:off x="320675" y="1087755"/>
            <a:ext cx="11550650" cy="737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kern="100">
                <a:solidFill>
                  <a:srgbClr val="0000FF"/>
                </a:solidFill>
                <a:ea typeface="微软雅黑" panose="020B0503020204020204" charset="-122"/>
                <a:cs typeface="Times New Roman" panose="02020603050405020304" pitchFamily="2" charset="0"/>
              </a:rPr>
              <a:t>【</a:t>
            </a:r>
            <a:r>
              <a:rPr lang="zh-CN" altLang="zh-CN" sz="2800" b="1" kern="100">
                <a:solidFill>
                  <a:srgbClr val="0000FF"/>
                </a:solidFill>
                <a:ea typeface="微软雅黑" panose="020B0503020204020204" charset="-122"/>
                <a:cs typeface="Times New Roman" panose="02020603050405020304" pitchFamily="2" charset="0"/>
              </a:rPr>
              <a:t>练</a:t>
            </a:r>
            <a:r>
              <a:rPr lang="en-US" altLang="zh-CN" sz="2800" b="1" kern="10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2" charset="0"/>
              </a:rPr>
              <a:t>2</a:t>
            </a:r>
            <a:r>
              <a:rPr lang="en-US" altLang="zh-CN" sz="2800" b="1" kern="100">
                <a:solidFill>
                  <a:srgbClr val="0000FF"/>
                </a:solidFill>
                <a:ea typeface="微软雅黑" panose="020B0503020204020204" charset="-122"/>
                <a:cs typeface="Times New Roman" panose="02020603050405020304" pitchFamily="2" charset="0"/>
              </a:rPr>
              <a:t>】</a:t>
            </a:r>
            <a:r>
              <a:rPr lang="en-US" altLang="zh-CN" sz="2800" kern="100">
                <a:latin typeface="Times New Roman" panose="02020603050405020304" pitchFamily="2" charset="0"/>
                <a:ea typeface="方正中等线简体" panose="03000509000000000000" pitchFamily="65" charset="-122"/>
              </a:rPr>
              <a:t>(1)</a:t>
            </a:r>
            <a:r>
              <a:rPr lang="en-US" altLang="zh-CN" sz="2800" i="1" kern="100">
                <a:latin typeface="Times New Roman" panose="02020603050405020304" pitchFamily="2" charset="0"/>
                <a:ea typeface="方正中等线简体" panose="03000509000000000000" pitchFamily="65" charset="-122"/>
              </a:rPr>
              <a:t>y</a:t>
            </a:r>
            <a:r>
              <a:rPr lang="zh-CN" altLang="zh-CN" sz="2800" kern="100">
                <a:latin typeface="Times New Roman" panose="02020603050405020304" pitchFamily="2" charset="0"/>
                <a:ea typeface="方正中等线简体" panose="03000509000000000000" pitchFamily="65" charset="-122"/>
                <a:cs typeface="Times New Roman" panose="02020603050405020304" pitchFamily="2" charset="0"/>
              </a:rPr>
              <a:t>＝</a:t>
            </a:r>
            <a:r>
              <a:rPr lang="en-US" altLang="zh-CN" sz="2800" i="1" kern="100">
                <a:latin typeface="Times New Roman" panose="02020603050405020304" pitchFamily="2" charset="0"/>
                <a:ea typeface="方正中等线简体" panose="03000509000000000000" pitchFamily="65" charset="-122"/>
              </a:rPr>
              <a:t>a</a:t>
            </a:r>
            <a:r>
              <a:rPr lang="en-US" altLang="zh-CN" sz="2800" kern="100">
                <a:latin typeface="Times New Roman" panose="02020603050405020304" pitchFamily="2" charset="0"/>
                <a:ea typeface="方正中等线简体" panose="03000509000000000000" pitchFamily="65" charset="-122"/>
              </a:rPr>
              <a:t>(</a:t>
            </a:r>
            <a:r>
              <a:rPr lang="en-US" altLang="zh-CN" sz="2800" i="1" kern="100">
                <a:latin typeface="Times New Roman" panose="02020603050405020304" pitchFamily="2" charset="0"/>
                <a:ea typeface="方正中等线简体" panose="03000509000000000000" pitchFamily="65" charset="-122"/>
              </a:rPr>
              <a:t>a</a:t>
            </a:r>
            <a:r>
              <a:rPr lang="zh-CN" altLang="zh-CN" sz="2800" kern="100">
                <a:latin typeface="Times New Roman" panose="02020603050405020304" pitchFamily="2" charset="0"/>
                <a:ea typeface="方正中等线简体" panose="03000509000000000000" pitchFamily="65" charset="-122"/>
                <a:cs typeface="Times New Roman" panose="02020603050405020304" pitchFamily="2" charset="0"/>
              </a:rPr>
              <a:t>为常数</a:t>
            </a:r>
            <a:r>
              <a:rPr lang="en-US" altLang="zh-CN" sz="2800" kern="100">
                <a:latin typeface="Times New Roman" panose="02020603050405020304" pitchFamily="2" charset="0"/>
                <a:ea typeface="方正中等线简体" panose="03000509000000000000" pitchFamily="65" charset="-122"/>
              </a:rPr>
              <a:t>)</a:t>
            </a:r>
            <a:r>
              <a:rPr lang="zh-CN" altLang="zh-CN" sz="2800" kern="100">
                <a:latin typeface="Times New Roman" panose="02020603050405020304" pitchFamily="2" charset="0"/>
                <a:ea typeface="方正中等线简体" panose="03000509000000000000" pitchFamily="65" charset="-122"/>
                <a:cs typeface="Times New Roman" panose="02020603050405020304" pitchFamily="2" charset="0"/>
              </a:rPr>
              <a:t>与</a:t>
            </a:r>
            <a:r>
              <a:rPr lang="en-US" altLang="zh-CN" sz="2800" i="1" kern="100">
                <a:latin typeface="Times New Roman" panose="02020603050405020304" pitchFamily="2" charset="0"/>
                <a:ea typeface="方正中等线简体" panose="03000509000000000000" pitchFamily="65" charset="-122"/>
              </a:rPr>
              <a:t>y</a:t>
            </a:r>
            <a:r>
              <a:rPr lang="zh-CN" altLang="zh-CN" sz="2800" kern="100">
                <a:latin typeface="Times New Roman" panose="02020603050405020304" pitchFamily="2" charset="0"/>
                <a:ea typeface="方正中等线简体" panose="03000509000000000000" pitchFamily="65" charset="-122"/>
                <a:cs typeface="Times New Roman" panose="02020603050405020304" pitchFamily="2" charset="0"/>
              </a:rPr>
              <a:t>＝</a:t>
            </a:r>
            <a:r>
              <a:rPr lang="en-US" altLang="zh-CN" sz="2800" kern="100">
                <a:latin typeface="Times New Roman" panose="02020603050405020304" pitchFamily="2" charset="0"/>
                <a:ea typeface="方正中等线简体" panose="03000509000000000000" pitchFamily="65" charset="-122"/>
              </a:rPr>
              <a:t>tan 3</a:t>
            </a:r>
            <a:r>
              <a:rPr lang="en-US" altLang="zh-CN" sz="2800" i="1" kern="100">
                <a:latin typeface="Times New Roman" panose="02020603050405020304" pitchFamily="2" charset="0"/>
                <a:ea typeface="方正中等线简体" panose="03000509000000000000" pitchFamily="65" charset="-122"/>
              </a:rPr>
              <a:t>x</a:t>
            </a:r>
            <a:r>
              <a:rPr lang="zh-CN" altLang="zh-CN" sz="2800" kern="100">
                <a:latin typeface="Times New Roman" panose="02020603050405020304" pitchFamily="2" charset="0"/>
                <a:ea typeface="方正中等线简体" panose="03000509000000000000" pitchFamily="65" charset="-122"/>
                <a:cs typeface="Times New Roman" panose="02020603050405020304" pitchFamily="2" charset="0"/>
              </a:rPr>
              <a:t>图象相交时，相邻两交点间的距离为</a:t>
            </a:r>
            <a:endParaRPr lang="zh-CN" altLang="en-US" sz="2800"/>
          </a:p>
        </p:txBody>
      </p:sp>
      <p:graphicFrame>
        <p:nvGraphicFramePr>
          <p:cNvPr id="4" name="对象 3"/>
          <p:cNvGraphicFramePr>
            <a:graphicFrameLocks noChangeAspect="1"/>
          </p:cNvGraphicFramePr>
          <p:nvPr>
            <p:custDataLst>
              <p:tags r:id="rId3"/>
            </p:custDataLst>
          </p:nvPr>
        </p:nvGraphicFramePr>
        <p:xfrm>
          <a:off x="1965960" y="1622425"/>
          <a:ext cx="8796655" cy="1216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9" name="文档" r:id="rId10" imgW="10407015" imgH="1432560" progId="Word.Document.12">
                  <p:embed/>
                </p:oleObj>
              </mc:Choice>
              <mc:Fallback>
                <p:oleObj name="文档" r:id="rId10" imgW="10407015" imgH="143256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965960" y="1622425"/>
                        <a:ext cx="8796655" cy="12160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19"/>
          <p:cNvSpPr txBox="1"/>
          <p:nvPr>
            <p:custDataLst>
              <p:tags r:id="rId4"/>
            </p:custDataLst>
          </p:nvPr>
        </p:nvSpPr>
        <p:spPr>
          <a:xfrm>
            <a:off x="5376560" y="1969402"/>
            <a:ext cx="75609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200"/>
            <a:r>
              <a:rPr lang="zh-CN" altLang="en-US" sz="2800" b="1">
                <a:solidFill>
                  <a:srgbClr val="C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√</a:t>
            </a:r>
          </a:p>
        </p:txBody>
      </p:sp>
      <p:graphicFrame>
        <p:nvGraphicFramePr>
          <p:cNvPr id="8" name="对象 7"/>
          <p:cNvGraphicFramePr>
            <a:graphicFrameLocks noChangeAspect="1"/>
          </p:cNvGraphicFramePr>
          <p:nvPr>
            <p:custDataLst>
              <p:tags r:id="rId5"/>
            </p:custDataLst>
          </p:nvPr>
        </p:nvGraphicFramePr>
        <p:xfrm>
          <a:off x="1411605" y="2352675"/>
          <a:ext cx="9333865" cy="2066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90" name="文档" r:id="rId12" imgW="7274560" imgH="1615440" progId="Word.Document.12">
                  <p:embed/>
                </p:oleObj>
              </mc:Choice>
              <mc:Fallback>
                <p:oleObj name="文档" r:id="rId12" imgW="7274560" imgH="161544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1411605" y="2352675"/>
                        <a:ext cx="9333865" cy="20669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对象 8"/>
          <p:cNvGraphicFramePr>
            <a:graphicFrameLocks noChangeAspect="1"/>
          </p:cNvGraphicFramePr>
          <p:nvPr>
            <p:custDataLst>
              <p:tags r:id="rId6"/>
            </p:custDataLst>
          </p:nvPr>
        </p:nvGraphicFramePr>
        <p:xfrm>
          <a:off x="1482725" y="4678680"/>
          <a:ext cx="6434455" cy="8216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91" name="文档" r:id="rId14" imgW="5974080" imgH="817880" progId="Word.Document.12">
                  <p:embed/>
                </p:oleObj>
              </mc:Choice>
              <mc:Fallback>
                <p:oleObj name="文档" r:id="rId14" imgW="5974080" imgH="81788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482725" y="4678680"/>
                        <a:ext cx="6434455" cy="82169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对象 9"/>
          <p:cNvGraphicFramePr>
            <a:graphicFrameLocks noChangeAspect="1"/>
          </p:cNvGraphicFramePr>
          <p:nvPr>
            <p:custDataLst>
              <p:tags r:id="rId7"/>
            </p:custDataLst>
          </p:nvPr>
        </p:nvGraphicFramePr>
        <p:xfrm>
          <a:off x="2047602" y="5316856"/>
          <a:ext cx="3328987" cy="798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92" name="文档" r:id="rId16" imgW="3942080" imgH="1064260" progId="Word.Document.12">
                  <p:embed/>
                </p:oleObj>
              </mc:Choice>
              <mc:Fallback>
                <p:oleObj name="文档" r:id="rId16" imgW="3942080" imgH="106426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2047602" y="5316856"/>
                        <a:ext cx="3328987" cy="7984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Box 19"/>
          <p:cNvSpPr txBox="1"/>
          <p:nvPr>
            <p:custDataLst>
              <p:tags r:id="rId8"/>
            </p:custDataLst>
          </p:nvPr>
        </p:nvSpPr>
        <p:spPr>
          <a:xfrm>
            <a:off x="6030534" y="3897325"/>
            <a:ext cx="75609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200"/>
            <a:r>
              <a:rPr lang="zh-CN" altLang="en-US" sz="2800" b="1">
                <a:solidFill>
                  <a:srgbClr val="C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√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矩形 30"/>
          <p:cNvSpPr/>
          <p:nvPr>
            <p:custDataLst>
              <p:tags r:id="rId2"/>
            </p:custDataLst>
          </p:nvPr>
        </p:nvSpPr>
        <p:spPr>
          <a:xfrm>
            <a:off x="9264352" y="1700213"/>
            <a:ext cx="1548116" cy="3831818"/>
          </a:xfrm>
          <a:prstGeom prst="rect">
            <a:avLst/>
          </a:prstGeom>
        </p:spPr>
        <p:txBody>
          <a:bodyPr vert="wordArtVertRtl"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kern="100">
                <a:solidFill>
                  <a:srgbClr val="FF0000"/>
                </a:solidFill>
                <a:latin typeface="Times New Roman" panose="02020603050405020304" pitchFamily="2" charset="0"/>
                <a:ea typeface="方正中等线简体" panose="03000509000000000000" pitchFamily="65" charset="-122"/>
                <a:cs typeface="Times New Roman" panose="02020603050405020304" pitchFamily="2" charset="0"/>
              </a:rPr>
              <a:t>但</a:t>
            </a:r>
            <a:r>
              <a:rPr lang="zh-CN" altLang="en-US" kern="100">
                <a:solidFill>
                  <a:srgbClr val="FF0000"/>
                </a:solidFill>
                <a:latin typeface="Times New Roman" panose="02020603050405020304" pitchFamily="2" charset="0"/>
                <a:ea typeface="方正中等线简体" panose="03000509000000000000" pitchFamily="65" charset="-122"/>
                <a:cs typeface="Times New Roman" panose="02020603050405020304" pitchFamily="2" charset="0"/>
              </a:rPr>
              <a:t>它</a:t>
            </a:r>
            <a:r>
              <a:rPr lang="zh-CN" altLang="zh-CN" kern="100">
                <a:solidFill>
                  <a:srgbClr val="FF0000"/>
                </a:solidFill>
                <a:latin typeface="Times New Roman" panose="02020603050405020304" pitchFamily="2" charset="0"/>
                <a:ea typeface="方正中等线简体" panose="03000509000000000000" pitchFamily="65" charset="-122"/>
                <a:cs typeface="Times New Roman" panose="02020603050405020304" pitchFamily="2" charset="0"/>
              </a:rPr>
              <a:t>有无数个单调递增区间，没有单调递减区间，无最值值域为</a:t>
            </a:r>
            <a:r>
              <a:rPr lang="en-US" altLang="zh-CN" b="1" kern="100">
                <a:solidFill>
                  <a:srgbClr val="FF0000"/>
                </a:solidFill>
                <a:latin typeface="Times New Roman" panose="02020603050405020304" pitchFamily="2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R</a:t>
            </a:r>
            <a:r>
              <a:rPr lang="en-US" altLang="zh-CN" kern="100">
                <a:solidFill>
                  <a:srgbClr val="FF0000"/>
                </a:solidFill>
                <a:latin typeface="Times New Roman" panose="02020603050405020304" pitchFamily="2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endParaRPr lang="zh-CN" altLang="zh-CN" kern="100">
              <a:solidFill>
                <a:srgbClr val="FF000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8194" name="内容占位符 8193"/>
          <p:cNvGraphicFramePr>
            <a:graphicFrameLocks noGrp="1" noChangeAspect="1"/>
          </p:cNvGraphicFramePr>
          <p:nvPr>
            <p:ph sz="quarter" idx="4294967295"/>
            <p:custDataLst>
              <p:tags r:id="rId3"/>
            </p:custDataLst>
          </p:nvPr>
        </p:nvGraphicFramePr>
        <p:xfrm>
          <a:off x="6847553" y="3889424"/>
          <a:ext cx="300037" cy="547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19" r:id="rId31" imgW="165735" imgH="394970" progId="Equation.3">
                  <p:embed/>
                </p:oleObj>
              </mc:Choice>
              <mc:Fallback>
                <p:oleObj r:id="rId31" imgW="165735" imgH="39497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2"/>
                      <a:stretch>
                        <a:fillRect/>
                      </a:stretch>
                    </p:blipFill>
                    <p:spPr>
                      <a:xfrm>
                        <a:off x="6847553" y="3889424"/>
                        <a:ext cx="300037" cy="547688"/>
                      </a:xfrm>
                      <a:prstGeom prst="rect">
                        <a:avLst/>
                      </a:prstGeom>
                      <a:noFill/>
                      <a:ln w="38100"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5" name="对象 8194"/>
          <p:cNvGraphicFramePr>
            <a:graphicFrameLocks noGrp="1" noChangeAspect="1"/>
          </p:cNvGraphicFramePr>
          <p:nvPr>
            <p:custDataLst>
              <p:tags r:id="rId4"/>
            </p:custDataLst>
          </p:nvPr>
        </p:nvGraphicFramePr>
        <p:xfrm>
          <a:off x="4523943" y="3893343"/>
          <a:ext cx="365125" cy="477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20" r:id="rId33" imgW="280670" imgH="394970" progId="Equation.3">
                  <p:embed/>
                </p:oleObj>
              </mc:Choice>
              <mc:Fallback>
                <p:oleObj r:id="rId33" imgW="280670" imgH="39497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4"/>
                      <a:stretch>
                        <a:fillRect/>
                      </a:stretch>
                    </p:blipFill>
                    <p:spPr>
                      <a:xfrm>
                        <a:off x="4523943" y="3893343"/>
                        <a:ext cx="365125" cy="477837"/>
                      </a:xfrm>
                      <a:prstGeom prst="rect">
                        <a:avLst/>
                      </a:prstGeom>
                      <a:noFill/>
                      <a:ln w="38100"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6" name="对象 8195"/>
          <p:cNvGraphicFramePr>
            <a:graphicFrameLocks noGrp="1" noChangeAspect="1"/>
          </p:cNvGraphicFramePr>
          <p:nvPr>
            <p:custDataLst>
              <p:tags r:id="rId5"/>
            </p:custDataLst>
          </p:nvPr>
        </p:nvGraphicFramePr>
        <p:xfrm>
          <a:off x="8778442" y="3992346"/>
          <a:ext cx="323850" cy="479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21" r:id="rId35" imgW="241935" imgH="394970" progId="Equation.3">
                  <p:embed/>
                </p:oleObj>
              </mc:Choice>
              <mc:Fallback>
                <p:oleObj r:id="rId35" imgW="241935" imgH="39497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6"/>
                      <a:stretch>
                        <a:fillRect/>
                      </a:stretch>
                    </p:blipFill>
                    <p:spPr>
                      <a:xfrm>
                        <a:off x="8778442" y="3992346"/>
                        <a:ext cx="323850" cy="479425"/>
                      </a:xfrm>
                      <a:prstGeom prst="rect">
                        <a:avLst/>
                      </a:prstGeom>
                      <a:noFill/>
                      <a:ln w="38100"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206" name="内容占位符 8205"/>
          <p:cNvPicPr>
            <a:picLocks noGrp="1" noRot="1" noChangeAspect="1"/>
          </p:cNvPicPr>
          <p:nvPr>
            <p:custDataLst>
              <p:tags r:id="rId6"/>
            </p:custDataLst>
          </p:nvPr>
        </p:nvPicPr>
        <p:blipFill>
          <a:blip r:embed="rId37"/>
          <a:stretch>
            <a:fillRect/>
          </a:stretch>
        </p:blipFill>
        <p:spPr>
          <a:xfrm>
            <a:off x="2533982" y="3925143"/>
            <a:ext cx="373063" cy="511175"/>
          </a:xfrm>
          <a:prstGeom prst="rect">
            <a:avLst/>
          </a:prstGeom>
        </p:spPr>
      </p:pic>
      <p:sp>
        <p:nvSpPr>
          <p:cNvPr id="8197" name="直接连接符 8196"/>
          <p:cNvSpPr/>
          <p:nvPr>
            <p:custDataLst>
              <p:tags r:id="rId7"/>
            </p:custDataLst>
          </p:nvPr>
        </p:nvSpPr>
        <p:spPr>
          <a:xfrm>
            <a:off x="2280444" y="3933056"/>
            <a:ext cx="7199312" cy="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198" name="直接连接符 8197"/>
          <p:cNvSpPr/>
          <p:nvPr>
            <p:custDataLst>
              <p:tags r:id="rId8"/>
            </p:custDataLst>
          </p:nvPr>
        </p:nvSpPr>
        <p:spPr>
          <a:xfrm flipH="1" flipV="1">
            <a:off x="5880100" y="1484313"/>
            <a:ext cx="0" cy="4392612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199" name="未知"/>
          <p:cNvSpPr/>
          <p:nvPr>
            <p:custDataLst>
              <p:tags r:id="rId9"/>
            </p:custDataLst>
          </p:nvPr>
        </p:nvSpPr>
        <p:spPr>
          <a:xfrm>
            <a:off x="4943475" y="2060575"/>
            <a:ext cx="1727200" cy="3816350"/>
          </a:xfrm>
          <a:custGeom>
            <a:avLst/>
            <a:gdLst/>
            <a:ahLst/>
            <a:cxnLst/>
            <a:rect l="0" t="0" r="0" b="0"/>
            <a:pathLst>
              <a:path w="1088" h="2404">
                <a:moveTo>
                  <a:pt x="1088" y="0"/>
                </a:moveTo>
                <a:cubicBezTo>
                  <a:pt x="1080" y="75"/>
                  <a:pt x="1068" y="154"/>
                  <a:pt x="1043" y="272"/>
                </a:cubicBezTo>
                <a:cubicBezTo>
                  <a:pt x="1018" y="390"/>
                  <a:pt x="977" y="592"/>
                  <a:pt x="936" y="706"/>
                </a:cubicBezTo>
                <a:cubicBezTo>
                  <a:pt x="895" y="820"/>
                  <a:pt x="864" y="869"/>
                  <a:pt x="799" y="955"/>
                </a:cubicBezTo>
                <a:cubicBezTo>
                  <a:pt x="734" y="1041"/>
                  <a:pt x="629" y="1134"/>
                  <a:pt x="544" y="1225"/>
                </a:cubicBezTo>
                <a:cubicBezTo>
                  <a:pt x="459" y="1316"/>
                  <a:pt x="352" y="1418"/>
                  <a:pt x="288" y="1504"/>
                </a:cubicBezTo>
                <a:cubicBezTo>
                  <a:pt x="224" y="1590"/>
                  <a:pt x="202" y="1632"/>
                  <a:pt x="162" y="1744"/>
                </a:cubicBezTo>
                <a:cubicBezTo>
                  <a:pt x="122" y="1856"/>
                  <a:pt x="72" y="2068"/>
                  <a:pt x="45" y="2178"/>
                </a:cubicBezTo>
                <a:cubicBezTo>
                  <a:pt x="18" y="2288"/>
                  <a:pt x="7" y="2366"/>
                  <a:pt x="0" y="2404"/>
                </a:cubicBezTo>
              </a:path>
            </a:pathLst>
          </a:custGeom>
          <a:noFill/>
          <a:ln w="19050" cap="flat" cmpd="sng">
            <a:solidFill>
              <a:srgbClr val="FF3300"/>
            </a:solidFill>
            <a:prstDash val="solid"/>
            <a:headEnd type="triangl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200" name="未知"/>
          <p:cNvSpPr/>
          <p:nvPr>
            <p:custDataLst>
              <p:tags r:id="rId10"/>
            </p:custDataLst>
          </p:nvPr>
        </p:nvSpPr>
        <p:spPr>
          <a:xfrm>
            <a:off x="3000375" y="2060575"/>
            <a:ext cx="1727200" cy="3816350"/>
          </a:xfrm>
          <a:custGeom>
            <a:avLst/>
            <a:gdLst/>
            <a:ahLst/>
            <a:cxnLst/>
            <a:rect l="0" t="0" r="0" b="0"/>
            <a:pathLst>
              <a:path w="1088" h="2404">
                <a:moveTo>
                  <a:pt x="1088" y="0"/>
                </a:moveTo>
                <a:cubicBezTo>
                  <a:pt x="1080" y="75"/>
                  <a:pt x="1069" y="151"/>
                  <a:pt x="1043" y="272"/>
                </a:cubicBezTo>
                <a:cubicBezTo>
                  <a:pt x="1017" y="393"/>
                  <a:pt x="971" y="610"/>
                  <a:pt x="930" y="724"/>
                </a:cubicBezTo>
                <a:cubicBezTo>
                  <a:pt x="889" y="838"/>
                  <a:pt x="863" y="872"/>
                  <a:pt x="799" y="955"/>
                </a:cubicBezTo>
                <a:cubicBezTo>
                  <a:pt x="735" y="1038"/>
                  <a:pt x="630" y="1132"/>
                  <a:pt x="544" y="1225"/>
                </a:cubicBezTo>
                <a:cubicBezTo>
                  <a:pt x="458" y="1318"/>
                  <a:pt x="347" y="1427"/>
                  <a:pt x="282" y="1516"/>
                </a:cubicBezTo>
                <a:cubicBezTo>
                  <a:pt x="217" y="1605"/>
                  <a:pt x="196" y="1652"/>
                  <a:pt x="156" y="1762"/>
                </a:cubicBezTo>
                <a:cubicBezTo>
                  <a:pt x="116" y="1872"/>
                  <a:pt x="71" y="2071"/>
                  <a:pt x="45" y="2178"/>
                </a:cubicBezTo>
                <a:cubicBezTo>
                  <a:pt x="19" y="2285"/>
                  <a:pt x="7" y="2366"/>
                  <a:pt x="0" y="2404"/>
                </a:cubicBezTo>
              </a:path>
            </a:pathLst>
          </a:custGeom>
          <a:noFill/>
          <a:ln w="19050" cap="flat" cmpd="sng">
            <a:solidFill>
              <a:srgbClr val="0000FF"/>
            </a:solidFill>
            <a:prstDash val="solid"/>
            <a:headEnd type="triangl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201" name="未知"/>
          <p:cNvSpPr/>
          <p:nvPr>
            <p:custDataLst>
              <p:tags r:id="rId11"/>
            </p:custDataLst>
          </p:nvPr>
        </p:nvSpPr>
        <p:spPr>
          <a:xfrm>
            <a:off x="6906125" y="2060575"/>
            <a:ext cx="1709237" cy="3738646"/>
          </a:xfrm>
          <a:custGeom>
            <a:avLst/>
            <a:gdLst/>
            <a:ahLst/>
            <a:cxnLst/>
            <a:rect l="0" t="0" r="0" b="0"/>
            <a:pathLst>
              <a:path w="1088" h="2404">
                <a:moveTo>
                  <a:pt x="1088" y="0"/>
                </a:moveTo>
                <a:cubicBezTo>
                  <a:pt x="1080" y="75"/>
                  <a:pt x="1070" y="154"/>
                  <a:pt x="1043" y="272"/>
                </a:cubicBezTo>
                <a:cubicBezTo>
                  <a:pt x="1016" y="390"/>
                  <a:pt x="964" y="598"/>
                  <a:pt x="923" y="712"/>
                </a:cubicBezTo>
                <a:cubicBezTo>
                  <a:pt x="882" y="826"/>
                  <a:pt x="862" y="870"/>
                  <a:pt x="799" y="955"/>
                </a:cubicBezTo>
                <a:cubicBezTo>
                  <a:pt x="736" y="1040"/>
                  <a:pt x="624" y="1139"/>
                  <a:pt x="544" y="1225"/>
                </a:cubicBezTo>
                <a:cubicBezTo>
                  <a:pt x="464" y="1311"/>
                  <a:pt x="377" y="1391"/>
                  <a:pt x="317" y="1474"/>
                </a:cubicBezTo>
                <a:cubicBezTo>
                  <a:pt x="257" y="1557"/>
                  <a:pt x="226" y="1607"/>
                  <a:pt x="181" y="1724"/>
                </a:cubicBezTo>
                <a:cubicBezTo>
                  <a:pt x="136" y="1841"/>
                  <a:pt x="75" y="2065"/>
                  <a:pt x="45" y="2178"/>
                </a:cubicBezTo>
                <a:cubicBezTo>
                  <a:pt x="15" y="2291"/>
                  <a:pt x="7" y="2366"/>
                  <a:pt x="0" y="2404"/>
                </a:cubicBezTo>
              </a:path>
            </a:pathLst>
          </a:custGeom>
          <a:noFill/>
          <a:ln w="19050" cap="flat" cmpd="sng">
            <a:solidFill>
              <a:srgbClr val="0000FF"/>
            </a:solidFill>
            <a:prstDash val="solid"/>
            <a:headEnd type="triangl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202" name="直接连接符 8201"/>
          <p:cNvSpPr/>
          <p:nvPr>
            <p:custDataLst>
              <p:tags r:id="rId12"/>
            </p:custDataLst>
          </p:nvPr>
        </p:nvSpPr>
        <p:spPr>
          <a:xfrm flipH="1">
            <a:off x="4872038" y="1700213"/>
            <a:ext cx="0" cy="4248150"/>
          </a:xfrm>
          <a:prstGeom prst="line">
            <a:avLst/>
          </a:prstGeom>
          <a:ln w="9525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203" name="直接连接符 8202"/>
          <p:cNvSpPr/>
          <p:nvPr>
            <p:custDataLst>
              <p:tags r:id="rId13"/>
            </p:custDataLst>
          </p:nvPr>
        </p:nvSpPr>
        <p:spPr>
          <a:xfrm flipH="1">
            <a:off x="6816725" y="1700214"/>
            <a:ext cx="0" cy="4249737"/>
          </a:xfrm>
          <a:prstGeom prst="line">
            <a:avLst/>
          </a:prstGeom>
          <a:ln w="9525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204" name="直接连接符 8203"/>
          <p:cNvSpPr/>
          <p:nvPr>
            <p:custDataLst>
              <p:tags r:id="rId14"/>
            </p:custDataLst>
          </p:nvPr>
        </p:nvSpPr>
        <p:spPr>
          <a:xfrm flipH="1">
            <a:off x="2927350" y="1773238"/>
            <a:ext cx="0" cy="4248150"/>
          </a:xfrm>
          <a:prstGeom prst="line">
            <a:avLst/>
          </a:prstGeom>
          <a:ln w="9525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205" name="直接连接符 8204"/>
          <p:cNvSpPr/>
          <p:nvPr>
            <p:custDataLst>
              <p:tags r:id="rId15"/>
            </p:custDataLst>
          </p:nvPr>
        </p:nvSpPr>
        <p:spPr>
          <a:xfrm flipH="1">
            <a:off x="8759825" y="1628775"/>
            <a:ext cx="0" cy="4248150"/>
          </a:xfrm>
          <a:prstGeom prst="line">
            <a:avLst/>
          </a:prstGeom>
          <a:ln w="9525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207" name="矩形 8206"/>
          <p:cNvSpPr/>
          <p:nvPr>
            <p:custDataLst>
              <p:tags r:id="rId16"/>
            </p:custDataLst>
          </p:nvPr>
        </p:nvSpPr>
        <p:spPr>
          <a:xfrm>
            <a:off x="5951538" y="3933825"/>
            <a:ext cx="144462" cy="287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551"/>
              </a:avLst>
            </a:prstTxWarp>
            <a:normAutofit fontScale="40000" lnSpcReduction="20000"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none" strike="noStrike" kern="1200" cap="none" spc="0" normalizeH="0" baseline="0" noProof="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0</a:t>
            </a:r>
          </a:p>
        </p:txBody>
      </p:sp>
      <p:sp>
        <p:nvSpPr>
          <p:cNvPr id="8208" name="直接连接符 8207"/>
          <p:cNvSpPr/>
          <p:nvPr>
            <p:custDataLst>
              <p:tags r:id="rId17"/>
            </p:custDataLst>
          </p:nvPr>
        </p:nvSpPr>
        <p:spPr>
          <a:xfrm flipH="1">
            <a:off x="5808664" y="3213100"/>
            <a:ext cx="71437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209" name="直接连接符 8208"/>
          <p:cNvSpPr/>
          <p:nvPr>
            <p:custDataLst>
              <p:tags r:id="rId18"/>
            </p:custDataLst>
          </p:nvPr>
        </p:nvSpPr>
        <p:spPr>
          <a:xfrm flipH="1">
            <a:off x="5808664" y="4508500"/>
            <a:ext cx="71437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210" name="矩形 8209"/>
          <p:cNvSpPr/>
          <p:nvPr>
            <p:custDataLst>
              <p:tags r:id="rId19"/>
            </p:custDataLst>
          </p:nvPr>
        </p:nvSpPr>
        <p:spPr>
          <a:xfrm>
            <a:off x="5951538" y="4365625"/>
            <a:ext cx="215900" cy="287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40000" lnSpcReduction="20000"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none" strike="noStrike" kern="1200" cap="none" spc="0" normalizeH="0" baseline="0" noProof="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-1</a:t>
            </a:r>
          </a:p>
        </p:txBody>
      </p:sp>
      <p:sp>
        <p:nvSpPr>
          <p:cNvPr id="8211" name="矩形 8210"/>
          <p:cNvSpPr/>
          <p:nvPr>
            <p:custDataLst>
              <p:tags r:id="rId20"/>
            </p:custDataLst>
          </p:nvPr>
        </p:nvSpPr>
        <p:spPr>
          <a:xfrm>
            <a:off x="5951538" y="3068639"/>
            <a:ext cx="144462" cy="288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40000" lnSpcReduction="20000"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none" strike="noStrike" kern="1200" cap="none" spc="0" normalizeH="0" baseline="0" noProof="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1</a:t>
            </a:r>
          </a:p>
        </p:txBody>
      </p:sp>
      <p:sp>
        <p:nvSpPr>
          <p:cNvPr id="8212" name="矩形 8211"/>
          <p:cNvSpPr/>
          <p:nvPr>
            <p:custDataLst>
              <p:tags r:id="rId21"/>
            </p:custDataLst>
          </p:nvPr>
        </p:nvSpPr>
        <p:spPr>
          <a:xfrm>
            <a:off x="9264352" y="4005264"/>
            <a:ext cx="215900" cy="2873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40000" lnSpcReduction="20000"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none" strike="noStrike" kern="1200" cap="none" spc="0" normalizeH="0" baseline="0" noProof="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x</a:t>
            </a:r>
          </a:p>
        </p:txBody>
      </p:sp>
      <p:sp>
        <p:nvSpPr>
          <p:cNvPr id="8213" name="矩形 8212"/>
          <p:cNvSpPr/>
          <p:nvPr>
            <p:custDataLst>
              <p:tags r:id="rId22"/>
            </p:custDataLst>
          </p:nvPr>
        </p:nvSpPr>
        <p:spPr>
          <a:xfrm>
            <a:off x="5664200" y="1628775"/>
            <a:ext cx="215900" cy="287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40000" lnSpcReduction="20000"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none" strike="noStrike" kern="1200" cap="none" spc="0" normalizeH="0" baseline="0" noProof="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y</a:t>
            </a:r>
          </a:p>
        </p:txBody>
      </p:sp>
      <p:sp>
        <p:nvSpPr>
          <p:cNvPr id="30" name="矩形 29"/>
          <p:cNvSpPr/>
          <p:nvPr>
            <p:custDataLst>
              <p:tags r:id="rId23"/>
            </p:custDataLst>
          </p:nvPr>
        </p:nvSpPr>
        <p:spPr>
          <a:xfrm>
            <a:off x="10672914" y="1678608"/>
            <a:ext cx="1093633" cy="3831818"/>
          </a:xfrm>
          <a:prstGeom prst="rect">
            <a:avLst/>
          </a:prstGeom>
        </p:spPr>
        <p:txBody>
          <a:bodyPr vert="wordArtVertRtl"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kern="100">
                <a:solidFill>
                  <a:srgbClr val="FF0000"/>
                </a:solidFill>
                <a:latin typeface="Times New Roman" panose="02020603050405020304" pitchFamily="2" charset="0"/>
                <a:ea typeface="方正中等线简体" panose="03000509000000000000" pitchFamily="65" charset="-122"/>
                <a:cs typeface="Times New Roman" panose="02020603050405020304" pitchFamily="2" charset="0"/>
              </a:rPr>
              <a:t>通过观察函数图象，我们发现正切函数不是单调函数</a:t>
            </a:r>
            <a:r>
              <a:rPr lang="en-US" altLang="zh-CN" kern="100">
                <a:solidFill>
                  <a:srgbClr val="FF0000"/>
                </a:solidFill>
                <a:latin typeface="Times New Roman" panose="02020603050405020304" pitchFamily="2" charset="0"/>
                <a:ea typeface="方正中等线简体" panose="03000509000000000000" pitchFamily="65" charset="-122"/>
                <a:cs typeface="Times New Roman" panose="02020603050405020304" pitchFamily="2" charset="0"/>
              </a:rPr>
              <a:t>.</a:t>
            </a:r>
            <a:endParaRPr lang="zh-CN" altLang="zh-CN" kern="100">
              <a:solidFill>
                <a:srgbClr val="FF000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pSp>
        <p:nvGrpSpPr>
          <p:cNvPr id="2" name="组合 1"/>
          <p:cNvGrpSpPr/>
          <p:nvPr>
            <p:custDataLst>
              <p:tags r:id="rId24"/>
            </p:custDataLst>
          </p:nvPr>
        </p:nvGrpSpPr>
        <p:grpSpPr>
          <a:xfrm>
            <a:off x="39370" y="1438275"/>
            <a:ext cx="2851785" cy="3756660"/>
            <a:chOff x="514998" y="1484313"/>
            <a:chExt cx="2212065" cy="2309219"/>
          </a:xfrm>
        </p:grpSpPr>
        <p:sp>
          <p:nvSpPr>
            <p:cNvPr id="29" name="六边形 28"/>
            <p:cNvSpPr/>
            <p:nvPr>
              <p:custDataLst>
                <p:tags r:id="rId28"/>
              </p:custDataLst>
            </p:nvPr>
          </p:nvSpPr>
          <p:spPr>
            <a:xfrm>
              <a:off x="514998" y="1484313"/>
              <a:ext cx="2212065" cy="2309219"/>
            </a:xfrm>
            <a:prstGeom prst="hexagon">
              <a:avLst/>
            </a:prstGeom>
            <a:solidFill>
              <a:schemeClr val="accent4">
                <a:lumMod val="95000"/>
                <a:lumOff val="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aphicFrame>
          <p:nvGraphicFramePr>
            <p:cNvPr id="27" name="对象 26"/>
            <p:cNvGraphicFramePr>
              <a:graphicFrameLocks noChangeAspect="1"/>
            </p:cNvGraphicFramePr>
            <p:nvPr>
              <p:custDataLst>
                <p:tags r:id="rId29"/>
              </p:custDataLst>
            </p:nvPr>
          </p:nvGraphicFramePr>
          <p:xfrm>
            <a:off x="609076" y="1790726"/>
            <a:ext cx="2090896" cy="163823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322" name="Equation" r:id="rId38" imgW="41148000" imgH="39624000" progId="Equation.DSMT4">
                    <p:embed/>
                  </p:oleObj>
                </mc:Choice>
                <mc:Fallback>
                  <p:oleObj name="Equation" r:id="rId38" imgW="41148000" imgH="396240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9"/>
                        <a:stretch>
                          <a:fillRect/>
                        </a:stretch>
                      </p:blipFill>
                      <p:spPr>
                        <a:xfrm>
                          <a:off x="609076" y="1790726"/>
                          <a:ext cx="2090896" cy="1638234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2" name="组合 31"/>
          <p:cNvGrpSpPr/>
          <p:nvPr>
            <p:custDataLst>
              <p:tags r:id="rId25"/>
            </p:custDataLst>
          </p:nvPr>
        </p:nvGrpSpPr>
        <p:grpSpPr>
          <a:xfrm>
            <a:off x="8906510" y="208280"/>
            <a:ext cx="3192145" cy="3064510"/>
            <a:chOff x="514998" y="1484313"/>
            <a:chExt cx="2212065" cy="2309219"/>
          </a:xfrm>
        </p:grpSpPr>
        <p:sp>
          <p:nvSpPr>
            <p:cNvPr id="33" name="六边形 32"/>
            <p:cNvSpPr/>
            <p:nvPr>
              <p:custDataLst>
                <p:tags r:id="rId26"/>
              </p:custDataLst>
            </p:nvPr>
          </p:nvSpPr>
          <p:spPr>
            <a:xfrm>
              <a:off x="514998" y="1484313"/>
              <a:ext cx="2212065" cy="2309219"/>
            </a:xfrm>
            <a:prstGeom prst="hexagon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aphicFrame>
          <p:nvGraphicFramePr>
            <p:cNvPr id="34" name="对象 33"/>
            <p:cNvGraphicFramePr>
              <a:graphicFrameLocks noChangeAspect="1"/>
            </p:cNvGraphicFramePr>
            <p:nvPr>
              <p:custDataLst>
                <p:tags r:id="rId27"/>
              </p:custDataLst>
            </p:nvPr>
          </p:nvGraphicFramePr>
          <p:xfrm>
            <a:off x="579682" y="1655616"/>
            <a:ext cx="2112617" cy="180344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323" name="Equation" r:id="rId40" imgW="41452800" imgH="35356800" progId="Equation.DSMT4">
                    <p:embed/>
                  </p:oleObj>
                </mc:Choice>
                <mc:Fallback>
                  <p:oleObj name="Equation" r:id="rId40" imgW="41452800" imgH="353568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41"/>
                        <a:stretch>
                          <a:fillRect/>
                        </a:stretch>
                      </p:blipFill>
                      <p:spPr>
                        <a:xfrm>
                          <a:off x="579682" y="1655616"/>
                          <a:ext cx="2112617" cy="1803449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2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2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2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2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82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82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"/>
                            </p:stCondLst>
                            <p:childTnLst>
                              <p:par>
                                <p:cTn id="8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500"/>
                            </p:stCondLst>
                            <p:childTnLst>
                              <p:par>
                                <p:cTn id="8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500"/>
                            </p:stCondLst>
                            <p:childTnLst>
                              <p:par>
                                <p:cTn id="1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1" grpId="1"/>
      <p:bldP spid="8197" grpId="0" bldLvl="0" animBg="1"/>
      <p:bldP spid="8198" grpId="0" bldLvl="0" animBg="1"/>
      <p:bldP spid="8199" grpId="0" bldLvl="0" animBg="1"/>
      <p:bldP spid="8200" grpId="0" bldLvl="0" animBg="1"/>
      <p:bldP spid="8201" grpId="0" bldLvl="0" animBg="1"/>
      <p:bldP spid="8202" grpId="0" bldLvl="0" animBg="1"/>
      <p:bldP spid="8203" grpId="0" bldLvl="0" animBg="1"/>
      <p:bldP spid="8204" grpId="0" bldLvl="0" animBg="1"/>
      <p:bldP spid="8205" grpId="0" bldLvl="0" animBg="1"/>
      <p:bldP spid="8207" grpId="0"/>
      <p:bldP spid="8210" grpId="0"/>
      <p:bldP spid="8211" grpId="0"/>
      <p:bldP spid="8212" grpId="0"/>
      <p:bldP spid="8213" grpId="0"/>
      <p:bldP spid="30" grpId="0"/>
      <p:bldP spid="30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对象 2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83914951"/>
              </p:ext>
            </p:extLst>
          </p:nvPr>
        </p:nvGraphicFramePr>
        <p:xfrm>
          <a:off x="746442" y="2407365"/>
          <a:ext cx="5307330" cy="8489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55" name="Document" r:id="rId11" imgW="6827664" imgH="1099676" progId="Word.Document.12">
                  <p:embed/>
                </p:oleObj>
              </mc:Choice>
              <mc:Fallback>
                <p:oleObj name="Document" r:id="rId11" imgW="6827664" imgH="1099676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746442" y="2407365"/>
                        <a:ext cx="5307330" cy="84899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/>
          <p:cNvGraphicFramePr>
            <a:graphicFrameLocks noChangeAspect="1"/>
          </p:cNvGraphicFramePr>
          <p:nvPr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191152725"/>
              </p:ext>
            </p:extLst>
          </p:nvPr>
        </p:nvGraphicFramePr>
        <p:xfrm>
          <a:off x="6808470" y="2300327"/>
          <a:ext cx="3495040" cy="10814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56" name="文档" r:id="rId13" imgW="2905760" imgH="993140" progId="Word.Document.12">
                  <p:embed/>
                </p:oleObj>
              </mc:Choice>
              <mc:Fallback>
                <p:oleObj name="文档" r:id="rId13" imgW="2905760" imgH="99314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6808470" y="2300327"/>
                        <a:ext cx="3495040" cy="108140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对象 7"/>
          <p:cNvGraphicFramePr>
            <a:graphicFrameLocks noChangeAspect="1"/>
          </p:cNvGraphicFramePr>
          <p:nvPr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782568263"/>
              </p:ext>
            </p:extLst>
          </p:nvPr>
        </p:nvGraphicFramePr>
        <p:xfrm>
          <a:off x="1497330" y="3355201"/>
          <a:ext cx="7733665" cy="1238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57" name="文档" r:id="rId15" imgW="10165715" imgH="1558925" progId="Word.Document.12">
                  <p:embed/>
                </p:oleObj>
              </mc:Choice>
              <mc:Fallback>
                <p:oleObj name="文档" r:id="rId15" imgW="10165715" imgH="155892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1497330" y="3355201"/>
                        <a:ext cx="7733665" cy="12382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对象 11"/>
          <p:cNvGraphicFramePr>
            <a:graphicFrameLocks noChangeAspect="1"/>
          </p:cNvGraphicFramePr>
          <p:nvPr>
            <p:custDataLst>
              <p:tags r:id="rId5"/>
            </p:custDataLst>
            <p:extLst>
              <p:ext uri="{D42A27DB-BD31-4B8C-83A1-F6EECF244321}">
                <p14:modId xmlns:p14="http://schemas.microsoft.com/office/powerpoint/2010/main" val="2868936868"/>
              </p:ext>
            </p:extLst>
          </p:nvPr>
        </p:nvGraphicFramePr>
        <p:xfrm>
          <a:off x="1584007" y="4048332"/>
          <a:ext cx="8467725" cy="13265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58" name="文档" r:id="rId17" imgW="10761980" imgH="1610360" progId="Word.Document.12">
                  <p:embed/>
                </p:oleObj>
              </mc:Choice>
              <mc:Fallback>
                <p:oleObj name="文档" r:id="rId17" imgW="10761980" imgH="161036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584007" y="4048332"/>
                        <a:ext cx="8467725" cy="132651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对象 12"/>
          <p:cNvGraphicFramePr>
            <a:graphicFrameLocks noChangeAspect="1"/>
          </p:cNvGraphicFramePr>
          <p:nvPr>
            <p:custDataLst>
              <p:tags r:id="rId6"/>
            </p:custDataLst>
            <p:extLst>
              <p:ext uri="{D42A27DB-BD31-4B8C-83A1-F6EECF244321}">
                <p14:modId xmlns:p14="http://schemas.microsoft.com/office/powerpoint/2010/main" val="2153651028"/>
              </p:ext>
            </p:extLst>
          </p:nvPr>
        </p:nvGraphicFramePr>
        <p:xfrm>
          <a:off x="1497330" y="4932555"/>
          <a:ext cx="8641080" cy="1336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59" name="文档" r:id="rId19" imgW="10953115" imgH="1545590" progId="Word.Document.12">
                  <p:embed/>
                </p:oleObj>
              </mc:Choice>
              <mc:Fallback>
                <p:oleObj name="文档" r:id="rId19" imgW="10953115" imgH="154559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1497330" y="4932555"/>
                        <a:ext cx="8641080" cy="13366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矩形 14"/>
          <p:cNvSpPr/>
          <p:nvPr>
            <p:custDataLst>
              <p:tags r:id="rId7"/>
            </p:custDataLst>
          </p:nvPr>
        </p:nvSpPr>
        <p:spPr>
          <a:xfrm>
            <a:off x="1146396" y="5817139"/>
            <a:ext cx="362667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000" kern="100" dirty="0">
                <a:latin typeface="Times New Roman" panose="02020603050405020304" pitchFamily="2" charset="0"/>
                <a:ea typeface="黑体" panose="02010609060101010101" pitchFamily="49" charset="-122"/>
                <a:cs typeface="Times New Roman" panose="02020603050405020304" pitchFamily="2" charset="0"/>
              </a:rPr>
              <a:t>故原函数的最小正周期为</a:t>
            </a:r>
            <a:r>
              <a:rPr lang="en-US" altLang="zh-CN" sz="2000" kern="100" dirty="0">
                <a:latin typeface="Times New Roman" panose="02020603050405020304" pitchFamily="2" charset="0"/>
                <a:ea typeface="黑体" panose="02010609060101010101" pitchFamily="49" charset="-122"/>
                <a:cs typeface="Courier New" panose="02070309020205020404" pitchFamily="49" charset="0"/>
              </a:rPr>
              <a:t>4π</a:t>
            </a:r>
            <a:r>
              <a:rPr lang="en-US" altLang="zh-CN" sz="2800" kern="100" dirty="0">
                <a:latin typeface="Times New Roman" panose="02020603050405020304" pitchFamily="2" charset="0"/>
                <a:ea typeface="黑体" panose="02010609060101010101" pitchFamily="49" charset="-122"/>
                <a:cs typeface="Courier New" panose="02070309020205020404" pitchFamily="49" charset="0"/>
              </a:rPr>
              <a:t>.</a:t>
            </a:r>
            <a:endParaRPr lang="zh-CN" altLang="zh-CN" sz="105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16" name="对象 15"/>
          <p:cNvGraphicFramePr>
            <a:graphicFrameLocks noChangeAspect="1"/>
          </p:cNvGraphicFramePr>
          <p:nvPr>
            <p:custDataLst>
              <p:tags r:id="rId8"/>
            </p:custDataLst>
            <p:extLst>
              <p:ext uri="{D42A27DB-BD31-4B8C-83A1-F6EECF244321}">
                <p14:modId xmlns:p14="http://schemas.microsoft.com/office/powerpoint/2010/main" val="3110701023"/>
              </p:ext>
            </p:extLst>
          </p:nvPr>
        </p:nvGraphicFramePr>
        <p:xfrm>
          <a:off x="4773075" y="5771498"/>
          <a:ext cx="6111240" cy="809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60" name="文档" r:id="rId21" imgW="7045960" imgH="995680" progId="Word.Document.12">
                  <p:embed/>
                </p:oleObj>
              </mc:Choice>
              <mc:Fallback>
                <p:oleObj name="文档" r:id="rId21" imgW="7045960" imgH="99568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4773075" y="5771498"/>
                        <a:ext cx="6111240" cy="8096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对象 8"/>
          <p:cNvGraphicFramePr>
            <a:graphicFrameLocks noChangeAspect="1"/>
          </p:cNvGraphicFramePr>
          <p:nvPr>
            <p:custDataLst>
              <p:tags r:id="rId9"/>
            </p:custDataLst>
            <p:extLst>
              <p:ext uri="{D42A27DB-BD31-4B8C-83A1-F6EECF244321}">
                <p14:modId xmlns:p14="http://schemas.microsoft.com/office/powerpoint/2010/main" val="4022072045"/>
              </p:ext>
            </p:extLst>
          </p:nvPr>
        </p:nvGraphicFramePr>
        <p:xfrm>
          <a:off x="1647776" y="179387"/>
          <a:ext cx="6749415" cy="22180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61" name="文档" r:id="rId23" imgW="5613400" imgH="1986280" progId="Word.Document.12">
                  <p:embed/>
                </p:oleObj>
              </mc:Choice>
              <mc:Fallback>
                <p:oleObj name="文档" r:id="rId23" imgW="5613400" imgH="198628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4"/>
                      <a:stretch>
                        <a:fillRect/>
                      </a:stretch>
                    </p:blipFill>
                    <p:spPr>
                      <a:xfrm>
                        <a:off x="1647776" y="179387"/>
                        <a:ext cx="6749415" cy="221805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15415" y="993140"/>
          <a:ext cx="9709785" cy="1257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61" name="文档" r:id="rId10" imgW="10815320" imgH="1412240" progId="Word.Document.12">
                  <p:embed/>
                </p:oleObj>
              </mc:Choice>
              <mc:Fallback>
                <p:oleObj name="文档" r:id="rId10" imgW="10815320" imgH="141224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415415" y="993140"/>
                        <a:ext cx="9709785" cy="1257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/>
          <p:cNvGraphicFramePr>
            <a:graphicFrameLocks noChangeAspect="1"/>
          </p:cNvGraphicFramePr>
          <p:nvPr>
            <p:custDataLst>
              <p:tags r:id="rId3"/>
            </p:custDataLst>
          </p:nvPr>
        </p:nvGraphicFramePr>
        <p:xfrm>
          <a:off x="1622232" y="2124021"/>
          <a:ext cx="5976664" cy="10212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62" name="文档" r:id="rId12" imgW="7805420" imgH="1334135" progId="Word.Document.12">
                  <p:embed/>
                </p:oleObj>
              </mc:Choice>
              <mc:Fallback>
                <p:oleObj name="文档" r:id="rId12" imgW="7805420" imgH="133413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1622232" y="2124021"/>
                        <a:ext cx="5976664" cy="102123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矩形 5"/>
          <p:cNvSpPr/>
          <p:nvPr>
            <p:custDataLst>
              <p:tags r:id="rId4"/>
            </p:custDataLst>
          </p:nvPr>
        </p:nvSpPr>
        <p:spPr>
          <a:xfrm>
            <a:off x="2318385" y="2941955"/>
            <a:ext cx="4078605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kern="100">
                <a:latin typeface="Times New Roman" panose="02020603050405020304" pitchFamily="2" charset="0"/>
                <a:ea typeface="黑体" panose="02010609060101010101" pitchFamily="49" charset="-122"/>
                <a:cs typeface="Times New Roman" panose="02020603050405020304" pitchFamily="2" charset="0"/>
              </a:rPr>
              <a:t>令</a:t>
            </a:r>
            <a:r>
              <a:rPr lang="en-US" altLang="zh-CN" sz="2400" kern="100">
                <a:latin typeface="Times New Roman" panose="02020603050405020304" pitchFamily="2" charset="0"/>
                <a:ea typeface="黑体" panose="02010609060101010101" pitchFamily="49" charset="-122"/>
                <a:cs typeface="Courier New" panose="02070309020205020404" pitchFamily="49" charset="0"/>
              </a:rPr>
              <a:t>tan </a:t>
            </a:r>
            <a:r>
              <a:rPr lang="en-US" altLang="zh-CN" sz="2400" i="1" kern="100">
                <a:latin typeface="Times New Roman" panose="02020603050405020304" pitchFamily="2" charset="0"/>
                <a:ea typeface="黑体" panose="02010609060101010101" pitchFamily="49" charset="-122"/>
                <a:cs typeface="Courier New" panose="02070309020205020404" pitchFamily="49" charset="0"/>
              </a:rPr>
              <a:t>x</a:t>
            </a:r>
            <a:r>
              <a:rPr lang="zh-CN" altLang="zh-CN" sz="2400" kern="100">
                <a:latin typeface="Times New Roman" panose="02020603050405020304" pitchFamily="2" charset="0"/>
                <a:ea typeface="黑体" panose="02010609060101010101" pitchFamily="49" charset="-122"/>
                <a:cs typeface="Times New Roman" panose="02020603050405020304" pitchFamily="2" charset="0"/>
              </a:rPr>
              <a:t>＝</a:t>
            </a:r>
            <a:r>
              <a:rPr lang="en-US" altLang="zh-CN" sz="2400" i="1" kern="100">
                <a:latin typeface="Times New Roman" panose="02020603050405020304" pitchFamily="2" charset="0"/>
                <a:ea typeface="黑体" panose="02010609060101010101" pitchFamily="49" charset="-122"/>
                <a:cs typeface="Courier New" panose="02070309020205020404" pitchFamily="49" charset="0"/>
              </a:rPr>
              <a:t>t</a:t>
            </a:r>
            <a:r>
              <a:rPr lang="zh-CN" altLang="zh-CN" sz="2400" kern="100">
                <a:latin typeface="Times New Roman" panose="02020603050405020304" pitchFamily="2" charset="0"/>
                <a:ea typeface="黑体" panose="02010609060101010101" pitchFamily="49" charset="-122"/>
                <a:cs typeface="Times New Roman" panose="02020603050405020304" pitchFamily="2" charset="0"/>
              </a:rPr>
              <a:t>，则</a:t>
            </a:r>
            <a:r>
              <a:rPr lang="en-US" altLang="zh-CN" sz="2400" i="1" kern="100">
                <a:latin typeface="Times New Roman" panose="02020603050405020304" pitchFamily="2" charset="0"/>
                <a:ea typeface="黑体" panose="02010609060101010101" pitchFamily="49" charset="-122"/>
                <a:cs typeface="Courier New" panose="02070309020205020404" pitchFamily="49" charset="0"/>
              </a:rPr>
              <a:t>t</a:t>
            </a:r>
            <a:r>
              <a:rPr lang="en-US" altLang="zh-CN" sz="2400" kern="100">
                <a:latin typeface="宋体" panose="02010600030101010101" pitchFamily="2" charset="-122"/>
                <a:ea typeface="黑体" panose="02010609060101010101" pitchFamily="49" charset="-122"/>
                <a:cs typeface="Times New Roman" panose="02020603050405020304" pitchFamily="2" charset="0"/>
              </a:rPr>
              <a:t>∈</a:t>
            </a:r>
            <a:r>
              <a:rPr lang="en-US" altLang="zh-CN" sz="2400" kern="100">
                <a:latin typeface="Times New Roman" panose="02020603050405020304" pitchFamily="2" charset="0"/>
                <a:ea typeface="黑体" panose="02010609060101010101" pitchFamily="49" charset="-122"/>
                <a:cs typeface="Courier New" panose="02070309020205020404" pitchFamily="49" charset="0"/>
              </a:rPr>
              <a:t>[</a:t>
            </a:r>
            <a:r>
              <a:rPr lang="zh-CN" altLang="zh-CN" sz="2400" kern="100">
                <a:latin typeface="Times New Roman" panose="02020603050405020304" pitchFamily="2" charset="0"/>
                <a:ea typeface="黑体" panose="02010609060101010101" pitchFamily="49" charset="-122"/>
                <a:cs typeface="Times New Roman" panose="02020603050405020304" pitchFamily="2" charset="0"/>
              </a:rPr>
              <a:t>－</a:t>
            </a:r>
            <a:r>
              <a:rPr lang="en-US" altLang="zh-CN" sz="2400" kern="100">
                <a:latin typeface="Times New Roman" panose="02020603050405020304" pitchFamily="2" charset="0"/>
                <a:ea typeface="黑体" panose="02010609060101010101" pitchFamily="49" charset="-122"/>
                <a:cs typeface="Courier New" panose="02070309020205020404" pitchFamily="49" charset="0"/>
              </a:rPr>
              <a:t>1,1].</a:t>
            </a:r>
            <a:endParaRPr lang="zh-CN" altLang="zh-CN" sz="240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7" name="对象 6"/>
          <p:cNvGraphicFramePr>
            <a:graphicFrameLocks noChangeAspect="1"/>
          </p:cNvGraphicFramePr>
          <p:nvPr>
            <p:custDataLst>
              <p:tags r:id="rId5"/>
            </p:custDataLst>
          </p:nvPr>
        </p:nvGraphicFramePr>
        <p:xfrm>
          <a:off x="2186305" y="4278630"/>
          <a:ext cx="7492365" cy="11950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63" name="文档" r:id="rId14" imgW="8578215" imgH="1369060" progId="Word.Document.12">
                  <p:embed/>
                </p:oleObj>
              </mc:Choice>
              <mc:Fallback>
                <p:oleObj name="文档" r:id="rId14" imgW="8578215" imgH="136906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2186305" y="4278630"/>
                        <a:ext cx="7492365" cy="119507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对象 8"/>
          <p:cNvGraphicFramePr>
            <a:graphicFrameLocks noChangeAspect="1"/>
          </p:cNvGraphicFramePr>
          <p:nvPr>
            <p:custDataLst>
              <p:tags r:id="rId6"/>
            </p:custDataLst>
          </p:nvPr>
        </p:nvGraphicFramePr>
        <p:xfrm>
          <a:off x="2318385" y="5045075"/>
          <a:ext cx="6845300" cy="10483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64" name="文档" r:id="rId16" imgW="8578215" imgH="1367790" progId="Word.Document.12">
                  <p:embed/>
                </p:oleObj>
              </mc:Choice>
              <mc:Fallback>
                <p:oleObj name="文档" r:id="rId16" imgW="8578215" imgH="136779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2318385" y="5045075"/>
                        <a:ext cx="6845300" cy="104838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矩形 9"/>
          <p:cNvSpPr/>
          <p:nvPr>
            <p:custDataLst>
              <p:tags r:id="rId7"/>
            </p:custDataLst>
          </p:nvPr>
        </p:nvSpPr>
        <p:spPr>
          <a:xfrm>
            <a:off x="2153920" y="5676900"/>
            <a:ext cx="3961130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kern="100">
                <a:latin typeface="Times New Roman" panose="02020603050405020304" pitchFamily="2" charset="0"/>
                <a:ea typeface="黑体" panose="02010609060101010101" pitchFamily="49" charset="-122"/>
                <a:cs typeface="Times New Roman" panose="02020603050405020304" pitchFamily="2" charset="0"/>
              </a:rPr>
              <a:t>故所求函数的值域为</a:t>
            </a:r>
            <a:r>
              <a:rPr lang="en-US" altLang="zh-CN" sz="2400" kern="100">
                <a:latin typeface="Times New Roman" panose="02020603050405020304" pitchFamily="2" charset="0"/>
                <a:ea typeface="黑体" panose="02010609060101010101" pitchFamily="49" charset="-122"/>
              </a:rPr>
              <a:t>[</a:t>
            </a:r>
            <a:r>
              <a:rPr lang="zh-CN" altLang="zh-CN" sz="2400" kern="100">
                <a:latin typeface="Times New Roman" panose="02020603050405020304" pitchFamily="2" charset="0"/>
                <a:ea typeface="黑体" panose="02010609060101010101" pitchFamily="49" charset="-122"/>
                <a:cs typeface="Times New Roman" panose="02020603050405020304" pitchFamily="2" charset="0"/>
              </a:rPr>
              <a:t>－</a:t>
            </a:r>
            <a:r>
              <a:rPr lang="en-US" altLang="zh-CN" sz="2400" kern="100">
                <a:latin typeface="Times New Roman" panose="02020603050405020304" pitchFamily="2" charset="0"/>
                <a:ea typeface="黑体" panose="02010609060101010101" pitchFamily="49" charset="-122"/>
              </a:rPr>
              <a:t>4,4].</a:t>
            </a:r>
            <a:endParaRPr lang="zh-CN" altLang="zh-CN" sz="240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2" name="矩形 11"/>
          <p:cNvSpPr/>
          <p:nvPr>
            <p:custDataLst>
              <p:tags r:id="rId8"/>
            </p:custDataLst>
          </p:nvPr>
        </p:nvSpPr>
        <p:spPr>
          <a:xfrm>
            <a:off x="2201545" y="3710305"/>
            <a:ext cx="4818380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kern="100">
                <a:latin typeface="宋体" panose="02010600030101010101" pitchFamily="2" charset="-122"/>
                <a:ea typeface="黑体" panose="02010609060101010101" pitchFamily="49" charset="-122"/>
                <a:cs typeface="Times New Roman" panose="02020603050405020304" pitchFamily="2" charset="0"/>
              </a:rPr>
              <a:t>∴</a:t>
            </a:r>
            <a:r>
              <a:rPr lang="en-US" altLang="zh-CN" sz="2400" i="1" kern="100">
                <a:latin typeface="Times New Roman" panose="02020603050405020304" pitchFamily="2" charset="0"/>
                <a:ea typeface="黑体" panose="02010609060101010101" pitchFamily="49" charset="-122"/>
                <a:cs typeface="Courier New" panose="02070309020205020404" pitchFamily="49" charset="0"/>
              </a:rPr>
              <a:t>y</a:t>
            </a:r>
            <a:r>
              <a:rPr lang="zh-CN" altLang="zh-CN" sz="2400" kern="100">
                <a:latin typeface="Times New Roman" panose="02020603050405020304" pitchFamily="2" charset="0"/>
                <a:ea typeface="黑体" panose="02010609060101010101" pitchFamily="49" charset="-122"/>
                <a:cs typeface="Times New Roman" panose="02020603050405020304" pitchFamily="2" charset="0"/>
              </a:rPr>
              <a:t>＝－</a:t>
            </a:r>
            <a:r>
              <a:rPr lang="en-US" altLang="zh-CN" sz="2400" i="1" kern="100">
                <a:latin typeface="Times New Roman" panose="02020603050405020304" pitchFamily="2" charset="0"/>
                <a:ea typeface="黑体" panose="02010609060101010101" pitchFamily="49" charset="-122"/>
                <a:cs typeface="Courier New" panose="02070309020205020404" pitchFamily="49" charset="0"/>
              </a:rPr>
              <a:t>t</a:t>
            </a:r>
            <a:r>
              <a:rPr lang="en-US" altLang="zh-CN" sz="2400" kern="100" baseline="30000">
                <a:latin typeface="Times New Roman" panose="02020603050405020304" pitchFamily="2" charset="0"/>
                <a:ea typeface="黑体" panose="02010609060101010101" pitchFamily="49" charset="-122"/>
                <a:cs typeface="Courier New" panose="02070309020205020404" pitchFamily="49" charset="0"/>
              </a:rPr>
              <a:t>2</a:t>
            </a:r>
            <a:r>
              <a:rPr lang="zh-CN" altLang="zh-CN" sz="2400" kern="100">
                <a:latin typeface="Times New Roman" panose="02020603050405020304" pitchFamily="2" charset="0"/>
                <a:ea typeface="黑体" panose="02010609060101010101" pitchFamily="49" charset="-122"/>
                <a:cs typeface="Times New Roman" panose="02020603050405020304" pitchFamily="2" charset="0"/>
              </a:rPr>
              <a:t>＋</a:t>
            </a:r>
            <a:r>
              <a:rPr lang="en-US" altLang="zh-CN" sz="2400" kern="100">
                <a:latin typeface="Times New Roman" panose="02020603050405020304" pitchFamily="2" charset="0"/>
                <a:ea typeface="黑体" panose="02010609060101010101" pitchFamily="49" charset="-122"/>
                <a:cs typeface="Courier New" panose="02070309020205020404" pitchFamily="49" charset="0"/>
              </a:rPr>
              <a:t>4</a:t>
            </a:r>
            <a:r>
              <a:rPr lang="en-US" altLang="zh-CN" sz="2400" i="1" kern="100">
                <a:latin typeface="Times New Roman" panose="02020603050405020304" pitchFamily="2" charset="0"/>
                <a:ea typeface="黑体" panose="02010609060101010101" pitchFamily="49" charset="-122"/>
                <a:cs typeface="Courier New" panose="02070309020205020404" pitchFamily="49" charset="0"/>
              </a:rPr>
              <a:t>t</a:t>
            </a:r>
            <a:r>
              <a:rPr lang="zh-CN" altLang="zh-CN" sz="2400" kern="100">
                <a:latin typeface="Times New Roman" panose="02020603050405020304" pitchFamily="2" charset="0"/>
                <a:ea typeface="黑体" panose="02010609060101010101" pitchFamily="49" charset="-122"/>
                <a:cs typeface="Times New Roman" panose="02020603050405020304" pitchFamily="2" charset="0"/>
              </a:rPr>
              <a:t>＋</a:t>
            </a:r>
            <a:r>
              <a:rPr lang="en-US" altLang="zh-CN" sz="2400" kern="100">
                <a:latin typeface="Times New Roman" panose="02020603050405020304" pitchFamily="2" charset="0"/>
                <a:ea typeface="黑体" panose="02010609060101010101" pitchFamily="49" charset="-122"/>
                <a:cs typeface="Courier New" panose="02070309020205020404" pitchFamily="49" charset="0"/>
              </a:rPr>
              <a:t>1</a:t>
            </a:r>
            <a:r>
              <a:rPr lang="zh-CN" altLang="zh-CN" sz="2400" kern="100">
                <a:latin typeface="Times New Roman" panose="02020603050405020304" pitchFamily="2" charset="0"/>
                <a:ea typeface="黑体" panose="02010609060101010101" pitchFamily="49" charset="-122"/>
                <a:cs typeface="Times New Roman" panose="02020603050405020304" pitchFamily="2" charset="0"/>
              </a:rPr>
              <a:t>＝－</a:t>
            </a:r>
            <a:r>
              <a:rPr lang="en-US" altLang="zh-CN" sz="2400" kern="100">
                <a:latin typeface="Times New Roman" panose="02020603050405020304" pitchFamily="2" charset="0"/>
                <a:ea typeface="黑体" panose="02010609060101010101" pitchFamily="49" charset="-122"/>
                <a:cs typeface="Courier New" panose="02070309020205020404" pitchFamily="49" charset="0"/>
              </a:rPr>
              <a:t>(</a:t>
            </a:r>
            <a:r>
              <a:rPr lang="en-US" altLang="zh-CN" sz="2400" i="1" kern="100">
                <a:latin typeface="Times New Roman" panose="02020603050405020304" pitchFamily="2" charset="0"/>
                <a:ea typeface="黑体" panose="02010609060101010101" pitchFamily="49" charset="-122"/>
                <a:cs typeface="Courier New" panose="02070309020205020404" pitchFamily="49" charset="0"/>
              </a:rPr>
              <a:t>t</a:t>
            </a:r>
            <a:r>
              <a:rPr lang="zh-CN" altLang="zh-CN" sz="2400" kern="100">
                <a:latin typeface="Times New Roman" panose="02020603050405020304" pitchFamily="2" charset="0"/>
                <a:ea typeface="黑体" panose="02010609060101010101" pitchFamily="49" charset="-122"/>
                <a:cs typeface="Times New Roman" panose="02020603050405020304" pitchFamily="2" charset="0"/>
              </a:rPr>
              <a:t>－</a:t>
            </a:r>
            <a:r>
              <a:rPr lang="en-US" altLang="zh-CN" sz="2400" kern="100">
                <a:latin typeface="Times New Roman" panose="02020603050405020304" pitchFamily="2" charset="0"/>
                <a:ea typeface="黑体" panose="02010609060101010101" pitchFamily="49" charset="-122"/>
                <a:cs typeface="Courier New" panose="02070309020205020404" pitchFamily="49" charset="0"/>
              </a:rPr>
              <a:t>2)</a:t>
            </a:r>
            <a:r>
              <a:rPr lang="en-US" altLang="zh-CN" sz="2400" kern="100" baseline="30000">
                <a:latin typeface="Times New Roman" panose="02020603050405020304" pitchFamily="2" charset="0"/>
                <a:ea typeface="黑体" panose="02010609060101010101" pitchFamily="49" charset="-122"/>
                <a:cs typeface="Courier New" panose="02070309020205020404" pitchFamily="49" charset="0"/>
              </a:rPr>
              <a:t>2</a:t>
            </a:r>
            <a:r>
              <a:rPr lang="zh-CN" altLang="zh-CN" sz="2400" kern="100">
                <a:latin typeface="Times New Roman" panose="02020603050405020304" pitchFamily="2" charset="0"/>
                <a:ea typeface="黑体" panose="02010609060101010101" pitchFamily="49" charset="-122"/>
                <a:cs typeface="Times New Roman" panose="02020603050405020304" pitchFamily="2" charset="0"/>
              </a:rPr>
              <a:t>＋</a:t>
            </a:r>
            <a:r>
              <a:rPr lang="en-US" altLang="zh-CN" sz="2400" kern="100">
                <a:latin typeface="Times New Roman" panose="02020603050405020304" pitchFamily="2" charset="0"/>
                <a:ea typeface="黑体" panose="02010609060101010101" pitchFamily="49" charset="-122"/>
                <a:cs typeface="Courier New" panose="02070309020205020404" pitchFamily="49" charset="0"/>
              </a:rPr>
              <a:t>5.</a:t>
            </a:r>
            <a:endParaRPr lang="zh-CN" altLang="zh-CN" sz="240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对象 2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384810" y="1149350"/>
          <a:ext cx="11501755" cy="16611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7" name="Equation" r:id="rId4" imgW="118567200" imgH="18288000" progId="Equation.DSMT4">
                  <p:embed/>
                </p:oleObj>
              </mc:Choice>
              <mc:Fallback>
                <p:oleObj name="Equation" r:id="rId4" imgW="118567200" imgH="182880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84810" y="1149350"/>
                        <a:ext cx="11501755" cy="16611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291" name="内容占位符 12290"/>
          <p:cNvGraphicFramePr>
            <a:graphicFrameLocks noGrp="1" noChangeAspect="1"/>
          </p:cNvGraphicFramePr>
          <p:nvPr>
            <p:ph sz="quarter" idx="4294967295"/>
            <p:custDataLst>
              <p:tags r:id="rId2"/>
            </p:custDataLst>
          </p:nvPr>
        </p:nvGraphicFramePr>
        <p:xfrm>
          <a:off x="883850" y="1727382"/>
          <a:ext cx="2914614" cy="77950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7" r:id="rId6" imgW="1323340" imgH="394335" progId="Equation.3">
                  <p:embed/>
                </p:oleObj>
              </mc:Choice>
              <mc:Fallback>
                <p:oleObj r:id="rId6" imgW="1323340" imgH="394335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883850" y="1727382"/>
                        <a:ext cx="2914614" cy="779503"/>
                      </a:xfrm>
                      <a:prstGeom prst="rect">
                        <a:avLst/>
                      </a:prstGeom>
                      <a:noFill/>
                      <a:ln w="38100"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2" name="对象 12291"/>
          <p:cNvGraphicFramePr>
            <a:graphicFrameLocks noGrp="1" noChangeAspect="1"/>
          </p:cNvGraphicFramePr>
          <p:nvPr>
            <p:custDataLst>
              <p:tags r:id="rId3"/>
            </p:custDataLst>
          </p:nvPr>
        </p:nvGraphicFramePr>
        <p:xfrm>
          <a:off x="6581140" y="1847215"/>
          <a:ext cx="2858135" cy="6813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8" r:id="rId8" imgW="1612265" imgH="393700" progId="Equation.3">
                  <p:embed/>
                </p:oleObj>
              </mc:Choice>
              <mc:Fallback>
                <p:oleObj r:id="rId8" imgW="1612265" imgH="3937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6581140" y="1847215"/>
                        <a:ext cx="2858135" cy="681355"/>
                      </a:xfrm>
                      <a:prstGeom prst="rect">
                        <a:avLst/>
                      </a:prstGeom>
                      <a:noFill/>
                      <a:ln cap="flat" cmpd="sng">
                        <a:solidFill>
                          <a:schemeClr val="tx2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文本框 21"/>
          <p:cNvSpPr txBox="1"/>
          <p:nvPr>
            <p:custDataLst>
              <p:tags r:id="rId4"/>
            </p:custDataLst>
          </p:nvPr>
        </p:nvSpPr>
        <p:spPr>
          <a:xfrm>
            <a:off x="312314" y="1149341"/>
            <a:ext cx="5217716" cy="46037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lvl="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altLang="zh-CN" sz="2400">
                <a:solidFill>
                  <a:srgbClr val="FF3300"/>
                </a:solidFill>
                <a:latin typeface="华文隶书" panose="02010800040101010101" charset="-122"/>
                <a:ea typeface="华文隶书" panose="02010800040101010101" charset="-122"/>
              </a:rPr>
              <a:t>【</a:t>
            </a:r>
            <a:r>
              <a:rPr lang="zh-CN" altLang="en-US" sz="2400">
                <a:solidFill>
                  <a:srgbClr val="FF3300"/>
                </a:solidFill>
                <a:latin typeface="华文隶书" panose="02010800040101010101" charset="-122"/>
                <a:ea typeface="华文隶书" panose="02010800040101010101" charset="-122"/>
              </a:rPr>
              <a:t>练</a:t>
            </a:r>
            <a:r>
              <a:rPr lang="en-US" altLang="x-none" sz="2400" b="1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r>
              <a:rPr lang="en-US" altLang="zh-CN" sz="2400">
                <a:solidFill>
                  <a:srgbClr val="FF3300"/>
                </a:solidFill>
                <a:latin typeface="华文隶书" panose="02010800040101010101" charset="-122"/>
                <a:ea typeface="华文隶书" panose="02010800040101010101" charset="-122"/>
              </a:rPr>
              <a:t>】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</a:rPr>
              <a:t>求下列函数的单调区间</a:t>
            </a:r>
            <a:r>
              <a: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华文隶书" panose="02010800040101010101" charset="-122"/>
                <a:ea typeface="华文隶书" panose="02010800040101010101" charset="-122"/>
              </a:rPr>
              <a:t>：</a:t>
            </a: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rgbClr val="FF3300"/>
              </a:solidFill>
              <a:effectLst/>
              <a:uLnTx/>
              <a:uFillTx/>
              <a:latin typeface="华文宋体" panose="02010600040101010101" pitchFamily="2" charset="-122"/>
              <a:ea typeface="华文宋体" panose="0201060004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0000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C68A14AF-97D9-4B87-AA04-ECB817B0B6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675" y="163160"/>
            <a:ext cx="12056326" cy="6694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50588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7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8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9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0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2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3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4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5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6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7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8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9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0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2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3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5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7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0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2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3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4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6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5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6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7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8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9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0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1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2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3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4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5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7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8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9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0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1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2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3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4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5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6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7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8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9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0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1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2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3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4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5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6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7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8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9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0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1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2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3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4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7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8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0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5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7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8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9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0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1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2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3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4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5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6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7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8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9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0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1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2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3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4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5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6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8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1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9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0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3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4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5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6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2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3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6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7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8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9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0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8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9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0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1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2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3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4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5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6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7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8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9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0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1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2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3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4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5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6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7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8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0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1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4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5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6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2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3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8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9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0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1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2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3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4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5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1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2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3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4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5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6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8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9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9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0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8"/>
</p:tagLst>
</file>

<file path=ppt/theme/theme1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6CBE6"/>
      </a:accent5>
      <a:accent6>
        <a:srgbClr val="D4702B"/>
      </a:accent6>
      <a:hlink>
        <a:srgbClr val="0563C1"/>
      </a:hlink>
      <a:folHlink>
        <a:srgbClr val="954F72"/>
      </a:folHlink>
    </a:clrScheme>
    <a:fontScheme name="">
      <a:majorFont>
        <a:latin typeface="Calibri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476</Words>
  <Application>Microsoft Office PowerPoint</Application>
  <PresentationFormat>宽屏</PresentationFormat>
  <Paragraphs>62</Paragraphs>
  <Slides>17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5</vt:i4>
      </vt:variant>
      <vt:variant>
        <vt:lpstr>幻灯片标题</vt:lpstr>
      </vt:variant>
      <vt:variant>
        <vt:i4>17</vt:i4>
      </vt:variant>
    </vt:vector>
  </HeadingPairs>
  <TitlesOfParts>
    <vt:vector size="37" baseType="lpstr">
      <vt:lpstr>方正粗倩简体</vt:lpstr>
      <vt:lpstr>黑体</vt:lpstr>
      <vt:lpstr>华文琥珀</vt:lpstr>
      <vt:lpstr>华文隶书</vt:lpstr>
      <vt:lpstr>华文宋体</vt:lpstr>
      <vt:lpstr>华文细黑</vt:lpstr>
      <vt:lpstr>华文中宋</vt:lpstr>
      <vt:lpstr>楷体_GB2312</vt:lpstr>
      <vt:lpstr>宋体</vt:lpstr>
      <vt:lpstr>微软雅黑</vt:lpstr>
      <vt:lpstr>Arial</vt:lpstr>
      <vt:lpstr>Calibri</vt:lpstr>
      <vt:lpstr>Times New Roman</vt:lpstr>
      <vt:lpstr>Wingdings</vt:lpstr>
      <vt:lpstr>Office 主题</vt:lpstr>
      <vt:lpstr>文档</vt:lpstr>
      <vt:lpstr>Equation</vt:lpstr>
      <vt:lpstr>Microsoft 公式 3.0</vt:lpstr>
      <vt:lpstr>Microsoft Word 文档</vt:lpstr>
      <vt:lpstr>MathType 6.0 Equation</vt:lpstr>
      <vt:lpstr>5.4.3正切函数的性质与图像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1.1 集合的概念 </dc:title>
  <dc:creator>Administrator</dc:creator>
  <cp:lastModifiedBy>Chen Xiangyue (SSE)</cp:lastModifiedBy>
  <cp:revision>123</cp:revision>
  <dcterms:created xsi:type="dcterms:W3CDTF">2021-08-30T01:33:00Z</dcterms:created>
  <dcterms:modified xsi:type="dcterms:W3CDTF">2021-12-17T10:05:12Z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3B9432A86A304C69B407AD859EA5AE95</vt:lpwstr>
  </property>
  <property fmtid="{D5CDD505-2E9C-101B-9397-08002B2CF9AE}" pid="3" name="KSOProductBuildVer">
    <vt:lpwstr>2052-11.1.0.11194</vt:lpwstr>
  </property>
</Properties>
</file>