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4"/>
  </p:normalViewPr>
  <p:slideViewPr>
    <p:cSldViewPr snapToGrid="0" snapToObjects="1">
      <p:cViewPr varScale="1">
        <p:scale>
          <a:sx n="102" d="100"/>
          <a:sy n="102" d="100"/>
        </p:scale>
        <p:origin x="95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0AF902-A49D-EE40-BF50-C42F5A4D0BCF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911AF4-BBC3-034D-B4B2-B6EFF07E6DE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74001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911AF4-BBC3-034D-B4B2-B6EFF07E6DE9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43379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BDBB2D-F91C-5282-BBBE-2C0FB22894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3DC093F-ED67-51CB-C5D0-26A001831E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50C2F4A-B8B3-8D17-FBC8-87A8B229C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41AABF7-77B5-F0A0-E270-9889BDCBE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6A2284-3862-FCC0-89B4-92506226D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04547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EC4046-A5C2-E8B5-267B-850636DD8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0670E71-EFE0-C1CC-5704-47249E8CD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092EF0A-F44C-538E-78DE-57F4A8DEE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70E4ABB-EC66-4CFB-1F0C-9A894A1CB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A87B76-19A1-9E27-FC72-CF395C697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83372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AE2DB6-97C6-4399-CC85-AAF49F187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9FCD2F6-D772-4D51-04F3-D2BB8177D0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32B2CDA-449C-867D-599F-FD8D8F651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9FDEC13-0FB9-1C53-DF85-DBFEA79DB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88D82C4-07B8-F4E0-FA43-16CD2A545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39122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54B290-5AEF-8FB6-0BCD-CA4C145A0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B77A417-EECF-D6D3-A95A-E7D0B82421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B6C2F57-0949-A7A0-95AF-39EB51403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ED7F2D1-5BC2-FE46-052F-073C2C35E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1C1DBF3-1DDC-824E-EA0F-6D0D23286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DD3D5A6-0ECC-54AF-9AB4-300642426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51329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BA114F-4ED9-FF70-FD34-616CF0451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F619D86-37A2-A31E-FA75-CDECD90F2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2CEF1DC-5360-CAA6-0FA2-A393240D43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01E5CC2-6B99-A098-F280-34AF2D311A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D8E1B6E-0B01-8AD8-5DB5-A33C0A5AF2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D2744EE-1281-1AEB-C634-1727BA6F9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E75FFF4-B417-6FAD-CB24-F625B9E2D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90AD07D-72EB-9869-3214-614B1A456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07402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B87E16-EB9E-788E-9898-E272F1B95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AD2BE7B-C15A-FC76-4517-5900008B4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B656A0F-A017-94E8-B288-1F2482B7F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6515769-AAEF-ACCD-3870-5C83EFF31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84820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451CA94-4E30-AF75-E6EB-31502FE40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6028FE2-7CEB-976C-A219-558472BD3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3DDD800-DAA4-DB47-B5F0-D1CE61343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6948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4D0022-FD1A-7810-BF76-BACB5A7C2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9A64B56-FA41-419D-21F3-EE63938AE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7920BA9-C771-8865-21AF-D3BFA808F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F3B55B7-398B-D004-B0B6-29C945602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8A2927C-47FA-0148-E46E-2FB790D9D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60C4AE1-4B0E-E810-944C-BBBA4FB7F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24501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8B6093-1D45-061B-5CBF-3AAE52638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DFC00D9-F41B-0B57-0FCB-49B80E9F8C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1C7852C-8447-38CA-B201-E3945BA1FE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36982FA-3263-6ED5-AA15-DB0B61A7A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782A1BC-3242-8891-3EFA-E69535F20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84C348C-15D6-5747-2CD3-793C72249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50902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8FC4E7-3036-7F84-3CDD-657005E22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B4DE546-F7E0-DEC8-118A-5DB14109E3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8DA5E30-1181-760E-898F-94F02DED7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B8F6B3-2A97-30E6-5C66-AD353D4AC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15BCC4-22CD-0A48-3E2C-167A46AA7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15985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781F73C-F7E8-1277-BF12-DE538AE96D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9C65A76-F7FF-68A3-1B52-3AA7810C0E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97E8D50-FA13-FAA5-7511-BA1B8C831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B529818-C025-AEFB-CBE4-497B4332E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BD8B331-B17C-6E0C-EDE9-81BC6EF74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12121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A2CFE92-5B3C-4EC7-0E02-6A60741FF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557DAAF-A188-029E-A433-C35287E87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1DC42FE-3A7A-3BB5-46F7-8A8AA01F81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BC545-1493-644C-B620-EAA547D7BAD2}" type="datetimeFigureOut">
              <a:rPr kumimoji="1" lang="zh-CN" altLang="en-US" smtClean="0"/>
              <a:t>2022/5/9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009216C-E447-C538-2A31-83FC16F1B6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EC5B258-F4E8-6559-D9CD-8EBCDED7C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DD0D9-B9B1-334C-A3E1-68398E9FAFD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39925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E427AE-552C-E2CA-5E65-BE757427D0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期中试卷讲评（</a:t>
            </a:r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kumimoji="1"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）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1420A63-DE04-11AA-C64B-27C0BE269F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zh-CN" dirty="0"/>
              <a:t>1-22</a:t>
            </a:r>
            <a:r>
              <a:rPr kumimoji="1" lang="zh-CN" altLang="en-US" dirty="0"/>
              <a:t>题</a:t>
            </a:r>
          </a:p>
        </p:txBody>
      </p:sp>
    </p:spTree>
    <p:extLst>
      <p:ext uri="{BB962C8B-B14F-4D97-AF65-F5344CB8AC3E}">
        <p14:creationId xmlns:p14="http://schemas.microsoft.com/office/powerpoint/2010/main" val="1178978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1F6092-18C9-CDA3-263C-7971FE311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517DF39-3734-6697-6949-1267603A0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E529C85-20EB-AE12-40AD-A964A68120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397" y="0"/>
            <a:ext cx="116492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92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832AB9-E923-1CE2-AADC-9B9141CA1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AF86169-DDE5-8309-F46D-490F960E2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6863C74-E8B3-0E78-1E37-7647C963A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37" y="-91235"/>
            <a:ext cx="11061526" cy="653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222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2D79E2-0DB1-B3AA-33CA-5543FB493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F730F6E-83AA-0BB2-9D21-FB1D0F32C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0208" y="-55959"/>
            <a:ext cx="11988800" cy="4610100"/>
          </a:xfrm>
          <a:prstGeom prst="rect">
            <a:avLst/>
          </a:prstGeom>
        </p:spPr>
      </p:pic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F54AAEAA-766C-FCAD-0C9C-8D4BED7D0E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486751" y="3999169"/>
            <a:ext cx="3193375" cy="285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61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BDB726D-592C-6EEB-8E3D-3E417498D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80D7DC2-85EC-2918-8B1C-9D767D8C4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F5AC32B-D823-D459-1F73-D94BD080AE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041" b="30007"/>
          <a:stretch/>
        </p:blipFill>
        <p:spPr>
          <a:xfrm>
            <a:off x="287162" y="115430"/>
            <a:ext cx="11185701" cy="319927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AE66AE0-1475-1CC8-4A4A-BBF1F1048D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795" y="2717007"/>
            <a:ext cx="3784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86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1443FE-33E2-0DCA-9E9D-57983F7F6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51D2A42-2064-2740-A144-765A516673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F2237C5-DFD6-1B6F-2030-A3B8FFCD0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65" y="293688"/>
            <a:ext cx="12156460" cy="313531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71A7700-7A8C-B163-6DB0-ECDAF47551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50" y="3352800"/>
            <a:ext cx="65913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38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EEF5F1-A2A6-40A9-A631-963364910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E9ABCA0-E427-BA38-1D38-D15847D2FE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4F53924-6FBA-4A76-7A26-053AA52A4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949"/>
            <a:ext cx="12366479" cy="352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218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C5B0D0-7516-E7FF-1418-883F137B3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0C18F9-1425-251F-6188-3EF0B42B29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325A3B2-7143-0F69-DB2E-A77B31BE5B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18" y="241300"/>
            <a:ext cx="11706363" cy="484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709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47675C-CB06-A24B-556A-AEB3C931B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B1C164-6A38-51FD-BF06-BF38F573F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C9F4BBC-E18D-6C81-E53F-1F1E7A1B0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12711"/>
            <a:ext cx="12029445" cy="523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860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FBB455-6F47-A96B-26B8-DBF15DF84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11318EA-C7F1-9205-8253-7D59038FB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92B17A8-C8AB-C2C2-E6F3-FEC3818EC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4670" cy="3228975"/>
          </a:xfrm>
          <a:prstGeom prst="rect">
            <a:avLst/>
          </a:prstGeom>
        </p:spPr>
      </p:pic>
      <p:pic>
        <p:nvPicPr>
          <p:cNvPr id="1025" name="Picture 1" descr="page4image58316896">
            <a:extLst>
              <a:ext uri="{FF2B5EF4-FFF2-40B4-BE49-F238E27FC236}">
                <a16:creationId xmlns:a16="http://schemas.microsoft.com/office/drawing/2014/main" id="{96134B58-21EB-C056-1A19-35B298A4A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4" y="1257299"/>
            <a:ext cx="7343775" cy="536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7268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ED4EB9-38FE-A411-6F8B-B1D45A26B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B8B747A-B661-C369-090E-03F0F3B04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72" y="0"/>
            <a:ext cx="10732889" cy="18923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414B500-8973-94FB-4881-B4C00A4D2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1892300"/>
            <a:ext cx="6286500" cy="44069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E0AD3DA2-1D6D-6C45-6E74-0661E1B745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2700" y="4789488"/>
            <a:ext cx="3721100" cy="19304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C5BBB49A-6EB3-4A88-B3DE-8A0F286937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3250" y="2338388"/>
            <a:ext cx="4910854" cy="224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05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BA1083-C713-D68B-39DC-F9EB6A089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0EFC96-E629-3B40-C13B-7BC029FC8A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C4EF02D-500C-D13D-285D-9D30F0FC6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93537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75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A3A9BC-8CC2-337D-090C-1F43EEC1E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DEE9F1A-2A38-8278-BC95-8BBA384439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3C5D851-56CA-F373-6EA2-B673E36C0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32"/>
            <a:ext cx="11843859" cy="646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47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1664D3-DE57-592E-2ABC-0139376E3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60F0100-5D07-E31B-4A5D-B5E8522309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186"/>
            <a:ext cx="11987968" cy="229078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A420B19-A44B-7FCF-55F7-76433B50B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206" y="2655909"/>
            <a:ext cx="4783986" cy="379858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AF65357-3CA6-1B9E-A5AD-C1BD8D7DD2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84" r="5797"/>
          <a:stretch/>
        </p:blipFill>
        <p:spPr>
          <a:xfrm>
            <a:off x="5893776" y="2312061"/>
            <a:ext cx="4872625" cy="44862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15D958C-B9F1-BFFE-689A-25A098C20D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0579" y="965699"/>
            <a:ext cx="3907389" cy="179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34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C5AB88E-BA2F-D723-272E-E52E60B1E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8C67FB9-A479-AB32-DC1A-F169073CFD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DDA8A5E-07CE-171D-ED1C-527CF778A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22" y="159881"/>
            <a:ext cx="12110587" cy="409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307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9</Words>
  <Application>Microsoft Macintosh PowerPoint</Application>
  <PresentationFormat>宽屏</PresentationFormat>
  <Paragraphs>3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0" baseType="lpstr">
      <vt:lpstr>等线</vt:lpstr>
      <vt:lpstr>等线 Light</vt:lpstr>
      <vt:lpstr>Microsoft YaHei</vt:lpstr>
      <vt:lpstr>Arial</vt:lpstr>
      <vt:lpstr>Office 主题​​</vt:lpstr>
      <vt:lpstr>期中试卷讲评（1）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Office User</dc:creator>
  <cp:lastModifiedBy>Microsoft Office User</cp:lastModifiedBy>
  <cp:revision>10</cp:revision>
  <dcterms:created xsi:type="dcterms:W3CDTF">2022-05-09T02:23:48Z</dcterms:created>
  <dcterms:modified xsi:type="dcterms:W3CDTF">2022-05-09T08:25:18Z</dcterms:modified>
</cp:coreProperties>
</file>