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2015/6/18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hyperlink" Target="http://baike.baidu.com/view/9102238.htm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baike.baidu.com/view/42545.htm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9600" dirty="0" smtClean="0"/>
              <a:t>瑜伽复习</a:t>
            </a:r>
            <a:endParaRPr lang="zh-CN" altLang="en-US" sz="96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79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变体山式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71" y="3861048"/>
            <a:ext cx="4014981" cy="277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38251"/>
            <a:ext cx="3922999" cy="2431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682" y="1750299"/>
            <a:ext cx="4051802" cy="2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33499" y="1750299"/>
            <a:ext cx="2223515" cy="2077403"/>
          </a:xfrm>
          <a:prstGeom prst="wedgeEllipseCallou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dirty="0" smtClean="0"/>
              <a:t>功效：滋养肩颈关节，胸部得到扩展，对腹部内脏器也有按摩作用。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404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半闭莲变体</a:t>
            </a:r>
          </a:p>
        </p:txBody>
      </p:sp>
      <p:pic>
        <p:nvPicPr>
          <p:cNvPr id="2050" name="Picture 2" descr="c:\users\administrator\appdata\roaming\360se6\User Data\temp\u=2781817893,3325473598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19044"/>
            <a:ext cx="5040560" cy="5022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940152" y="3260711"/>
            <a:ext cx="2483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4" name="横卷形 3"/>
          <p:cNvSpPr/>
          <p:nvPr/>
        </p:nvSpPr>
        <p:spPr>
          <a:xfrm>
            <a:off x="5220072" y="2708920"/>
            <a:ext cx="3305472" cy="257500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注意呼吸与动作的配合。</a:t>
            </a:r>
          </a:p>
          <a:p>
            <a:pPr algn="ctr"/>
            <a:r>
              <a:rPr lang="zh-CN" altLang="en-US" b="1" dirty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功效：这个练习锻炼腰背，腹部器官也得到温和刺激。</a:t>
            </a:r>
          </a:p>
        </p:txBody>
      </p:sp>
    </p:spTree>
    <p:extLst>
      <p:ext uri="{BB962C8B-B14F-4D97-AF65-F5344CB8AC3E}">
        <p14:creationId xmlns:p14="http://schemas.microsoft.com/office/powerpoint/2010/main" val="55844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克尔史那姿势</a:t>
            </a:r>
            <a:endParaRPr lang="zh-CN" altLang="en-US" dirty="0"/>
          </a:p>
        </p:txBody>
      </p:sp>
      <p:pic>
        <p:nvPicPr>
          <p:cNvPr id="3074" name="Picture 2" descr="c:\users\administrator\appdata\roaming\360se6\User Data\temp\u=3766960002,1486066692&amp;fm=15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6952"/>
            <a:ext cx="5832648" cy="361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436096" y="4299317"/>
            <a:ext cx="3491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 </a:t>
            </a:r>
            <a:r>
              <a:rPr lang="en-US" altLang="zh-CN" dirty="0"/>
              <a:t>(3)</a:t>
            </a:r>
            <a:r>
              <a:rPr lang="zh-CN" altLang="en-US" dirty="0"/>
              <a:t>呼气时慢慢向下滑落右脚，收髋，放下双手回到体侧，回复山立功。交换体位再做。 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【</a:t>
            </a:r>
            <a:r>
              <a:rPr lang="zh-CN" altLang="en-US" dirty="0"/>
              <a:t>功效</a:t>
            </a:r>
            <a:r>
              <a:rPr lang="en-US" altLang="zh-CN" dirty="0"/>
              <a:t>】 </a:t>
            </a:r>
            <a:r>
              <a:rPr lang="zh-CN" altLang="en-US" dirty="0"/>
              <a:t>经常练习这个体位法可以快速镇定神经系统，增强平衡力与集中注意力，保持优雅轻灵的姿态。</a:t>
            </a:r>
          </a:p>
        </p:txBody>
      </p:sp>
      <p:sp>
        <p:nvSpPr>
          <p:cNvPr id="4" name="矩形 3"/>
          <p:cNvSpPr/>
          <p:nvPr/>
        </p:nvSpPr>
        <p:spPr>
          <a:xfrm>
            <a:off x="214310" y="155679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/>
              <a:t>(1)</a:t>
            </a:r>
            <a:r>
              <a:rPr lang="zh-CN" altLang="en-US" dirty="0"/>
              <a:t>山立功站姿，抬右膝，提右脚，从前面跨过左脚，右脚的脚趾指向左脚脚掌的中点，尽量打开右髋，让右膝朝向身体右方。</a:t>
            </a:r>
          </a:p>
        </p:txBody>
      </p:sp>
      <p:sp>
        <p:nvSpPr>
          <p:cNvPr id="5" name="矩形 4"/>
          <p:cNvSpPr/>
          <p:nvPr/>
        </p:nvSpPr>
        <p:spPr>
          <a:xfrm>
            <a:off x="2168860" y="2484089"/>
            <a:ext cx="7254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 </a:t>
            </a:r>
            <a:r>
              <a:rPr lang="en-US" altLang="zh-CN" dirty="0"/>
              <a:t>(2)</a:t>
            </a:r>
            <a:r>
              <a:rPr lang="zh-CN" altLang="en-US" dirty="0"/>
              <a:t>向左推髋，体前曲双肘，掌心朝向自己“六”的手势，左手放在口边，右手掌心向外，放在耳旁，慢慢向右推送，眼睛看向右手的小指，保持上半身的中立。如果可以，慢慢将右脚沿着左小腿向上滑送，但是脚跟不要超过右膝膝盖，在这个姿势上停留。正常呼吸。</a:t>
            </a:r>
          </a:p>
        </p:txBody>
      </p:sp>
    </p:spTree>
    <p:extLst>
      <p:ext uri="{BB962C8B-B14F-4D97-AF65-F5344CB8AC3E}">
        <p14:creationId xmlns:p14="http://schemas.microsoft.com/office/powerpoint/2010/main" val="338307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怪异式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3128460" cy="4703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44008" y="2375565"/>
            <a:ext cx="33843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这是个下蹲动作。蹲有益健康，它与胎儿在母体内的姿势非常相似，也是寻求舒适和庇护的姿势。</a:t>
            </a:r>
            <a:endParaRPr lang="en-US" altLang="zh-CN" sz="2000" dirty="0" smtClean="0"/>
          </a:p>
          <a:p>
            <a:endParaRPr lang="en-US" altLang="zh-CN" sz="2000" dirty="0" smtClean="0"/>
          </a:p>
          <a:p>
            <a:r>
              <a:rPr lang="zh-CN" altLang="en-US" sz="2000" dirty="0" smtClean="0"/>
              <a:t>收益：补养和加强大腿和腰腹部肌肉，改善心肺功能，加强平衡能力。髋关节、膝关节、踝关节等也得到强化。由于此姿势可以温和的增加心率，改善血液循环，所以是极好的减脂热身动作。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6958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猫式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2204864"/>
            <a:ext cx="27051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" y="4653136"/>
            <a:ext cx="2676525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435" y="2223914"/>
            <a:ext cx="27051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642478"/>
            <a:ext cx="4645025" cy="186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089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虎式</a:t>
            </a:r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10558"/>
            <a:ext cx="2706687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24283"/>
            <a:ext cx="268605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148" y="4725144"/>
            <a:ext cx="26670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3030215" y="1862822"/>
            <a:ext cx="64442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注意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dirty="0"/>
              <a:t>1</a:t>
            </a:r>
            <a:r>
              <a:rPr lang="zh-CN" altLang="en-US" dirty="0"/>
              <a:t>、动作不易太快，吸气时，伸直的腿部切勿在身体后摆动；</a:t>
            </a:r>
          </a:p>
          <a:p>
            <a:r>
              <a:rPr lang="en-US" altLang="zh-CN" dirty="0"/>
              <a:t>2</a:t>
            </a:r>
            <a:r>
              <a:rPr lang="zh-CN" altLang="en-US" dirty="0"/>
              <a:t>、做动作的中途不可换气，如果练习者气息不足，可根据呼吸频率加快动作速度；</a:t>
            </a:r>
          </a:p>
          <a:p>
            <a:r>
              <a:rPr lang="en-US" altLang="zh-CN" dirty="0"/>
              <a:t>3</a:t>
            </a:r>
            <a:r>
              <a:rPr lang="zh-CN" altLang="en-US" dirty="0"/>
              <a:t>、严重腰部、背部疾病者慎做该动作。</a:t>
            </a:r>
          </a:p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功效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dirty="0"/>
              <a:t>这个动作能使脊柱更灵活，缓解腰背部酸痛感。</a:t>
            </a:r>
          </a:p>
          <a:p>
            <a:r>
              <a:rPr lang="zh-CN" altLang="en-US" dirty="0"/>
              <a:t>强壮脊柱神经和坐骨神经。</a:t>
            </a:r>
          </a:p>
          <a:p>
            <a:r>
              <a:rPr lang="zh-CN" altLang="en-US" dirty="0"/>
              <a:t>减少髋部和大腿区域的脂肪，同时可以塑造臀部和背部线条。</a:t>
            </a:r>
          </a:p>
          <a:p>
            <a:r>
              <a:rPr lang="zh-CN" altLang="en-US" dirty="0"/>
              <a:t>强壮生殖器官。它是产后妇女的极好练习。</a:t>
            </a:r>
          </a:p>
        </p:txBody>
      </p:sp>
    </p:spTree>
    <p:extLst>
      <p:ext uri="{BB962C8B-B14F-4D97-AF65-F5344CB8AC3E}">
        <p14:creationId xmlns:p14="http://schemas.microsoft.com/office/powerpoint/2010/main" val="201032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单腿背部伸展式</a:t>
            </a:r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72" y="2320566"/>
            <a:ext cx="2073328" cy="168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437112"/>
            <a:ext cx="1857375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800" y="2348881"/>
            <a:ext cx="2272667" cy="1495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500" y="2525553"/>
            <a:ext cx="2274444" cy="148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067944" y="429309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 smtClean="0">
                <a:solidFill>
                  <a:srgbClr val="333333"/>
                </a:solidFill>
                <a:latin typeface="arial"/>
              </a:rPr>
              <a:t>功效：平衡</a:t>
            </a:r>
            <a:r>
              <a:rPr lang="zh-CN" altLang="en-US" dirty="0">
                <a:solidFill>
                  <a:srgbClr val="136EC2"/>
                </a:solidFill>
                <a:latin typeface="arial"/>
                <a:hlinkClick r:id="rId6"/>
              </a:rPr>
              <a:t>血糖</a:t>
            </a:r>
            <a:r>
              <a:rPr lang="zh-CN" altLang="en-US" dirty="0">
                <a:solidFill>
                  <a:srgbClr val="333333"/>
                </a:solidFill>
                <a:latin typeface="arial"/>
              </a:rPr>
              <a:t>水平，伸展坐骨神经，脚踝，膝，髋关节，促进消化，提高肾脏功能，有益下半身机体组织，对肠胃有益，促进</a:t>
            </a:r>
            <a:r>
              <a:rPr lang="zh-CN" altLang="en-US" dirty="0">
                <a:solidFill>
                  <a:srgbClr val="136EC2"/>
                </a:solidFill>
                <a:latin typeface="arial"/>
                <a:hlinkClick r:id="rId7"/>
              </a:rPr>
              <a:t>肝脾</a:t>
            </a:r>
            <a:r>
              <a:rPr lang="zh-CN" altLang="en-US" dirty="0">
                <a:solidFill>
                  <a:srgbClr val="333333"/>
                </a:solidFill>
                <a:latin typeface="arial"/>
              </a:rPr>
              <a:t>的机能，锻炼伸展斜方肌，三角肌，股二头肌，跟腱，髋关节，下腰部脊柱。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163</TotalTime>
  <Words>342</Words>
  <Application>Microsoft Office PowerPoint</Application>
  <PresentationFormat>全屏显示(4:3)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波形</vt:lpstr>
      <vt:lpstr>瑜伽复习</vt:lpstr>
      <vt:lpstr>变体山式</vt:lpstr>
      <vt:lpstr>半闭莲变体</vt:lpstr>
      <vt:lpstr>克尔史那姿势</vt:lpstr>
      <vt:lpstr>怪异式</vt:lpstr>
      <vt:lpstr>猫式</vt:lpstr>
      <vt:lpstr>虎式</vt:lpstr>
      <vt:lpstr>单腿背部伸展式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瑜伽复习</dc:title>
  <dc:creator>Administrator</dc:creator>
  <cp:lastModifiedBy>admin</cp:lastModifiedBy>
  <cp:revision>10</cp:revision>
  <dcterms:created xsi:type="dcterms:W3CDTF">2015-06-11T05:22:01Z</dcterms:created>
  <dcterms:modified xsi:type="dcterms:W3CDTF">2015-06-18T04:40:22Z</dcterms:modified>
</cp:coreProperties>
</file>