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theme/theme28.xml" ContentType="application/vnd.openxmlformats-officedocument.theme+xml"/>
  <Override PartName="/ppt/theme/theme29.xml" ContentType="application/vnd.openxmlformats-officedocument.theme+xml"/>
  <Override PartName="/ppt/theme/theme3.xml" ContentType="application/vnd.openxmlformats-officedocument.theme+xml"/>
  <Override PartName="/ppt/theme/theme30.xml" ContentType="application/vnd.openxmlformats-officedocument.theme+xml"/>
  <Override PartName="/ppt/theme/theme31.xml" ContentType="application/vnd.openxmlformats-officedocument.theme+xml"/>
  <Override PartName="/ppt/theme/theme32.xml" ContentType="application/vnd.openxmlformats-officedocument.theme+xml"/>
  <Override PartName="/ppt/theme/theme33.xml" ContentType="application/vnd.openxmlformats-officedocument.theme+xml"/>
  <Override PartName="/ppt/theme/theme34.xml" ContentType="application/vnd.openxmlformats-officedocument.theme+xml"/>
  <Override PartName="/ppt/theme/theme35.xml" ContentType="application/vnd.openxmlformats-officedocument.theme+xml"/>
  <Override PartName="/ppt/theme/theme36.xml" ContentType="application/vnd.openxmlformats-officedocument.theme+xml"/>
  <Override PartName="/ppt/theme/theme37.xml" ContentType="application/vnd.openxmlformats-officedocument.theme+xml"/>
  <Override PartName="/ppt/theme/theme38.xml" ContentType="application/vnd.openxmlformats-officedocument.theme+xml"/>
  <Override PartName="/ppt/theme/theme39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  <p:sldMasterId id="2147483732" r:id="rId9"/>
    <p:sldMasterId id="2147483744" r:id="rId10"/>
    <p:sldMasterId id="2147483756" r:id="rId11"/>
    <p:sldMasterId id="2147483768" r:id="rId12"/>
    <p:sldMasterId id="2147483780" r:id="rId13"/>
    <p:sldMasterId id="2147483792" r:id="rId14"/>
    <p:sldMasterId id="2147483804" r:id="rId15"/>
    <p:sldMasterId id="2147483816" r:id="rId16"/>
    <p:sldMasterId id="2147483828" r:id="rId17"/>
    <p:sldMasterId id="2147483840" r:id="rId18"/>
    <p:sldMasterId id="2147483852" r:id="rId19"/>
    <p:sldMasterId id="2147483864" r:id="rId20"/>
    <p:sldMasterId id="2147483876" r:id="rId21"/>
    <p:sldMasterId id="2147483888" r:id="rId22"/>
    <p:sldMasterId id="2147483900" r:id="rId23"/>
    <p:sldMasterId id="2147483912" r:id="rId24"/>
    <p:sldMasterId id="2147483924" r:id="rId25"/>
    <p:sldMasterId id="2147483936" r:id="rId26"/>
    <p:sldMasterId id="2147483948" r:id="rId27"/>
    <p:sldMasterId id="2147483960" r:id="rId28"/>
    <p:sldMasterId id="2147483972" r:id="rId29"/>
    <p:sldMasterId id="2147483984" r:id="rId30"/>
    <p:sldMasterId id="2147483996" r:id="rId31"/>
    <p:sldMasterId id="2147484008" r:id="rId32"/>
    <p:sldMasterId id="2147484020" r:id="rId33"/>
    <p:sldMasterId id="2147484032" r:id="rId34"/>
    <p:sldMasterId id="2147484044" r:id="rId35"/>
    <p:sldMasterId id="2147484056" r:id="rId36"/>
    <p:sldMasterId id="2147484068" r:id="rId37"/>
    <p:sldMasterId id="2147484080" r:id="rId38"/>
    <p:sldMasterId id="2147484092" r:id="rId39"/>
  </p:sldMasterIdLst>
  <p:notesMasterIdLst>
    <p:notesMasterId r:id="rId41"/>
  </p:notesMasterIdLst>
  <p:sldIdLst>
    <p:sldId id="280" r:id="rId40"/>
    <p:sldId id="257" r:id="rId42"/>
    <p:sldId id="258" r:id="rId43"/>
    <p:sldId id="259" r:id="rId44"/>
    <p:sldId id="260" r:id="rId45"/>
    <p:sldId id="261" r:id="rId46"/>
    <p:sldId id="262" r:id="rId47"/>
    <p:sldId id="264" r:id="rId48"/>
    <p:sldId id="282" r:id="rId49"/>
    <p:sldId id="265" r:id="rId50"/>
    <p:sldId id="283" r:id="rId51"/>
    <p:sldId id="267" r:id="rId52"/>
    <p:sldId id="266" r:id="rId53"/>
    <p:sldId id="268" r:id="rId54"/>
    <p:sldId id="270" r:id="rId55"/>
    <p:sldId id="263" r:id="rId56"/>
    <p:sldId id="269" r:id="rId57"/>
    <p:sldId id="271" r:id="rId5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5" d="100"/>
          <a:sy n="85" d="100"/>
        </p:scale>
        <p:origin x="-1122" y="-84"/>
      </p:cViewPr>
      <p:guideLst>
        <p:guide orient="horz" pos="2113"/>
        <p:guide pos="28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69849" cy="6984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1" Type="http://schemas.openxmlformats.org/officeDocument/2006/relationships/tableStyles" Target="tableStyles.xml"/><Relationship Id="rId60" Type="http://schemas.openxmlformats.org/officeDocument/2006/relationships/viewProps" Target="viewProps.xml"/><Relationship Id="rId6" Type="http://schemas.openxmlformats.org/officeDocument/2006/relationships/slideMaster" Target="slideMasters/slideMaster5.xml"/><Relationship Id="rId59" Type="http://schemas.openxmlformats.org/officeDocument/2006/relationships/presProps" Target="presProps.xml"/><Relationship Id="rId58" Type="http://schemas.openxmlformats.org/officeDocument/2006/relationships/slide" Target="slides/slide18.xml"/><Relationship Id="rId57" Type="http://schemas.openxmlformats.org/officeDocument/2006/relationships/slide" Target="slides/slide17.xml"/><Relationship Id="rId56" Type="http://schemas.openxmlformats.org/officeDocument/2006/relationships/slide" Target="slides/slide16.xml"/><Relationship Id="rId55" Type="http://schemas.openxmlformats.org/officeDocument/2006/relationships/slide" Target="slides/slide15.xml"/><Relationship Id="rId54" Type="http://schemas.openxmlformats.org/officeDocument/2006/relationships/slide" Target="slides/slide14.xml"/><Relationship Id="rId53" Type="http://schemas.openxmlformats.org/officeDocument/2006/relationships/slide" Target="slides/slide13.xml"/><Relationship Id="rId52" Type="http://schemas.openxmlformats.org/officeDocument/2006/relationships/slide" Target="slides/slide12.xml"/><Relationship Id="rId51" Type="http://schemas.openxmlformats.org/officeDocument/2006/relationships/slide" Target="slides/slide11.xml"/><Relationship Id="rId50" Type="http://schemas.openxmlformats.org/officeDocument/2006/relationships/slide" Target="slides/slide10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9.xml"/><Relationship Id="rId48" Type="http://schemas.openxmlformats.org/officeDocument/2006/relationships/slide" Target="slides/slide8.xml"/><Relationship Id="rId47" Type="http://schemas.openxmlformats.org/officeDocument/2006/relationships/slide" Target="slides/slide7.xml"/><Relationship Id="rId46" Type="http://schemas.openxmlformats.org/officeDocument/2006/relationships/slide" Target="slides/slide6.xml"/><Relationship Id="rId45" Type="http://schemas.openxmlformats.org/officeDocument/2006/relationships/slide" Target="slides/slide5.xml"/><Relationship Id="rId44" Type="http://schemas.openxmlformats.org/officeDocument/2006/relationships/slide" Target="slides/slide4.xml"/><Relationship Id="rId43" Type="http://schemas.openxmlformats.org/officeDocument/2006/relationships/slide" Target="slides/slide3.xml"/><Relationship Id="rId42" Type="http://schemas.openxmlformats.org/officeDocument/2006/relationships/slide" Target="slides/slide2.xml"/><Relationship Id="rId41" Type="http://schemas.openxmlformats.org/officeDocument/2006/relationships/notesMaster" Target="notesMasters/notesMaster1.xml"/><Relationship Id="rId40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9" Type="http://schemas.openxmlformats.org/officeDocument/2006/relationships/slideMaster" Target="slideMasters/slideMaster38.xml"/><Relationship Id="rId38" Type="http://schemas.openxmlformats.org/officeDocument/2006/relationships/slideMaster" Target="slideMasters/slideMaster37.xml"/><Relationship Id="rId37" Type="http://schemas.openxmlformats.org/officeDocument/2006/relationships/slideMaster" Target="slideMasters/slideMaster36.xml"/><Relationship Id="rId36" Type="http://schemas.openxmlformats.org/officeDocument/2006/relationships/slideMaster" Target="slideMasters/slideMaster35.xml"/><Relationship Id="rId35" Type="http://schemas.openxmlformats.org/officeDocument/2006/relationships/slideMaster" Target="slideMasters/slideMaster34.xml"/><Relationship Id="rId34" Type="http://schemas.openxmlformats.org/officeDocument/2006/relationships/slideMaster" Target="slideMasters/slideMaster33.xml"/><Relationship Id="rId33" Type="http://schemas.openxmlformats.org/officeDocument/2006/relationships/slideMaster" Target="slideMasters/slideMaster32.xml"/><Relationship Id="rId32" Type="http://schemas.openxmlformats.org/officeDocument/2006/relationships/slideMaster" Target="slideMasters/slideMaster31.xml"/><Relationship Id="rId31" Type="http://schemas.openxmlformats.org/officeDocument/2006/relationships/slideMaster" Target="slideMasters/slideMaster30.xml"/><Relationship Id="rId30" Type="http://schemas.openxmlformats.org/officeDocument/2006/relationships/slideMaster" Target="slideMasters/slideMaster29.xml"/><Relationship Id="rId3" Type="http://schemas.openxmlformats.org/officeDocument/2006/relationships/slideMaster" Target="slideMasters/slideMaster2.xml"/><Relationship Id="rId29" Type="http://schemas.openxmlformats.org/officeDocument/2006/relationships/slideMaster" Target="slideMasters/slideMaster28.xml"/><Relationship Id="rId28" Type="http://schemas.openxmlformats.org/officeDocument/2006/relationships/slideMaster" Target="slideMasters/slideMaster27.xml"/><Relationship Id="rId27" Type="http://schemas.openxmlformats.org/officeDocument/2006/relationships/slideMaster" Target="slideMasters/slideMaster26.xml"/><Relationship Id="rId26" Type="http://schemas.openxmlformats.org/officeDocument/2006/relationships/slideMaster" Target="slideMasters/slideMaster25.xml"/><Relationship Id="rId25" Type="http://schemas.openxmlformats.org/officeDocument/2006/relationships/slideMaster" Target="slideMasters/slideMaster24.xml"/><Relationship Id="rId24" Type="http://schemas.openxmlformats.org/officeDocument/2006/relationships/slideMaster" Target="slideMasters/slideMaster23.xml"/><Relationship Id="rId23" Type="http://schemas.openxmlformats.org/officeDocument/2006/relationships/slideMaster" Target="slideMasters/slideMaster22.xml"/><Relationship Id="rId22" Type="http://schemas.openxmlformats.org/officeDocument/2006/relationships/slideMaster" Target="slideMasters/slideMaster21.xml"/><Relationship Id="rId21" Type="http://schemas.openxmlformats.org/officeDocument/2006/relationships/slideMaster" Target="slideMasters/slideMaster20.xml"/><Relationship Id="rId20" Type="http://schemas.openxmlformats.org/officeDocument/2006/relationships/slideMaster" Target="slideMasters/slideMaster19.xml"/><Relationship Id="rId2" Type="http://schemas.openxmlformats.org/officeDocument/2006/relationships/theme" Target="theme/theme1.xml"/><Relationship Id="rId19" Type="http://schemas.openxmlformats.org/officeDocument/2006/relationships/slideMaster" Target="slideMasters/slideMaster18.xml"/><Relationship Id="rId18" Type="http://schemas.openxmlformats.org/officeDocument/2006/relationships/slideMaster" Target="slideMasters/slideMaster17.xml"/><Relationship Id="rId17" Type="http://schemas.openxmlformats.org/officeDocument/2006/relationships/slideMaster" Target="slideMasters/slideMaster16.xml"/><Relationship Id="rId16" Type="http://schemas.openxmlformats.org/officeDocument/2006/relationships/slideMaster" Target="slideMasters/slideMaster15.xml"/><Relationship Id="rId15" Type="http://schemas.openxmlformats.org/officeDocument/2006/relationships/slideMaster" Target="slideMasters/slideMaster14.xml"/><Relationship Id="rId14" Type="http://schemas.openxmlformats.org/officeDocument/2006/relationships/slideMaster" Target="slideMasters/slideMaster13.xml"/><Relationship Id="rId13" Type="http://schemas.openxmlformats.org/officeDocument/2006/relationships/slideMaster" Target="slideMasters/slideMaster12.xml"/><Relationship Id="rId12" Type="http://schemas.openxmlformats.org/officeDocument/2006/relationships/slideMaster" Target="slideMasters/slideMaster1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9AB254-F0A5-4640-ADEF-DC7EDF48A4CE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1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11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11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2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21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21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31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315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31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4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417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41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52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52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52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6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622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62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72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72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72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8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827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827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92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92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93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03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03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1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13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13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23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23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23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33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33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33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44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441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44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54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544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54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64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64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64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74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749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74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8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85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85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4.xml"/></Relationships>
</file>

<file path=ppt/slideLayouts/_rels/slideLayout3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5.xml"/></Relationships>
</file>

<file path=ppt/slideLayouts/_rels/slideLayout3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6.xml"/></Relationships>
</file>

<file path=ppt/slideLayouts/_rels/slideLayout3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3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3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7.xml"/></Relationships>
</file>

<file path=ppt/slideLayouts/_rels/slideLayout4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_rels/slideLayout4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8CD7A7A-980A-4546-AE48-5D2CE41F22A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0C05F1C-C852-4E7D-9429-85D54A718E7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47B2D8B-032A-4F26-A53E-034CBDEE88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91E680-0C5E-452B-8E4E-8DE30E2661C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E672243-E1F2-416C-ABA6-72F7167FBC2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E7C1029-5E77-41A2-B7FF-CE6415836A5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8ED5E38-4B13-4057-9BFA-3173472C4C9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20D5A84-1B97-4169-9BE3-7510B7E302C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46A90D6-4C0B-403B-8162-9788917441C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636A75-BC06-436B-8255-B8DF126D5B3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ADBE0B6-4550-44FC-B176-D8CC35F7876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CED9167-69E0-434F-A778-5195965CE91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3E2A81E-FFA9-487A-9087-48279FF6FB2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1608FF1-60D2-4489-B9A8-1A9CCC197C7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FAB224-3ECB-43CC-9B28-BB7D004B1F7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7026AAB-AA87-46F3-9B0C-F6EB2775CA2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F016FDB-1085-430C-900A-950EA99066D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4C6A75B-5906-4A31-9C35-ADE7C531770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84E1B97-1289-4CBB-8126-3EB7D343296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523411C-A098-4F82-9370-2CD1F4A84CD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10F8A19-5FEC-4290-8B90-BFAB8B95D4E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B6BFE3D-A306-4DBA-B8E8-A8FA6AF6FB3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AD4787C-EC6C-4859-87B0-04685B81F45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11BE35E-5347-435F-9AE7-CEF46B71098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5530C86-2FC4-4485-BE2C-188367DD462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226C9A-3AF3-4656-A906-1D1F2DBF1F2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AE3B12-82EA-4AB9-8CD9-006F1049AEF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9CC0D00-2777-4102-902B-2D6D4586F41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D19FDE9-EA76-4F3E-82A4-D177C667393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40F6C37-3C36-4E8E-82B2-E932292C9EA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B8D0E43-627E-4EF3-A774-96C6F2B4DE0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E93F7C6-3E08-43AE-9665-A94C9F3EADA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2803938-939B-4D4D-A864-2DE4B97459D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789D559-AFEB-4360-95EB-7A8051B2201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46EA6C7-0BE2-49A7-B5B5-C0A0E29EDF0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AA523CC-8042-4179-89CB-0B05E9477E1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1B870E-4E31-4B80-A41D-31E664F0E74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A5068AE-19A2-4415-BB66-0C5752F0D15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A47D84D-B75B-48E8-ACC3-F23A27D2D03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86150F7-714A-43D9-AE58-A497F6FDFE1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A8FBA7F-B783-4DEB-91CB-1CBC828A944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2415588-70C0-4C88-9401-A8C7E071A08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7F28C39-6D39-46CB-9875-2B850AA9982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0D8B72C-2D04-476A-83EB-032FDE619EA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6579879-F504-4282-A48A-7E0936C9DCE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AC86CD2-9A49-4F98-82DC-2FB8CC2E108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7A13902-38CC-42D1-9112-5E8D0E354DE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10F7A82-4C7A-4624-8EC0-336F94A2C46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7A1B299-90A1-441C-9E4D-4C6D898343B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F2CA062-330A-4D73-A8B9-F940379775A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066E765-EA17-4D22-AE81-818390DB85B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F2B6228-8320-418D-AACA-968B4EC1A0B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43EAEC2-4D1D-4410-9894-41E95FF0FDC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B34F75A-C8FE-4D99-AA78-FDE9F99D6E9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BDA6872-1A97-41DE-A433-2CDBA0DA666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E9A1C30-2131-4402-B8E6-D7811C9E5FE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8323681-5417-442A-A2F7-2ABD9FA5A75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8E6006-B723-43C7-BACC-9687C5413A4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CE028E8-D2A8-448E-98A0-E560C80BB8E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578768-06A3-400D-8340-9FA3AD5A775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ECA4865-E665-4D32-9F82-23749DB1640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38B1DA0-5BE5-4B08-811B-2E30D3BB7E8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FFA130D-D7A5-4F1D-A5A8-7461A550105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6F09253-975B-4248-9126-A02D09537EF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A3FF2BF-FE0C-4CB2-9EAC-FDE9440A21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07C4C16-A750-40F6-A1A8-6F27EDA3844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655A002-E33A-4BEF-8B74-BA4DE659648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F03763-5B2F-4A6F-8BC2-5B12E9E54BE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6FFD8A5-8CC0-45F9-A53B-6B77EB20328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BA75DD1-DA05-4FE5-B33A-570FD1D4F8F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7030DAD-2CD4-4F76-AC9C-074F53257B2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75E70EC-28C3-4A97-800D-B0F7E114980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8D0B8C0-580B-4913-B868-17E723D5FCB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9C7A5E2-660A-4097-836C-4224C0E87A7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3B8979A-9B57-4EA4-A724-030663E38B4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7C8468D-852C-43D0-8F27-C1D6443C483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9C722A3-E097-4F46-AF26-DBEB8686CFC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BA3974A-5530-4C12-87AC-6B216208C3A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EBDFC1D-45FD-43E0-A328-D4B63B48F12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28F9417-6FA5-4B8B-826A-770F3EC0854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8C45ED4-3A99-46C2-B2A8-60099D721C5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677A62F-4C35-4AB0-846E-DD7C2CEBBB3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958A18E-4CED-4F37-8D11-F7FF3EA49E3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87BC831-8FF2-4161-B6E2-5FD0BA5A63A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44F6C0E-8C9F-4E5F-856B-2C0F97191DF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6F1BF43-EA8E-4BE1-9E03-61D062D5449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7EC2DFD-3310-42CA-8805-55A3A21D466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8DAA746-9B26-4D80-A3FF-CDE63DE9D20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094BEE0-3D17-4B8D-AAF4-85178667BD5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4A6D499-0055-4E9A-8A42-D3B1F5F3F0C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581AA6F-0813-460E-925E-8F7B5754B7B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B35982B-A111-4DEF-BAD5-B8E798D294E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8738703-2662-4414-A105-930DA181454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10036C8-F2E1-4614-8BD5-521C315D528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BB6D434-BBE3-427A-BE75-A746E03E508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AC74E52-2D75-4055-80FD-28B80D9B22A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2B385-AE64-4369-868E-84EB9730BAD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3DEC6CE-27D3-49F0-B950-7803F525DDA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1CBA147-4BA1-4CE4-A3BB-17247C3BE2F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729A5E-4A98-4C9F-8928-053A9AE2066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09D8E09-4C2E-4921-B567-1F4372DE42A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C781B22-0BAE-45EA-8C0F-A4B57EB73A8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63C2B9F-C3AB-407B-9D26-7AE159907A0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3DA3AA2-D61D-42BF-AD28-7D43F4006ED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8AD639C-6CFC-4AD4-A5E5-B1038708C11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75EFF6-560C-45EC-A1EB-EC6F807323B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F0D4ACD-EC49-41B1-9208-BEF420248E2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D09EB60-BD85-4309-97B1-5BDDD4795DB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6B1387B-25C3-46E1-8D29-3490509A3B8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40B9B50-A1D7-43BD-98DA-465BED83D50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8511D5E-A1E2-49D9-8C39-59FB453B265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C8ABB38-45BD-40D3-9C27-AC20DFCC351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4BC6D28-6C6B-4574-9E9E-75D11798808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E320981-F407-42DF-83A7-5219D8CE2F8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43C8C54-7DBB-4E37-ABBA-2C4F8671AE2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3810556-9BDD-4BBB-8772-A2AAE47C97D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29EE870-C11F-4F52-8690-4C55E97F8E4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9A65A9A-C024-4B72-A111-D15E28F4A9F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4A3C158-A6C3-469B-AA6E-00BDA7483F1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D153324-22C9-4A1B-BB8E-48EA766ED7B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6F10112-353E-431D-B50E-EB0973E726C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46746B4-CEE9-4A7D-8EC8-5727DF4F9EA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A2F4859-FA36-44D9-9866-DE303937E5F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8B5C6EE-A870-4960-A835-C71A10C8B2E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FBE7A92-045C-4FF5-966C-9E2519D76FE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9C78CAC-7690-4239-B8F8-1FF65B57E5A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7ACD9A8-BCCE-450C-B42E-B7DF8642825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559065-E2AA-470A-A6A5-CE7CB99E3A3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2C41412-4298-470C-982D-D5D1589C774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A440595-D3E2-4E2B-8624-8370E43BBB2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0A72AEC-A7F6-40AC-AE0D-D4CF088FBB9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51D62AE-D905-428E-ADA6-7B125B47704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0627D9A-0C25-4D25-91FB-85D6E99AEBD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F49258B-E8EA-44F9-9FE3-86F54F7AEE0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1A3BCA9-D82A-4CD3-90C5-4B3C0C83F83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F457F01-B0F4-4337-BD41-E87533309F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BF5DA11-42FA-4199-ACF6-293B7BE8BFC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5DB1C98-6617-46C0-B0F8-B8DF11249E8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7338C0F-E7C3-4909-8E6A-1AE5A057E6D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7A57C54-2284-4E9D-8718-188805DD339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8218966-FDBF-415B-AB55-43B4BC8EB6E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FC1FE9-B3A6-400E-936D-5A63403CC7D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7E46A9B-B37F-4813-86D6-500D976CC76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62E678-0CE8-4C86-937B-E71657ECD64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3EFDC0C-9641-447F-97F5-A7C1D75D3C6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A1C9181-5B8E-43E7-B478-55691EBD7F6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69EAAC8-2D4A-4A8B-9BAA-0EA4A934E44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3376A7F-F627-4805-BE96-8216CCD8FA6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DB7F647-6CB1-41E1-9291-A0F8973471D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F3DDBA6-9465-4E28-A506-DE58FD91D1F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3329129-5E60-4BB7-97C8-63B1235718B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4A2A7D5-A5AB-4871-8192-1CE413213E4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A6045F3-FAF3-44FC-87AC-A4FBE31627D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CDCC3EE-E2FD-4F72-9AA7-618CBB063AD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9285F08-034A-4615-B5EF-B313F54F982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FCAC3DC-4CD3-429F-80DD-48F9699B1A4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A7BF3E2-488C-4F2D-867D-69AF70F0040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01919C0-502E-41E4-B6D7-E615449CB3F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A3D711A-0799-4DA8-BE33-92FBB61B4E2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AA6DD76-14CA-4BD1-8E6B-59783F6C672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663EB4A-889B-4988-83B3-385F09ACB9F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1A28D70-95E3-40DB-9916-204E95D2F09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9B5BB2-0882-4694-80DC-67E842673C9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28A677A-56C1-4138-9ED6-CC1CA41D964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4A813E9-B772-47DE-A331-7EB30FF6672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456D5BC-CC45-4650-880D-F0A2E9F7814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F9807CC-DC6A-4010-8D10-5615035AE74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10ADDE8-9C79-48DE-9089-6293DF08C12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6EBA5A1-640C-49E8-91A4-027ADC966BF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A6DC8CD-B858-46DF-8A19-AFCA85EB9A5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343FEA4-823B-4050-A810-FC9DA09FB94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0E03607-434B-4B43-9456-063B43CCC31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19C6A5C-B57D-4763-AD6A-830783B90C0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C511999-2867-40DA-8CDF-43482D85C5D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F5B4C52-3470-41F6-BCDC-90E857142CE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7861938-2478-424C-B63F-69E0869B677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815EC88-A017-4623-BB04-77883BC6A1D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832D44A-4275-4367-ACCE-CB41A43AF3F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E57807E-9F66-4F66-A8D8-A8515512B16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4C5A0AF-074E-4ADE-9DFA-665910D1CFC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9D101DF-3FD2-4D74-BF39-6F8BBD6D6BA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667717E-71AC-4D6B-BF8F-A4D2AADA2ED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2011A7-A69B-4308-BDEB-9BF4686EC34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07333B9-3CC3-4F4F-897D-75B7CB62624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CD128D2-AD1C-44E5-8511-61B7E5BCC7E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156F1E-0F75-41B9-8E0E-CEEA8D4700E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E57F7B8-B25D-44D6-9B2F-CAC90D7A194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9E9D778-F466-49D2-AE59-96F423550B5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9747219-EDCC-4E36-B9C9-101AEC6DA79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37ED9AA-B5CF-4797-A797-27A8912C0AB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32A50D6-C159-4CC6-BD94-4BB0758D9D5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9AC49E1-6479-4552-8B31-7F15E96C8D4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91FEC72-5C0A-4C63-A549-827C9D3807D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BC3F0D9-DB1F-4D46-9DC7-D2C087562A1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AEA37A0-9DAF-44D6-BE74-9A63EF777E6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5CC420C-EE0F-497D-91D2-B45D001F213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A1E1DF0-CE62-4B29-8B7F-76B01ED32CB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47D7A02-D69C-462C-AB27-1689BCDFA5F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66E34AA-0951-4F48-8765-AB18784A6C1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C8532FB-D847-4AD4-AA06-01C9DDC128A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4A0FBE0-F338-4B7A-BDC9-53AC0B843E5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16700C0-67D9-4F8B-A622-1B3EBE7404A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57DA55D-B27D-45F9-AA25-9EC0A9DBBBA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A22ED57-1F5F-4582-90E9-4CDBD07438A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8128A60-A23E-490A-A05C-A7E74F79972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4CBABEC-E7E6-4E08-BDB6-0B85EA78AC9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B317589-D6E3-4600-9F29-5847EE193FE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01083DC-C92C-4B06-BD63-CE9F426473D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DA0875-6865-429B-AE71-A99E87BC5C6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BBD2106-CBF6-4255-8453-DC7E3C9F5FC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EB803C2-C732-49CA-B9CE-0739081D3AA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8352165-0FD4-4540-A131-1E562BB262A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21FCC6F-0084-4780-AAC6-43386B5879E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515C4C1-834C-4E24-9F39-2F5731FBDB1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7F2FB26-09F3-45B0-980E-CC7D28FD891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1A30364-7234-4BAF-899A-FFBCBA272EB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0B132FB-E25A-4684-A8E2-49B1AA4ED8C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E36EB77-9281-436C-97EC-8BDEB7E075A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818B9B4-9413-461F-9538-AD63566967C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CDA6603-A17A-464D-8CDC-782D16481FD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AF6555-83B5-48C2-A1C8-FBD4D149E65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D7FA283-8A45-475F-B4F5-46A612BE7C0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B7FAAB9-5BC5-4230-80B1-27536130621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ECE296B-D79F-4B34-8C41-859B3A38E27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5888EDD-DE72-463A-B54F-35F3F452DC3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3721BCF-3C77-4EDF-AE89-D5F9E7C07D8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EF82766-2341-4689-88DD-68046B653CB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FEEDAC9-F3A6-446C-8A18-3C0F0755511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E79CDE7-801D-4132-B9CF-A2FFC40C597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0352287-4B32-4CA9-95FC-367FE59A9DA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0AB97D3-5FF9-4231-8592-6616D41D32C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66CC64B-40F1-4D04-9354-7D91C64CED3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0B23C28-8C3B-41C4-B22C-4B493AF286A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DE18FE4-E819-4230-8923-D3DF8B9A2D3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74EA131-F905-49A4-BFDD-1B836F8A640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E4B192D-6624-471F-9EF1-307E8375873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2A48BC9-4678-4DD6-8D93-23973E6BEF8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B449E93-9C2B-48C6-803F-F80AA958410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59A2C32-C6D3-49D6-A40B-744D346245E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F48E05C-1B7D-4FAB-874B-01A095B5352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D1EA345-1E8A-4BCC-BE82-BDA4E058867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1CF1A64-AC11-4315-A348-35A6B004A4D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27C0561-10A1-4C66-AC60-3555B9B5CC2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8E4C81-BB60-4665-AB65-81FE0582FBE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E488F18-5C26-4093-918E-0776D584EA7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040E397-0528-4959-82C8-57124993D26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5A2B040-8B24-4E52-BDBB-863A5CEEEC0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88A82E4-2611-4842-8877-8898602A27F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DEBDE8-2F66-4FFB-A427-4C8B193A240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E1DBF46-20FB-4F6A-B432-42F98BF337A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B4EBD6D-D05D-4679-84D5-2DA1AD7A5C4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FFDC7BE-E8E4-43D2-A87A-AC5EBE9B5C9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B2DA7CC-6351-441E-BD2B-8ADC32A2534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349F0C7-C398-4E1A-96BE-5BBDB8A5637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CA3F53A-558F-4F29-B9C3-510BC44A17E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F912700-2767-4BBE-B240-225E630A75D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CF38832-62D9-48A5-8329-D73472E62AE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E215D08-A953-49E1-B47A-CFCB3D3AF4B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4DA06E2-CE18-4F99-89B7-A2DCE0FF8C1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4239E1-6ED0-47C9-AEE2-09003A0FDF4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55C8F49-D445-4577-BE63-0DAB34BBADB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EBE1011-6708-4D6B-9ABA-AD935B6E7D9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66020AA-6E8B-4042-BE25-F3F77F3E870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EF916CB-B7E0-44F9-9DDF-BF3D93EF50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57CF1CB-614D-4FC8-81EF-BD9786AB47F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6B3B71-5CBD-4FE1-B795-6C3C96A39EC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307F1AD-7216-4022-9912-6BA7075959F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13354E5-4B2D-49FD-93EC-68DEAE00AF7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7933A82-36D4-4D88-AA5E-1EA3BD4D7EE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511A148-B6F8-4FAC-B6C3-3EC35C90AC0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468E7B0-3513-4546-812F-2E937BE54E6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D2622B1-61C3-42C1-A1DF-134D1123A82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054FAAF-DB86-448F-97F4-910B03FECC0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2F59693-FD29-4FA8-AFEA-5CD25F924A6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F331934-399A-47B1-A7DF-288A1A25D0B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C5D181-DB5C-4B0D-8475-244624B3F9B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48CA08E-1FF1-49AC-9A49-06A3F151E3A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7A7466F-0E4A-4E3E-BD25-A1DEF377399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859E264-BD84-4F6E-81E2-C5394463B73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AD331CD-7FD8-4052-A2F0-D6F68BF179F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E9670C1-6224-48CF-B5EF-F600FF500E7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03DE00-9652-47BF-9A05-04AF1F28EB0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E76A1C-1E70-49EE-A3F7-76FFE280668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D1D740C-9C99-4077-8865-0E88B9A59DB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9663BE4-94F3-48C2-8D89-33EE32EE2D8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7AC50B-38F9-4CD1-8C93-2EB5BDA1571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CCE330B-63BC-4AAB-95D3-C7DEE930B2A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78FE79F-8C2B-4D0E-870D-143AB5AAED8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CCB1AA2-A5D2-48B5-8FD6-845591E95A0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E1E899A-BEE4-4CCD-A607-3A7EE8A79C0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409DD07-594C-4926-A361-AF0A417EAE9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FA1A58E-8802-4550-B187-3149FE64665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26EDBAD-8097-4315-9BA9-FA3A3AB731C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5A2AECB-C5D0-4118-9852-27654177D50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07132B6-0D10-4F88-92AB-005E96A9DFB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18489A0-CD1C-433A-8B5F-76C14809AAF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74D987-BDAA-41D8-8370-A12FD1693D5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8088E53-E344-4435-AC49-12A8A1CE12A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D2F247B-C4F2-43DE-9B98-C371B8783EA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97C36EE-EA9B-4032-B805-90859D952F9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9B1A216-5A8B-428A-9437-5EB2ED53092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BF62AF0-F5FB-46EF-A53E-D6550596A48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C0FA01F-C03A-4DF3-9961-456A28F61A9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9599D80-74F6-441E-B953-8D293D65AF5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7D304BB-8CB9-44AB-A48E-6356D6A47E0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FFE8825-97A0-4F1E-A783-9F132AB550D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273E54D-FBD0-4525-A814-451CE9C3573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AB7D5D0-0B2D-4EB4-844B-B39577CFC1D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A1CF456-04B8-4DFD-8B33-964B5656D3F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5747CA8-D3C1-430B-A223-3D9D6E02DC5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73EF11-8F8D-413D-A17E-B1DB2B986F7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2FEFEC5-84EF-4D57-B65E-D6FAD4E5FF2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AF2BE11-5296-4F6A-B8ED-29471F0FFA3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3B8E1F1-3522-4D22-8730-099A50FBC04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DCBEF1-58D0-4619-84CE-459D9E816A4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5706E84-BC76-487C-B9EF-A1ED18EEF66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35855E5-1924-4072-916B-BD110AACAD7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098B5DF-7098-4CE0-ACD5-61B578E38D2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0A65357-67B2-43AD-A19B-BB8F0DBCEA1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7ED35D1-3302-448F-845A-9E87DA9BF4A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B8D989A-10B7-4D3B-977C-B622190F24F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B9DCFE1-61A4-4FAE-A7C3-0B5EB382D50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AEF6B08-9044-4586-B137-0F7395386F8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AE617C7-F1F2-4293-B618-06500985E0C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D537A8E-EF36-42C8-A12E-6C31372E6EA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0904EE5-385A-4580-9C34-EEE0B210618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11FCC2F-6ED6-4C81-95DF-53B805A7934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0826D01-6A6C-49F7-A51E-B5D970C8160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AF53CE5-091D-4EC1-8738-6DE3DAFA58C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4E4EC95-1647-4649-B660-DDE2420BA51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F05D72F-6E9B-4F72-82CA-D58DC3EEAE5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4C49893-4AAC-454F-A5C4-6A73A174359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FF0BCAA-B2D5-47CD-B11E-767A3931A1B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FAD9745-B75C-40D5-AD09-8AEBA077194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138B9DB-5893-4F57-8F17-CAF1C3B5901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EEC1F4E-3B07-4503-B9BE-1E17E81AFEC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BE4216B-B3C2-470E-9318-3B407EBC059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0B0CC53-A583-4042-AF6F-201149780DE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9DA2821-B6EA-4762-BE10-C198A0F43A9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75FA8B8-EA1E-4533-8E13-8E19926941A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D67538-ACF2-4938-96FD-280DD5EA95C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B2914BC-0195-40E6-9B3B-E589F837BF1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C1A1423-C06A-4D82-9522-DA65C2EFD76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2D4763E-F1FF-4E51-A2C3-E23F4E42EB5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8C8A364-E99C-4CAB-ADBB-D063B54EBCF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E3525B0-AEBA-440A-9565-50198849AAF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7F0EB97-F1A5-43D3-8E10-1F426F88E75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B07B110-1F8C-4DE1-B085-D5DF5F4482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C10A6F8-7A5E-4EFC-904E-4F6C6486E73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780C208-2045-47E7-9D7A-C8BFF12152E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C7E1DB5-DBA6-4103-87B0-BBF7825AF18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0AB029B-1D38-436A-B800-E3775271D90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3296B96-F939-4F38-9A22-371A98BDD85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E9AACE1-3DA1-4DD3-B2CE-41FB0D227A3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6656CE0-8606-46EA-8346-2363EEEDCA9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66EED44-8310-4C2B-AEE9-4AED28B534D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8FAE558-8EB9-44E3-ADC9-2D3E339FD1F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596B151-78A3-46FA-A319-07FF3051C91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F4062E7-2BD5-4F08-A72A-BFEFF558EFF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2727FF7-2739-4A76-BB1F-8D8691DCE58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3E02BD2-F399-4F21-B184-1D895B91DFA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54E8E97-82DA-4B6E-8D94-E19CD4A998B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8788"/>
            <a:ext cx="2057400" cy="5667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8788"/>
            <a:ext cx="6019800" cy="5667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B133F3B-E592-4636-90A0-0293756440D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3" Type="http://schemas.openxmlformats.org/officeDocument/2006/relationships/theme" Target="../theme/theme6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3" Type="http://schemas.openxmlformats.org/officeDocument/2006/relationships/theme" Target="../theme/theme7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6.xml"/><Relationship Id="rId8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3.xml"/><Relationship Id="rId5" Type="http://schemas.openxmlformats.org/officeDocument/2006/relationships/slideLayout" Target="../slideLayouts/slideLayout82.xml"/><Relationship Id="rId4" Type="http://schemas.openxmlformats.org/officeDocument/2006/relationships/slideLayout" Target="../slideLayouts/slideLayout81.xml"/><Relationship Id="rId3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9.xml"/><Relationship Id="rId13" Type="http://schemas.openxmlformats.org/officeDocument/2006/relationships/theme" Target="../theme/theme8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7.xml"/><Relationship Id="rId1" Type="http://schemas.openxmlformats.org/officeDocument/2006/relationships/slideLayout" Target="../slideLayouts/slideLayout78.xml"/></Relationships>
</file>

<file path=ppt/slideMasters/_rels/slideMaster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7.xml"/><Relationship Id="rId8" Type="http://schemas.openxmlformats.org/officeDocument/2006/relationships/slideLayout" Target="../slideLayouts/slideLayout96.xml"/><Relationship Id="rId7" Type="http://schemas.openxmlformats.org/officeDocument/2006/relationships/slideLayout" Target="../slideLayouts/slideLayout95.xml"/><Relationship Id="rId6" Type="http://schemas.openxmlformats.org/officeDocument/2006/relationships/slideLayout" Target="../slideLayouts/slideLayout94.xml"/><Relationship Id="rId5" Type="http://schemas.openxmlformats.org/officeDocument/2006/relationships/slideLayout" Target="../slideLayouts/slideLayout93.xml"/><Relationship Id="rId4" Type="http://schemas.openxmlformats.org/officeDocument/2006/relationships/slideLayout" Target="../slideLayouts/slideLayout92.xml"/><Relationship Id="rId3" Type="http://schemas.openxmlformats.org/officeDocument/2006/relationships/slideLayout" Target="../slideLayouts/slideLayout91.xml"/><Relationship Id="rId2" Type="http://schemas.openxmlformats.org/officeDocument/2006/relationships/slideLayout" Target="../slideLayouts/slideLayout90.xml"/><Relationship Id="rId13" Type="http://schemas.openxmlformats.org/officeDocument/2006/relationships/theme" Target="../theme/theme9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8.xml"/><Relationship Id="rId1" Type="http://schemas.openxmlformats.org/officeDocument/2006/relationships/slideLayout" Target="../slideLayouts/slideLayout89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08.xml"/><Relationship Id="rId8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103.xml"/><Relationship Id="rId3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101.xml"/><Relationship Id="rId13" Type="http://schemas.openxmlformats.org/officeDocument/2006/relationships/theme" Target="../theme/theme10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0.xml"/></Relationships>
</file>

<file path=ppt/slideMasters/_rels/slideMaster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9.xml"/><Relationship Id="rId8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14.xml"/><Relationship Id="rId3" Type="http://schemas.openxmlformats.org/officeDocument/2006/relationships/slideLayout" Target="../slideLayouts/slideLayout113.xml"/><Relationship Id="rId2" Type="http://schemas.openxmlformats.org/officeDocument/2006/relationships/slideLayout" Target="../slideLayouts/slideLayout112.xml"/><Relationship Id="rId13" Type="http://schemas.openxmlformats.org/officeDocument/2006/relationships/theme" Target="../theme/theme1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21.xml"/><Relationship Id="rId10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1.xml"/></Relationships>
</file>

<file path=ppt/slideMasters/_rels/slideMaster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0.xml"/><Relationship Id="rId8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23.xml"/><Relationship Id="rId13" Type="http://schemas.openxmlformats.org/officeDocument/2006/relationships/theme" Target="../theme/theme1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22.xml"/></Relationships>
</file>

<file path=ppt/slideMasters/_rels/slideMaster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41.xml"/><Relationship Id="rId8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34.xml"/><Relationship Id="rId13" Type="http://schemas.openxmlformats.org/officeDocument/2006/relationships/theme" Target="../theme/theme13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33.xml"/></Relationships>
</file>

<file path=ppt/slideMasters/_rels/slideMaster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52.xml"/><Relationship Id="rId8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7.xml"/><Relationship Id="rId3" Type="http://schemas.openxmlformats.org/officeDocument/2006/relationships/slideLayout" Target="../slideLayouts/slideLayout146.xml"/><Relationship Id="rId2" Type="http://schemas.openxmlformats.org/officeDocument/2006/relationships/slideLayout" Target="../slideLayouts/slideLayout145.xml"/><Relationship Id="rId13" Type="http://schemas.openxmlformats.org/officeDocument/2006/relationships/theme" Target="../theme/theme1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54.xml"/><Relationship Id="rId10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44.xml"/></Relationships>
</file>

<file path=ppt/slideMasters/_rels/slideMaster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63.xml"/><Relationship Id="rId8" Type="http://schemas.openxmlformats.org/officeDocument/2006/relationships/slideLayout" Target="../slideLayouts/slideLayout162.xml"/><Relationship Id="rId7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0.xml"/><Relationship Id="rId5" Type="http://schemas.openxmlformats.org/officeDocument/2006/relationships/slideLayout" Target="../slideLayouts/slideLayout159.xml"/><Relationship Id="rId4" Type="http://schemas.openxmlformats.org/officeDocument/2006/relationships/slideLayout" Target="../slideLayouts/slideLayout158.xml"/><Relationship Id="rId3" Type="http://schemas.openxmlformats.org/officeDocument/2006/relationships/slideLayout" Target="../slideLayouts/slideLayout157.xml"/><Relationship Id="rId2" Type="http://schemas.openxmlformats.org/officeDocument/2006/relationships/slideLayout" Target="../slideLayouts/slideLayout156.xml"/><Relationship Id="rId13" Type="http://schemas.openxmlformats.org/officeDocument/2006/relationships/theme" Target="../theme/theme15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65.xml"/><Relationship Id="rId10" Type="http://schemas.openxmlformats.org/officeDocument/2006/relationships/slideLayout" Target="../slideLayouts/slideLayout164.xml"/><Relationship Id="rId1" Type="http://schemas.openxmlformats.org/officeDocument/2006/relationships/slideLayout" Target="../slideLayouts/slideLayout155.xml"/></Relationships>
</file>

<file path=ppt/slideMasters/_rels/slideMaster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74.xml"/><Relationship Id="rId8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2.xml"/><Relationship Id="rId6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9.xml"/><Relationship Id="rId3" Type="http://schemas.openxmlformats.org/officeDocument/2006/relationships/slideLayout" Target="../slideLayouts/slideLayout168.xml"/><Relationship Id="rId2" Type="http://schemas.openxmlformats.org/officeDocument/2006/relationships/slideLayout" Target="../slideLayouts/slideLayout167.xml"/><Relationship Id="rId13" Type="http://schemas.openxmlformats.org/officeDocument/2006/relationships/theme" Target="../theme/theme16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76.xml"/><Relationship Id="rId10" Type="http://schemas.openxmlformats.org/officeDocument/2006/relationships/slideLayout" Target="../slideLayouts/slideLayout175.xml"/><Relationship Id="rId1" Type="http://schemas.openxmlformats.org/officeDocument/2006/relationships/slideLayout" Target="../slideLayouts/slideLayout166.xml"/></Relationships>
</file>

<file path=ppt/slideMasters/_rels/slideMaster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5.xml"/><Relationship Id="rId8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83.xml"/><Relationship Id="rId6" Type="http://schemas.openxmlformats.org/officeDocument/2006/relationships/slideLayout" Target="../slideLayouts/slideLayout182.xml"/><Relationship Id="rId5" Type="http://schemas.openxmlformats.org/officeDocument/2006/relationships/slideLayout" Target="../slideLayouts/slideLayout181.xml"/><Relationship Id="rId4" Type="http://schemas.openxmlformats.org/officeDocument/2006/relationships/slideLayout" Target="../slideLayouts/slideLayout180.xml"/><Relationship Id="rId3" Type="http://schemas.openxmlformats.org/officeDocument/2006/relationships/slideLayout" Target="../slideLayouts/slideLayout179.xml"/><Relationship Id="rId2" Type="http://schemas.openxmlformats.org/officeDocument/2006/relationships/slideLayout" Target="../slideLayouts/slideLayout178.xml"/><Relationship Id="rId13" Type="http://schemas.openxmlformats.org/officeDocument/2006/relationships/theme" Target="../theme/theme17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87.xml"/><Relationship Id="rId10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7.xml"/></Relationships>
</file>

<file path=ppt/slideMasters/_rels/slideMaster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6.xml"/><Relationship Id="rId8" Type="http://schemas.openxmlformats.org/officeDocument/2006/relationships/slideLayout" Target="../slideLayouts/slideLayout195.xml"/><Relationship Id="rId7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3.xml"/><Relationship Id="rId5" Type="http://schemas.openxmlformats.org/officeDocument/2006/relationships/slideLayout" Target="../slideLayouts/slideLayout192.xml"/><Relationship Id="rId4" Type="http://schemas.openxmlformats.org/officeDocument/2006/relationships/slideLayout" Target="../slideLayouts/slideLayout191.xml"/><Relationship Id="rId3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89.xml"/><Relationship Id="rId13" Type="http://schemas.openxmlformats.org/officeDocument/2006/relationships/theme" Target="../theme/theme18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98.xml"/><Relationship Id="rId10" Type="http://schemas.openxmlformats.org/officeDocument/2006/relationships/slideLayout" Target="../slideLayouts/slideLayout197.xml"/><Relationship Id="rId1" Type="http://schemas.openxmlformats.org/officeDocument/2006/relationships/slideLayout" Target="../slideLayouts/slideLayout188.xml"/></Relationships>
</file>

<file path=ppt/slideMasters/_rels/slideMaster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7.xml"/><Relationship Id="rId8" Type="http://schemas.openxmlformats.org/officeDocument/2006/relationships/slideLayout" Target="../slideLayouts/slideLayout206.xml"/><Relationship Id="rId7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202.xml"/><Relationship Id="rId3" Type="http://schemas.openxmlformats.org/officeDocument/2006/relationships/slideLayout" Target="../slideLayouts/slideLayout201.xml"/><Relationship Id="rId2" Type="http://schemas.openxmlformats.org/officeDocument/2006/relationships/slideLayout" Target="../slideLayouts/slideLayout200.xml"/><Relationship Id="rId13" Type="http://schemas.openxmlformats.org/officeDocument/2006/relationships/theme" Target="../theme/theme19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08.xml"/><Relationship Id="rId1" Type="http://schemas.openxmlformats.org/officeDocument/2006/relationships/slideLayout" Target="../slideLayouts/slideLayout199.xml"/></Relationships>
</file>

<file path=ppt/slideMasters/_rels/slideMaster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8.xml"/><Relationship Id="rId8" Type="http://schemas.openxmlformats.org/officeDocument/2006/relationships/slideLayout" Target="../slideLayouts/slideLayout217.xml"/><Relationship Id="rId7" Type="http://schemas.openxmlformats.org/officeDocument/2006/relationships/slideLayout" Target="../slideLayouts/slideLayout216.xml"/><Relationship Id="rId6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13.xml"/><Relationship Id="rId3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11.xml"/><Relationship Id="rId13" Type="http://schemas.openxmlformats.org/officeDocument/2006/relationships/theme" Target="../theme/theme20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0.xml"/><Relationship Id="rId10" Type="http://schemas.openxmlformats.org/officeDocument/2006/relationships/slideLayout" Target="../slideLayouts/slideLayout219.xml"/><Relationship Id="rId1" Type="http://schemas.openxmlformats.org/officeDocument/2006/relationships/slideLayout" Target="../slideLayouts/slideLayout210.xml"/></Relationships>
</file>

<file path=ppt/slideMasters/_rels/slideMaster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9.xml"/><Relationship Id="rId8" Type="http://schemas.openxmlformats.org/officeDocument/2006/relationships/slideLayout" Target="../slideLayouts/slideLayout228.xml"/><Relationship Id="rId7" Type="http://schemas.openxmlformats.org/officeDocument/2006/relationships/slideLayout" Target="../slideLayouts/slideLayout227.xml"/><Relationship Id="rId6" Type="http://schemas.openxmlformats.org/officeDocument/2006/relationships/slideLayout" Target="../slideLayouts/slideLayout226.xml"/><Relationship Id="rId5" Type="http://schemas.openxmlformats.org/officeDocument/2006/relationships/slideLayout" Target="../slideLayouts/slideLayout225.xml"/><Relationship Id="rId4" Type="http://schemas.openxmlformats.org/officeDocument/2006/relationships/slideLayout" Target="../slideLayouts/slideLayout224.xml"/><Relationship Id="rId3" Type="http://schemas.openxmlformats.org/officeDocument/2006/relationships/slideLayout" Target="../slideLayouts/slideLayout223.xml"/><Relationship Id="rId2" Type="http://schemas.openxmlformats.org/officeDocument/2006/relationships/slideLayout" Target="../slideLayouts/slideLayout222.xml"/><Relationship Id="rId13" Type="http://schemas.openxmlformats.org/officeDocument/2006/relationships/theme" Target="../theme/theme2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31.xml"/><Relationship Id="rId10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1.xml"/></Relationships>
</file>

<file path=ppt/slideMasters/_rels/slideMaster2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0.xml"/><Relationship Id="rId8" Type="http://schemas.openxmlformats.org/officeDocument/2006/relationships/slideLayout" Target="../slideLayouts/slideLayout239.xml"/><Relationship Id="rId7" Type="http://schemas.openxmlformats.org/officeDocument/2006/relationships/slideLayout" Target="../slideLayouts/slideLayout238.xml"/><Relationship Id="rId6" Type="http://schemas.openxmlformats.org/officeDocument/2006/relationships/slideLayout" Target="../slideLayouts/slideLayout237.xml"/><Relationship Id="rId5" Type="http://schemas.openxmlformats.org/officeDocument/2006/relationships/slideLayout" Target="../slideLayouts/slideLayout236.xml"/><Relationship Id="rId4" Type="http://schemas.openxmlformats.org/officeDocument/2006/relationships/slideLayout" Target="../slideLayouts/slideLayout235.xml"/><Relationship Id="rId3" Type="http://schemas.openxmlformats.org/officeDocument/2006/relationships/slideLayout" Target="../slideLayouts/slideLayout234.xml"/><Relationship Id="rId2" Type="http://schemas.openxmlformats.org/officeDocument/2006/relationships/slideLayout" Target="../slideLayouts/slideLayout233.xml"/><Relationship Id="rId13" Type="http://schemas.openxmlformats.org/officeDocument/2006/relationships/theme" Target="../theme/theme2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42.xml"/><Relationship Id="rId10" Type="http://schemas.openxmlformats.org/officeDocument/2006/relationships/slideLayout" Target="../slideLayouts/slideLayout241.xml"/><Relationship Id="rId1" Type="http://schemas.openxmlformats.org/officeDocument/2006/relationships/slideLayout" Target="../slideLayouts/slideLayout232.xml"/></Relationships>
</file>

<file path=ppt/slideMasters/_rels/slideMaster2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51.xml"/><Relationship Id="rId8" Type="http://schemas.openxmlformats.org/officeDocument/2006/relationships/slideLayout" Target="../slideLayouts/slideLayout250.xml"/><Relationship Id="rId7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6.xml"/><Relationship Id="rId3" Type="http://schemas.openxmlformats.org/officeDocument/2006/relationships/slideLayout" Target="../slideLayouts/slideLayout245.xml"/><Relationship Id="rId2" Type="http://schemas.openxmlformats.org/officeDocument/2006/relationships/slideLayout" Target="../slideLayouts/slideLayout244.xml"/><Relationship Id="rId13" Type="http://schemas.openxmlformats.org/officeDocument/2006/relationships/theme" Target="../theme/theme23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52.xml"/><Relationship Id="rId1" Type="http://schemas.openxmlformats.org/officeDocument/2006/relationships/slideLayout" Target="../slideLayouts/slideLayout243.xml"/></Relationships>
</file>

<file path=ppt/slideMasters/_rels/slideMaster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62.xml"/><Relationship Id="rId8" Type="http://schemas.openxmlformats.org/officeDocument/2006/relationships/slideLayout" Target="../slideLayouts/slideLayout261.xml"/><Relationship Id="rId7" Type="http://schemas.openxmlformats.org/officeDocument/2006/relationships/slideLayout" Target="../slideLayouts/slideLayout260.xml"/><Relationship Id="rId6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8.xml"/><Relationship Id="rId4" Type="http://schemas.openxmlformats.org/officeDocument/2006/relationships/slideLayout" Target="../slideLayouts/slideLayout257.xml"/><Relationship Id="rId3" Type="http://schemas.openxmlformats.org/officeDocument/2006/relationships/slideLayout" Target="../slideLayouts/slideLayout256.xml"/><Relationship Id="rId2" Type="http://schemas.openxmlformats.org/officeDocument/2006/relationships/slideLayout" Target="../slideLayouts/slideLayout255.xml"/><Relationship Id="rId13" Type="http://schemas.openxmlformats.org/officeDocument/2006/relationships/theme" Target="../theme/theme2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64.xml"/><Relationship Id="rId10" Type="http://schemas.openxmlformats.org/officeDocument/2006/relationships/slideLayout" Target="../slideLayouts/slideLayout263.xml"/><Relationship Id="rId1" Type="http://schemas.openxmlformats.org/officeDocument/2006/relationships/slideLayout" Target="../slideLayouts/slideLayout254.xml"/></Relationships>
</file>

<file path=ppt/slideMasters/_rels/slideMaster2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3.xml"/><Relationship Id="rId8" Type="http://schemas.openxmlformats.org/officeDocument/2006/relationships/slideLayout" Target="../slideLayouts/slideLayout272.xml"/><Relationship Id="rId7" Type="http://schemas.openxmlformats.org/officeDocument/2006/relationships/slideLayout" Target="../slideLayouts/slideLayout271.xml"/><Relationship Id="rId6" Type="http://schemas.openxmlformats.org/officeDocument/2006/relationships/slideLayout" Target="../slideLayouts/slideLayout270.xml"/><Relationship Id="rId5" Type="http://schemas.openxmlformats.org/officeDocument/2006/relationships/slideLayout" Target="../slideLayouts/slideLayout269.xml"/><Relationship Id="rId4" Type="http://schemas.openxmlformats.org/officeDocument/2006/relationships/slideLayout" Target="../slideLayouts/slideLayout268.xml"/><Relationship Id="rId3" Type="http://schemas.openxmlformats.org/officeDocument/2006/relationships/slideLayout" Target="../slideLayouts/slideLayout267.xml"/><Relationship Id="rId2" Type="http://schemas.openxmlformats.org/officeDocument/2006/relationships/slideLayout" Target="../slideLayouts/slideLayout266.xml"/><Relationship Id="rId13" Type="http://schemas.openxmlformats.org/officeDocument/2006/relationships/theme" Target="../theme/theme25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75.xml"/><Relationship Id="rId10" Type="http://schemas.openxmlformats.org/officeDocument/2006/relationships/slideLayout" Target="../slideLayouts/slideLayout274.xml"/><Relationship Id="rId1" Type="http://schemas.openxmlformats.org/officeDocument/2006/relationships/slideLayout" Target="../slideLayouts/slideLayout265.xml"/></Relationships>
</file>

<file path=ppt/slideMasters/_rels/slideMaster2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84.xml"/><Relationship Id="rId8" Type="http://schemas.openxmlformats.org/officeDocument/2006/relationships/slideLayout" Target="../slideLayouts/slideLayout283.xml"/><Relationship Id="rId7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9.xml"/><Relationship Id="rId3" Type="http://schemas.openxmlformats.org/officeDocument/2006/relationships/slideLayout" Target="../slideLayouts/slideLayout278.xml"/><Relationship Id="rId2" Type="http://schemas.openxmlformats.org/officeDocument/2006/relationships/slideLayout" Target="../slideLayouts/slideLayout277.xml"/><Relationship Id="rId13" Type="http://schemas.openxmlformats.org/officeDocument/2006/relationships/theme" Target="../theme/theme26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85.xml"/><Relationship Id="rId1" Type="http://schemas.openxmlformats.org/officeDocument/2006/relationships/slideLayout" Target="../slideLayouts/slideLayout276.xml"/></Relationships>
</file>

<file path=ppt/slideMasters/_rels/slideMaster2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5.xml"/><Relationship Id="rId8" Type="http://schemas.openxmlformats.org/officeDocument/2006/relationships/slideLayout" Target="../slideLayouts/slideLayout294.xml"/><Relationship Id="rId7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90.xml"/><Relationship Id="rId3" Type="http://schemas.openxmlformats.org/officeDocument/2006/relationships/slideLayout" Target="../slideLayouts/slideLayout289.xml"/><Relationship Id="rId2" Type="http://schemas.openxmlformats.org/officeDocument/2006/relationships/slideLayout" Target="../slideLayouts/slideLayout288.xml"/><Relationship Id="rId13" Type="http://schemas.openxmlformats.org/officeDocument/2006/relationships/theme" Target="../theme/theme27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97.xml"/><Relationship Id="rId10" Type="http://schemas.openxmlformats.org/officeDocument/2006/relationships/slideLayout" Target="../slideLayouts/slideLayout296.xml"/><Relationship Id="rId1" Type="http://schemas.openxmlformats.org/officeDocument/2006/relationships/slideLayout" Target="../slideLayouts/slideLayout287.xml"/></Relationships>
</file>

<file path=ppt/slideMasters/_rels/slideMaster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06.xml"/><Relationship Id="rId8" Type="http://schemas.openxmlformats.org/officeDocument/2006/relationships/slideLayout" Target="../slideLayouts/slideLayout305.xml"/><Relationship Id="rId7" Type="http://schemas.openxmlformats.org/officeDocument/2006/relationships/slideLayout" Target="../slideLayouts/slideLayout304.xml"/><Relationship Id="rId6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302.xml"/><Relationship Id="rId4" Type="http://schemas.openxmlformats.org/officeDocument/2006/relationships/slideLayout" Target="../slideLayouts/slideLayout301.xml"/><Relationship Id="rId3" Type="http://schemas.openxmlformats.org/officeDocument/2006/relationships/slideLayout" Target="../slideLayouts/slideLayout300.xml"/><Relationship Id="rId2" Type="http://schemas.openxmlformats.org/officeDocument/2006/relationships/slideLayout" Target="../slideLayouts/slideLayout299.xml"/><Relationship Id="rId13" Type="http://schemas.openxmlformats.org/officeDocument/2006/relationships/theme" Target="../theme/theme28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08.xml"/><Relationship Id="rId10" Type="http://schemas.openxmlformats.org/officeDocument/2006/relationships/slideLayout" Target="../slideLayouts/slideLayout307.xml"/><Relationship Id="rId1" Type="http://schemas.openxmlformats.org/officeDocument/2006/relationships/slideLayout" Target="../slideLayouts/slideLayout298.xml"/></Relationships>
</file>

<file path=ppt/slideMasters/_rels/slideMaster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7.xml"/><Relationship Id="rId8" Type="http://schemas.openxmlformats.org/officeDocument/2006/relationships/slideLayout" Target="../slideLayouts/slideLayout316.xml"/><Relationship Id="rId7" Type="http://schemas.openxmlformats.org/officeDocument/2006/relationships/slideLayout" Target="../slideLayouts/slideLayout315.xml"/><Relationship Id="rId6" Type="http://schemas.openxmlformats.org/officeDocument/2006/relationships/slideLayout" Target="../slideLayouts/slideLayout314.xml"/><Relationship Id="rId5" Type="http://schemas.openxmlformats.org/officeDocument/2006/relationships/slideLayout" Target="../slideLayouts/slideLayout313.xml"/><Relationship Id="rId4" Type="http://schemas.openxmlformats.org/officeDocument/2006/relationships/slideLayout" Target="../slideLayouts/slideLayout312.xml"/><Relationship Id="rId3" Type="http://schemas.openxmlformats.org/officeDocument/2006/relationships/slideLayout" Target="../slideLayouts/slideLayout311.xml"/><Relationship Id="rId2" Type="http://schemas.openxmlformats.org/officeDocument/2006/relationships/slideLayout" Target="../slideLayouts/slideLayout310.xml"/><Relationship Id="rId13" Type="http://schemas.openxmlformats.org/officeDocument/2006/relationships/theme" Target="../theme/theme29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19.xml"/><Relationship Id="rId10" Type="http://schemas.openxmlformats.org/officeDocument/2006/relationships/slideLayout" Target="../slideLayouts/slideLayout318.xml"/><Relationship Id="rId1" Type="http://schemas.openxmlformats.org/officeDocument/2006/relationships/slideLayout" Target="../slideLayouts/slideLayout309.xml"/></Relationships>
</file>

<file path=ppt/slideMasters/_rels/slideMaster3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8.xml"/><Relationship Id="rId8" Type="http://schemas.openxmlformats.org/officeDocument/2006/relationships/slideLayout" Target="../slideLayouts/slideLayout327.xml"/><Relationship Id="rId7" Type="http://schemas.openxmlformats.org/officeDocument/2006/relationships/slideLayout" Target="../slideLayouts/slideLayout326.xml"/><Relationship Id="rId6" Type="http://schemas.openxmlformats.org/officeDocument/2006/relationships/slideLayout" Target="../slideLayouts/slideLayout325.xml"/><Relationship Id="rId5" Type="http://schemas.openxmlformats.org/officeDocument/2006/relationships/slideLayout" Target="../slideLayouts/slideLayout324.xml"/><Relationship Id="rId4" Type="http://schemas.openxmlformats.org/officeDocument/2006/relationships/slideLayout" Target="../slideLayouts/slideLayout323.xml"/><Relationship Id="rId3" Type="http://schemas.openxmlformats.org/officeDocument/2006/relationships/slideLayout" Target="../slideLayouts/slideLayout322.xml"/><Relationship Id="rId2" Type="http://schemas.openxmlformats.org/officeDocument/2006/relationships/slideLayout" Target="../slideLayouts/slideLayout321.xml"/><Relationship Id="rId13" Type="http://schemas.openxmlformats.org/officeDocument/2006/relationships/theme" Target="../theme/theme30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30.xml"/><Relationship Id="rId10" Type="http://schemas.openxmlformats.org/officeDocument/2006/relationships/slideLayout" Target="../slideLayouts/slideLayout329.xml"/><Relationship Id="rId1" Type="http://schemas.openxmlformats.org/officeDocument/2006/relationships/slideLayout" Target="../slideLayouts/slideLayout320.xml"/></Relationships>
</file>

<file path=ppt/slideMasters/_rels/slideMaster3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9.xml"/><Relationship Id="rId8" Type="http://schemas.openxmlformats.org/officeDocument/2006/relationships/slideLayout" Target="../slideLayouts/slideLayout338.xml"/><Relationship Id="rId7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36.xml"/><Relationship Id="rId5" Type="http://schemas.openxmlformats.org/officeDocument/2006/relationships/slideLayout" Target="../slideLayouts/slideLayout335.xml"/><Relationship Id="rId4" Type="http://schemas.openxmlformats.org/officeDocument/2006/relationships/slideLayout" Target="../slideLayouts/slideLayout334.xml"/><Relationship Id="rId3" Type="http://schemas.openxmlformats.org/officeDocument/2006/relationships/slideLayout" Target="../slideLayouts/slideLayout333.xml"/><Relationship Id="rId2" Type="http://schemas.openxmlformats.org/officeDocument/2006/relationships/slideLayout" Target="../slideLayouts/slideLayout332.xml"/><Relationship Id="rId13" Type="http://schemas.openxmlformats.org/officeDocument/2006/relationships/theme" Target="../theme/theme3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0.xml"/><Relationship Id="rId1" Type="http://schemas.openxmlformats.org/officeDocument/2006/relationships/slideLayout" Target="../slideLayouts/slideLayout331.xml"/></Relationships>
</file>

<file path=ppt/slideMasters/_rels/slideMaster3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50.xml"/><Relationship Id="rId8" Type="http://schemas.openxmlformats.org/officeDocument/2006/relationships/slideLayout" Target="../slideLayouts/slideLayout349.xml"/><Relationship Id="rId7" Type="http://schemas.openxmlformats.org/officeDocument/2006/relationships/slideLayout" Target="../slideLayouts/slideLayout348.xml"/><Relationship Id="rId6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5.xml"/><Relationship Id="rId3" Type="http://schemas.openxmlformats.org/officeDocument/2006/relationships/slideLayout" Target="../slideLayouts/slideLayout344.xml"/><Relationship Id="rId2" Type="http://schemas.openxmlformats.org/officeDocument/2006/relationships/slideLayout" Target="../slideLayouts/slideLayout343.xml"/><Relationship Id="rId13" Type="http://schemas.openxmlformats.org/officeDocument/2006/relationships/theme" Target="../theme/theme3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52.xml"/><Relationship Id="rId10" Type="http://schemas.openxmlformats.org/officeDocument/2006/relationships/slideLayout" Target="../slideLayouts/slideLayout351.xml"/><Relationship Id="rId1" Type="http://schemas.openxmlformats.org/officeDocument/2006/relationships/slideLayout" Target="../slideLayouts/slideLayout342.xml"/></Relationships>
</file>

<file path=ppt/slideMasters/_rels/slideMaster3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61.xml"/><Relationship Id="rId8" Type="http://schemas.openxmlformats.org/officeDocument/2006/relationships/slideLayout" Target="../slideLayouts/slideLayout360.xml"/><Relationship Id="rId7" Type="http://schemas.openxmlformats.org/officeDocument/2006/relationships/slideLayout" Target="../slideLayouts/slideLayout359.xml"/><Relationship Id="rId6" Type="http://schemas.openxmlformats.org/officeDocument/2006/relationships/slideLayout" Target="../slideLayouts/slideLayout358.xml"/><Relationship Id="rId5" Type="http://schemas.openxmlformats.org/officeDocument/2006/relationships/slideLayout" Target="../slideLayouts/slideLayout357.xml"/><Relationship Id="rId4" Type="http://schemas.openxmlformats.org/officeDocument/2006/relationships/slideLayout" Target="../slideLayouts/slideLayout356.xml"/><Relationship Id="rId3" Type="http://schemas.openxmlformats.org/officeDocument/2006/relationships/slideLayout" Target="../slideLayouts/slideLayout355.xml"/><Relationship Id="rId2" Type="http://schemas.openxmlformats.org/officeDocument/2006/relationships/slideLayout" Target="../slideLayouts/slideLayout354.xml"/><Relationship Id="rId13" Type="http://schemas.openxmlformats.org/officeDocument/2006/relationships/theme" Target="../theme/theme33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63.xml"/><Relationship Id="rId10" Type="http://schemas.openxmlformats.org/officeDocument/2006/relationships/slideLayout" Target="../slideLayouts/slideLayout362.xml"/><Relationship Id="rId1" Type="http://schemas.openxmlformats.org/officeDocument/2006/relationships/slideLayout" Target="../slideLayouts/slideLayout353.xml"/></Relationships>
</file>

<file path=ppt/slideMasters/_rels/slideMaster3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72.xml"/><Relationship Id="rId8" Type="http://schemas.openxmlformats.org/officeDocument/2006/relationships/slideLayout" Target="../slideLayouts/slideLayout371.xml"/><Relationship Id="rId7" Type="http://schemas.openxmlformats.org/officeDocument/2006/relationships/slideLayout" Target="../slideLayouts/slideLayout370.xml"/><Relationship Id="rId6" Type="http://schemas.openxmlformats.org/officeDocument/2006/relationships/slideLayout" Target="../slideLayouts/slideLayout369.xml"/><Relationship Id="rId5" Type="http://schemas.openxmlformats.org/officeDocument/2006/relationships/slideLayout" Target="../slideLayouts/slideLayout368.xml"/><Relationship Id="rId4" Type="http://schemas.openxmlformats.org/officeDocument/2006/relationships/slideLayout" Target="../slideLayouts/slideLayout367.xml"/><Relationship Id="rId3" Type="http://schemas.openxmlformats.org/officeDocument/2006/relationships/slideLayout" Target="../slideLayouts/slideLayout366.xml"/><Relationship Id="rId2" Type="http://schemas.openxmlformats.org/officeDocument/2006/relationships/slideLayout" Target="../slideLayouts/slideLayout365.xml"/><Relationship Id="rId13" Type="http://schemas.openxmlformats.org/officeDocument/2006/relationships/theme" Target="../theme/theme3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74.xml"/><Relationship Id="rId10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64.xml"/></Relationships>
</file>

<file path=ppt/slideMasters/_rels/slideMaster3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83.xml"/><Relationship Id="rId8" Type="http://schemas.openxmlformats.org/officeDocument/2006/relationships/slideLayout" Target="../slideLayouts/slideLayout382.xml"/><Relationship Id="rId7" Type="http://schemas.openxmlformats.org/officeDocument/2006/relationships/slideLayout" Target="../slideLayouts/slideLayout381.xml"/><Relationship Id="rId6" Type="http://schemas.openxmlformats.org/officeDocument/2006/relationships/slideLayout" Target="../slideLayouts/slideLayout380.xml"/><Relationship Id="rId5" Type="http://schemas.openxmlformats.org/officeDocument/2006/relationships/slideLayout" Target="../slideLayouts/slideLayout379.xml"/><Relationship Id="rId4" Type="http://schemas.openxmlformats.org/officeDocument/2006/relationships/slideLayout" Target="../slideLayouts/slideLayout378.xml"/><Relationship Id="rId3" Type="http://schemas.openxmlformats.org/officeDocument/2006/relationships/slideLayout" Target="../slideLayouts/slideLayout377.xml"/><Relationship Id="rId2" Type="http://schemas.openxmlformats.org/officeDocument/2006/relationships/slideLayout" Target="../slideLayouts/slideLayout376.xml"/><Relationship Id="rId13" Type="http://schemas.openxmlformats.org/officeDocument/2006/relationships/theme" Target="../theme/theme35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85.xml"/><Relationship Id="rId10" Type="http://schemas.openxmlformats.org/officeDocument/2006/relationships/slideLayout" Target="../slideLayouts/slideLayout384.xml"/><Relationship Id="rId1" Type="http://schemas.openxmlformats.org/officeDocument/2006/relationships/slideLayout" Target="../slideLayouts/slideLayout375.xml"/></Relationships>
</file>

<file path=ppt/slideMasters/_rels/slideMaster3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94.xml"/><Relationship Id="rId8" Type="http://schemas.openxmlformats.org/officeDocument/2006/relationships/slideLayout" Target="../slideLayouts/slideLayout393.xml"/><Relationship Id="rId7" Type="http://schemas.openxmlformats.org/officeDocument/2006/relationships/slideLayout" Target="../slideLayouts/slideLayout392.xml"/><Relationship Id="rId6" Type="http://schemas.openxmlformats.org/officeDocument/2006/relationships/slideLayout" Target="../slideLayouts/slideLayout391.xml"/><Relationship Id="rId5" Type="http://schemas.openxmlformats.org/officeDocument/2006/relationships/slideLayout" Target="../slideLayouts/slideLayout390.xml"/><Relationship Id="rId4" Type="http://schemas.openxmlformats.org/officeDocument/2006/relationships/slideLayout" Target="../slideLayouts/slideLayout389.xml"/><Relationship Id="rId3" Type="http://schemas.openxmlformats.org/officeDocument/2006/relationships/slideLayout" Target="../slideLayouts/slideLayout388.xml"/><Relationship Id="rId2" Type="http://schemas.openxmlformats.org/officeDocument/2006/relationships/slideLayout" Target="../slideLayouts/slideLayout387.xml"/><Relationship Id="rId13" Type="http://schemas.openxmlformats.org/officeDocument/2006/relationships/theme" Target="../theme/theme36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96.xml"/><Relationship Id="rId10" Type="http://schemas.openxmlformats.org/officeDocument/2006/relationships/slideLayout" Target="../slideLayouts/slideLayout395.xml"/><Relationship Id="rId1" Type="http://schemas.openxmlformats.org/officeDocument/2006/relationships/slideLayout" Target="../slideLayouts/slideLayout386.xml"/></Relationships>
</file>

<file path=ppt/slideMasters/_rels/slideMaster3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05.xml"/><Relationship Id="rId8" Type="http://schemas.openxmlformats.org/officeDocument/2006/relationships/slideLayout" Target="../slideLayouts/slideLayout404.xml"/><Relationship Id="rId7" Type="http://schemas.openxmlformats.org/officeDocument/2006/relationships/slideLayout" Target="../slideLayouts/slideLayout403.xml"/><Relationship Id="rId6" Type="http://schemas.openxmlformats.org/officeDocument/2006/relationships/slideLayout" Target="../slideLayouts/slideLayout402.xml"/><Relationship Id="rId5" Type="http://schemas.openxmlformats.org/officeDocument/2006/relationships/slideLayout" Target="../slideLayouts/slideLayout401.xml"/><Relationship Id="rId4" Type="http://schemas.openxmlformats.org/officeDocument/2006/relationships/slideLayout" Target="../slideLayouts/slideLayout400.xml"/><Relationship Id="rId3" Type="http://schemas.openxmlformats.org/officeDocument/2006/relationships/slideLayout" Target="../slideLayouts/slideLayout399.xml"/><Relationship Id="rId2" Type="http://schemas.openxmlformats.org/officeDocument/2006/relationships/slideLayout" Target="../slideLayouts/slideLayout398.xml"/><Relationship Id="rId13" Type="http://schemas.openxmlformats.org/officeDocument/2006/relationships/theme" Target="../theme/theme37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07.xml"/><Relationship Id="rId10" Type="http://schemas.openxmlformats.org/officeDocument/2006/relationships/slideLayout" Target="../slideLayouts/slideLayout406.xml"/><Relationship Id="rId1" Type="http://schemas.openxmlformats.org/officeDocument/2006/relationships/slideLayout" Target="../slideLayouts/slideLayout397.xml"/></Relationships>
</file>

<file path=ppt/slideMasters/_rels/slideMaster3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16.xml"/><Relationship Id="rId8" Type="http://schemas.openxmlformats.org/officeDocument/2006/relationships/slideLayout" Target="../slideLayouts/slideLayout415.xml"/><Relationship Id="rId7" Type="http://schemas.openxmlformats.org/officeDocument/2006/relationships/slideLayout" Target="../slideLayouts/slideLayout414.xml"/><Relationship Id="rId6" Type="http://schemas.openxmlformats.org/officeDocument/2006/relationships/slideLayout" Target="../slideLayouts/slideLayout413.xml"/><Relationship Id="rId5" Type="http://schemas.openxmlformats.org/officeDocument/2006/relationships/slideLayout" Target="../slideLayouts/slideLayout412.xml"/><Relationship Id="rId4" Type="http://schemas.openxmlformats.org/officeDocument/2006/relationships/slideLayout" Target="../slideLayouts/slideLayout411.xml"/><Relationship Id="rId3" Type="http://schemas.openxmlformats.org/officeDocument/2006/relationships/slideLayout" Target="../slideLayouts/slideLayout410.xml"/><Relationship Id="rId2" Type="http://schemas.openxmlformats.org/officeDocument/2006/relationships/slideLayout" Target="../slideLayouts/slideLayout409.xml"/><Relationship Id="rId13" Type="http://schemas.openxmlformats.org/officeDocument/2006/relationships/theme" Target="../theme/theme38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18.xml"/><Relationship Id="rId10" Type="http://schemas.openxmlformats.org/officeDocument/2006/relationships/slideLayout" Target="../slideLayouts/slideLayout417.xml"/><Relationship Id="rId1" Type="http://schemas.openxmlformats.org/officeDocument/2006/relationships/slideLayout" Target="../slideLayouts/slideLayout4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4DD6A0-4106-47D4-9679-6F752396266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FCB2CE-96C4-446E-8C0E-4C707096EE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247A471-45F9-4AC9-9886-71986DBFA96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195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5F1B1B9-31D6-4B7D-87F1-B462349C51F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F1E47CC-FAFE-44FD-8207-6B92CDE2720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17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D76CD06-FF96-4B31-9A5D-984B07E8AA2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196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5778474-9FF7-46FE-9D1E-3D1F07C6494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7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8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220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E082DA0-A440-46B0-B327-5B20AB67940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1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2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3315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44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3622D51-5855-46EC-9EEF-0E75875EBFD3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5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6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268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EB471CD-C6A0-4F73-8E46-27B3E266A9A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9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70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2292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4585777-4931-492D-96EC-39D670D6B55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3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4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3316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1A9C5A7-B915-47E4-A2AE-7209E828F2C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7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8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434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6DB0042-5F81-46B7-9135-A2AD4965325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36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0BFB96E-9725-462C-8FCA-14B07D62050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6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6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741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2A8A773-289B-4AC5-BCC0-518CD2C82EF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43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EDD4245-EE93-4752-A109-728F0BFB6E1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946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F407454-8FD7-46AD-8FC8-FC48E3D7609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48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E7263CD-1100-4072-A3CD-8A35C8B0D9E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1508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14CFA7C-2DAA-4B92-AC7B-B17647FAD1D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09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10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2532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844649C-8C86-4A20-9BC4-6BBC378659E6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3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4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3556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BF09F7F-78A5-4A00-8825-8D01A6082FF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7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8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4580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6A7ADFE-EEEC-4B64-AC6D-1E722C42DBA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81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82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560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9C31DD4-811A-4D9F-905E-D18AAC83109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66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8CE64DC-43C4-4B50-8B2C-B6A707B962C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76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3C32676-4C97-4D40-ACCB-1E2C01A1875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86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B33BD96-6149-4B7C-BCB8-96698DE1D9D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2770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97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AD9D25F-EDDC-4EA7-8D7A-B43336E695E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E08C2AB-3C2E-45BE-BD66-FEF5182120B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1748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35F1869-1FA1-4739-B60D-88EC5EA529BE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749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750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2772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2A7465D-EB67-4EED-9F37-C48D4A3E490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73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74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796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CB5DC36-44F3-4861-8282-CCCD35EF7DF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797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798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4820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F82C4F0-B0D9-4EA9-AF62-40D70A109AB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1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2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584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ABD2DF-D694-46C2-96E2-97E70346390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9938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6868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5685768-1270-41EA-8BDA-5447A2138A4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869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870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789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943F445-A18B-4FE6-AA56-BC9C9E7117B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1986" name="Rectangle 2"/>
          <p:cNvSpPr>
            <a:spLocks noGrp="1"/>
          </p:cNvSpPr>
          <p:nvPr>
            <p:ph type="title"/>
          </p:nvPr>
        </p:nvSpPr>
        <p:spPr>
          <a:xfrm>
            <a:off x="457200" y="458788"/>
            <a:ext cx="8229600" cy="836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891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55C0EF5-658A-48B6-BED3-DA9E11CF92AA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1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1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51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51.xml"/><Relationship Id="rId3" Type="http://schemas.openxmlformats.org/officeDocument/2006/relationships/image" Target="../media/image3.wmf"/><Relationship Id="rId2" Type="http://schemas.openxmlformats.org/officeDocument/2006/relationships/oleObject" Target="../embeddings/oleObject2.bin"/><Relationship Id="rId1" Type="http://schemas.openxmlformats.org/officeDocument/2006/relationships/hyperlink" Target="&#20989;&#25968;&#22270;&#35937;.gsp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5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3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51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4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51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51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1.xml"/><Relationship Id="rId8" Type="http://schemas.openxmlformats.org/officeDocument/2006/relationships/image" Target="../media/image21.png"/><Relationship Id="rId7" Type="http://schemas.openxmlformats.org/officeDocument/2006/relationships/oleObject" Target="../embeddings/oleObject5.bin"/><Relationship Id="rId6" Type="http://schemas.openxmlformats.org/officeDocument/2006/relationships/image" Target="../media/image20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19.png"/><Relationship Id="rId3" Type="http://schemas.openxmlformats.org/officeDocument/2006/relationships/oleObject" Target="../embeddings/oleObject3.bin"/><Relationship Id="rId2" Type="http://schemas.openxmlformats.org/officeDocument/2006/relationships/image" Target="../media/image18.png"/><Relationship Id="rId11" Type="http://schemas.openxmlformats.org/officeDocument/2006/relationships/notesSlide" Target="../notesSlides/notesSlide14.xml"/><Relationship Id="rId10" Type="http://schemas.openxmlformats.org/officeDocument/2006/relationships/vmlDrawing" Target="../drawings/vmlDrawing3.vml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1.xml"/><Relationship Id="rId1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4722" name="Rectangle 2"/>
          <p:cNvSpPr/>
          <p:nvPr/>
        </p:nvSpPr>
        <p:spPr>
          <a:xfrm>
            <a:off x="512763" y="376238"/>
            <a:ext cx="3989387" cy="82073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buClr>
                <a:schemeClr val="accent2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第十九章    一次函数   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0963" name="Group 3"/>
          <p:cNvGraphicFramePr>
            <a:graphicFrameLocks noGrp="1"/>
          </p:cNvGraphicFramePr>
          <p:nvPr/>
        </p:nvGraphicFramePr>
        <p:xfrm>
          <a:off x="381000" y="1892300"/>
          <a:ext cx="8102600" cy="1330325"/>
        </p:xfrm>
        <a:graphic>
          <a:graphicData uri="http://schemas.openxmlformats.org/drawingml/2006/table">
            <a:tbl>
              <a:tblPr/>
              <a:tblGrid>
                <a:gridCol w="8102600"/>
              </a:tblGrid>
              <a:tr h="1330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19.3 </a:t>
                      </a:r>
                      <a:r>
                        <a:rPr kumimoji="0" lang="zh-CN" altLang="en-US" sz="5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课题学习 选择方案</a:t>
                      </a:r>
                      <a:endParaRPr kumimoji="0" lang="zh-CN" altLang="en-US" sz="5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5746" name="标题 4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问题一：怎样选取上网收费方式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15747" name="表格 415746"/>
          <p:cNvGraphicFramePr/>
          <p:nvPr/>
        </p:nvGraphicFramePr>
        <p:xfrm>
          <a:off x="358775" y="2276475"/>
          <a:ext cx="8426450" cy="2089150"/>
        </p:xfrm>
        <a:graphic>
          <a:graphicData uri="http://schemas.openxmlformats.org/drawingml/2006/table">
            <a:tbl>
              <a:tblPr/>
              <a:tblGrid>
                <a:gridCol w="2106613"/>
                <a:gridCol w="2106612"/>
                <a:gridCol w="2106613"/>
                <a:gridCol w="2106612"/>
              </a:tblGrid>
              <a:tr h="5222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收费方式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月使用费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包时上网时间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/h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超时费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/(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/min)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222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A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30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25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  <a:tr h="5222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B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222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C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120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不限时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endParaRPr lang="zh-CN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</a:tbl>
          </a:graphicData>
        </a:graphic>
      </p:graphicFrame>
      <p:sp>
        <p:nvSpPr>
          <p:cNvPr id="42014" name="TextBox 6"/>
          <p:cNvSpPr/>
          <p:nvPr/>
        </p:nvSpPr>
        <p:spPr>
          <a:xfrm>
            <a:off x="2225675" y="4868863"/>
            <a:ext cx="46672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选择哪种方式能节省上网费</a:t>
            </a: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?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5775" name="TextBox 7"/>
          <p:cNvSpPr/>
          <p:nvPr/>
        </p:nvSpPr>
        <p:spPr>
          <a:xfrm>
            <a:off x="250825" y="1292225"/>
            <a:ext cx="864235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下表给出</a:t>
            </a:r>
            <a:r>
              <a:rPr lang="en-US" altLang="zh-CN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</a:t>
            </a:r>
            <a:r>
              <a:rPr lang="en-US" altLang="zh-CN" sz="2400" b="1" dirty="0">
                <a:solidFill>
                  <a:srgbClr val="002060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,</a:t>
            </a:r>
            <a:r>
              <a:rPr lang="en-US" altLang="zh-CN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</a:t>
            </a:r>
            <a:r>
              <a:rPr lang="en-US" altLang="zh-CN" sz="2400" b="1" dirty="0">
                <a:solidFill>
                  <a:srgbClr val="002060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,</a:t>
            </a:r>
            <a:r>
              <a:rPr lang="en-US" altLang="zh-CN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三种上宽带网的收费方式</a:t>
            </a:r>
            <a:r>
              <a:rPr lang="en-US" altLang="zh-CN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14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6770" name="标题 1"/>
          <p:cNvSpPr>
            <a:spLocks noGrp="1"/>
          </p:cNvSpPr>
          <p:nvPr>
            <p:ph type="title" idx="4294967295"/>
          </p:nvPr>
        </p:nvSpPr>
        <p:spPr>
          <a:xfrm>
            <a:off x="242888" y="460375"/>
            <a:ext cx="8443912" cy="835025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问题一：怎样选取上网收费方式</a:t>
            </a:r>
            <a:r>
              <a:rPr lang="en-US" altLang="zh-CN" sz="2400" b="1" dirty="0">
                <a:solidFill>
                  <a:srgbClr val="FF0000"/>
                </a:solidFill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</a:rPr>
              <a:t>分析问题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43011" name="Group 3"/>
          <p:cNvGraphicFramePr>
            <a:graphicFrameLocks noGrp="1"/>
          </p:cNvGraphicFramePr>
          <p:nvPr/>
        </p:nvGraphicFramePr>
        <p:xfrm>
          <a:off x="323850" y="1339850"/>
          <a:ext cx="8424863" cy="2017713"/>
        </p:xfrm>
        <a:graphic>
          <a:graphicData uri="http://schemas.openxmlformats.org/drawingml/2006/table">
            <a:tbl>
              <a:tblPr/>
              <a:tblGrid>
                <a:gridCol w="2106613"/>
                <a:gridCol w="2106612"/>
                <a:gridCol w="2105025"/>
                <a:gridCol w="2106613"/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收费方式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月使用费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包时上网时间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/h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超时费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/(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/min)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A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30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25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B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C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120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不限时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</a:tbl>
          </a:graphicData>
        </a:graphic>
      </p:graphicFrame>
      <p:sp>
        <p:nvSpPr>
          <p:cNvPr id="43038" name="TextBox 3"/>
          <p:cNvSpPr/>
          <p:nvPr/>
        </p:nvSpPr>
        <p:spPr>
          <a:xfrm>
            <a:off x="395288" y="3573463"/>
            <a:ext cx="8066087" cy="3017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哪种方式上网费是会变化的？哪种不变？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会变化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不变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两种方式中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上网费由哪些部分组成？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上网费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=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月使用费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超时费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影响超时费的变量是什么？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上网时间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这三种方式中有一定最优惠的方式吗？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没有一定最优惠的方式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与上网的时间有关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38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38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21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" dur="1000"/>
                                        <p:tgtEl>
                                          <p:spTgt spid="43038">
                                            <p:txEl>
                                              <p:charRg st="21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38">
                                            <p:txEl>
                                              <p:charRg st="21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38">
                                            <p:txEl>
                                              <p:charRg st="21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32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038">
                                            <p:txEl>
                                              <p:charRg st="32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038">
                                            <p:txEl>
                                              <p:charRg st="32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56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6" dur="1000"/>
                                        <p:tgtEl>
                                          <p:spTgt spid="43038">
                                            <p:txEl>
                                              <p:charRg st="56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038">
                                            <p:txEl>
                                              <p:charRg st="56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038">
                                            <p:txEl>
                                              <p:charRg st="56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69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038">
                                            <p:txEl>
                                              <p:charRg st="69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038">
                                            <p:txEl>
                                              <p:charRg st="69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84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9" dur="1000"/>
                                        <p:tgtEl>
                                          <p:spTgt spid="43038">
                                            <p:txEl>
                                              <p:charRg st="84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038">
                                            <p:txEl>
                                              <p:charRg st="84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038">
                                            <p:txEl>
                                              <p:charRg st="84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89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038">
                                            <p:txEl>
                                              <p:charRg st="89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038">
                                            <p:txEl>
                                              <p:charRg st="89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>
                                            <p:txEl>
                                              <p:charRg st="10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52" dur="1000"/>
                                        <p:tgtEl>
                                          <p:spTgt spid="43038">
                                            <p:txEl>
                                              <p:charRg st="109" end="1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038">
                                            <p:txEl>
                                              <p:charRg st="10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038">
                                            <p:txEl>
                                              <p:charRg st="10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7794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问题一：怎样选取上网收费方式</a:t>
            </a:r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分析问题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417795" name="表格 417794"/>
          <p:cNvGraphicFramePr/>
          <p:nvPr/>
        </p:nvGraphicFramePr>
        <p:xfrm>
          <a:off x="323850" y="1339850"/>
          <a:ext cx="8424863" cy="1512888"/>
        </p:xfrm>
        <a:graphic>
          <a:graphicData uri="http://schemas.openxmlformats.org/drawingml/2006/table">
            <a:tbl>
              <a:tblPr/>
              <a:tblGrid>
                <a:gridCol w="2106613"/>
                <a:gridCol w="2106612"/>
                <a:gridCol w="2105025"/>
                <a:gridCol w="2106613"/>
              </a:tblGrid>
              <a:tr h="5048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收费方式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月使用费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包时上网时间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/h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超时费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/(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/min)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032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A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30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25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  <a:tr h="5048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B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44057" name="TextBox 3"/>
          <p:cNvSpPr/>
          <p:nvPr/>
        </p:nvSpPr>
        <p:spPr>
          <a:xfrm>
            <a:off x="455613" y="3105150"/>
            <a:ext cx="8221662" cy="1981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设月上网时间为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则方式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的上网费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、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都是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的函数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要比较它们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需在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&gt; 0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考虑何时</a:t>
            </a:r>
            <a:endParaRPr lang="en-US" altLang="zh-CN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                             （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）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=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2400" b="1" baseline="-25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；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2400" b="1" baseline="-250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                             （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）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&lt;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2400" b="1" baseline="-25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；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2400" b="1" baseline="-250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                             （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）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&gt;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>
                                      <p:cBhvr>
                                        <p:cTn id="7" dur="2000"/>
                                        <p:tgtEl>
                                          <p:spTgt spid="4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57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7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问题一：怎样选取上网收费方式</a:t>
            </a:r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分析问题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1028" name="表格 1027"/>
          <p:cNvGraphicFramePr/>
          <p:nvPr/>
        </p:nvGraphicFramePr>
        <p:xfrm>
          <a:off x="323850" y="1339850"/>
          <a:ext cx="8424863" cy="1009650"/>
        </p:xfrm>
        <a:graphic>
          <a:graphicData uri="http://schemas.openxmlformats.org/drawingml/2006/table">
            <a:tbl>
              <a:tblPr/>
              <a:tblGrid>
                <a:gridCol w="2106613"/>
                <a:gridCol w="2106612"/>
                <a:gridCol w="2105025"/>
                <a:gridCol w="2106613"/>
              </a:tblGrid>
              <a:tr h="5048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收费方式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月使用费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包时上网时间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/h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超时费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/(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/min)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048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A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30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25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</a:tbl>
          </a:graphicData>
        </a:graphic>
      </p:graphicFrame>
      <p:sp>
        <p:nvSpPr>
          <p:cNvPr id="45076" name="TextBox 4"/>
          <p:cNvSpPr/>
          <p:nvPr/>
        </p:nvSpPr>
        <p:spPr>
          <a:xfrm>
            <a:off x="585788" y="3124200"/>
            <a:ext cx="7961312" cy="800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在方式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中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2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超时费一定会产生吗？什么情况下才会有超时费？</a:t>
            </a:r>
            <a:endParaRPr lang="en-US" altLang="zh-CN" sz="22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超时费不是一定有的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只有在上网时间超过</a:t>
            </a: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25h</a:t>
            </a:r>
            <a:r>
              <a:rPr lang="zh-CN" alt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时才会产生．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6" name="矩形 5"/>
          <p:cNvSpPr/>
          <p:nvPr/>
        </p:nvSpPr>
        <p:spPr>
          <a:xfrm>
            <a:off x="2700338" y="2505075"/>
            <a:ext cx="35861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上网费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=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月使用费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+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超时费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7" name="TextBox 9"/>
          <p:cNvSpPr/>
          <p:nvPr/>
        </p:nvSpPr>
        <p:spPr>
          <a:xfrm>
            <a:off x="2773363" y="5272088"/>
            <a:ext cx="3727450" cy="7540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079" name="TextBox 10"/>
          <p:cNvSpPr/>
          <p:nvPr/>
        </p:nvSpPr>
        <p:spPr>
          <a:xfrm>
            <a:off x="752475" y="5418138"/>
            <a:ext cx="23161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合起来可写为</a:t>
            </a:r>
            <a:r>
              <a: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080" name="TextBox 10"/>
          <p:cNvSpPr txBox="1"/>
          <p:nvPr/>
        </p:nvSpPr>
        <p:spPr>
          <a:xfrm>
            <a:off x="1428750" y="4127500"/>
            <a:ext cx="4819650" cy="430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≤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≤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y</a:t>
            </a:r>
            <a:r>
              <a:rPr lang="en-US" altLang="zh-CN" sz="2200" b="1" baseline="-40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=30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</a:rPr>
              <a:t>；</a:t>
            </a:r>
            <a:endParaRPr lang="zh-CN" altLang="en-US" sz="2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5081" name="TextBox 11"/>
          <p:cNvSpPr txBox="1"/>
          <p:nvPr/>
        </p:nvSpPr>
        <p:spPr>
          <a:xfrm>
            <a:off x="1428750" y="4805363"/>
            <a:ext cx="6565900" cy="431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＞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y</a:t>
            </a:r>
            <a:r>
              <a:rPr lang="en-US" altLang="zh-CN" sz="2200" b="1" baseline="-40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=30+0.05×60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-25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=3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-45.</a:t>
            </a:r>
            <a:endParaRPr lang="zh-CN" altLang="en-US" sz="2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5082" name="Object 26"/>
          <p:cNvGraphicFramePr>
            <a:graphicFrameLocks noChangeAspect="1"/>
          </p:cNvGraphicFramePr>
          <p:nvPr/>
        </p:nvGraphicFramePr>
        <p:xfrm>
          <a:off x="2965450" y="5245100"/>
          <a:ext cx="3586163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76400" imgH="457200" progId="Equation.DSMT4">
                  <p:embed/>
                </p:oleObj>
              </mc:Choice>
              <mc:Fallback>
                <p:oleObj name="" r:id="rId1" imgW="1676400" imgH="4572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65450" y="5245100"/>
                        <a:ext cx="3586163" cy="977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7" dur="500"/>
                                        <p:tgtEl>
                                          <p:spTgt spid="4507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>
                                            <p:txEl>
                                              <p:charRg st="29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>
                                      <p:cBhvr>
                                        <p:cTn id="12" dur="500"/>
                                        <p:tgtEl>
                                          <p:spTgt spid="45076">
                                            <p:txEl>
                                              <p:charRg st="29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9" grpId="0"/>
      <p:bldP spid="45080" grpId="0"/>
      <p:bldP spid="450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51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问题一：怎样选取上网收费方式</a:t>
            </a:r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分析问题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2052" name="表格 2051"/>
          <p:cNvGraphicFramePr/>
          <p:nvPr/>
        </p:nvGraphicFramePr>
        <p:xfrm>
          <a:off x="323850" y="1339850"/>
          <a:ext cx="8424863" cy="2017713"/>
        </p:xfrm>
        <a:graphic>
          <a:graphicData uri="http://schemas.openxmlformats.org/drawingml/2006/table">
            <a:tbl>
              <a:tblPr/>
              <a:tblGrid>
                <a:gridCol w="2106613"/>
                <a:gridCol w="2106612"/>
                <a:gridCol w="2105025"/>
                <a:gridCol w="2106613"/>
              </a:tblGrid>
              <a:tr h="5048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收费方式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月使用费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包时上网时间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/h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超时费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/(</a:t>
                      </a:r>
                      <a:r>
                        <a:rPr lang="zh-CN" altLang="en-US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元</a:t>
                      </a:r>
                      <a:r>
                        <a:rPr lang="en-US" altLang="zh-CN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/min)</a:t>
                      </a:r>
                      <a:endParaRPr lang="zh-CN" altLang="en-US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048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A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30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25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  <a:tr h="5048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B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50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0.05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5032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C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en-US" altLang="zh-CN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120</a:t>
                      </a:r>
                      <a:endParaRPr lang="en-US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Times New Roman" panose="02020603050405020304" pitchFamily="18" charset="0"/>
                        </a:rPr>
                        <a:t>不限时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0" eaLnBrk="1" hangingPunct="1">
                        <a:buFontTx/>
                        <a:buNone/>
                      </a:pPr>
                      <a:endParaRPr lang="zh-CN" altLang="zh-CN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F2F3"/>
                    </a:solidFill>
                  </a:tcPr>
                </a:tc>
              </a:tr>
            </a:tbl>
          </a:graphicData>
        </a:graphic>
      </p:graphicFrame>
      <p:sp>
        <p:nvSpPr>
          <p:cNvPr id="46110" name="TextBox 3"/>
          <p:cNvSpPr/>
          <p:nvPr/>
        </p:nvSpPr>
        <p:spPr>
          <a:xfrm>
            <a:off x="342900" y="3508375"/>
            <a:ext cx="82804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你能自己写出方式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的上网费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关于上网时间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之间的函数关系式吗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?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111" name="TextBox 6"/>
          <p:cNvSpPr/>
          <p:nvPr/>
        </p:nvSpPr>
        <p:spPr>
          <a:xfrm>
            <a:off x="323850" y="5108575"/>
            <a:ext cx="73866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方式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的上网费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关于上网时间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之间的函数关系式呢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?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81" name="TextBox 7"/>
          <p:cNvSpPr/>
          <p:nvPr/>
        </p:nvSpPr>
        <p:spPr>
          <a:xfrm>
            <a:off x="2597150" y="5661025"/>
            <a:ext cx="29749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113" name="TextBox 8">
            <a:hlinkClick r:id="rId1" action="ppaction://hlinkfile"/>
          </p:cNvPr>
          <p:cNvSpPr/>
          <p:nvPr/>
        </p:nvSpPr>
        <p:spPr>
          <a:xfrm>
            <a:off x="1290638" y="6237288"/>
            <a:ext cx="621982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你能在同一直角坐标系中画出它们的图象吗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?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6114" name="Object 34"/>
          <p:cNvGraphicFramePr>
            <a:graphicFrameLocks noChangeAspect="1"/>
          </p:cNvGraphicFramePr>
          <p:nvPr/>
        </p:nvGraphicFramePr>
        <p:xfrm>
          <a:off x="2127250" y="4127500"/>
          <a:ext cx="3776663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1765300" imgH="457200" progId="Equation.DSMT4">
                  <p:embed/>
                </p:oleObj>
              </mc:Choice>
              <mc:Fallback>
                <p:oleObj name="" r:id="rId2" imgW="1765300" imgH="4572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27250" y="4127500"/>
                        <a:ext cx="3776663" cy="977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115" name="TextBox 11"/>
          <p:cNvSpPr txBox="1"/>
          <p:nvPr/>
        </p:nvSpPr>
        <p:spPr>
          <a:xfrm>
            <a:off x="2686050" y="5653088"/>
            <a:ext cx="3492500" cy="430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zh-CN" alt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≥</a:t>
            </a:r>
            <a:r>
              <a:rPr lang="en-US" altLang="zh-CN" sz="2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0</a:t>
            </a:r>
            <a:r>
              <a:rPr lang="zh-CN" altLang="en-US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y</a:t>
            </a:r>
            <a:r>
              <a:rPr lang="en-US" altLang="zh-CN" sz="2200" b="1" baseline="-40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=120.</a:t>
            </a:r>
            <a:endParaRPr lang="zh-CN" altLang="en-US" sz="2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00"/>
                                        <p:tgtEl>
                                          <p:spTgt spid="46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46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6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10" grpId="0" bldLvl="0"/>
      <p:bldP spid="46111" grpId="0" bldLvl="0"/>
      <p:bldP spid="46113" grpId="0" bldLvl="0"/>
      <p:bldP spid="461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8818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问题一：怎样选取上网收费方式</a:t>
            </a:r>
            <a:r>
              <a:rPr lang="en-US" altLang="zh-CN" sz="2400" b="1" dirty="0">
                <a:solidFill>
                  <a:srgbClr val="FF0000"/>
                </a:solidFill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</a:rPr>
              <a:t>解决问题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418819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63650"/>
            <a:ext cx="5614988" cy="558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8820" name="TextBox 5"/>
          <p:cNvSpPr/>
          <p:nvPr/>
        </p:nvSpPr>
        <p:spPr>
          <a:xfrm>
            <a:off x="5580063" y="1501775"/>
            <a:ext cx="3730625" cy="7699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当上网时间</a:t>
            </a:r>
            <a:r>
              <a: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__________</a:t>
            </a:r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200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endParaRPr lang="zh-CN" altLang="en-US" sz="2200" dirty="0">
              <a:solidFill>
                <a:srgbClr val="00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选择方式</a:t>
            </a:r>
            <a:r>
              <a:rPr lang="en-US" altLang="zh-CN" sz="2200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A</a:t>
            </a:r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最省钱</a:t>
            </a:r>
            <a:r>
              <a: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zh-CN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755650" y="4643438"/>
            <a:ext cx="1223963" cy="585787"/>
            <a:chOff x="0" y="0"/>
            <a:chExt cx="1224136" cy="585902"/>
          </a:xfrm>
        </p:grpSpPr>
        <p:sp>
          <p:nvSpPr>
            <p:cNvPr id="418838" name="直接连接符 21"/>
            <p:cNvSpPr/>
            <p:nvPr/>
          </p:nvSpPr>
          <p:spPr>
            <a:xfrm>
              <a:off x="0" y="585902"/>
              <a:ext cx="1008112" cy="1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8839" name="直接连接符 24"/>
            <p:cNvSpPr/>
            <p:nvPr/>
          </p:nvSpPr>
          <p:spPr>
            <a:xfrm flipV="1">
              <a:off x="977260" y="0"/>
              <a:ext cx="246876" cy="585902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8822" name="TextBox 29"/>
          <p:cNvSpPr/>
          <p:nvPr/>
        </p:nvSpPr>
        <p:spPr>
          <a:xfrm>
            <a:off x="6227763" y="2333625"/>
            <a:ext cx="1754187" cy="9779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113" name="TextBox 29"/>
          <p:cNvSpPr>
            <a:spLocks noRot="1" noChangeAspect="1" noEditPoints="1" noTextEdit="1"/>
          </p:cNvSpPr>
          <p:nvPr/>
        </p:nvSpPr>
        <p:spPr>
          <a:xfrm>
            <a:off x="6227763" y="2333625"/>
            <a:ext cx="1754187" cy="97790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8824" name="TextBox 30"/>
          <p:cNvSpPr/>
          <p:nvPr/>
        </p:nvSpPr>
        <p:spPr>
          <a:xfrm>
            <a:off x="6948488" y="1109663"/>
            <a:ext cx="1976437" cy="7858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115" name="TextBox 30"/>
          <p:cNvSpPr>
            <a:spLocks noRot="1" noChangeAspect="1" noEditPoints="1" noTextEdit="1"/>
          </p:cNvSpPr>
          <p:nvPr/>
        </p:nvSpPr>
        <p:spPr>
          <a:xfrm>
            <a:off x="7156450" y="1295400"/>
            <a:ext cx="1327150" cy="527050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3" name="Group 12"/>
          <p:cNvGrpSpPr/>
          <p:nvPr/>
        </p:nvGrpSpPr>
        <p:grpSpPr>
          <a:xfrm>
            <a:off x="1979613" y="2482850"/>
            <a:ext cx="1655762" cy="2160588"/>
            <a:chOff x="0" y="0"/>
            <a:chExt cx="1656184" cy="2160240"/>
          </a:xfrm>
        </p:grpSpPr>
        <p:sp>
          <p:nvSpPr>
            <p:cNvPr id="418836" name="直接连接符 32"/>
            <p:cNvSpPr/>
            <p:nvPr/>
          </p:nvSpPr>
          <p:spPr>
            <a:xfrm>
              <a:off x="0" y="2160240"/>
              <a:ext cx="720080" cy="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8837" name="直接连接符 35"/>
            <p:cNvSpPr/>
            <p:nvPr/>
          </p:nvSpPr>
          <p:spPr>
            <a:xfrm flipV="1">
              <a:off x="720080" y="0"/>
              <a:ext cx="936104" cy="216024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7119" name="直接连接符 40"/>
          <p:cNvSpPr/>
          <p:nvPr/>
        </p:nvSpPr>
        <p:spPr>
          <a:xfrm>
            <a:off x="3635375" y="2482850"/>
            <a:ext cx="1800225" cy="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8828" name="TextBox 41"/>
          <p:cNvSpPr/>
          <p:nvPr/>
        </p:nvSpPr>
        <p:spPr>
          <a:xfrm>
            <a:off x="5584825" y="3749675"/>
            <a:ext cx="3730625" cy="7699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当上网时间</a:t>
            </a:r>
            <a:r>
              <a: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__________</a:t>
            </a:r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200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endParaRPr lang="zh-CN" altLang="en-US" sz="2200" dirty="0">
              <a:solidFill>
                <a:srgbClr val="00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选择方式</a:t>
            </a:r>
            <a:r>
              <a:rPr lang="en-US" altLang="zh-CN" sz="2200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最省钱</a:t>
            </a:r>
            <a:r>
              <a: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zh-CN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8829" name="TextBox 42"/>
          <p:cNvSpPr/>
          <p:nvPr/>
        </p:nvSpPr>
        <p:spPr>
          <a:xfrm>
            <a:off x="6402388" y="4519613"/>
            <a:ext cx="2038350" cy="9779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122" name="TextBox 42"/>
          <p:cNvSpPr>
            <a:spLocks noRot="1" noChangeAspect="1" noEditPoints="1" noTextEdit="1"/>
          </p:cNvSpPr>
          <p:nvPr/>
        </p:nvSpPr>
        <p:spPr>
          <a:xfrm>
            <a:off x="6402388" y="4519613"/>
            <a:ext cx="2038350" cy="977900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8831" name="TextBox 43"/>
          <p:cNvSpPr/>
          <p:nvPr/>
        </p:nvSpPr>
        <p:spPr>
          <a:xfrm>
            <a:off x="6877050" y="3355975"/>
            <a:ext cx="2366963" cy="7858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124" name="TextBox 43"/>
          <p:cNvSpPr>
            <a:spLocks noRot="1" noChangeAspect="1" noEditPoints="1" noTextEdit="1"/>
          </p:cNvSpPr>
          <p:nvPr/>
        </p:nvSpPr>
        <p:spPr>
          <a:xfrm>
            <a:off x="7156450" y="3578225"/>
            <a:ext cx="1444625" cy="479425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8833" name="TextBox 44"/>
          <p:cNvSpPr/>
          <p:nvPr/>
        </p:nvSpPr>
        <p:spPr>
          <a:xfrm>
            <a:off x="5584825" y="5861050"/>
            <a:ext cx="3573463" cy="7699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当上网时间</a:t>
            </a:r>
            <a:r>
              <a: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_________</a:t>
            </a:r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200" dirty="0">
                <a:solidFill>
                  <a:srgbClr val="00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endParaRPr lang="zh-CN" altLang="en-US" sz="2200" dirty="0">
              <a:solidFill>
                <a:srgbClr val="00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选择方式</a:t>
            </a:r>
            <a:r>
              <a:rPr lang="en-US" altLang="zh-CN" sz="2200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</a:t>
            </a:r>
            <a:r>
              <a:rPr lang="zh-CN" altLang="en-US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最省钱</a:t>
            </a:r>
            <a:r>
              <a: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zh-CN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8834" name="TextBox 45"/>
          <p:cNvSpPr/>
          <p:nvPr/>
        </p:nvSpPr>
        <p:spPr>
          <a:xfrm>
            <a:off x="7278688" y="5459413"/>
            <a:ext cx="1404937" cy="7858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127" name="TextBox 45"/>
          <p:cNvSpPr>
            <a:spLocks noRot="1" noChangeAspect="1" noEditPoints="1" noTextEdit="1"/>
          </p:cNvSpPr>
          <p:nvPr/>
        </p:nvSpPr>
        <p:spPr>
          <a:xfrm>
            <a:off x="7296150" y="5664200"/>
            <a:ext cx="977900" cy="547688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47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7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42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问题二：怎样租车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8131" name="矩形 2"/>
          <p:cNvSpPr/>
          <p:nvPr/>
        </p:nvSpPr>
        <p:spPr>
          <a:xfrm>
            <a:off x="323850" y="1312863"/>
            <a:ext cx="8351838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某学校计划在总费用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2300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元的限额内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租用汽车送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234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名学生和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名教师集体外出活动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每辆汽车上至少有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名教师．</a:t>
            </a:r>
            <a:endParaRPr lang="en-US" altLang="zh-CN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现有甲、乙两种大客车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它们的载客量和租金如表所示：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132" name="Text Box 24"/>
          <p:cNvSpPr/>
          <p:nvPr/>
        </p:nvSpPr>
        <p:spPr>
          <a:xfrm>
            <a:off x="539750" y="4365625"/>
            <a:ext cx="4924425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）共需租多少辆汽车？ 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）给出最节省费用的租车方案．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graphicFrame>
        <p:nvGraphicFramePr>
          <p:cNvPr id="48133" name="Group 5"/>
          <p:cNvGraphicFramePr>
            <a:graphicFrameLocks noGrp="1"/>
          </p:cNvGraphicFramePr>
          <p:nvPr/>
        </p:nvGraphicFramePr>
        <p:xfrm>
          <a:off x="609600" y="2708275"/>
          <a:ext cx="7886700" cy="1368425"/>
        </p:xfrm>
        <a:graphic>
          <a:graphicData uri="http://schemas.openxmlformats.org/drawingml/2006/table">
            <a:tbl>
              <a:tblPr/>
              <a:tblGrid>
                <a:gridCol w="2911475"/>
                <a:gridCol w="2346325"/>
                <a:gridCol w="26289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zh-CN" altLang="zh-CN" sz="28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甲种客车 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乙种客车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载客量（单位：人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45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30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租金  （单位：元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280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>
                                      <p:cBhvr>
                                        <p:cTn id="14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19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ldLvl="0"/>
      <p:bldP spid="48132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0866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问题二：怎样租车</a:t>
            </a:r>
            <a:r>
              <a:rPr lang="zh-CN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分析问题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9155" name="矩形 2"/>
          <p:cNvSpPr/>
          <p:nvPr/>
        </p:nvSpPr>
        <p:spPr>
          <a:xfrm>
            <a:off x="323850" y="1312863"/>
            <a:ext cx="8351838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某学校计划在总费用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2300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元的限额内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租用汽车送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234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名学生和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名教师集体外出活动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每辆汽车上至少有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名教师．</a:t>
            </a:r>
            <a:endParaRPr lang="en-US" altLang="zh-CN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现有甲、乙两种大客车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它们的载客量和租金如表所示 ：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156" name="Text Box 24"/>
          <p:cNvSpPr/>
          <p:nvPr/>
        </p:nvSpPr>
        <p:spPr>
          <a:xfrm>
            <a:off x="539750" y="4365625"/>
            <a:ext cx="4357688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问题1：租车的方案有哪几种？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graphicFrame>
        <p:nvGraphicFramePr>
          <p:cNvPr id="49157" name="Group 5"/>
          <p:cNvGraphicFramePr>
            <a:graphicFrameLocks noGrp="1"/>
          </p:cNvGraphicFramePr>
          <p:nvPr/>
        </p:nvGraphicFramePr>
        <p:xfrm>
          <a:off x="609600" y="2708275"/>
          <a:ext cx="7886700" cy="1368425"/>
        </p:xfrm>
        <a:graphic>
          <a:graphicData uri="http://schemas.openxmlformats.org/drawingml/2006/table">
            <a:tbl>
              <a:tblPr/>
              <a:tblGrid>
                <a:gridCol w="2911475"/>
                <a:gridCol w="2346325"/>
                <a:gridCol w="26289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zh-CN" altLang="zh-CN" sz="28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甲种客车 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乙种客车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载客量（单位：人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45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30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租金  （单位：元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280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49175" name="Text Box 24"/>
          <p:cNvSpPr/>
          <p:nvPr/>
        </p:nvSpPr>
        <p:spPr>
          <a:xfrm>
            <a:off x="1009650" y="4895850"/>
            <a:ext cx="7194550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共三种：（1）单独租甲种车；（2）单独租乙种车；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（3）甲种车和乙种车都租．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>
                                      <p:cBhvr>
                                        <p:cTn id="14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19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24" dur="2000"/>
                                        <p:tgtEl>
                                          <p:spTgt spid="4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ldLvl="0"/>
      <p:bldP spid="49156" grpId="0" bldLvl="0"/>
      <p:bldP spid="49175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1890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问题二：怎样租车</a:t>
            </a:r>
            <a:r>
              <a:rPr lang="en-US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分析问题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50179" name="Group 3"/>
          <p:cNvGraphicFramePr>
            <a:graphicFrameLocks noGrp="1"/>
          </p:cNvGraphicFramePr>
          <p:nvPr/>
        </p:nvGraphicFramePr>
        <p:xfrm>
          <a:off x="682625" y="1339850"/>
          <a:ext cx="7886700" cy="1368425"/>
        </p:xfrm>
        <a:graphic>
          <a:graphicData uri="http://schemas.openxmlformats.org/drawingml/2006/table">
            <a:tbl>
              <a:tblPr/>
              <a:tblGrid>
                <a:gridCol w="2911475"/>
                <a:gridCol w="2346325"/>
                <a:gridCol w="26289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zh-CN" altLang="zh-CN" sz="28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甲种客车 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乙种客车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载客量（单位：人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45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30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租金  （单位：元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280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50197" name="Text Box 4"/>
          <p:cNvSpPr/>
          <p:nvPr/>
        </p:nvSpPr>
        <p:spPr>
          <a:xfrm>
            <a:off x="730250" y="2940050"/>
            <a:ext cx="7591425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问题2：如果单独租甲种车需要多少辆？乙种车呢？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zh-CN" altLang="en-US" sz="3200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zh-CN" altLang="en-US" sz="2000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zh-CN" altLang="en-US" sz="2000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问题3：如果甲、乙都租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你能确定合租车辆的范围吗？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198" name="TextBox 3"/>
          <p:cNvSpPr/>
          <p:nvPr/>
        </p:nvSpPr>
        <p:spPr>
          <a:xfrm>
            <a:off x="2057400" y="4826000"/>
            <a:ext cx="4389438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汽车总数不能小于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辆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不能超过8辆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1911" name="TextBox 8"/>
          <p:cNvSpPr/>
          <p:nvPr/>
        </p:nvSpPr>
        <p:spPr>
          <a:xfrm>
            <a:off x="1892300" y="3465513"/>
            <a:ext cx="1938338" cy="6699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200" name="TextBox 8"/>
          <p:cNvSpPr>
            <a:spLocks noRot="1" noChangeAspect="1" noEditPoints="1" noTextEdit="1"/>
          </p:cNvSpPr>
          <p:nvPr/>
        </p:nvSpPr>
        <p:spPr>
          <a:xfrm>
            <a:off x="1428750" y="3359150"/>
            <a:ext cx="1938338" cy="669925"/>
          </a:xfrm>
          <a:prstGeom prst="rect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21913" name="TextBox 9"/>
          <p:cNvSpPr/>
          <p:nvPr/>
        </p:nvSpPr>
        <p:spPr>
          <a:xfrm>
            <a:off x="4643438" y="3586163"/>
            <a:ext cx="175260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202" name="TextBox 3"/>
          <p:cNvSpPr/>
          <p:nvPr/>
        </p:nvSpPr>
        <p:spPr>
          <a:xfrm>
            <a:off x="1638300" y="3987800"/>
            <a:ext cx="4900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单独租甲种车要6辆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单独租乙种车要8辆.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203" name="TextBox 9"/>
          <p:cNvSpPr>
            <a:spLocks noRot="1" noChangeAspect="1" noEditPoints="1" noTextEdit="1"/>
          </p:cNvSpPr>
          <p:nvPr/>
        </p:nvSpPr>
        <p:spPr>
          <a:xfrm>
            <a:off x="4152900" y="3429000"/>
            <a:ext cx="1752600" cy="40005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6" dur="5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>
                                      <p:cBhvr>
                                        <p:cTn id="21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>
                                      <p:cBhvr>
                                        <p:cTn id="26" dur="5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7" grpId="0"/>
      <p:bldP spid="50198" grpId="0" bldLvl="0"/>
      <p:bldP spid="50202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2914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问题二：怎样租车</a:t>
            </a:r>
            <a:r>
              <a:rPr lang="zh-CN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分析问题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1203" name="Text Box 24"/>
          <p:cNvSpPr/>
          <p:nvPr/>
        </p:nvSpPr>
        <p:spPr>
          <a:xfrm>
            <a:off x="869950" y="2800350"/>
            <a:ext cx="7608888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问题4：要使6名教师至少在每辆车上有一名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你能确定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排除哪种方案？你能确定租车的辆数吗？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graphicFrame>
        <p:nvGraphicFramePr>
          <p:cNvPr id="51204" name="Group 4"/>
          <p:cNvGraphicFramePr>
            <a:graphicFrameLocks noGrp="1"/>
          </p:cNvGraphicFramePr>
          <p:nvPr/>
        </p:nvGraphicFramePr>
        <p:xfrm>
          <a:off x="450850" y="1263650"/>
          <a:ext cx="7886700" cy="1368425"/>
        </p:xfrm>
        <a:graphic>
          <a:graphicData uri="http://schemas.openxmlformats.org/drawingml/2006/table">
            <a:tbl>
              <a:tblPr/>
              <a:tblGrid>
                <a:gridCol w="2911475"/>
                <a:gridCol w="2346325"/>
                <a:gridCol w="26289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zh-CN" altLang="zh-CN" sz="28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甲种客车 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乙种客车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载客量（单位：人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45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30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租金  （单位：元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280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51222" name="Text Box 24"/>
          <p:cNvSpPr/>
          <p:nvPr/>
        </p:nvSpPr>
        <p:spPr>
          <a:xfrm>
            <a:off x="450850" y="3848100"/>
            <a:ext cx="85661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说明了车辆总数不会超过6辆，可以排除方案2——单独租乙种车；所以租车的辆数只能为6辆．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1223" name="Text Box 24"/>
          <p:cNvSpPr/>
          <p:nvPr/>
        </p:nvSpPr>
        <p:spPr>
          <a:xfrm>
            <a:off x="730250" y="4756150"/>
            <a:ext cx="7302500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问题5：在问题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中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合租甲、乙两种车的时候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又有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很多种情况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面对这样的问题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我们怎样处理呢？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51224" name="Text Box 24"/>
          <p:cNvSpPr/>
          <p:nvPr/>
        </p:nvSpPr>
        <p:spPr>
          <a:xfrm>
            <a:off x="869950" y="5803900"/>
            <a:ext cx="5389563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方法1：分类讨论——分5种情况；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方法2：设租甲种车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辆，确定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的范围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12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17" dur="2000"/>
                                        <p:tgtEl>
                                          <p:spTgt spid="5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22" dur="20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27" dur="20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ldLvl="0"/>
      <p:bldP spid="51222" grpId="0" bldLvl="0"/>
      <p:bldP spid="51223" grpId="0" bldLvl="0"/>
      <p:bldP spid="51224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3938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问题二：怎样租车</a:t>
            </a:r>
            <a:r>
              <a:rPr lang="en-US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分析问题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52227" name="Group 3"/>
          <p:cNvGraphicFramePr>
            <a:graphicFrameLocks noGrp="1"/>
          </p:cNvGraphicFramePr>
          <p:nvPr/>
        </p:nvGraphicFramePr>
        <p:xfrm>
          <a:off x="682625" y="1339850"/>
          <a:ext cx="7886700" cy="1368425"/>
        </p:xfrm>
        <a:graphic>
          <a:graphicData uri="http://schemas.openxmlformats.org/drawingml/2006/table">
            <a:tbl>
              <a:tblPr/>
              <a:tblGrid>
                <a:gridCol w="2911475"/>
                <a:gridCol w="2346325"/>
                <a:gridCol w="26289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zh-CN" altLang="zh-CN" sz="28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甲种客车 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乙种客车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载客量（单位：人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45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30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租金  （单位：元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280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423957" name="TextBox 7"/>
          <p:cNvSpPr/>
          <p:nvPr/>
        </p:nvSpPr>
        <p:spPr>
          <a:xfrm>
            <a:off x="5314950" y="1419225"/>
            <a:ext cx="531813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辆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423958" name="TextBox 8"/>
          <p:cNvSpPr/>
          <p:nvPr/>
        </p:nvSpPr>
        <p:spPr>
          <a:xfrm>
            <a:off x="7766050" y="1419225"/>
            <a:ext cx="790575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(6-</a:t>
            </a:r>
            <a:r>
              <a:rPr lang="en-US" altLang="zh-CN" sz="1600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)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辆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52247" name="TextBox 2"/>
          <p:cNvSpPr/>
          <p:nvPr/>
        </p:nvSpPr>
        <p:spPr>
          <a:xfrm>
            <a:off x="0" y="2800350"/>
            <a:ext cx="4248150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）为使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240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名师生有车坐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endParaRPr lang="zh-CN" altLang="en-US" sz="2400" b="1" dirty="0">
              <a:solidFill>
                <a:srgbClr val="0000CC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可以确定</a:t>
            </a:r>
            <a:r>
              <a:rPr lang="zh-CN" altLang="en-US" sz="2400" b="1" i="1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的一个范围吗？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248" name="TextBox 3"/>
          <p:cNvSpPr>
            <a:spLocks noRot="1" noChangeAspect="1" noEditPoints="1" noTextEdit="1"/>
          </p:cNvSpPr>
          <p:nvPr/>
        </p:nvSpPr>
        <p:spPr>
          <a:xfrm>
            <a:off x="450850" y="3638550"/>
            <a:ext cx="3365500" cy="1200150"/>
          </a:xfrm>
          <a:prstGeom prst="rect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49" name="TextBox 13"/>
          <p:cNvSpPr/>
          <p:nvPr/>
        </p:nvSpPr>
        <p:spPr>
          <a:xfrm>
            <a:off x="4641850" y="2800350"/>
            <a:ext cx="46990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）为使租车费用不超过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2300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元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又可以确定</a:t>
            </a:r>
            <a:r>
              <a:rPr lang="zh-CN" altLang="en-US" sz="2400" b="1" i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的范围吗？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250" name="TextBox 15"/>
          <p:cNvSpPr>
            <a:spLocks noRot="1" noChangeAspect="1" noEditPoints="1" noTextEdit="1"/>
          </p:cNvSpPr>
          <p:nvPr/>
        </p:nvSpPr>
        <p:spPr>
          <a:xfrm>
            <a:off x="4991100" y="3638550"/>
            <a:ext cx="3454400" cy="138588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51" name="TextBox 6"/>
          <p:cNvSpPr>
            <a:spLocks noRot="1" noChangeAspect="1" noEditPoints="1" noTextEdit="1"/>
          </p:cNvSpPr>
          <p:nvPr/>
        </p:nvSpPr>
        <p:spPr>
          <a:xfrm>
            <a:off x="2230438" y="5105400"/>
            <a:ext cx="4057650" cy="615950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52" name="TextBox 9"/>
          <p:cNvSpPr/>
          <p:nvPr/>
        </p:nvSpPr>
        <p:spPr>
          <a:xfrm>
            <a:off x="787400" y="5846763"/>
            <a:ext cx="776922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结合问题的实际意义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你能有几种不同的租车方案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?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为节省费用应选择其中的哪种方案？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" dur="500"/>
                                        <p:tgtEl>
                                          <p:spTgt spid="5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2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2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 bldLvl="0"/>
      <p:bldP spid="52249" grpId="0" bldLvl="0"/>
      <p:bldP spid="522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4962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问题二：怎样租车</a:t>
            </a:r>
            <a:r>
              <a:rPr lang="en-US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分析问题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53251" name="Group 3"/>
          <p:cNvGraphicFramePr>
            <a:graphicFrameLocks noGrp="1"/>
          </p:cNvGraphicFramePr>
          <p:nvPr/>
        </p:nvGraphicFramePr>
        <p:xfrm>
          <a:off x="682625" y="1339850"/>
          <a:ext cx="7886700" cy="1368425"/>
        </p:xfrm>
        <a:graphic>
          <a:graphicData uri="http://schemas.openxmlformats.org/drawingml/2006/table">
            <a:tbl>
              <a:tblPr/>
              <a:tblGrid>
                <a:gridCol w="2911475"/>
                <a:gridCol w="2346325"/>
                <a:gridCol w="26289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zh-CN" altLang="zh-CN" sz="28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甲种客车 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乙种客车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载客量（单位：人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45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30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租金  （单位：元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280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53269" name="Text Box 6"/>
          <p:cNvSpPr/>
          <p:nvPr/>
        </p:nvSpPr>
        <p:spPr>
          <a:xfrm>
            <a:off x="755650" y="2924175"/>
            <a:ext cx="77057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设租用 </a:t>
            </a:r>
            <a:r>
              <a:rPr lang="en-US" altLang="zh-CN" sz="28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辆甲种客车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则租车费用</a:t>
            </a:r>
            <a:r>
              <a:rPr lang="en-US" altLang="zh-CN" sz="28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（单位：元）是 </a:t>
            </a:r>
            <a:r>
              <a:rPr lang="en-US" altLang="zh-CN" sz="28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的函数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即 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53270" name="TextBox 4"/>
          <p:cNvSpPr>
            <a:spLocks noRot="1" noChangeAspect="1" noEditPoints="1" noTextEdit="1"/>
          </p:cNvSpPr>
          <p:nvPr/>
        </p:nvSpPr>
        <p:spPr>
          <a:xfrm>
            <a:off x="2406650" y="3848100"/>
            <a:ext cx="3905250" cy="523875"/>
          </a:xfrm>
          <a:prstGeom prst="rect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3271" name="TextBox 12"/>
          <p:cNvSpPr>
            <a:spLocks noRot="1" noChangeAspect="1" noEditPoints="1" noTextEdit="1"/>
          </p:cNvSpPr>
          <p:nvPr/>
        </p:nvSpPr>
        <p:spPr>
          <a:xfrm>
            <a:off x="2616200" y="4476750"/>
            <a:ext cx="3911600" cy="523875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3272" name="云形标注 14"/>
          <p:cNvSpPr/>
          <p:nvPr/>
        </p:nvSpPr>
        <p:spPr>
          <a:xfrm>
            <a:off x="5580063" y="5203825"/>
            <a:ext cx="3168650" cy="1465263"/>
          </a:xfrm>
          <a:prstGeom prst="cloudCallout">
            <a:avLst>
              <a:gd name="adj1" fmla="val -62296"/>
              <a:gd name="adj2" fmla="val -53870"/>
            </a:avLst>
          </a:prstGeom>
          <a:solidFill>
            <a:srgbClr val="92D050"/>
          </a:solidFill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怎样确定 </a:t>
            </a:r>
            <a:r>
              <a:rPr lang="en-US" altLang="zh-CN" sz="2400" i="1" dirty="0">
                <a:solidFill>
                  <a:srgbClr val="00206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的取值范围呢</a:t>
            </a: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?</a:t>
            </a:r>
            <a:endParaRPr lang="zh-CN" altLang="en-US" sz="24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424985" name="TextBox 15"/>
          <p:cNvSpPr/>
          <p:nvPr/>
        </p:nvSpPr>
        <p:spPr>
          <a:xfrm>
            <a:off x="5313363" y="1393825"/>
            <a:ext cx="533400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辆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424986" name="TextBox 16"/>
          <p:cNvSpPr/>
          <p:nvPr/>
        </p:nvSpPr>
        <p:spPr>
          <a:xfrm>
            <a:off x="7812088" y="1435100"/>
            <a:ext cx="790575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(6-</a:t>
            </a:r>
            <a:r>
              <a:rPr lang="en-US" altLang="zh-CN" sz="1600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)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辆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Horizontal)">
                                      <p:cBhvr>
                                        <p:cTn id="7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" dur="1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>
                                      <p:cBhvr>
                                        <p:cTn id="19" dur="1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9" grpId="0" bldLvl="0"/>
      <p:bldP spid="5327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7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问题二：怎样租车</a:t>
            </a:r>
            <a:r>
              <a:rPr lang="en-US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解决问题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54275" name="Group 3"/>
          <p:cNvGraphicFramePr>
            <a:graphicFrameLocks noGrp="1"/>
          </p:cNvGraphicFramePr>
          <p:nvPr/>
        </p:nvGraphicFramePr>
        <p:xfrm>
          <a:off x="682625" y="1339850"/>
          <a:ext cx="7886700" cy="1368425"/>
        </p:xfrm>
        <a:graphic>
          <a:graphicData uri="http://schemas.openxmlformats.org/drawingml/2006/table">
            <a:tbl>
              <a:tblPr/>
              <a:tblGrid>
                <a:gridCol w="2911475"/>
                <a:gridCol w="2346325"/>
                <a:gridCol w="26289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zh-CN" altLang="zh-CN" sz="28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甲种客车 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乙种客车</a:t>
                      </a:r>
                      <a:endParaRPr kumimoji="0" 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载客量（单位：人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45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30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租金  （单位：元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/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8A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辆）</a:t>
                      </a:r>
                      <a:endParaRPr kumimoji="0" lang="zh-CN" alt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2D2D8A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280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3096" name="TextBox 7"/>
          <p:cNvSpPr/>
          <p:nvPr/>
        </p:nvSpPr>
        <p:spPr>
          <a:xfrm>
            <a:off x="5308600" y="1419225"/>
            <a:ext cx="533400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辆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3097" name="TextBox 8"/>
          <p:cNvSpPr/>
          <p:nvPr/>
        </p:nvSpPr>
        <p:spPr>
          <a:xfrm>
            <a:off x="7804150" y="1435100"/>
            <a:ext cx="790575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(6-</a:t>
            </a:r>
            <a:r>
              <a:rPr lang="en-US" altLang="zh-CN" sz="1600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)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辆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3098" name="矩形 4"/>
          <p:cNvSpPr/>
          <p:nvPr/>
        </p:nvSpPr>
        <p:spPr>
          <a:xfrm>
            <a:off x="1841500" y="2876550"/>
            <a:ext cx="25749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99" name="矩形 4"/>
          <p:cNvSpPr>
            <a:spLocks noRot="1" noChangeAspect="1" noEditPoints="1" noTextEdit="1"/>
          </p:cNvSpPr>
          <p:nvPr/>
        </p:nvSpPr>
        <p:spPr>
          <a:xfrm>
            <a:off x="1841500" y="2876550"/>
            <a:ext cx="2574925" cy="460375"/>
          </a:xfrm>
          <a:prstGeom prst="rect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100" name="矩形 10"/>
          <p:cNvSpPr/>
          <p:nvPr/>
        </p:nvSpPr>
        <p:spPr>
          <a:xfrm>
            <a:off x="4860925" y="2713038"/>
            <a:ext cx="2063750" cy="7858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矩形 10"/>
          <p:cNvSpPr>
            <a:spLocks noRot="1" noChangeAspect="1" noEditPoints="1" noTextEdit="1"/>
          </p:cNvSpPr>
          <p:nvPr/>
        </p:nvSpPr>
        <p:spPr>
          <a:xfrm>
            <a:off x="4860925" y="2713038"/>
            <a:ext cx="2063750" cy="785812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4299" name="云形标注 17"/>
          <p:cNvSpPr/>
          <p:nvPr/>
        </p:nvSpPr>
        <p:spPr>
          <a:xfrm>
            <a:off x="4489450" y="5105400"/>
            <a:ext cx="4654550" cy="1752600"/>
          </a:xfrm>
          <a:prstGeom prst="cloudCallout">
            <a:avLst>
              <a:gd name="adj1" fmla="val -44199"/>
              <a:gd name="adj2" fmla="val -66065"/>
            </a:avLst>
          </a:prstGeom>
          <a:solidFill>
            <a:srgbClr val="FFC000"/>
          </a:solidFill>
          <a:ln w="25400" cap="flat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除了分别计算两种方案的租金外，还有其他选择方案的方法吗？</a:t>
            </a:r>
            <a:endParaRPr lang="zh-CN" altLang="en-US" sz="24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4300" name="Object 29"/>
          <p:cNvGraphicFramePr/>
          <p:nvPr/>
        </p:nvGraphicFramePr>
        <p:xfrm>
          <a:off x="241300" y="3500438"/>
          <a:ext cx="2908300" cy="118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3848100" imgH="1485900" progId="Paint.Picture">
                  <p:embed/>
                </p:oleObj>
              </mc:Choice>
              <mc:Fallback>
                <p:oleObj name="" r:id="rId3" imgW="3848100" imgH="1485900" progId="Paint.Pictur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300" y="3500438"/>
                        <a:ext cx="2908300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301" name="Object 30"/>
          <p:cNvGraphicFramePr/>
          <p:nvPr/>
        </p:nvGraphicFramePr>
        <p:xfrm>
          <a:off x="6457950" y="3498850"/>
          <a:ext cx="254635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3009900" imgH="1457325" progId="Paint.Picture">
                  <p:embed/>
                </p:oleObj>
              </mc:Choice>
              <mc:Fallback>
                <p:oleObj name="" r:id="rId5" imgW="3009900" imgH="1457325" progId="Paint.Pictur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57950" y="3498850"/>
                        <a:ext cx="2546350" cy="1163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302" name="Object 31"/>
          <p:cNvGraphicFramePr/>
          <p:nvPr/>
        </p:nvGraphicFramePr>
        <p:xfrm>
          <a:off x="3384550" y="3498850"/>
          <a:ext cx="2867025" cy="114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7" imgW="3790950" imgH="1438275" progId="Paint.Picture">
                  <p:embed/>
                </p:oleObj>
              </mc:Choice>
              <mc:Fallback>
                <p:oleObj name="" r:id="rId7" imgW="3790950" imgH="1438275" progId="Paint.Pictur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384550" y="3498850"/>
                        <a:ext cx="2867025" cy="1147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303" name="云形标注 12"/>
          <p:cNvSpPr/>
          <p:nvPr/>
        </p:nvSpPr>
        <p:spPr>
          <a:xfrm>
            <a:off x="450850" y="4895850"/>
            <a:ext cx="4071938" cy="1682750"/>
          </a:xfrm>
          <a:prstGeom prst="cloudCallout">
            <a:avLst>
              <a:gd name="adj1" fmla="val -14310"/>
              <a:gd name="adj2" fmla="val -63380"/>
            </a:avLst>
          </a:prstGeom>
          <a:solidFill>
            <a:srgbClr val="FFC000"/>
          </a:solidFill>
          <a:ln w="25400" cap="flat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由函数可知 </a:t>
            </a:r>
            <a:r>
              <a:rPr lang="en-US" altLang="zh-CN" sz="2400" i="1" dirty="0">
                <a:solidFill>
                  <a:srgbClr val="00206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 </a:t>
            </a:r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随 </a:t>
            </a:r>
            <a:r>
              <a:rPr lang="en-US" altLang="zh-CN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增大而增大，所以 </a:t>
            </a:r>
            <a:r>
              <a:rPr lang="en-US" altLang="zh-CN" sz="2400" i="1" dirty="0">
                <a:solidFill>
                  <a:srgbClr val="00206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2400" dirty="0">
                <a:solidFill>
                  <a:srgbClr val="00206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= 4</a:t>
            </a:r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时 </a:t>
            </a:r>
            <a:r>
              <a:rPr lang="en-US" altLang="zh-CN" sz="2400" i="1" dirty="0">
                <a:solidFill>
                  <a:srgbClr val="00206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最小</a:t>
            </a: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zh-CN" altLang="en-US" sz="24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out)">
                                      <p:cBhvr>
                                        <p:cTn id="7" dur="2000"/>
                                        <p:tgtEl>
                                          <p:spTgt spid="5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>
                                      <p:cBhvr>
                                        <p:cTn id="35" dur="20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9" grpId="0" bldLvl="0" animBg="1"/>
      <p:bldP spid="5430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5986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变式练习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grpSp>
        <p:nvGrpSpPr>
          <p:cNvPr id="425987" name="Group 3"/>
          <p:cNvGrpSpPr/>
          <p:nvPr/>
        </p:nvGrpSpPr>
        <p:grpSpPr>
          <a:xfrm>
            <a:off x="-315912" y="3511550"/>
            <a:ext cx="4565650" cy="3030538"/>
            <a:chOff x="0" y="0"/>
            <a:chExt cx="2881" cy="1909"/>
          </a:xfrm>
        </p:grpSpPr>
        <p:grpSp>
          <p:nvGrpSpPr>
            <p:cNvPr id="425993" name="Group 4"/>
            <p:cNvGrpSpPr/>
            <p:nvPr/>
          </p:nvGrpSpPr>
          <p:grpSpPr>
            <a:xfrm>
              <a:off x="0" y="37"/>
              <a:ext cx="2881" cy="1872"/>
              <a:chOff x="0" y="0"/>
              <a:chExt cx="2881" cy="1872"/>
            </a:xfrm>
          </p:grpSpPr>
          <p:grpSp>
            <p:nvGrpSpPr>
              <p:cNvPr id="426000" name="Group 5"/>
              <p:cNvGrpSpPr/>
              <p:nvPr/>
            </p:nvGrpSpPr>
            <p:grpSpPr>
              <a:xfrm>
                <a:off x="0" y="0"/>
                <a:ext cx="2640" cy="1872"/>
                <a:chOff x="0" y="0"/>
                <a:chExt cx="2640" cy="1872"/>
              </a:xfrm>
            </p:grpSpPr>
            <p:sp>
              <p:nvSpPr>
                <p:cNvPr id="426011" name="Line 8"/>
                <p:cNvSpPr/>
                <p:nvPr/>
              </p:nvSpPr>
              <p:spPr>
                <a:xfrm flipV="1">
                  <a:off x="624" y="0"/>
                  <a:ext cx="1" cy="1872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426012" name="Line 9"/>
                <p:cNvSpPr/>
                <p:nvPr/>
              </p:nvSpPr>
              <p:spPr>
                <a:xfrm>
                  <a:off x="0" y="1584"/>
                  <a:ext cx="2640" cy="1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426013" name="Line 10"/>
                <p:cNvSpPr/>
                <p:nvPr/>
              </p:nvSpPr>
              <p:spPr>
                <a:xfrm flipV="1">
                  <a:off x="960" y="1536"/>
                  <a:ext cx="1" cy="4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14" name="Line 11"/>
                <p:cNvSpPr/>
                <p:nvPr/>
              </p:nvSpPr>
              <p:spPr>
                <a:xfrm flipV="1">
                  <a:off x="1296" y="1536"/>
                  <a:ext cx="1" cy="4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15" name="Line 12"/>
                <p:cNvSpPr/>
                <p:nvPr/>
              </p:nvSpPr>
              <p:spPr>
                <a:xfrm flipV="1">
                  <a:off x="1632" y="1536"/>
                  <a:ext cx="1" cy="4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16" name="Line 13"/>
                <p:cNvSpPr/>
                <p:nvPr/>
              </p:nvSpPr>
              <p:spPr>
                <a:xfrm flipV="1">
                  <a:off x="1968" y="1536"/>
                  <a:ext cx="1" cy="4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17" name="Line 14"/>
                <p:cNvSpPr/>
                <p:nvPr/>
              </p:nvSpPr>
              <p:spPr>
                <a:xfrm flipV="1">
                  <a:off x="2304" y="1536"/>
                  <a:ext cx="1" cy="4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18" name="Line 15"/>
                <p:cNvSpPr/>
                <p:nvPr/>
              </p:nvSpPr>
              <p:spPr>
                <a:xfrm>
                  <a:off x="624" y="1344"/>
                  <a:ext cx="48" cy="1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19" name="Line 16"/>
                <p:cNvSpPr/>
                <p:nvPr/>
              </p:nvSpPr>
              <p:spPr>
                <a:xfrm>
                  <a:off x="624" y="864"/>
                  <a:ext cx="48" cy="1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20" name="Line 17"/>
                <p:cNvSpPr/>
                <p:nvPr/>
              </p:nvSpPr>
              <p:spPr>
                <a:xfrm>
                  <a:off x="624" y="624"/>
                  <a:ext cx="48" cy="1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6021" name="Line 18"/>
                <p:cNvSpPr/>
                <p:nvPr/>
              </p:nvSpPr>
              <p:spPr>
                <a:xfrm>
                  <a:off x="624" y="1104"/>
                  <a:ext cx="48" cy="1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426001" name="Text Box 19"/>
              <p:cNvSpPr/>
              <p:nvPr/>
            </p:nvSpPr>
            <p:spPr>
              <a:xfrm>
                <a:off x="260" y="1008"/>
                <a:ext cx="364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1000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2" name="Text Box 20"/>
              <p:cNvSpPr/>
              <p:nvPr/>
            </p:nvSpPr>
            <p:spPr>
              <a:xfrm>
                <a:off x="260" y="528"/>
                <a:ext cx="364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2000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3" name="Text Box 21"/>
              <p:cNvSpPr/>
              <p:nvPr/>
            </p:nvSpPr>
            <p:spPr>
              <a:xfrm>
                <a:off x="802" y="1584"/>
                <a:ext cx="302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500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4" name="Text Box 22"/>
              <p:cNvSpPr/>
              <p:nvPr/>
            </p:nvSpPr>
            <p:spPr>
              <a:xfrm>
                <a:off x="1412" y="1584"/>
                <a:ext cx="364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1500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5" name="Text Box 23"/>
              <p:cNvSpPr/>
              <p:nvPr/>
            </p:nvSpPr>
            <p:spPr>
              <a:xfrm>
                <a:off x="1104" y="1344"/>
                <a:ext cx="364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1000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6" name="Text Box 24"/>
              <p:cNvSpPr/>
              <p:nvPr/>
            </p:nvSpPr>
            <p:spPr>
              <a:xfrm>
                <a:off x="1796" y="1344"/>
                <a:ext cx="364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2000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7" name="Text Box 25"/>
              <p:cNvSpPr/>
              <p:nvPr/>
            </p:nvSpPr>
            <p:spPr>
              <a:xfrm>
                <a:off x="2132" y="1584"/>
                <a:ext cx="364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2500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8" name="Text Box 26"/>
              <p:cNvSpPr/>
              <p:nvPr/>
            </p:nvSpPr>
            <p:spPr>
              <a:xfrm>
                <a:off x="2401" y="1602"/>
                <a:ext cx="480" cy="2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i="1" dirty="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x</a:t>
                </a:r>
                <a:r>
                  <a:rPr lang="en-US" altLang="zh-CN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(</a:t>
                </a:r>
                <a:r>
                  <a:rPr lang="en-US" altLang="zh-CN" dirty="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km</a:t>
                </a:r>
                <a:r>
                  <a:rPr lang="en-US" altLang="zh-CN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)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09" name="Text Box 27"/>
              <p:cNvSpPr/>
              <p:nvPr/>
            </p:nvSpPr>
            <p:spPr>
              <a:xfrm>
                <a:off x="614" y="23"/>
                <a:ext cx="43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i="1" dirty="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y</a:t>
                </a:r>
                <a:r>
                  <a:rPr lang="en-US" altLang="zh-CN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(</a:t>
                </a:r>
                <a:r>
                  <a:rPr lang="zh-CN" altLang="en-US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元</a:t>
                </a:r>
                <a:r>
                  <a:rPr lang="en-US" altLang="zh-CN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)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6010" name="Text Box 28"/>
              <p:cNvSpPr/>
              <p:nvPr/>
            </p:nvSpPr>
            <p:spPr>
              <a:xfrm>
                <a:off x="422" y="159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25994" name="Line 29"/>
            <p:cNvSpPr/>
            <p:nvPr/>
          </p:nvSpPr>
          <p:spPr>
            <a:xfrm>
              <a:off x="1632" y="876"/>
              <a:ext cx="1" cy="72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425995" name="Line 30"/>
            <p:cNvSpPr/>
            <p:nvPr/>
          </p:nvSpPr>
          <p:spPr>
            <a:xfrm>
              <a:off x="624" y="901"/>
              <a:ext cx="1008" cy="1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425996" name="Line 31"/>
            <p:cNvSpPr/>
            <p:nvPr/>
          </p:nvSpPr>
          <p:spPr>
            <a:xfrm flipV="1">
              <a:off x="624" y="661"/>
              <a:ext cx="2016" cy="486"/>
            </a:xfrm>
            <a:prstGeom prst="line">
              <a:avLst/>
            </a:prstGeom>
            <a:ln w="28575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25997" name="Line 32"/>
            <p:cNvSpPr/>
            <p:nvPr/>
          </p:nvSpPr>
          <p:spPr>
            <a:xfrm flipV="1">
              <a:off x="624" y="252"/>
              <a:ext cx="1961" cy="1343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25998" name="Text Box 34"/>
            <p:cNvSpPr/>
            <p:nvPr/>
          </p:nvSpPr>
          <p:spPr>
            <a:xfrm>
              <a:off x="2508" y="621"/>
              <a:ext cx="26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i="1" dirty="0">
                  <a:solidFill>
                    <a:srgbClr val="00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y</a:t>
              </a:r>
              <a:r>
                <a:rPr lang="en-US" altLang="zh-CN" sz="2400" baseline="-25000" dirty="0">
                  <a:solidFill>
                    <a:srgbClr val="00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1</a:t>
              </a:r>
              <a:endParaRPr lang="en-US" altLang="zh-CN" sz="2400" baseline="-25000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425999" name="Text Box 37"/>
            <p:cNvSpPr/>
            <p:nvPr/>
          </p:nvSpPr>
          <p:spPr>
            <a:xfrm>
              <a:off x="2374" y="0"/>
              <a:ext cx="26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i="1" dirty="0">
                  <a:solidFill>
                    <a:srgbClr val="00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y</a:t>
              </a:r>
              <a:r>
                <a:rPr lang="en-US" altLang="zh-CN" sz="2400" baseline="-25000" dirty="0">
                  <a:solidFill>
                    <a:srgbClr val="00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2</a:t>
              </a:r>
              <a:endParaRPr lang="en-US" altLang="zh-CN" sz="2400" baseline="-25000" dirty="0">
                <a:solidFill>
                  <a:srgbClr val="0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25988" name="矩形 36"/>
          <p:cNvSpPr/>
          <p:nvPr/>
        </p:nvSpPr>
        <p:spPr>
          <a:xfrm>
            <a:off x="246063" y="1379538"/>
            <a:ext cx="8647112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某单位需要用车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准备和一个体车主或一国有出租公司其中的一家签订合同</a:t>
            </a:r>
            <a:r>
              <a:rPr lang="en-US" altLang="zh-CN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. 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设汽车每月行驶 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km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应付给个体车主的月租费是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元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付给出租公司的月租费是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2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元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y</a:t>
            </a:r>
            <a:r>
              <a:rPr lang="en-US" altLang="zh-CN" sz="2400" b="1" baseline="-25000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2</a:t>
            </a:r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分别与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之间的函数关系图象是如图所示的两条直线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观察图象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回答下列问题：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5989" name="Text Box 39"/>
          <p:cNvSpPr/>
          <p:nvPr/>
        </p:nvSpPr>
        <p:spPr>
          <a:xfrm>
            <a:off x="4079875" y="3092450"/>
            <a:ext cx="5021263" cy="2924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</a:t>
            </a:r>
            <a:r>
              <a:rPr lang="en-US" altLang="zh-CN" sz="2000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</a:t>
            </a:r>
            <a:r>
              <a:rPr lang="en-US" altLang="zh-CN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(1)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每月行驶的路程在什么范围内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租国有出租公司的出租车合算？</a:t>
            </a:r>
            <a:b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br>
              <a:rPr lang="zh-CN" altLang="en-US" sz="2400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2400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</a:t>
            </a:r>
            <a:r>
              <a:rPr lang="en-US" altLang="zh-CN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(2)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每月行驶的路程等于多少时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租两家车的费用相同？</a:t>
            </a:r>
            <a:b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br>
              <a:rPr lang="zh-CN" altLang="en-US" sz="2400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2400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en-US" altLang="zh-CN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(3)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如果这个单位估计每月行驶的路程为</a:t>
            </a:r>
            <a:r>
              <a:rPr lang="en-US" altLang="zh-CN" sz="2000" b="1" dirty="0">
                <a:solidFill>
                  <a:srgbClr val="0000CC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2300km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那么这个单位租哪家的车合算？</a:t>
            </a:r>
            <a:endParaRPr lang="zh-CN" altLang="en-US" sz="2000" b="1" dirty="0">
              <a:solidFill>
                <a:srgbClr val="0000C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331" name="Text Box 40"/>
          <p:cNvSpPr/>
          <p:nvPr/>
        </p:nvSpPr>
        <p:spPr>
          <a:xfrm>
            <a:off x="4502150" y="3848100"/>
            <a:ext cx="4816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0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＜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＜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1500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租国有的合算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332" name="Text Box 41"/>
          <p:cNvSpPr/>
          <p:nvPr/>
        </p:nvSpPr>
        <p:spPr>
          <a:xfrm>
            <a:off x="4502150" y="4826000"/>
            <a:ext cx="389255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=1500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，租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两家的费用一样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333" name="Text Box 42"/>
          <p:cNvSpPr/>
          <p:nvPr/>
        </p:nvSpPr>
        <p:spPr>
          <a:xfrm>
            <a:off x="4502150" y="5943600"/>
            <a:ext cx="25384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租个体车主的车合算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5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2" dur="500"/>
                                        <p:tgtEl>
                                          <p:spTgt spid="5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7" dur="500"/>
                                        <p:tgtEl>
                                          <p:spTgt spid="5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31" grpId="0" bldLvl="0"/>
      <p:bldP spid="55332" grpId="0" bldLvl="0"/>
      <p:bldP spid="55333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7010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变式练习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56323" name="Text Box 4"/>
          <p:cNvSpPr/>
          <p:nvPr/>
        </p:nvSpPr>
        <p:spPr>
          <a:xfrm>
            <a:off x="258763" y="1412875"/>
            <a:ext cx="8520112" cy="4676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2.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某校校长暑假将带领该校市级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“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三好生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”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去北京旅游．甲旅行社说：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“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如果校长买全票一张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则其余学生可享受半价优惠．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”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乙旅行社说：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“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包括校长在内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全部按全票价的</a:t>
            </a:r>
            <a:r>
              <a:rPr lang="en-US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6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折</a:t>
            </a:r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(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即按全票价的</a:t>
            </a:r>
            <a:r>
              <a:rPr lang="en-US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60%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收费</a:t>
            </a:r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)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优惠．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”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若全票价为</a:t>
            </a:r>
            <a:r>
              <a:rPr lang="en-US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240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元．</a:t>
            </a:r>
            <a:endParaRPr lang="zh-CN" altLang="en-US" sz="24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(1)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设学生数为</a:t>
            </a:r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甲旅行社收费为</a:t>
            </a:r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y</a:t>
            </a:r>
            <a:r>
              <a:rPr lang="zh-CN" altLang="en-US" sz="2400" b="1" baseline="-25000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甲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乙旅行社收费为</a:t>
            </a:r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en-US" altLang="zh-CN" sz="2400" b="1" i="1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y</a:t>
            </a:r>
            <a:r>
              <a:rPr lang="zh-CN" altLang="en-US" sz="2400" b="1" baseline="-25000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乙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分别计算两家旅行社的收费</a:t>
            </a:r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(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建立表达式</a:t>
            </a:r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)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；</a:t>
            </a:r>
            <a:endParaRPr lang="en-US" altLang="zh-CN" sz="2400" b="1" dirty="0">
              <a:solidFill>
                <a:srgbClr val="0000CC"/>
              </a:solidFill>
              <a:latin typeface="宋体" panose="02010600030101010101" pitchFamily="2" charset="-122"/>
              <a:sym typeface="微软雅黑" panose="020B0503020204020204" pitchFamily="34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zh-CN" altLang="en-US" sz="24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(2)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当学生数是多少时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，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两家旅行社的收费一样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sym typeface="微软雅黑" panose="020B0503020204020204" pitchFamily="34" charset="-122"/>
              </a:rPr>
              <a:t>？</a:t>
            </a:r>
            <a:endParaRPr lang="en-US" altLang="zh-CN" sz="2400" b="1" dirty="0">
              <a:solidFill>
                <a:srgbClr val="0000CC"/>
              </a:solidFill>
              <a:latin typeface="宋体" panose="02010600030101010101" pitchFamily="2" charset="-122"/>
              <a:sym typeface="微软雅黑" panose="020B0503020204020204" pitchFamily="34" charset="-122"/>
            </a:endParaRPr>
          </a:p>
          <a:p>
            <a:endParaRPr lang="zh-CN" altLang="en-US" sz="24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zh-CN" altLang="en-US" sz="24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(3)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就学生数讨论哪家旅行社更优惠．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4" name="Text Box 41"/>
          <p:cNvSpPr/>
          <p:nvPr/>
        </p:nvSpPr>
        <p:spPr>
          <a:xfrm>
            <a:off x="1568450" y="4895850"/>
            <a:ext cx="49466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= 4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两家旅行社的收费一样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56325" name="Text Box 41"/>
          <p:cNvSpPr/>
          <p:nvPr/>
        </p:nvSpPr>
        <p:spPr>
          <a:xfrm>
            <a:off x="939800" y="5943600"/>
            <a:ext cx="78390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&lt;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4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甲旅行社优惠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；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当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x &gt;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 4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时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乙旅行社优惠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．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56326" name="Picture 8" descr="C:\Users\Administrator\Desktop\图片2.png"/>
          <p:cNvPicPr>
            <a:picLocks noChangeAspect="1"/>
          </p:cNvPicPr>
          <p:nvPr/>
        </p:nvPicPr>
        <p:blipFill>
          <a:blip r:embed="rId1">
            <a:lum bright="1999"/>
          </a:blip>
          <a:srcRect l="19611" t="46175" r="18051" b="31889"/>
          <a:stretch>
            <a:fillRect/>
          </a:stretch>
        </p:blipFill>
        <p:spPr>
          <a:xfrm>
            <a:off x="2476500" y="3705225"/>
            <a:ext cx="3632200" cy="701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ldLvl="0"/>
      <p:bldP spid="56324" grpId="0" bldLvl="0"/>
      <p:bldP spid="56325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8034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课堂小结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7347" name="圆角矩形 3"/>
          <p:cNvSpPr/>
          <p:nvPr/>
        </p:nvSpPr>
        <p:spPr>
          <a:xfrm>
            <a:off x="1466850" y="1773238"/>
            <a:ext cx="1943100" cy="9350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38100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400" b="1" dirty="0">
                <a:solidFill>
                  <a:srgbClr val="FFFFFF"/>
                </a:solidFill>
                <a:latin typeface="Arial" panose="020B0604020202020204" pitchFamily="34" charset="0"/>
              </a:rPr>
              <a:t>实际问题</a:t>
            </a:r>
            <a:endParaRPr lang="zh-CN" altLang="en-US" sz="24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7348" name="圆角矩形 4"/>
          <p:cNvSpPr/>
          <p:nvPr/>
        </p:nvSpPr>
        <p:spPr>
          <a:xfrm>
            <a:off x="5786438" y="1773238"/>
            <a:ext cx="1944687" cy="9350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38100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400" b="1" dirty="0">
                <a:solidFill>
                  <a:srgbClr val="FFFFFF"/>
                </a:solidFill>
                <a:latin typeface="Arial" panose="020B0604020202020204" pitchFamily="34" charset="0"/>
              </a:rPr>
              <a:t>函数模型</a:t>
            </a:r>
            <a:endParaRPr lang="zh-CN" altLang="en-US" sz="24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7349" name="圆角矩形 5"/>
          <p:cNvSpPr/>
          <p:nvPr/>
        </p:nvSpPr>
        <p:spPr>
          <a:xfrm>
            <a:off x="1331913" y="3997325"/>
            <a:ext cx="2212975" cy="93503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38100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400" b="1" dirty="0">
                <a:solidFill>
                  <a:srgbClr val="FFFFFF"/>
                </a:solidFill>
                <a:latin typeface="Arial" panose="020B0604020202020204" pitchFamily="34" charset="0"/>
              </a:rPr>
              <a:t>实际问题的解</a:t>
            </a:r>
            <a:endParaRPr lang="zh-CN" altLang="en-US" sz="24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7350" name="圆角矩形 6"/>
          <p:cNvSpPr/>
          <p:nvPr/>
        </p:nvSpPr>
        <p:spPr>
          <a:xfrm>
            <a:off x="5651500" y="3997325"/>
            <a:ext cx="2214563" cy="93503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38100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400" b="1" dirty="0">
                <a:solidFill>
                  <a:srgbClr val="FFFFFF"/>
                </a:solidFill>
                <a:latin typeface="Arial" panose="020B0604020202020204" pitchFamily="34" charset="0"/>
              </a:rPr>
              <a:t>函数模型的解</a:t>
            </a:r>
            <a:endParaRPr lang="zh-CN" altLang="en-US" sz="24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7351" name="右箭头 7"/>
          <p:cNvSpPr/>
          <p:nvPr/>
        </p:nvSpPr>
        <p:spPr>
          <a:xfrm>
            <a:off x="3692525" y="2114550"/>
            <a:ext cx="1943100" cy="252413"/>
          </a:xfrm>
          <a:prstGeom prst="rightArrow">
            <a:avLst>
              <a:gd name="adj1" fmla="val 50000"/>
              <a:gd name="adj2" fmla="val 49895"/>
            </a:avLst>
          </a:prstGeom>
          <a:gradFill rotWithShape="1">
            <a:gsLst>
              <a:gs pos="0">
                <a:srgbClr val="BBBBBB">
                  <a:alpha val="100000"/>
                </a:srgbClr>
              </a:gs>
              <a:gs pos="34999">
                <a:srgbClr val="CFCFCF">
                  <a:alpha val="100000"/>
                </a:srgbClr>
              </a:gs>
              <a:gs pos="100000">
                <a:srgbClr val="EDEDED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2" name="右箭头 8"/>
          <p:cNvSpPr/>
          <p:nvPr/>
        </p:nvSpPr>
        <p:spPr>
          <a:xfrm rot="10800000">
            <a:off x="3635375" y="4433888"/>
            <a:ext cx="1944688" cy="252412"/>
          </a:xfrm>
          <a:prstGeom prst="rightArrow">
            <a:avLst>
              <a:gd name="adj1" fmla="val 50000"/>
              <a:gd name="adj2" fmla="val 49936"/>
            </a:avLst>
          </a:prstGeom>
          <a:gradFill rotWithShape="1">
            <a:gsLst>
              <a:gs pos="0">
                <a:srgbClr val="BBBBBB">
                  <a:alpha val="100000"/>
                </a:srgbClr>
              </a:gs>
              <a:gs pos="34999">
                <a:srgbClr val="CFCFCF">
                  <a:alpha val="100000"/>
                </a:srgbClr>
              </a:gs>
              <a:gs pos="100000">
                <a:srgbClr val="EDEDED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3" name="下箭头 9"/>
          <p:cNvSpPr/>
          <p:nvPr/>
        </p:nvSpPr>
        <p:spPr>
          <a:xfrm>
            <a:off x="6642100" y="2786063"/>
            <a:ext cx="242888" cy="1216025"/>
          </a:xfrm>
          <a:prstGeom prst="downArrow">
            <a:avLst>
              <a:gd name="adj1" fmla="val 50000"/>
              <a:gd name="adj2" fmla="val 49926"/>
            </a:avLst>
          </a:prstGeom>
          <a:gradFill rotWithShape="1">
            <a:gsLst>
              <a:gs pos="0">
                <a:srgbClr val="BBBBBB">
                  <a:alpha val="100000"/>
                </a:srgbClr>
              </a:gs>
              <a:gs pos="34999">
                <a:srgbClr val="CFCFCF">
                  <a:alpha val="100000"/>
                </a:srgbClr>
              </a:gs>
              <a:gs pos="100000">
                <a:srgbClr val="EDEDED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4" name="下箭头 10"/>
          <p:cNvSpPr/>
          <p:nvPr/>
        </p:nvSpPr>
        <p:spPr>
          <a:xfrm>
            <a:off x="2317750" y="2781300"/>
            <a:ext cx="241300" cy="1216025"/>
          </a:xfrm>
          <a:prstGeom prst="downArrow">
            <a:avLst>
              <a:gd name="adj1" fmla="val 50000"/>
              <a:gd name="adj2" fmla="val 50254"/>
            </a:avLst>
          </a:prstGeom>
          <a:gradFill rotWithShape="1">
            <a:gsLst>
              <a:gs pos="0">
                <a:srgbClr val="BBBBBB">
                  <a:alpha val="100000"/>
                </a:srgbClr>
              </a:gs>
              <a:gs pos="34999">
                <a:srgbClr val="CFCFCF">
                  <a:alpha val="100000"/>
                </a:srgbClr>
              </a:gs>
              <a:gs pos="100000">
                <a:srgbClr val="EDEDED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5" name="TextBox 11"/>
          <p:cNvSpPr/>
          <p:nvPr/>
        </p:nvSpPr>
        <p:spPr>
          <a:xfrm>
            <a:off x="4067175" y="1773238"/>
            <a:ext cx="12255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抽象概括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356" name="TextBox 12"/>
          <p:cNvSpPr/>
          <p:nvPr/>
        </p:nvSpPr>
        <p:spPr>
          <a:xfrm>
            <a:off x="3995738" y="4108450"/>
            <a:ext cx="12239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还原说明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>
                                      <p:cBhvr>
                                        <p:cTn id="7" dur="2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2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5" dur="500"/>
                                        <p:tgtEl>
                                          <p:spTgt spid="5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2)">
                                      <p:cBhvr>
                                        <p:cTn id="20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25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>
                                      <p:cBhvr>
                                        <p:cTn id="30" dur="2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>
                                      <p:cBhvr>
                                        <p:cTn id="35" dur="5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>
                                      <p:cBhvr>
                                        <p:cTn id="38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8)">
                                      <p:cBhvr>
                                        <p:cTn id="43" dur="2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48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bldLvl="0" animBg="1"/>
      <p:bldP spid="57348" grpId="0" bldLvl="0" animBg="1"/>
      <p:bldP spid="57349" grpId="0" bldLvl="0" animBg="1"/>
      <p:bldP spid="57350" grpId="0" bldLvl="0" animBg="1"/>
      <p:bldP spid="57351" grpId="0" bldLvl="0" animBg="1"/>
      <p:bldP spid="57352" grpId="0" bldLvl="0" animBg="1"/>
      <p:bldP spid="57353" grpId="0" bldLvl="0" animBg="1"/>
      <p:bldP spid="57354" grpId="0" bldLvl="0" animBg="1"/>
      <p:bldP spid="57355" grpId="0" bldLvl="0"/>
      <p:bldP spid="57356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9058" name="标题 1"/>
          <p:cNvSpPr>
            <a:spLocks noGrp="1"/>
          </p:cNvSpPr>
          <p:nvPr>
            <p:ph type="title" idx="4294967295"/>
          </p:nvPr>
        </p:nvSpPr>
        <p:spPr>
          <a:xfrm>
            <a:off x="882650" y="355600"/>
            <a:ext cx="2571750" cy="836613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作业布置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58371" name="Group 3"/>
          <p:cNvGraphicFramePr>
            <a:graphicFrameLocks noGrp="1"/>
          </p:cNvGraphicFramePr>
          <p:nvPr/>
        </p:nvGraphicFramePr>
        <p:xfrm>
          <a:off x="1328738" y="2308225"/>
          <a:ext cx="6408738" cy="1330325"/>
        </p:xfrm>
        <a:graphic>
          <a:graphicData uri="http://schemas.openxmlformats.org/drawingml/2006/table">
            <a:tbl>
              <a:tblPr/>
              <a:tblGrid>
                <a:gridCol w="2557462"/>
                <a:gridCol w="1284288"/>
                <a:gridCol w="1282700"/>
                <a:gridCol w="1284287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 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甲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乙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丙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每辆汽车能装的吨数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2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1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1.5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每吨蔬菜可获利润（元）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500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700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sym typeface="Arial" panose="020B0604020202020204" pitchFamily="34" charset="0"/>
                        </a:rPr>
                        <a:t>400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</a:tbl>
          </a:graphicData>
        </a:graphic>
      </p:graphicFrame>
      <p:sp>
        <p:nvSpPr>
          <p:cNvPr id="429081" name="Rectangle 1"/>
          <p:cNvSpPr/>
          <p:nvPr/>
        </p:nvSpPr>
        <p:spPr>
          <a:xfrm>
            <a:off x="509588" y="1123950"/>
            <a:ext cx="8066087" cy="11890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1.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下表所示为装运甲、乙、丙三种蔬菜的重量及利润．某汽车运输公司计划装运甲、乙、丙三种蔬菜到外地销售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每辆汽车按规定满载</a:t>
            </a:r>
            <a:r>
              <a:rPr lang="zh-CN" altLang="en-US" sz="2400" b="1" dirty="0">
                <a:latin typeface="宋体" panose="02010600030101010101" pitchFamily="2" charset="-122"/>
                <a:sym typeface="Times New Roman" panose="02020603050405020304" pitchFamily="18" charset="0"/>
              </a:rPr>
              <a:t>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并且每辆汽车只装一种蔬菜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).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429082" name="矩形 4"/>
          <p:cNvSpPr/>
          <p:nvPr/>
        </p:nvSpPr>
        <p:spPr>
          <a:xfrm>
            <a:off x="560388" y="3665538"/>
            <a:ext cx="7777162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若用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8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辆汽车装运乙、丙两种蔬菜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11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吨到</a:t>
            </a:r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地销售</a:t>
            </a:r>
            <a:r>
              <a:rPr lang="zh-CN" altLang="en-US" sz="2400" b="1" dirty="0">
                <a:latin typeface="宋体" panose="02010600030101010101" pitchFamily="2" charset="-122"/>
                <a:sym typeface="Times New Roman" panose="02020603050405020304" pitchFamily="18" charset="0"/>
              </a:rPr>
              <a:t>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问装运乙、丙两种蔬菜的汽车各多少辆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?</a:t>
            </a:r>
            <a:endParaRPr lang="en-US" altLang="zh-CN" sz="2400" b="1" dirty="0">
              <a:latin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0" hangingPunct="0"/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(2)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公司计划用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20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辆汽车装运甲、乙、丙三种蔬菜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36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吨到</a:t>
            </a:r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地销售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每种蔬菜不少于一车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宋体" panose="02010600030101010101" pitchFamily="2" charset="-122"/>
                <a:sym typeface="Times New Roman" panose="02020603050405020304" pitchFamily="18" charset="0"/>
              </a:rPr>
              <a:t>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如何安排装运</a:t>
            </a:r>
            <a:r>
              <a:rPr lang="zh-CN" altLang="en-US" sz="2400" b="1" dirty="0">
                <a:latin typeface="宋体" panose="02010600030101010101" pitchFamily="2" charset="-122"/>
                <a:sym typeface="Times New Roman" panose="02020603050405020304" pitchFamily="18" charset="0"/>
              </a:rPr>
              <a:t>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可使公司获得最大利润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?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最大利润是多少</a:t>
            </a:r>
            <a:r>
              <a:rPr lang="en-US" altLang="zh-CN" sz="2400" b="1" dirty="0">
                <a:latin typeface="微软雅黑" panose="020B0503020204020204" pitchFamily="34" charset="-122"/>
                <a:sym typeface="Times New Roman" panose="02020603050405020304" pitchFamily="18" charset="0"/>
              </a:rPr>
              <a:t>?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eaLnBrk="0" hangingPunct="0"/>
            <a:r>
              <a:rPr lang="en-US" altLang="zh-CN" sz="2400" b="1" dirty="0">
                <a:latin typeface="Arial" panose="020B0604020202020204" pitchFamily="34" charset="0"/>
                <a:sym typeface="宋体" panose="02010600030101010101" pitchFamily="2" charset="-122"/>
              </a:rPr>
              <a:t>2.</a:t>
            </a:r>
            <a:r>
              <a:rPr lang="zh-CN" altLang="en-US" sz="2400" b="1" dirty="0">
                <a:latin typeface="Arial" panose="020B0604020202020204" pitchFamily="34" charset="0"/>
                <a:sym typeface="宋体" panose="02010600030101010101" pitchFamily="2" charset="-122"/>
              </a:rPr>
              <a:t>请你们结合日常生活中购物或通电话的实际问题，利用所学数学知识进行分析，选择最佳方案，并写出有关活动的报告</a:t>
            </a:r>
            <a:r>
              <a:rPr lang="en-US" altLang="zh-CN" sz="2400" b="1" dirty="0">
                <a:latin typeface="Arial" panose="020B0604020202020204" pitchFamily="34" charset="0"/>
                <a:sym typeface="宋体" panose="02010600030101010101" pitchFamily="2" charset="-122"/>
              </a:rPr>
              <a:t>. </a:t>
            </a:r>
            <a:endParaRPr lang="en-US" altLang="zh-CN" sz="2400" b="1" dirty="0"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主题1">
  <a:themeElements>
    <a:clrScheme name="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理工科常用论文答辩PPT模板">
  <a:themeElements>
    <a:clrScheme name="理工科常用论文答辩PPT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理工科常用论文答辩PPT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理工科常用论文答辩PPT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理工科常用论文答辩PPT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理工科常用论文答辩PPT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理工科常用论文答辩PPT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理工科常用论文答辩PPT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理工科常用论文答辩PPT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理工科常用论文答辩PPT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理工科常用论文答辩PPT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理工科常用论文答辩PPT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理工科常用论文答辩PPT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理工科常用论文答辩PPT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理工科常用论文答辩PPT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主题1_2">
  <a:themeElements>
    <a:clrScheme name="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主题1_3">
  <a:themeElements>
    <a:clrScheme name="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主题1">
  <a:themeElements>
    <a:clrScheme name="1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主题1">
  <a:themeElements>
    <a:clrScheme name="2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2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主题1">
  <a:themeElements>
    <a:clrScheme name="3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3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主题1">
  <a:themeElements>
    <a:clrScheme name="4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4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5_主题1">
  <a:themeElements>
    <a:clrScheme name="5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5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6_主题1">
  <a:themeElements>
    <a:clrScheme name="6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6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7_主题1">
  <a:themeElements>
    <a:clrScheme name="7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7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8_主题1">
  <a:themeElements>
    <a:clrScheme name="8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8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9_主题1">
  <a:themeElements>
    <a:clrScheme name="9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9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0_主题1">
  <a:themeElements>
    <a:clrScheme name="10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0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1_主题1">
  <a:themeElements>
    <a:clrScheme name="11_主题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主题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1_主题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_理工科常用论文答辩PPT模板">
  <a:themeElements>
    <a:clrScheme name="1_理工科常用论文答辩PPT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理工科常用论文答辩PPT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理工科常用论文答辩PPT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理工科常用论文答辩PPT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理工科常用论文答辩PPT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理工科常用论文答辩PPT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理工科常用论文答辩PPT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理工科常用论文答辩PPT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理工科常用论文答辩PPT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理工科常用论文答辩PPT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理工科常用论文答辩PPT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理工科常用论文答辩PPT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理工科常用论文答辩PPT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理工科常用论文答辩PPT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_主题1_2">
  <a:themeElements>
    <a:clrScheme name="1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2_主题1_2">
  <a:themeElements>
    <a:clrScheme name="2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2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3_主题1_2">
  <a:themeElements>
    <a:clrScheme name="3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3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4_主题1_2">
  <a:themeElements>
    <a:clrScheme name="4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4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5_主题1_2">
  <a:themeElements>
    <a:clrScheme name="5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5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6_主题1_2">
  <a:themeElements>
    <a:clrScheme name="6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6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7_主题1_2">
  <a:themeElements>
    <a:clrScheme name="7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7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8_主题1_2">
  <a:themeElements>
    <a:clrScheme name="8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8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9_主题1_2">
  <a:themeElements>
    <a:clrScheme name="9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9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10_主题1_2">
  <a:themeElements>
    <a:clrScheme name="10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0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11_主题1_2">
  <a:themeElements>
    <a:clrScheme name="11_主题1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主题1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1_主题1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1_主题1_3">
  <a:themeElements>
    <a:clrScheme name="1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2_主题1_3">
  <a:themeElements>
    <a:clrScheme name="2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2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3_主题1_3">
  <a:themeElements>
    <a:clrScheme name="3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3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4_主题1_3">
  <a:themeElements>
    <a:clrScheme name="4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4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2.xml><?xml version="1.0" encoding="utf-8"?>
<a:theme xmlns:a="http://schemas.openxmlformats.org/drawingml/2006/main" name="5_主题1_3">
  <a:themeElements>
    <a:clrScheme name="5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5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6_主题1_3">
  <a:themeElements>
    <a:clrScheme name="6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6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4.xml><?xml version="1.0" encoding="utf-8"?>
<a:theme xmlns:a="http://schemas.openxmlformats.org/drawingml/2006/main" name="7_主题1_3">
  <a:themeElements>
    <a:clrScheme name="7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7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5.xml><?xml version="1.0" encoding="utf-8"?>
<a:theme xmlns:a="http://schemas.openxmlformats.org/drawingml/2006/main" name="8_主题1_3">
  <a:themeElements>
    <a:clrScheme name="8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8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6.xml><?xml version="1.0" encoding="utf-8"?>
<a:theme xmlns:a="http://schemas.openxmlformats.org/drawingml/2006/main" name="9_主题1_3">
  <a:themeElements>
    <a:clrScheme name="9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9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7.xml><?xml version="1.0" encoding="utf-8"?>
<a:theme xmlns:a="http://schemas.openxmlformats.org/drawingml/2006/main" name="10_主题1_3">
  <a:themeElements>
    <a:clrScheme name="10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0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8.xml><?xml version="1.0" encoding="utf-8"?>
<a:theme xmlns:a="http://schemas.openxmlformats.org/drawingml/2006/main" name="11_主题1_3">
  <a:themeElements>
    <a:clrScheme name="11_主题1_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主题1_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1_主题1_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9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3041</Words>
  <Application>WPS 演示</Application>
  <PresentationFormat>全屏显示(4:3)</PresentationFormat>
  <Paragraphs>483</Paragraphs>
  <Slides>18</Slides>
  <Notes>18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38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18</vt:i4>
      </vt:variant>
    </vt:vector>
  </HeadingPairs>
  <TitlesOfParts>
    <vt:vector size="69" baseType="lpstr">
      <vt:lpstr>Arial</vt:lpstr>
      <vt:lpstr>宋体</vt:lpstr>
      <vt:lpstr>Wingdings</vt:lpstr>
      <vt:lpstr>微软雅黑</vt:lpstr>
      <vt:lpstr>Calibri</vt:lpstr>
      <vt:lpstr>黑体</vt:lpstr>
      <vt:lpstr>Times New Roman</vt:lpstr>
      <vt:lpstr>Arial Unicode MS</vt:lpstr>
      <vt:lpstr>主题1</vt:lpstr>
      <vt:lpstr>理工科常用论文答辩PPT模板</vt:lpstr>
      <vt:lpstr>主题1_2</vt:lpstr>
      <vt:lpstr>主题1_3</vt:lpstr>
      <vt:lpstr>1_主题1</vt:lpstr>
      <vt:lpstr>2_主题1</vt:lpstr>
      <vt:lpstr>3_主题1</vt:lpstr>
      <vt:lpstr>4_主题1</vt:lpstr>
      <vt:lpstr>5_主题1</vt:lpstr>
      <vt:lpstr>6_主题1</vt:lpstr>
      <vt:lpstr>7_主题1</vt:lpstr>
      <vt:lpstr>8_主题1</vt:lpstr>
      <vt:lpstr>9_主题1</vt:lpstr>
      <vt:lpstr>10_主题1</vt:lpstr>
      <vt:lpstr>11_主题1</vt:lpstr>
      <vt:lpstr>1_理工科常用论文答辩PPT模板</vt:lpstr>
      <vt:lpstr>1_主题1_2</vt:lpstr>
      <vt:lpstr>2_主题1_2</vt:lpstr>
      <vt:lpstr>3_主题1_2</vt:lpstr>
      <vt:lpstr>4_主题1_2</vt:lpstr>
      <vt:lpstr>5_主题1_2</vt:lpstr>
      <vt:lpstr>6_主题1_2</vt:lpstr>
      <vt:lpstr>7_主题1_2</vt:lpstr>
      <vt:lpstr>8_主题1_2</vt:lpstr>
      <vt:lpstr>9_主题1_2</vt:lpstr>
      <vt:lpstr>10_主题1_2</vt:lpstr>
      <vt:lpstr>11_主题1_2</vt:lpstr>
      <vt:lpstr>1_主题1_3</vt:lpstr>
      <vt:lpstr>2_主题1_3</vt:lpstr>
      <vt:lpstr>3_主题1_3</vt:lpstr>
      <vt:lpstr>4_主题1_3</vt:lpstr>
      <vt:lpstr>5_主题1_3</vt:lpstr>
      <vt:lpstr>6_主题1_3</vt:lpstr>
      <vt:lpstr>7_主题1_3</vt:lpstr>
      <vt:lpstr>8_主题1_3</vt:lpstr>
      <vt:lpstr>9_主题1_3</vt:lpstr>
      <vt:lpstr>10_主题1_3</vt:lpstr>
      <vt:lpstr>11_主题1_3</vt:lpstr>
      <vt:lpstr>Equation.DSMT4</vt:lpstr>
      <vt:lpstr>Equation.DSMT4</vt:lpstr>
      <vt:lpstr>Paint.Picture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2</cp:revision>
  <dcterms:created xsi:type="dcterms:W3CDTF">2014-04-14T08:34:39Z</dcterms:created>
  <dcterms:modified xsi:type="dcterms:W3CDTF">2019-05-15T02:35:05Z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