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4" r:id="rId5"/>
    <p:sldId id="270" r:id="rId6"/>
    <p:sldId id="275" r:id="rId7"/>
    <p:sldId id="271" r:id="rId8"/>
    <p:sldId id="272" r:id="rId9"/>
    <p:sldId id="276" r:id="rId10"/>
    <p:sldId id="273" r:id="rId11"/>
    <p:sldId id="277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78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497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38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428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117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2503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98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683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778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222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346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065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511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15944" y="129394"/>
            <a:ext cx="11542857" cy="6333333"/>
            <a:chOff x="315944" y="129394"/>
            <a:chExt cx="11542857" cy="633333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5944" y="129394"/>
              <a:ext cx="11542857" cy="6333333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72578" y="2496060"/>
              <a:ext cx="1866667" cy="16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7953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9368" y="211824"/>
            <a:ext cx="4266667" cy="44761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970" y="803805"/>
            <a:ext cx="1733333" cy="33333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097" y="1376794"/>
            <a:ext cx="9771428" cy="117142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097" y="2618838"/>
            <a:ext cx="9876190" cy="291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29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832" y="121285"/>
            <a:ext cx="1771429" cy="39047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832" y="602566"/>
            <a:ext cx="9885714" cy="468571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2670" y="4832958"/>
            <a:ext cx="1752381" cy="19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629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191193" y="694348"/>
            <a:ext cx="5154219" cy="4397732"/>
            <a:chOff x="3191193" y="694348"/>
            <a:chExt cx="5154219" cy="4397732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31126" y="694348"/>
              <a:ext cx="5114286" cy="1952381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191193" y="2996842"/>
              <a:ext cx="5123809" cy="209523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7141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472" y="165978"/>
            <a:ext cx="1923810" cy="37142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472" y="669334"/>
            <a:ext cx="2219048" cy="31428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764" y="1239872"/>
            <a:ext cx="9723809" cy="251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990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0486" y="1427479"/>
            <a:ext cx="5047619" cy="3123809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2850486" y="4744719"/>
            <a:ext cx="5028571" cy="1676190"/>
            <a:chOff x="2860011" y="4735927"/>
            <a:chExt cx="5028571" cy="1676190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60011" y="4735927"/>
              <a:ext cx="5028571" cy="1342857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60011" y="6078784"/>
              <a:ext cx="1609524" cy="333333"/>
            </a:xfrm>
            <a:prstGeom prst="rect">
              <a:avLst/>
            </a:prstGeom>
          </p:spPr>
        </p:pic>
      </p:grpSp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0011" y="553126"/>
            <a:ext cx="2380952" cy="47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941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682" y="188194"/>
            <a:ext cx="9857143" cy="414285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0671" y="4443801"/>
            <a:ext cx="800000" cy="36190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1713085" y="5141597"/>
            <a:ext cx="7545180" cy="340662"/>
            <a:chOff x="1783423" y="4870837"/>
            <a:chExt cx="7545180" cy="340662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83423" y="4918456"/>
              <a:ext cx="1876190" cy="266667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59613" y="4870837"/>
              <a:ext cx="5028571" cy="314286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719079" y="4935309"/>
              <a:ext cx="609524" cy="276190"/>
            </a:xfrm>
            <a:prstGeom prst="rect">
              <a:avLst/>
            </a:prstGeom>
          </p:spPr>
        </p:pic>
      </p:grpSp>
      <p:grpSp>
        <p:nvGrpSpPr>
          <p:cNvPr id="10" name="组合 9"/>
          <p:cNvGrpSpPr/>
          <p:nvPr/>
        </p:nvGrpSpPr>
        <p:grpSpPr>
          <a:xfrm>
            <a:off x="1713085" y="5724909"/>
            <a:ext cx="8876191" cy="600000"/>
            <a:chOff x="1713085" y="5724909"/>
            <a:chExt cx="8876191" cy="60000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713085" y="5845420"/>
              <a:ext cx="4266667" cy="323810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979752" y="5724909"/>
              <a:ext cx="4609524" cy="6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21947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400" y="128242"/>
            <a:ext cx="2190476" cy="32381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738" y="645423"/>
            <a:ext cx="9914286" cy="4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546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275" y="256825"/>
            <a:ext cx="5171429" cy="613333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4357" y="256825"/>
            <a:ext cx="5304762" cy="43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886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453" y="185026"/>
            <a:ext cx="2219048" cy="33333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53" y="690747"/>
            <a:ext cx="9752381" cy="296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648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9594" y="791636"/>
            <a:ext cx="5342857" cy="52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59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742</TotalTime>
  <Words>0</Words>
  <Application>Microsoft Office PowerPoint</Application>
  <PresentationFormat>宽屏</PresentationFormat>
  <Paragraphs>0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6" baseType="lpstr">
      <vt:lpstr>宋体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田坤</dc:creator>
  <cp:lastModifiedBy>田坤</cp:lastModifiedBy>
  <cp:revision>57</cp:revision>
  <dcterms:created xsi:type="dcterms:W3CDTF">2019-02-16T09:18:31Z</dcterms:created>
  <dcterms:modified xsi:type="dcterms:W3CDTF">2019-12-19T13:26:57Z</dcterms:modified>
</cp:coreProperties>
</file>