
<file path=[Content_Types].xml><?xml version="1.0" encoding="utf-8"?>
<Types xmlns="http://schemas.openxmlformats.org/package/2006/content-types">
  <Default Extension="jpeg" ContentType="image/jpeg"/>
  <Default Extension="png" ContentType="image/png"/>
  <Default Extension="wdp" ContentType="image/vnd.ms-photo"/>
  <Default Extension="rels" ContentType="application/vnd.openxmlformats-package.relationships+xml"/>
  <Default Extension="xml" ContentType="application/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notesMasters/notesMaster1.xml" ContentType="application/vnd.openxmlformats-officedocument.presentationml.notesMaster+xml"/>
  <Override PartName="/ppt/notesSlides/notesSlide1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presProps.xml" ContentType="application/vnd.openxmlformats-officedocument.presentationml.presProps+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33.xml" ContentType="application/vnd.openxmlformats-officedocument.presentationml.slideLayout+xml"/>
  <Override PartName="/ppt/slideLayouts/slideLayout34.xml" ContentType="application/vnd.openxmlformats-officedocument.presentationml.slideLayout+xml"/>
  <Override PartName="/ppt/slideLayouts/slideLayout35.xml" ContentType="application/vnd.openxmlformats-officedocument.presentationml.slideLayout+xml"/>
  <Override PartName="/ppt/slideLayouts/slideLayout36.xml" ContentType="application/vnd.openxmlformats-officedocument.presentationml.slideLayout+xml"/>
  <Override PartName="/ppt/slideLayouts/slideLayout37.xml" ContentType="application/vnd.openxmlformats-officedocument.presentationml.slideLayout+xml"/>
  <Override PartName="/ppt/slideLayouts/slideLayout38.xml" ContentType="application/vnd.openxmlformats-officedocument.presentationml.slideLayout+xml"/>
  <Override PartName="/ppt/slideLayouts/slideLayout39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40.xml" ContentType="application/vnd.openxmlformats-officedocument.presentationml.slideLayout+xml"/>
  <Override PartName="/ppt/slideLayouts/slideLayout41.xml" ContentType="application/vnd.openxmlformats-officedocument.presentationml.slideLayout+xml"/>
  <Override PartName="/ppt/slideLayouts/slideLayout42.xml" ContentType="application/vnd.openxmlformats-officedocument.presentationml.slideLayout+xml"/>
  <Override PartName="/ppt/slideLayouts/slideLayout43.xml" ContentType="application/vnd.openxmlformats-officedocument.presentationml.slideLayout+xml"/>
  <Override PartName="/ppt/slideLayouts/slideLayout44.xml" ContentType="application/vnd.openxmlformats-officedocument.presentationml.slideLayout+xml"/>
  <Override PartName="/ppt/slideLayouts/slideLayout45.xml" ContentType="application/vnd.openxmlformats-officedocument.presentationml.slideLayout+xml"/>
  <Override PartName="/ppt/slideLayouts/slideLayout46.xml" ContentType="application/vnd.openxmlformats-officedocument.presentationml.slideLayout+xml"/>
  <Override PartName="/ppt/slideLayouts/slideLayout47.xml" ContentType="application/vnd.openxmlformats-officedocument.presentationml.slideLayout+xml"/>
  <Override PartName="/ppt/slideLayouts/slideLayout48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Masters/slideMaster10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Masters/slideMaster4.xml" ContentType="application/vnd.openxmlformats-officedocument.presentationml.slideMaster+xml"/>
  <Override PartName="/ppt/slideMasters/slideMaster5.xml" ContentType="application/vnd.openxmlformats-officedocument.presentationml.slideMaster+xml"/>
  <Override PartName="/ppt/slideMasters/slideMaster6.xml" ContentType="application/vnd.openxmlformats-officedocument.presentationml.slideMaster+xml"/>
  <Override PartName="/ppt/slideMasters/slideMaster7.xml" ContentType="application/vnd.openxmlformats-officedocument.presentationml.slideMaster+xml"/>
  <Override PartName="/ppt/slideMasters/slideMaster8.xml" ContentType="application/vnd.openxmlformats-officedocument.presentationml.slideMaster+xml"/>
  <Override PartName="/ppt/slideMasters/slideMaster9.xml" ContentType="application/vnd.openxmlformats-officedocument.presentationml.slideMaster+xml"/>
  <Override PartName="/ppt/slides/slide1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tableStyles.xml" ContentType="application/vnd.openxmlformats-officedocument.presentationml.tableStyles+xml"/>
  <Override PartName="/ppt/tags/tag1.xml" ContentType="application/vnd.openxmlformats-officedocument.presentationml.tags+xml"/>
  <Override PartName="/ppt/theme/theme1.xml" ContentType="application/vnd.openxmlformats-officedocument.theme+xml"/>
  <Override PartName="/ppt/theme/theme10.xml" ContentType="application/vnd.openxmlformats-officedocument.theme+xml"/>
  <Override PartName="/ppt/theme/theme11.xml" ContentType="application/vnd.openxmlformats-officedocument.theme+xml"/>
  <Override PartName="/ppt/theme/theme2.xml" ContentType="application/vnd.openxmlformats-officedocument.theme+xml"/>
  <Override PartName="/ppt/theme/theme3.xml" ContentType="application/vnd.openxmlformats-officedocument.theme+xml"/>
  <Override PartName="/ppt/theme/theme4.xml" ContentType="application/vnd.openxmlformats-officedocument.theme+xml"/>
  <Override PartName="/ppt/theme/theme5.xml" ContentType="application/vnd.openxmlformats-officedocument.theme+xml"/>
  <Override PartName="/ppt/theme/theme6.xml" ContentType="application/vnd.openxmlformats-officedocument.theme+xml"/>
  <Override PartName="/ppt/theme/theme7.xml" ContentType="application/vnd.openxmlformats-officedocument.theme+xml"/>
  <Override PartName="/ppt/theme/theme8.xml" ContentType="application/vnd.openxmlformats-officedocument.theme+xml"/>
  <Override PartName="/ppt/theme/theme9.xml" ContentType="application/vnd.openxmlformats-officedocument.theme+xml"/>
  <Override PartName="/ppt/viewProps.xml" ContentType="application/vnd.openxmlformats-officedocument.presentationml.viewProps+xml"/>
</Types>
</file>

<file path=_rels/.rels><?xml version="1.0" encoding="UTF-8" standalone="yes"?>
<Relationships xmlns="http://schemas.openxmlformats.org/package/2006/relationships"><Relationship Id="rId1" Type="http://schemas.openxmlformats.org/officeDocument/2006/relationships/officeDocument" Target="ppt/presentation.xml"/><Relationship Id="rId4" Type="http://schemas.openxmlformats.org/package/2006/relationships/metadata/thumbnail" Target="docProps/thumbnail.jpeg"/><Relationship Id="rId3" Type="http://schemas.openxmlformats.org/package/2006/relationships/metadata/core-properties" Target="docProps/core.xml"/><Relationship Id="rId2" Type="http://schemas.openxmlformats.org/officeDocument/2006/relationships/extended-properties" Target="docProps/app.xml"/><Relationship Id="rId5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  <p:sldMasterId id="2147483660" r:id="rId3"/>
    <p:sldMasterId id="2147483664" r:id="rId4"/>
    <p:sldMasterId id="2147483668" r:id="rId5"/>
    <p:sldMasterId id="2147483672" r:id="rId6"/>
    <p:sldMasterId id="2147483676" r:id="rId7"/>
    <p:sldMasterId id="2147483680" r:id="rId8"/>
    <p:sldMasterId id="2147483684" r:id="rId9"/>
    <p:sldMasterId id="2147483688" r:id="rId10"/>
    <p:sldMasterId id="2147483692" r:id="rId11"/>
  </p:sldMasterIdLst>
  <p:notesMasterIdLst>
    <p:notesMasterId r:id="rId16"/>
  </p:notesMasterIdLst>
  <p:sldIdLst>
    <p:sldId id="517" r:id="rId12"/>
    <p:sldId id="518" r:id="rId13"/>
    <p:sldId id="519" r:id="rId14"/>
    <p:sldId id="470" r:id="rId15"/>
    <p:sldId id="353" r:id="rId17"/>
    <p:sldId id="352" r:id="rId18"/>
    <p:sldId id="498" r:id="rId19"/>
    <p:sldId id="497" r:id="rId20"/>
    <p:sldId id="494" r:id="rId21"/>
    <p:sldId id="535" r:id="rId22"/>
    <p:sldId id="502" r:id="rId23"/>
    <p:sldId id="495" r:id="rId24"/>
    <p:sldId id="520" r:id="rId25"/>
    <p:sldId id="501" r:id="rId26"/>
    <p:sldId id="521" r:id="rId27"/>
    <p:sldId id="536" r:id="rId28"/>
    <p:sldId id="503" r:id="rId29"/>
    <p:sldId id="504" r:id="rId30"/>
    <p:sldId id="512" r:id="rId31"/>
    <p:sldId id="523" r:id="rId32"/>
    <p:sldId id="546" r:id="rId33"/>
  </p:sldIdLst>
  <p:sldSz cx="12190095" cy="6859270"/>
  <p:notesSz cx="6858000" cy="9144000"/>
  <p:custDataLst>
    <p:tags r:id="rId37"/>
  </p:custDataLst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2CB330"/>
    <a:srgbClr val="359757"/>
    <a:srgbClr val="438964"/>
    <a:srgbClr val="6FA094"/>
    <a:srgbClr val="FFFFFF"/>
    <a:srgbClr val="4F8764"/>
    <a:srgbClr val="746362"/>
    <a:srgbClr val="3296A8"/>
    <a:srgbClr val="6D8AAB"/>
    <a:srgbClr val="31709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27286" autoAdjust="0"/>
    <p:restoredTop sz="97778" autoAdjust="0"/>
  </p:normalViewPr>
  <p:slideViewPr>
    <p:cSldViewPr showGuides="1">
      <p:cViewPr varScale="1">
        <p:scale>
          <a:sx n="62" d="100"/>
          <a:sy n="62" d="100"/>
        </p:scale>
        <p:origin x="360" y="44"/>
      </p:cViewPr>
      <p:guideLst>
        <p:guide orient="horz" pos="2125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9" Type="http://schemas.openxmlformats.org/officeDocument/2006/relationships/slideMaster" Target="slideMasters/slideMaster8.xml"/><Relationship Id="rId8" Type="http://schemas.openxmlformats.org/officeDocument/2006/relationships/slideMaster" Target="slideMasters/slideMaster7.xml"/><Relationship Id="rId7" Type="http://schemas.openxmlformats.org/officeDocument/2006/relationships/slideMaster" Target="slideMasters/slideMaster6.xml"/><Relationship Id="rId6" Type="http://schemas.openxmlformats.org/officeDocument/2006/relationships/slideMaster" Target="slideMasters/slideMaster5.xml"/><Relationship Id="rId5" Type="http://schemas.openxmlformats.org/officeDocument/2006/relationships/slideMaster" Target="slideMasters/slideMaster4.xml"/><Relationship Id="rId4" Type="http://schemas.openxmlformats.org/officeDocument/2006/relationships/slideMaster" Target="slideMasters/slideMaster3.xml"/><Relationship Id="rId37" Type="http://schemas.openxmlformats.org/officeDocument/2006/relationships/tags" Target="tags/tag1.xml"/><Relationship Id="rId36" Type="http://schemas.openxmlformats.org/officeDocument/2006/relationships/tableStyles" Target="tableStyles.xml"/><Relationship Id="rId35" Type="http://schemas.openxmlformats.org/officeDocument/2006/relationships/viewProps" Target="viewProps.xml"/><Relationship Id="rId34" Type="http://schemas.openxmlformats.org/officeDocument/2006/relationships/presProps" Target="presProps.xml"/><Relationship Id="rId33" Type="http://schemas.openxmlformats.org/officeDocument/2006/relationships/slide" Target="slides/slide21.xml"/><Relationship Id="rId32" Type="http://schemas.openxmlformats.org/officeDocument/2006/relationships/slide" Target="slides/slide20.xml"/><Relationship Id="rId31" Type="http://schemas.openxmlformats.org/officeDocument/2006/relationships/slide" Target="slides/slide19.xml"/><Relationship Id="rId30" Type="http://schemas.openxmlformats.org/officeDocument/2006/relationships/slide" Target="slides/slide18.xml"/><Relationship Id="rId3" Type="http://schemas.openxmlformats.org/officeDocument/2006/relationships/slideMaster" Target="slideMasters/slideMaster2.xml"/><Relationship Id="rId29" Type="http://schemas.openxmlformats.org/officeDocument/2006/relationships/slide" Target="slides/slide17.xml"/><Relationship Id="rId28" Type="http://schemas.openxmlformats.org/officeDocument/2006/relationships/slide" Target="slides/slide16.xml"/><Relationship Id="rId27" Type="http://schemas.openxmlformats.org/officeDocument/2006/relationships/slide" Target="slides/slide15.xml"/><Relationship Id="rId26" Type="http://schemas.openxmlformats.org/officeDocument/2006/relationships/slide" Target="slides/slide14.xml"/><Relationship Id="rId25" Type="http://schemas.openxmlformats.org/officeDocument/2006/relationships/slide" Target="slides/slide13.xml"/><Relationship Id="rId24" Type="http://schemas.openxmlformats.org/officeDocument/2006/relationships/slide" Target="slides/slide12.xml"/><Relationship Id="rId23" Type="http://schemas.openxmlformats.org/officeDocument/2006/relationships/slide" Target="slides/slide11.xml"/><Relationship Id="rId22" Type="http://schemas.openxmlformats.org/officeDocument/2006/relationships/slide" Target="slides/slide10.xml"/><Relationship Id="rId21" Type="http://schemas.openxmlformats.org/officeDocument/2006/relationships/slide" Target="slides/slide9.xml"/><Relationship Id="rId20" Type="http://schemas.openxmlformats.org/officeDocument/2006/relationships/slide" Target="slides/slide8.xml"/><Relationship Id="rId2" Type="http://schemas.openxmlformats.org/officeDocument/2006/relationships/theme" Target="theme/theme1.xml"/><Relationship Id="rId19" Type="http://schemas.openxmlformats.org/officeDocument/2006/relationships/slide" Target="slides/slide7.xml"/><Relationship Id="rId18" Type="http://schemas.openxmlformats.org/officeDocument/2006/relationships/slide" Target="slides/slide6.xml"/><Relationship Id="rId17" Type="http://schemas.openxmlformats.org/officeDocument/2006/relationships/slide" Target="slides/slide5.xml"/><Relationship Id="rId16" Type="http://schemas.openxmlformats.org/officeDocument/2006/relationships/notesMaster" Target="notesMasters/notesMaster1.xml"/><Relationship Id="rId15" Type="http://schemas.openxmlformats.org/officeDocument/2006/relationships/slide" Target="slides/slide4.xml"/><Relationship Id="rId14" Type="http://schemas.openxmlformats.org/officeDocument/2006/relationships/slide" Target="slides/slide3.xml"/><Relationship Id="rId13" Type="http://schemas.openxmlformats.org/officeDocument/2006/relationships/slide" Target="slides/slide2.xml"/><Relationship Id="rId12" Type="http://schemas.openxmlformats.org/officeDocument/2006/relationships/slide" Target="slides/slide1.xml"/><Relationship Id="rId11" Type="http://schemas.openxmlformats.org/officeDocument/2006/relationships/slideMaster" Target="slideMasters/slideMaster10.xml"/><Relationship Id="rId10" Type="http://schemas.openxmlformats.org/officeDocument/2006/relationships/slideMaster" Target="slideMasters/slideMaster9.xml"/><Relationship Id="rId1" Type="http://schemas.openxmlformats.org/officeDocument/2006/relationships/slideMaster" Target="slideMasters/slide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11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9012C8C0-A3D3-487B-AECC-CB6663EAE28D}" type="datetimeFigureOut">
              <a:rPr lang="zh-CN" altLang="en-US" smtClean="0"/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687388" y="1143000"/>
            <a:ext cx="5483225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zh-CN" altLang="en-US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CN" altLang="en-US"/>
              <a:t>编辑母版文本样式</a:t>
            </a:r>
            <a:endParaRPr lang="zh-CN" altLang="en-US"/>
          </a:p>
          <a:p>
            <a:pPr lvl="1"/>
            <a:r>
              <a:rPr lang="zh-CN" altLang="en-US"/>
              <a:t>第二级</a:t>
            </a:r>
            <a:endParaRPr lang="zh-CN" altLang="en-US"/>
          </a:p>
          <a:p>
            <a:pPr lvl="2"/>
            <a:r>
              <a:rPr lang="zh-CN" altLang="en-US"/>
              <a:t>第三级</a:t>
            </a:r>
            <a:endParaRPr lang="zh-CN" altLang="en-US"/>
          </a:p>
          <a:p>
            <a:pPr lvl="3"/>
            <a:r>
              <a:rPr lang="zh-CN" altLang="en-US"/>
              <a:t>第四级</a:t>
            </a:r>
            <a:endParaRPr lang="zh-CN" altLang="en-US"/>
          </a:p>
          <a:p>
            <a:pPr lvl="4"/>
            <a:r>
              <a:rPr lang="zh-CN" altLang="en-US"/>
              <a:t>第五级</a:t>
            </a:r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3849D3E0-124D-4DFF-AE99-4EA4CC201DB4}" type="slidenum">
              <a:rPr lang="zh-CN" altLang="en-US" smtClean="0"/>
            </a:fld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4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5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6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7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8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9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1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12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13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14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15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17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18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19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20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849D3E0-124D-4DFF-AE99-4EA4CC201DB4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849D3E0-124D-4DFF-AE99-4EA4CC201DB4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849D3E0-124D-4DFF-AE99-4EA4CC201DB4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849D3E0-124D-4DFF-AE99-4EA4CC201DB4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849D3E0-124D-4DFF-AE99-4EA4CC201DB4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849D3E0-124D-4DFF-AE99-4EA4CC201DB4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849D3E0-124D-4DFF-AE99-4EA4CC201DB4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849D3E0-124D-4DFF-AE99-4EA4CC201DB4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849D3E0-124D-4DFF-AE99-4EA4CC201DB4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849D3E0-124D-4DFF-AE99-4EA4CC201DB4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849D3E0-124D-4DFF-AE99-4EA4CC201DB4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849D3E0-124D-4DFF-AE99-4EA4CC201DB4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849D3E0-124D-4DFF-AE99-4EA4CC201DB4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849D3E0-124D-4DFF-AE99-4EA4CC201DB4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849D3E0-124D-4DFF-AE99-4EA4CC201DB4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4" Type="http://schemas.microsoft.com/office/2007/relationships/hdphoto" Target="../media/image5.wdp"/><Relationship Id="rId3" Type="http://schemas.openxmlformats.org/officeDocument/2006/relationships/image" Target="../media/image4.png"/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3.xml"/></Relationships>
</file>

<file path=ppt/slideLayouts/_rels/slideLayout16.xml.rels><?xml version="1.0" encoding="UTF-8" standalone="yes"?>
<Relationships xmlns="http://schemas.openxmlformats.org/package/2006/relationships"><Relationship Id="rId4" Type="http://schemas.microsoft.com/office/2007/relationships/hdphoto" Target="../media/image5.wdp"/><Relationship Id="rId3" Type="http://schemas.openxmlformats.org/officeDocument/2006/relationships/image" Target="../media/image4.png"/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3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4.xml"/></Relationships>
</file>

<file path=ppt/slideLayouts/_rels/slideLayout19.xml.rels><?xml version="1.0" encoding="UTF-8" standalone="yes"?>
<Relationships xmlns="http://schemas.openxmlformats.org/package/2006/relationships"><Relationship Id="rId4" Type="http://schemas.microsoft.com/office/2007/relationships/hdphoto" Target="../media/image5.wdp"/><Relationship Id="rId3" Type="http://schemas.openxmlformats.org/officeDocument/2006/relationships/image" Target="../media/image4.png"/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4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5.xml"/></Relationships>
</file>

<file path=ppt/slideLayouts/_rels/slideLayout22.xml.rels><?xml version="1.0" encoding="UTF-8" standalone="yes"?>
<Relationships xmlns="http://schemas.openxmlformats.org/package/2006/relationships"><Relationship Id="rId4" Type="http://schemas.microsoft.com/office/2007/relationships/hdphoto" Target="../media/image5.wdp"/><Relationship Id="rId3" Type="http://schemas.openxmlformats.org/officeDocument/2006/relationships/image" Target="../media/image4.png"/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5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6.xml"/></Relationships>
</file>

<file path=ppt/slideLayouts/_rels/slideLayout25.xml.rels><?xml version="1.0" encoding="UTF-8" standalone="yes"?>
<Relationships xmlns="http://schemas.openxmlformats.org/package/2006/relationships"><Relationship Id="rId4" Type="http://schemas.microsoft.com/office/2007/relationships/hdphoto" Target="../media/image5.wdp"/><Relationship Id="rId3" Type="http://schemas.openxmlformats.org/officeDocument/2006/relationships/image" Target="../media/image4.png"/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6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7.xml"/></Relationships>
</file>

<file path=ppt/slideLayouts/_rels/slideLayout28.xml.rels><?xml version="1.0" encoding="UTF-8" standalone="yes"?>
<Relationships xmlns="http://schemas.openxmlformats.org/package/2006/relationships"><Relationship Id="rId4" Type="http://schemas.microsoft.com/office/2007/relationships/hdphoto" Target="../media/image5.wdp"/><Relationship Id="rId3" Type="http://schemas.openxmlformats.org/officeDocument/2006/relationships/image" Target="../media/image4.png"/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7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8.xml"/></Relationships>
</file>

<file path=ppt/slideLayouts/_rels/slideLayout31.xml.rels><?xml version="1.0" encoding="UTF-8" standalone="yes"?>
<Relationships xmlns="http://schemas.openxmlformats.org/package/2006/relationships"><Relationship Id="rId4" Type="http://schemas.microsoft.com/office/2007/relationships/hdphoto" Target="../media/image5.wdp"/><Relationship Id="rId3" Type="http://schemas.openxmlformats.org/officeDocument/2006/relationships/image" Target="../media/image4.png"/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8.xml"/></Relationships>
</file>

<file path=ppt/slideLayouts/_rels/slideLayout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9.xml"/></Relationships>
</file>

<file path=ppt/slideLayouts/_rels/slideLayout34.xml.rels><?xml version="1.0" encoding="UTF-8" standalone="yes"?>
<Relationships xmlns="http://schemas.openxmlformats.org/package/2006/relationships"><Relationship Id="rId4" Type="http://schemas.microsoft.com/office/2007/relationships/hdphoto" Target="../media/image5.wdp"/><Relationship Id="rId3" Type="http://schemas.openxmlformats.org/officeDocument/2006/relationships/image" Target="../media/image4.png"/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9.xml"/></Relationships>
</file>

<file path=ppt/slideLayouts/_rels/slideLayout3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3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3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3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3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4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4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4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4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4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4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4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4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4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1523802" y="1122624"/>
            <a:ext cx="9142810" cy="2388153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3" name="副标题 2"/>
          <p:cNvSpPr>
            <a:spLocks noGrp="1"/>
          </p:cNvSpPr>
          <p:nvPr>
            <p:ph type="subTitle" idx="1" hasCustomPrompt="1"/>
          </p:nvPr>
        </p:nvSpPr>
        <p:spPr>
          <a:xfrm>
            <a:off x="1523802" y="3602873"/>
            <a:ext cx="9142810" cy="1656145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zh-CN" altLang="en-US"/>
              <a:t>单击以编辑母版副标题样式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C4388EF-52D1-4258-9BE5-BCD010C7D4DE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D3EE65E-57D2-4566-898C-4F2076833F8D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 hasCustomPrompt="1"/>
          </p:nvPr>
        </p:nvSpPr>
        <p:spPr/>
        <p:txBody>
          <a:bodyPr/>
          <a:lstStyle/>
          <a:p>
            <a:pPr lvl="0"/>
            <a:r>
              <a:rPr lang="zh-CN" altLang="en-US"/>
              <a:t>编辑母版文本样式</a:t>
            </a:r>
            <a:endParaRPr lang="zh-CN" altLang="en-US"/>
          </a:p>
          <a:p>
            <a:pPr lvl="1"/>
            <a:r>
              <a:rPr lang="zh-CN" altLang="en-US"/>
              <a:t>第二级</a:t>
            </a:r>
            <a:endParaRPr lang="zh-CN" altLang="en-US"/>
          </a:p>
          <a:p>
            <a:pPr lvl="2"/>
            <a:r>
              <a:rPr lang="zh-CN" altLang="en-US"/>
              <a:t>第三级</a:t>
            </a:r>
            <a:endParaRPr lang="zh-CN" altLang="en-US"/>
          </a:p>
          <a:p>
            <a:pPr lvl="3"/>
            <a:r>
              <a:rPr lang="zh-CN" altLang="en-US"/>
              <a:t>第四级</a:t>
            </a:r>
            <a:endParaRPr lang="zh-CN" altLang="en-US"/>
          </a:p>
          <a:p>
            <a:pPr lvl="4"/>
            <a:r>
              <a:rPr lang="zh-CN" altLang="en-US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C4388EF-52D1-4258-9BE5-BCD010C7D4DE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D3EE65E-57D2-4566-898C-4F2076833F8D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1743" y="1710135"/>
            <a:ext cx="10514231" cy="2853398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 hasCustomPrompt="1"/>
          </p:nvPr>
        </p:nvSpPr>
        <p:spPr>
          <a:xfrm>
            <a:off x="831743" y="4590527"/>
            <a:ext cx="10514231" cy="1500534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/>
              <a:t>编辑母版文本样式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C4388EF-52D1-4258-9BE5-BCD010C7D4DE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D3EE65E-57D2-4566-898C-4F2076833F8D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sz="half" idx="1" hasCustomPrompt="1"/>
          </p:nvPr>
        </p:nvSpPr>
        <p:spPr>
          <a:xfrm>
            <a:off x="838091" y="1826048"/>
            <a:ext cx="5180926" cy="4352346"/>
          </a:xfrm>
        </p:spPr>
        <p:txBody>
          <a:bodyPr/>
          <a:lstStyle/>
          <a:p>
            <a:pPr lvl="0"/>
            <a:r>
              <a:rPr lang="zh-CN" altLang="en-US"/>
              <a:t>编辑母版文本样式</a:t>
            </a:r>
            <a:endParaRPr lang="zh-CN" altLang="en-US"/>
          </a:p>
          <a:p>
            <a:pPr lvl="1"/>
            <a:r>
              <a:rPr lang="zh-CN" altLang="en-US"/>
              <a:t>第二级</a:t>
            </a:r>
            <a:endParaRPr lang="zh-CN" altLang="en-US"/>
          </a:p>
          <a:p>
            <a:pPr lvl="2"/>
            <a:r>
              <a:rPr lang="zh-CN" altLang="en-US"/>
              <a:t>第三级</a:t>
            </a:r>
            <a:endParaRPr lang="zh-CN" altLang="en-US"/>
          </a:p>
          <a:p>
            <a:pPr lvl="3"/>
            <a:r>
              <a:rPr lang="zh-CN" altLang="en-US"/>
              <a:t>第四级</a:t>
            </a:r>
            <a:endParaRPr lang="zh-CN" altLang="en-US"/>
          </a:p>
          <a:p>
            <a:pPr lvl="4"/>
            <a:r>
              <a:rPr lang="zh-CN" altLang="en-US"/>
              <a:t>第五级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 hasCustomPrompt="1"/>
          </p:nvPr>
        </p:nvSpPr>
        <p:spPr>
          <a:xfrm>
            <a:off x="6171396" y="1826048"/>
            <a:ext cx="5180926" cy="4352346"/>
          </a:xfrm>
        </p:spPr>
        <p:txBody>
          <a:bodyPr/>
          <a:lstStyle/>
          <a:p>
            <a:pPr lvl="0"/>
            <a:r>
              <a:rPr lang="zh-CN" altLang="en-US"/>
              <a:t>编辑母版文本样式</a:t>
            </a:r>
            <a:endParaRPr lang="zh-CN" altLang="en-US"/>
          </a:p>
          <a:p>
            <a:pPr lvl="1"/>
            <a:r>
              <a:rPr lang="zh-CN" altLang="en-US"/>
              <a:t>第二级</a:t>
            </a:r>
            <a:endParaRPr lang="zh-CN" altLang="en-US"/>
          </a:p>
          <a:p>
            <a:pPr lvl="2"/>
            <a:r>
              <a:rPr lang="zh-CN" altLang="en-US"/>
              <a:t>第三级</a:t>
            </a:r>
            <a:endParaRPr lang="zh-CN" altLang="en-US"/>
          </a:p>
          <a:p>
            <a:pPr lvl="3"/>
            <a:r>
              <a:rPr lang="zh-CN" altLang="en-US"/>
              <a:t>第四级</a:t>
            </a:r>
            <a:endParaRPr lang="zh-CN" altLang="en-US"/>
          </a:p>
          <a:p>
            <a:pPr lvl="4"/>
            <a:r>
              <a:rPr lang="zh-CN" altLang="en-US"/>
              <a:t>第五级</a:t>
            </a:r>
            <a:endParaRPr lang="zh-CN" altLang="en-US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C4388EF-52D1-4258-9BE5-BCD010C7D4DE}" type="datetimeFigureOut">
              <a:rPr lang="zh-CN" altLang="en-US" smtClean="0"/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D3EE65E-57D2-4566-898C-4F2076833F8D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680" y="365211"/>
            <a:ext cx="10514231" cy="1325870"/>
          </a:xfrm>
        </p:spPr>
        <p:txBody>
          <a:bodyPr/>
          <a:lstStyle/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 hasCustomPrompt="1"/>
          </p:nvPr>
        </p:nvSpPr>
        <p:spPr>
          <a:xfrm>
            <a:off x="839679" y="1681553"/>
            <a:ext cx="5157116" cy="824103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/>
              <a:t>编辑母版文本样式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 hasCustomPrompt="1"/>
          </p:nvPr>
        </p:nvSpPr>
        <p:spPr>
          <a:xfrm>
            <a:off x="839679" y="2505656"/>
            <a:ext cx="5157116" cy="3685441"/>
          </a:xfrm>
        </p:spPr>
        <p:txBody>
          <a:bodyPr/>
          <a:lstStyle/>
          <a:p>
            <a:pPr lvl="0"/>
            <a:r>
              <a:rPr lang="zh-CN" altLang="en-US"/>
              <a:t>编辑母版文本样式</a:t>
            </a:r>
            <a:endParaRPr lang="zh-CN" altLang="en-US"/>
          </a:p>
          <a:p>
            <a:pPr lvl="1"/>
            <a:r>
              <a:rPr lang="zh-CN" altLang="en-US"/>
              <a:t>第二级</a:t>
            </a:r>
            <a:endParaRPr lang="zh-CN" altLang="en-US"/>
          </a:p>
          <a:p>
            <a:pPr lvl="2"/>
            <a:r>
              <a:rPr lang="zh-CN" altLang="en-US"/>
              <a:t>第三级</a:t>
            </a:r>
            <a:endParaRPr lang="zh-CN" altLang="en-US"/>
          </a:p>
          <a:p>
            <a:pPr lvl="3"/>
            <a:r>
              <a:rPr lang="zh-CN" altLang="en-US"/>
              <a:t>第四级</a:t>
            </a:r>
            <a:endParaRPr lang="zh-CN" altLang="en-US"/>
          </a:p>
          <a:p>
            <a:pPr lvl="4"/>
            <a:r>
              <a:rPr lang="zh-CN" altLang="en-US"/>
              <a:t>第五级</a:t>
            </a:r>
            <a:endParaRPr lang="zh-CN" altLang="en-US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 hasCustomPrompt="1"/>
          </p:nvPr>
        </p:nvSpPr>
        <p:spPr>
          <a:xfrm>
            <a:off x="6171398" y="1681553"/>
            <a:ext cx="5182513" cy="824103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/>
              <a:t>编辑母版文本样式</a:t>
            </a:r>
            <a:endParaRPr lang="zh-CN" altLang="en-US"/>
          </a:p>
        </p:txBody>
      </p:sp>
      <p:sp>
        <p:nvSpPr>
          <p:cNvPr id="6" name="内容占位符 5"/>
          <p:cNvSpPr>
            <a:spLocks noGrp="1"/>
          </p:cNvSpPr>
          <p:nvPr>
            <p:ph sz="quarter" idx="4" hasCustomPrompt="1"/>
          </p:nvPr>
        </p:nvSpPr>
        <p:spPr>
          <a:xfrm>
            <a:off x="6171398" y="2505656"/>
            <a:ext cx="5182513" cy="3685441"/>
          </a:xfrm>
        </p:spPr>
        <p:txBody>
          <a:bodyPr/>
          <a:lstStyle/>
          <a:p>
            <a:pPr lvl="0"/>
            <a:r>
              <a:rPr lang="zh-CN" altLang="en-US"/>
              <a:t>编辑母版文本样式</a:t>
            </a:r>
            <a:endParaRPr lang="zh-CN" altLang="en-US"/>
          </a:p>
          <a:p>
            <a:pPr lvl="1"/>
            <a:r>
              <a:rPr lang="zh-CN" altLang="en-US"/>
              <a:t>第二级</a:t>
            </a:r>
            <a:endParaRPr lang="zh-CN" altLang="en-US"/>
          </a:p>
          <a:p>
            <a:pPr lvl="2"/>
            <a:r>
              <a:rPr lang="zh-CN" altLang="en-US"/>
              <a:t>第三级</a:t>
            </a:r>
            <a:endParaRPr lang="zh-CN" altLang="en-US"/>
          </a:p>
          <a:p>
            <a:pPr lvl="3"/>
            <a:r>
              <a:rPr lang="zh-CN" altLang="en-US"/>
              <a:t>第四级</a:t>
            </a:r>
            <a:endParaRPr lang="zh-CN" altLang="en-US"/>
          </a:p>
          <a:p>
            <a:pPr lvl="4"/>
            <a:r>
              <a:rPr lang="zh-CN" altLang="en-US"/>
              <a:t>第五级</a:t>
            </a:r>
            <a:endParaRPr lang="zh-CN" altLang="en-US"/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C4388EF-52D1-4258-9BE5-BCD010C7D4DE}" type="datetimeFigureOut">
              <a:rPr lang="zh-CN" altLang="en-US" smtClean="0"/>
            </a:fld>
            <a:endParaRPr lang="zh-CN" altLang="en-US"/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D3EE65E-57D2-4566-898C-4F2076833F8D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C4388EF-52D1-4258-9BE5-BCD010C7D4DE}" type="datetimeFigureOut">
              <a:rPr lang="zh-CN" altLang="en-US" smtClean="0"/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D3EE65E-57D2-4566-898C-4F2076833F8D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C4388EF-52D1-4258-9BE5-BCD010C7D4DE}" type="datetimeFigureOut">
              <a:rPr lang="zh-CN" altLang="en-US" smtClean="0"/>
            </a:fld>
            <a:endParaRPr lang="zh-CN" altLang="en-US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D3EE65E-57D2-4566-898C-4F2076833F8D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679" y="457307"/>
            <a:ext cx="3931725" cy="1600571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 hasCustomPrompt="1"/>
          </p:nvPr>
        </p:nvSpPr>
        <p:spPr>
          <a:xfrm>
            <a:off x="5182514" y="987654"/>
            <a:ext cx="6171397" cy="4874754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/>
              <a:t>编辑母版文本样式</a:t>
            </a:r>
            <a:endParaRPr lang="zh-CN" altLang="en-US"/>
          </a:p>
          <a:p>
            <a:pPr lvl="1"/>
            <a:r>
              <a:rPr lang="zh-CN" altLang="en-US"/>
              <a:t>第二级</a:t>
            </a:r>
            <a:endParaRPr lang="zh-CN" altLang="en-US"/>
          </a:p>
          <a:p>
            <a:pPr lvl="2"/>
            <a:r>
              <a:rPr lang="zh-CN" altLang="en-US"/>
              <a:t>第三级</a:t>
            </a:r>
            <a:endParaRPr lang="zh-CN" altLang="en-US"/>
          </a:p>
          <a:p>
            <a:pPr lvl="3"/>
            <a:r>
              <a:rPr lang="zh-CN" altLang="en-US"/>
              <a:t>第四级</a:t>
            </a:r>
            <a:endParaRPr lang="zh-CN" altLang="en-US"/>
          </a:p>
          <a:p>
            <a:pPr lvl="4"/>
            <a:r>
              <a:rPr lang="zh-CN" altLang="en-US"/>
              <a:t>第五级</a:t>
            </a:r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 hasCustomPrompt="1"/>
          </p:nvPr>
        </p:nvSpPr>
        <p:spPr>
          <a:xfrm>
            <a:off x="839679" y="2057877"/>
            <a:ext cx="3931725" cy="3812471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/>
              <a:t>编辑母版文本样式</a:t>
            </a:r>
            <a:endParaRPr lang="zh-CN" altLang="en-US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C4388EF-52D1-4258-9BE5-BCD010C7D4DE}" type="datetimeFigureOut">
              <a:rPr lang="zh-CN" altLang="en-US" smtClean="0"/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D3EE65E-57D2-4566-898C-4F2076833F8D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679" y="457307"/>
            <a:ext cx="3931725" cy="1600571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5182514" y="987654"/>
            <a:ext cx="6171397" cy="4874754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 hasCustomPrompt="1"/>
          </p:nvPr>
        </p:nvSpPr>
        <p:spPr>
          <a:xfrm>
            <a:off x="839679" y="2057877"/>
            <a:ext cx="3931725" cy="3812471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/>
              <a:t>编辑母版文本样式</a:t>
            </a:r>
            <a:endParaRPr lang="zh-CN" altLang="en-US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C4388EF-52D1-4258-9BE5-BCD010C7D4DE}" type="datetimeFigureOut">
              <a:rPr lang="zh-CN" altLang="en-US" smtClean="0"/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D3EE65E-57D2-4566-898C-4F2076833F8D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 hasCustomPrompt="1"/>
          </p:nvPr>
        </p:nvSpPr>
        <p:spPr/>
        <p:txBody>
          <a:bodyPr vert="eaVert"/>
          <a:lstStyle/>
          <a:p>
            <a:pPr lvl="0"/>
            <a:r>
              <a:rPr lang="zh-CN" altLang="en-US"/>
              <a:t>编辑母版文本样式</a:t>
            </a:r>
            <a:endParaRPr lang="zh-CN" altLang="en-US"/>
          </a:p>
          <a:p>
            <a:pPr lvl="1"/>
            <a:r>
              <a:rPr lang="zh-CN" altLang="en-US"/>
              <a:t>第二级</a:t>
            </a:r>
            <a:endParaRPr lang="zh-CN" altLang="en-US"/>
          </a:p>
          <a:p>
            <a:pPr lvl="2"/>
            <a:r>
              <a:rPr lang="zh-CN" altLang="en-US"/>
              <a:t>第三级</a:t>
            </a:r>
            <a:endParaRPr lang="zh-CN" altLang="en-US"/>
          </a:p>
          <a:p>
            <a:pPr lvl="3"/>
            <a:r>
              <a:rPr lang="zh-CN" altLang="en-US"/>
              <a:t>第四级</a:t>
            </a:r>
            <a:endParaRPr lang="zh-CN" altLang="en-US"/>
          </a:p>
          <a:p>
            <a:pPr lvl="4"/>
            <a:r>
              <a:rPr lang="zh-CN" altLang="en-US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C4388EF-52D1-4258-9BE5-BCD010C7D4DE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D3EE65E-57D2-4566-898C-4F2076833F8D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竖排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8723764" y="365209"/>
            <a:ext cx="2628558" cy="5813184"/>
          </a:xfrm>
        </p:spPr>
        <p:txBody>
          <a:bodyPr vert="eaVert"/>
          <a:lstStyle/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 hasCustomPrompt="1"/>
          </p:nvPr>
        </p:nvSpPr>
        <p:spPr>
          <a:xfrm>
            <a:off x="838092" y="365209"/>
            <a:ext cx="7733293" cy="5813184"/>
          </a:xfrm>
        </p:spPr>
        <p:txBody>
          <a:bodyPr vert="eaVert"/>
          <a:lstStyle/>
          <a:p>
            <a:pPr lvl="0"/>
            <a:r>
              <a:rPr lang="zh-CN" altLang="en-US"/>
              <a:t>编辑母版文本样式</a:t>
            </a:r>
            <a:endParaRPr lang="zh-CN" altLang="en-US"/>
          </a:p>
          <a:p>
            <a:pPr lvl="1"/>
            <a:r>
              <a:rPr lang="zh-CN" altLang="en-US"/>
              <a:t>第二级</a:t>
            </a:r>
            <a:endParaRPr lang="zh-CN" altLang="en-US"/>
          </a:p>
          <a:p>
            <a:pPr lvl="2"/>
            <a:r>
              <a:rPr lang="zh-CN" altLang="en-US"/>
              <a:t>第三级</a:t>
            </a:r>
            <a:endParaRPr lang="zh-CN" altLang="en-US"/>
          </a:p>
          <a:p>
            <a:pPr lvl="3"/>
            <a:r>
              <a:rPr lang="zh-CN" altLang="en-US"/>
              <a:t>第四级</a:t>
            </a:r>
            <a:endParaRPr lang="zh-CN" altLang="en-US"/>
          </a:p>
          <a:p>
            <a:pPr lvl="4"/>
            <a:r>
              <a:rPr lang="zh-CN" altLang="en-US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C4388EF-52D1-4258-9BE5-BCD010C7D4DE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D3EE65E-57D2-4566-898C-4F2076833F8D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hexa.png"/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0"/>
            <a:ext cx="12190413" cy="6859588"/>
          </a:xfrm>
          <a:prstGeom prst="rect">
            <a:avLst/>
          </a:prstGeom>
        </p:spPr>
      </p:pic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480435F3-CE51-FE47-901D-12AFFB0ECEA9}" type="datetime1">
              <a:rPr lang="en-US" smtClean="0">
                <a:solidFill>
                  <a:prstClr val="black">
                    <a:tint val="75000"/>
                  </a:prstClr>
                </a:solidFill>
              </a:rPr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en-US">
                <a:solidFill>
                  <a:prstClr val="white">
                    <a:lumMod val="65000"/>
                  </a:prstClr>
                </a:solidFill>
              </a:rPr>
              <a:t>WWW.DESIGNERSPARADISE.COM</a:t>
            </a:r>
            <a:endParaRPr lang="en-US" dirty="0">
              <a:solidFill>
                <a:prstClr val="white">
                  <a:lumMod val="65000"/>
                </a:prstClr>
              </a:solidFill>
            </a:endParaRPr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480435F3-CE51-FE47-901D-12AFFB0ECEA9}" type="datetime1">
              <a:rPr lang="en-US" smtClean="0">
                <a:solidFill>
                  <a:prstClr val="black">
                    <a:tint val="75000"/>
                  </a:prstClr>
                </a:solidFill>
              </a:rPr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latin typeface="LiHei Pro" panose="020B0500000000000000" pitchFamily="34" charset="-122"/>
                <a:ea typeface="LiHei Pro" panose="020B0500000000000000" pitchFamily="34" charset="-122"/>
              </a:defRPr>
            </a:lvl1pPr>
          </a:lstStyle>
          <a:p>
            <a:pPr>
              <a:defRPr/>
            </a:pPr>
            <a:r>
              <a:rPr lang="en-US">
                <a:solidFill>
                  <a:prstClr val="white">
                    <a:lumMod val="65000"/>
                  </a:prstClr>
                </a:solidFill>
              </a:rPr>
              <a:t>xiaoer.yanj.cn</a:t>
            </a:r>
            <a:endParaRPr lang="en-US" dirty="0">
              <a:solidFill>
                <a:prstClr val="white">
                  <a:lumMod val="6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 sz="1400">
                <a:solidFill>
                  <a:schemeClr val="tx1">
                    <a:lumMod val="50000"/>
                    <a:lumOff val="50000"/>
                  </a:schemeClr>
                </a:solidFill>
                <a:latin typeface="Impact" panose="020B0806030902050204" pitchFamily="34" charset="0"/>
              </a:defRPr>
            </a:lvl1pPr>
          </a:lstStyle>
          <a:p>
            <a:pPr>
              <a:defRPr/>
            </a:pPr>
            <a:fld id="{857B18ED-D931-45F4-8873-1BEDAB4DC03E}" type="slidenum">
              <a:rPr lang="en-US" smtClean="0">
                <a:solidFill>
                  <a:prstClr val="black">
                    <a:lumMod val="50000"/>
                    <a:lumOff val="50000"/>
                  </a:prstClr>
                </a:solidFill>
              </a:rPr>
            </a:fld>
            <a:endParaRPr lang="en-US" dirty="0">
              <a:solidFill>
                <a:prstClr val="black">
                  <a:lumMod val="50000"/>
                  <a:lumOff val="50000"/>
                </a:prstClr>
              </a:solidFill>
            </a:endParaRPr>
          </a:p>
        </p:txBody>
      </p:sp>
      <p:cxnSp>
        <p:nvCxnSpPr>
          <p:cNvPr id="7" name="直接连接符 6"/>
          <p:cNvCxnSpPr/>
          <p:nvPr userDrawn="1"/>
        </p:nvCxnSpPr>
        <p:spPr>
          <a:xfrm flipV="1">
            <a:off x="3024904" y="479935"/>
            <a:ext cx="8365514" cy="1"/>
          </a:xfrm>
          <a:prstGeom prst="line">
            <a:avLst/>
          </a:prstGeom>
          <a:ln w="19050">
            <a:solidFill>
              <a:schemeClr val="bg1">
                <a:lumMod val="50000"/>
              </a:schemeClr>
            </a:solidFill>
            <a:prstDash val="sysDot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8" name="组合 7"/>
          <p:cNvGrpSpPr/>
          <p:nvPr userDrawn="1"/>
        </p:nvGrpSpPr>
        <p:grpSpPr>
          <a:xfrm>
            <a:off x="1" y="195152"/>
            <a:ext cx="3125772" cy="569565"/>
            <a:chOff x="0" y="194743"/>
            <a:chExt cx="3126179" cy="569433"/>
          </a:xfrm>
        </p:grpSpPr>
        <p:sp>
          <p:nvSpPr>
            <p:cNvPr id="9" name="圆角矩形 8"/>
            <p:cNvSpPr/>
            <p:nvPr/>
          </p:nvSpPr>
          <p:spPr>
            <a:xfrm>
              <a:off x="173209" y="194743"/>
              <a:ext cx="2952970" cy="569433"/>
            </a:xfrm>
            <a:prstGeom prst="roundRect">
              <a:avLst>
                <a:gd name="adj" fmla="val 9976"/>
              </a:avLst>
            </a:prstGeom>
            <a:solidFill>
              <a:srgbClr val="01ACBE"/>
            </a:solidFill>
            <a:ln w="19050">
              <a:gradFill flip="none" rotWithShape="1">
                <a:gsLst>
                  <a:gs pos="88000">
                    <a:schemeClr val="bg1"/>
                  </a:gs>
                  <a:gs pos="0">
                    <a:schemeClr val="bg1">
                      <a:lumMod val="75000"/>
                    </a:schemeClr>
                  </a:gs>
                  <a:gs pos="71000">
                    <a:schemeClr val="bg1">
                      <a:lumMod val="85000"/>
                    </a:schemeClr>
                  </a:gs>
                  <a:gs pos="55000">
                    <a:schemeClr val="bg1"/>
                  </a:gs>
                  <a:gs pos="37000">
                    <a:schemeClr val="bg1">
                      <a:lumMod val="85000"/>
                    </a:schemeClr>
                  </a:gs>
                  <a:gs pos="22000">
                    <a:schemeClr val="bg1"/>
                  </a:gs>
                  <a:gs pos="100000">
                    <a:schemeClr val="bg1">
                      <a:lumMod val="75000"/>
                    </a:schemeClr>
                  </a:gs>
                </a:gsLst>
                <a:lin ang="1200000" scaled="0"/>
                <a:tileRect/>
              </a:gradFill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宋体" panose="02010600030101010101" pitchFamily="2" charset="-122"/>
                <a:cs typeface="+mn-cs"/>
              </a:endParaRPr>
            </a:p>
          </p:txBody>
        </p:sp>
        <p:grpSp>
          <p:nvGrpSpPr>
            <p:cNvPr id="10" name="组合 9"/>
            <p:cNvGrpSpPr/>
            <p:nvPr/>
          </p:nvGrpSpPr>
          <p:grpSpPr>
            <a:xfrm>
              <a:off x="0" y="290669"/>
              <a:ext cx="424561" cy="355906"/>
              <a:chOff x="469900" y="728859"/>
              <a:chExt cx="424561" cy="355906"/>
            </a:xfrm>
          </p:grpSpPr>
          <p:sp>
            <p:nvSpPr>
              <p:cNvPr id="11" name="椭圆 10"/>
              <p:cNvSpPr/>
              <p:nvPr/>
            </p:nvSpPr>
            <p:spPr>
              <a:xfrm rot="16200000">
                <a:off x="738264" y="928568"/>
                <a:ext cx="156198" cy="156196"/>
              </a:xfrm>
              <a:prstGeom prst="ellipse">
                <a:avLst/>
              </a:prstGeom>
              <a:gradFill>
                <a:gsLst>
                  <a:gs pos="75000">
                    <a:schemeClr val="bg1">
                      <a:lumMod val="95000"/>
                    </a:schemeClr>
                  </a:gs>
                  <a:gs pos="55000">
                    <a:schemeClr val="bg1">
                      <a:lumMod val="65000"/>
                    </a:schemeClr>
                  </a:gs>
                  <a:gs pos="35000">
                    <a:schemeClr val="bg1">
                      <a:lumMod val="95000"/>
                    </a:schemeClr>
                  </a:gs>
                  <a:gs pos="17000">
                    <a:schemeClr val="bg1">
                      <a:lumMod val="65000"/>
                    </a:schemeClr>
                  </a:gs>
                  <a:gs pos="0">
                    <a:schemeClr val="bg1"/>
                  </a:gs>
                  <a:gs pos="100000">
                    <a:schemeClr val="bg1">
                      <a:lumMod val="65000"/>
                    </a:schemeClr>
                  </a:gs>
                </a:gsLst>
                <a:lin ang="2700000" scaled="1"/>
              </a:gradFill>
              <a:ln>
                <a:noFill/>
              </a:ln>
              <a:effectLst>
                <a:outerShdw blurRad="12700" dist="12700" dir="2700000" algn="tl" rotWithShape="0">
                  <a:prstClr val="black">
                    <a:alpha val="40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Calibri" panose="020F0502020204030204"/>
                  <a:ea typeface="宋体" panose="02010600030101010101" pitchFamily="2" charset="-122"/>
                  <a:cs typeface="+mn-cs"/>
                </a:endParaRPr>
              </a:p>
            </p:txBody>
          </p:sp>
          <p:sp>
            <p:nvSpPr>
              <p:cNvPr id="12" name="椭圆 11"/>
              <p:cNvSpPr/>
              <p:nvPr/>
            </p:nvSpPr>
            <p:spPr>
              <a:xfrm rot="16200000">
                <a:off x="752463" y="942770"/>
                <a:ext cx="127798" cy="127797"/>
              </a:xfrm>
              <a:prstGeom prst="ellipse">
                <a:avLst/>
              </a:prstGeom>
              <a:solidFill>
                <a:schemeClr val="tx1">
                  <a:lumMod val="65000"/>
                  <a:lumOff val="35000"/>
                </a:schemeClr>
              </a:solidFill>
              <a:ln>
                <a:noFill/>
              </a:ln>
              <a:effectLst>
                <a:innerShdw blurRad="12700" dist="12700" dir="13500000">
                  <a:prstClr val="black">
                    <a:alpha val="50000"/>
                  </a:prstClr>
                </a:inn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Calibri" panose="020F0502020204030204"/>
                  <a:ea typeface="宋体" panose="02010600030101010101" pitchFamily="2" charset="-122"/>
                  <a:cs typeface="+mn-cs"/>
                </a:endParaRPr>
              </a:p>
            </p:txBody>
          </p:sp>
          <p:sp>
            <p:nvSpPr>
              <p:cNvPr id="13" name="椭圆 12"/>
              <p:cNvSpPr/>
              <p:nvPr/>
            </p:nvSpPr>
            <p:spPr>
              <a:xfrm rot="16200000">
                <a:off x="738264" y="728860"/>
                <a:ext cx="156198" cy="156196"/>
              </a:xfrm>
              <a:prstGeom prst="ellipse">
                <a:avLst/>
              </a:prstGeom>
              <a:gradFill>
                <a:gsLst>
                  <a:gs pos="75000">
                    <a:schemeClr val="bg1">
                      <a:lumMod val="95000"/>
                    </a:schemeClr>
                  </a:gs>
                  <a:gs pos="55000">
                    <a:schemeClr val="bg1">
                      <a:lumMod val="65000"/>
                    </a:schemeClr>
                  </a:gs>
                  <a:gs pos="35000">
                    <a:schemeClr val="bg1">
                      <a:lumMod val="95000"/>
                    </a:schemeClr>
                  </a:gs>
                  <a:gs pos="17000">
                    <a:schemeClr val="bg1">
                      <a:lumMod val="65000"/>
                    </a:schemeClr>
                  </a:gs>
                  <a:gs pos="0">
                    <a:schemeClr val="bg1"/>
                  </a:gs>
                  <a:gs pos="100000">
                    <a:schemeClr val="bg1">
                      <a:lumMod val="65000"/>
                    </a:schemeClr>
                  </a:gs>
                </a:gsLst>
                <a:lin ang="2700000" scaled="1"/>
              </a:gradFill>
              <a:ln>
                <a:noFill/>
              </a:ln>
              <a:effectLst>
                <a:outerShdw blurRad="12700" dist="12700" dir="2700000" algn="tl" rotWithShape="0">
                  <a:prstClr val="black">
                    <a:alpha val="40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Calibri" panose="020F0502020204030204"/>
                  <a:ea typeface="宋体" panose="02010600030101010101" pitchFamily="2" charset="-122"/>
                  <a:cs typeface="+mn-cs"/>
                </a:endParaRPr>
              </a:p>
            </p:txBody>
          </p:sp>
          <p:sp>
            <p:nvSpPr>
              <p:cNvPr id="14" name="椭圆 13"/>
              <p:cNvSpPr/>
              <p:nvPr/>
            </p:nvSpPr>
            <p:spPr>
              <a:xfrm rot="16200000">
                <a:off x="752463" y="743063"/>
                <a:ext cx="127798" cy="127797"/>
              </a:xfrm>
              <a:prstGeom prst="ellipse">
                <a:avLst/>
              </a:prstGeom>
              <a:solidFill>
                <a:schemeClr val="tx1">
                  <a:lumMod val="65000"/>
                  <a:lumOff val="35000"/>
                </a:schemeClr>
              </a:solidFill>
              <a:ln>
                <a:noFill/>
              </a:ln>
              <a:effectLst>
                <a:innerShdw blurRad="12700" dist="12700" dir="13500000">
                  <a:prstClr val="black">
                    <a:alpha val="50000"/>
                  </a:prstClr>
                </a:inn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Calibri" panose="020F0502020204030204"/>
                  <a:ea typeface="宋体" panose="02010600030101010101" pitchFamily="2" charset="-122"/>
                  <a:cs typeface="+mn-cs"/>
                </a:endParaRPr>
              </a:p>
            </p:txBody>
          </p:sp>
          <p:sp>
            <p:nvSpPr>
              <p:cNvPr id="15" name="圆角矩形 14"/>
              <p:cNvSpPr/>
              <p:nvPr/>
            </p:nvSpPr>
            <p:spPr>
              <a:xfrm rot="16200000">
                <a:off x="636543" y="859458"/>
                <a:ext cx="18656" cy="351942"/>
              </a:xfrm>
              <a:prstGeom prst="roundRect">
                <a:avLst>
                  <a:gd name="adj" fmla="val 50000"/>
                </a:avLst>
              </a:prstGeom>
              <a:gradFill>
                <a:gsLst>
                  <a:gs pos="74000">
                    <a:schemeClr val="bg1"/>
                  </a:gs>
                  <a:gs pos="52000">
                    <a:schemeClr val="bg1">
                      <a:lumMod val="85000"/>
                    </a:schemeClr>
                  </a:gs>
                  <a:gs pos="23000">
                    <a:schemeClr val="bg1">
                      <a:lumMod val="65000"/>
                    </a:schemeClr>
                  </a:gs>
                  <a:gs pos="0">
                    <a:schemeClr val="bg1">
                      <a:lumMod val="50000"/>
                    </a:schemeClr>
                  </a:gs>
                  <a:gs pos="100000">
                    <a:schemeClr val="bg1">
                      <a:lumMod val="65000"/>
                    </a:schemeClr>
                  </a:gs>
                </a:gsLst>
                <a:lin ang="5400000" scaled="1"/>
              </a:gradFill>
              <a:ln w="12700">
                <a:gradFill flip="none" rotWithShape="1">
                  <a:gsLst>
                    <a:gs pos="0">
                      <a:schemeClr val="bg1">
                        <a:lumMod val="65000"/>
                      </a:schemeClr>
                    </a:gs>
                    <a:gs pos="44000">
                      <a:schemeClr val="bg1">
                        <a:lumMod val="75000"/>
                      </a:schemeClr>
                    </a:gs>
                    <a:gs pos="78000">
                      <a:schemeClr val="bg1"/>
                    </a:gs>
                    <a:gs pos="61000">
                      <a:schemeClr val="bg1">
                        <a:lumMod val="100000"/>
                      </a:schemeClr>
                    </a:gs>
                    <a:gs pos="100000">
                      <a:schemeClr val="bg1">
                        <a:lumMod val="65000"/>
                      </a:schemeClr>
                    </a:gs>
                  </a:gsLst>
                  <a:lin ang="5400000" scaled="0"/>
                  <a:tileRect/>
                </a:gradFill>
              </a:ln>
              <a:effectLst>
                <a:outerShdw blurRad="25400" sx="102000" sy="102000" algn="ctr" rotWithShape="0">
                  <a:prstClr val="black">
                    <a:alpha val="40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Calibri" panose="020F0502020204030204"/>
                  <a:ea typeface="宋体" panose="02010600030101010101" pitchFamily="2" charset="-122"/>
                  <a:cs typeface="+mn-cs"/>
                </a:endParaRPr>
              </a:p>
            </p:txBody>
          </p:sp>
          <p:sp>
            <p:nvSpPr>
              <p:cNvPr id="16" name="圆角矩形 15"/>
              <p:cNvSpPr/>
              <p:nvPr/>
            </p:nvSpPr>
            <p:spPr>
              <a:xfrm rot="16200000">
                <a:off x="636543" y="809416"/>
                <a:ext cx="18656" cy="351942"/>
              </a:xfrm>
              <a:prstGeom prst="roundRect">
                <a:avLst>
                  <a:gd name="adj" fmla="val 50000"/>
                </a:avLst>
              </a:prstGeom>
              <a:gradFill>
                <a:gsLst>
                  <a:gs pos="74000">
                    <a:schemeClr val="bg1"/>
                  </a:gs>
                  <a:gs pos="52000">
                    <a:schemeClr val="bg1">
                      <a:lumMod val="85000"/>
                    </a:schemeClr>
                  </a:gs>
                  <a:gs pos="23000">
                    <a:schemeClr val="bg1">
                      <a:lumMod val="65000"/>
                    </a:schemeClr>
                  </a:gs>
                  <a:gs pos="0">
                    <a:schemeClr val="bg1">
                      <a:lumMod val="50000"/>
                    </a:schemeClr>
                  </a:gs>
                  <a:gs pos="100000">
                    <a:schemeClr val="bg1">
                      <a:lumMod val="65000"/>
                    </a:schemeClr>
                  </a:gs>
                </a:gsLst>
                <a:lin ang="5400000" scaled="1"/>
              </a:gradFill>
              <a:ln w="12700">
                <a:gradFill flip="none" rotWithShape="1">
                  <a:gsLst>
                    <a:gs pos="0">
                      <a:schemeClr val="bg1">
                        <a:lumMod val="65000"/>
                      </a:schemeClr>
                    </a:gs>
                    <a:gs pos="43000">
                      <a:schemeClr val="bg1">
                        <a:lumMod val="75000"/>
                      </a:schemeClr>
                    </a:gs>
                    <a:gs pos="79000">
                      <a:schemeClr val="bg1"/>
                    </a:gs>
                    <a:gs pos="61000">
                      <a:schemeClr val="bg1">
                        <a:lumMod val="100000"/>
                      </a:schemeClr>
                    </a:gs>
                    <a:gs pos="100000">
                      <a:schemeClr val="bg1">
                        <a:lumMod val="65000"/>
                      </a:schemeClr>
                    </a:gs>
                  </a:gsLst>
                  <a:lin ang="5400000" scaled="0"/>
                  <a:tileRect/>
                </a:gradFill>
              </a:ln>
              <a:effectLst>
                <a:outerShdw blurRad="25400" sx="102000" sy="102000" algn="ctr" rotWithShape="0">
                  <a:prstClr val="black">
                    <a:alpha val="40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Calibri" panose="020F0502020204030204"/>
                  <a:ea typeface="宋体" panose="02010600030101010101" pitchFamily="2" charset="-122"/>
                  <a:cs typeface="+mn-cs"/>
                </a:endParaRPr>
              </a:p>
            </p:txBody>
          </p:sp>
          <p:sp>
            <p:nvSpPr>
              <p:cNvPr id="17" name="圆角矩形 16"/>
              <p:cNvSpPr/>
              <p:nvPr/>
            </p:nvSpPr>
            <p:spPr>
              <a:xfrm rot="16200000">
                <a:off x="636543" y="655035"/>
                <a:ext cx="18656" cy="351942"/>
              </a:xfrm>
              <a:prstGeom prst="roundRect">
                <a:avLst>
                  <a:gd name="adj" fmla="val 50000"/>
                </a:avLst>
              </a:prstGeom>
              <a:gradFill>
                <a:gsLst>
                  <a:gs pos="74000">
                    <a:schemeClr val="bg1"/>
                  </a:gs>
                  <a:gs pos="52000">
                    <a:schemeClr val="bg1">
                      <a:lumMod val="85000"/>
                    </a:schemeClr>
                  </a:gs>
                  <a:gs pos="23000">
                    <a:schemeClr val="bg1">
                      <a:lumMod val="65000"/>
                    </a:schemeClr>
                  </a:gs>
                  <a:gs pos="0">
                    <a:schemeClr val="bg1">
                      <a:lumMod val="50000"/>
                    </a:schemeClr>
                  </a:gs>
                  <a:gs pos="100000">
                    <a:schemeClr val="bg1">
                      <a:lumMod val="65000"/>
                    </a:schemeClr>
                  </a:gs>
                </a:gsLst>
                <a:lin ang="5400000" scaled="1"/>
              </a:gradFill>
              <a:ln w="12700">
                <a:gradFill flip="none" rotWithShape="1">
                  <a:gsLst>
                    <a:gs pos="0">
                      <a:schemeClr val="bg1">
                        <a:lumMod val="65000"/>
                      </a:schemeClr>
                    </a:gs>
                    <a:gs pos="44000">
                      <a:schemeClr val="bg1">
                        <a:lumMod val="75000"/>
                      </a:schemeClr>
                    </a:gs>
                    <a:gs pos="78000">
                      <a:schemeClr val="bg1"/>
                    </a:gs>
                    <a:gs pos="61000">
                      <a:schemeClr val="bg1">
                        <a:lumMod val="100000"/>
                      </a:schemeClr>
                    </a:gs>
                    <a:gs pos="100000">
                      <a:schemeClr val="bg1">
                        <a:lumMod val="65000"/>
                      </a:schemeClr>
                    </a:gs>
                  </a:gsLst>
                  <a:lin ang="5400000" scaled="0"/>
                  <a:tileRect/>
                </a:gradFill>
              </a:ln>
              <a:effectLst>
                <a:outerShdw blurRad="25400" sx="102000" sy="102000" algn="ctr" rotWithShape="0">
                  <a:prstClr val="black">
                    <a:alpha val="40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Calibri" panose="020F0502020204030204"/>
                  <a:ea typeface="宋体" panose="02010600030101010101" pitchFamily="2" charset="-122"/>
                  <a:cs typeface="+mn-cs"/>
                </a:endParaRPr>
              </a:p>
            </p:txBody>
          </p:sp>
          <p:sp>
            <p:nvSpPr>
              <p:cNvPr id="18" name="圆角矩形 17"/>
              <p:cNvSpPr/>
              <p:nvPr/>
            </p:nvSpPr>
            <p:spPr>
              <a:xfrm rot="16200000">
                <a:off x="636543" y="604992"/>
                <a:ext cx="18656" cy="351942"/>
              </a:xfrm>
              <a:prstGeom prst="roundRect">
                <a:avLst>
                  <a:gd name="adj" fmla="val 50000"/>
                </a:avLst>
              </a:prstGeom>
              <a:gradFill>
                <a:gsLst>
                  <a:gs pos="74000">
                    <a:schemeClr val="bg1"/>
                  </a:gs>
                  <a:gs pos="52000">
                    <a:schemeClr val="bg1">
                      <a:lumMod val="85000"/>
                    </a:schemeClr>
                  </a:gs>
                  <a:gs pos="23000">
                    <a:schemeClr val="bg1">
                      <a:lumMod val="65000"/>
                    </a:schemeClr>
                  </a:gs>
                  <a:gs pos="0">
                    <a:schemeClr val="bg1">
                      <a:lumMod val="50000"/>
                    </a:schemeClr>
                  </a:gs>
                  <a:gs pos="100000">
                    <a:schemeClr val="bg1">
                      <a:lumMod val="65000"/>
                    </a:schemeClr>
                  </a:gs>
                </a:gsLst>
                <a:lin ang="5400000" scaled="1"/>
              </a:gradFill>
              <a:ln w="12700">
                <a:gradFill flip="none" rotWithShape="1">
                  <a:gsLst>
                    <a:gs pos="0">
                      <a:schemeClr val="bg1">
                        <a:lumMod val="65000"/>
                      </a:schemeClr>
                    </a:gs>
                    <a:gs pos="43000">
                      <a:schemeClr val="bg1">
                        <a:lumMod val="75000"/>
                      </a:schemeClr>
                    </a:gs>
                    <a:gs pos="79000">
                      <a:schemeClr val="bg1"/>
                    </a:gs>
                    <a:gs pos="61000">
                      <a:schemeClr val="bg1">
                        <a:lumMod val="100000"/>
                      </a:schemeClr>
                    </a:gs>
                    <a:gs pos="100000">
                      <a:schemeClr val="bg1">
                        <a:lumMod val="65000"/>
                      </a:schemeClr>
                    </a:gs>
                  </a:gsLst>
                  <a:lin ang="5400000" scaled="0"/>
                  <a:tileRect/>
                </a:gradFill>
              </a:ln>
              <a:effectLst>
                <a:outerShdw blurRad="25400" sx="102000" sy="102000" algn="ctr" rotWithShape="0">
                  <a:prstClr val="black">
                    <a:alpha val="40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Calibri" panose="020F0502020204030204"/>
                  <a:ea typeface="宋体" panose="02010600030101010101" pitchFamily="2" charset="-122"/>
                  <a:cs typeface="+mn-cs"/>
                </a:endParaRPr>
              </a:p>
            </p:txBody>
          </p:sp>
        </p:grpSp>
      </p:grpSp>
      <p:grpSp>
        <p:nvGrpSpPr>
          <p:cNvPr id="19" name="组合 18"/>
          <p:cNvGrpSpPr/>
          <p:nvPr userDrawn="1"/>
        </p:nvGrpSpPr>
        <p:grpSpPr>
          <a:xfrm>
            <a:off x="11352323" y="175669"/>
            <a:ext cx="838091" cy="743984"/>
            <a:chOff x="39833" y="101457"/>
            <a:chExt cx="838200" cy="743812"/>
          </a:xfrm>
        </p:grpSpPr>
        <p:grpSp>
          <p:nvGrpSpPr>
            <p:cNvPr id="20" name="组合 19"/>
            <p:cNvGrpSpPr/>
            <p:nvPr userDrawn="1"/>
          </p:nvGrpSpPr>
          <p:grpSpPr>
            <a:xfrm>
              <a:off x="130195" y="101457"/>
              <a:ext cx="647560" cy="567974"/>
              <a:chOff x="257420" y="226345"/>
              <a:chExt cx="540747" cy="474289"/>
            </a:xfrm>
          </p:grpSpPr>
          <p:pic>
            <p:nvPicPr>
              <p:cNvPr id="22" name="图片 21"/>
              <p:cNvPicPr>
                <a:picLocks noChangeAspect="1"/>
              </p:cNvPicPr>
              <p:nvPr userDrawn="1"/>
            </p:nvPicPr>
            <p:blipFill>
              <a:blip r:embed="rId2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257420" y="226345"/>
                <a:ext cx="472830" cy="472830"/>
              </a:xfrm>
              <a:prstGeom prst="rect">
                <a:avLst/>
              </a:prstGeom>
            </p:spPr>
          </p:pic>
          <p:pic>
            <p:nvPicPr>
              <p:cNvPr id="23" name="图片 22"/>
              <p:cNvPicPr>
                <a:picLocks noChangeAspect="1"/>
              </p:cNvPicPr>
              <p:nvPr userDrawn="1"/>
            </p:nvPicPr>
            <p:blipFill rotWithShape="1">
              <a:blip r:embed="rId3">
                <a:grayscl/>
                <a:extLst>
                  <a:ext uri="{BEBA8EAE-BF5A-486C-A8C5-ECC9F3942E4B}">
                    <a14:imgProps xmlns:a14="http://schemas.microsoft.com/office/drawing/2010/main">
                      <a14:imgLayer r:embed="rId4">
                        <a14:imgEffect>
                          <a14:colorTemperature colorTemp="2000"/>
                        </a14:imgEffect>
                      </a14:imgLayer>
                    </a14:imgProps>
                  </a:ext>
                </a:extLst>
              </a:blip>
              <a:srcRect b="72279"/>
              <a:stretch>
                <a:fillRect/>
              </a:stretch>
            </p:blipFill>
            <p:spPr>
              <a:xfrm flipH="1">
                <a:off x="265701" y="654915"/>
                <a:ext cx="532466" cy="45719"/>
              </a:xfrm>
              <a:prstGeom prst="rect">
                <a:avLst/>
              </a:prstGeom>
            </p:spPr>
          </p:pic>
        </p:grpSp>
        <p:sp>
          <p:nvSpPr>
            <p:cNvPr id="21" name="文本框 20"/>
            <p:cNvSpPr txBox="1"/>
            <p:nvPr userDrawn="1"/>
          </p:nvSpPr>
          <p:spPr>
            <a:xfrm>
              <a:off x="39833" y="629875"/>
              <a:ext cx="838200" cy="21539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r>
                <a:rPr kumimoji="0" lang="en-US" altLang="zh-CN" sz="8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>
                      <a:lumMod val="65000"/>
                      <a:lumOff val="35000"/>
                    </a:prstClr>
                  </a:solidFill>
                  <a:effectLst/>
                  <a:uLnTx/>
                  <a:uFillTx/>
                  <a:latin typeface="迷你简汉真广标" panose="02010609000101010101" pitchFamily="49" charset="-122"/>
                  <a:ea typeface="迷你简汉真广标" panose="02010609000101010101" pitchFamily="49" charset="-122"/>
                  <a:cs typeface="+mn-cs"/>
                </a:rPr>
                <a:t>By </a:t>
              </a:r>
              <a:r>
                <a:rPr kumimoji="0" lang="zh-CN" altLang="en-US" sz="8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>
                      <a:lumMod val="65000"/>
                      <a:lumOff val="35000"/>
                    </a:prstClr>
                  </a:solidFill>
                  <a:effectLst/>
                  <a:uLnTx/>
                  <a:uFillTx/>
                  <a:latin typeface="迷你简汉真广标" panose="02010609000101010101" pitchFamily="49" charset="-122"/>
                  <a:ea typeface="迷你简汉真广标" panose="02010609000101010101" pitchFamily="49" charset="-122"/>
                  <a:cs typeface="+mn-cs"/>
                </a:rPr>
                <a:t>杜小二</a:t>
              </a:r>
              <a:endParaRPr kumimoji="0" lang="zh-CN" altLang="en-US" sz="800" b="0" i="0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lumMod val="65000"/>
                    <a:lumOff val="35000"/>
                  </a:prstClr>
                </a:solidFill>
                <a:effectLst/>
                <a:uLnTx/>
                <a:uFillTx/>
                <a:latin typeface="迷你简汉真广标" panose="02010609000101010101" pitchFamily="49" charset="-122"/>
                <a:ea typeface="迷你简汉真广标" panose="02010609000101010101" pitchFamily="49" charset="-122"/>
                <a:cs typeface="+mn-cs"/>
              </a:endParaRPr>
            </a:p>
          </p:txBody>
        </p:sp>
      </p:grpSp>
      <p:sp>
        <p:nvSpPr>
          <p:cNvPr id="24" name="标题占位符 1"/>
          <p:cNvSpPr>
            <a:spLocks noGrp="1"/>
          </p:cNvSpPr>
          <p:nvPr>
            <p:ph type="title"/>
          </p:nvPr>
        </p:nvSpPr>
        <p:spPr>
          <a:xfrm>
            <a:off x="416259" y="206382"/>
            <a:ext cx="3050391" cy="547102"/>
          </a:xfrm>
          <a:prstGeom prst="rect">
            <a:avLst/>
          </a:prstGeom>
        </p:spPr>
        <p:txBody>
          <a:bodyPr vert="horz" lIns="91436" tIns="45718" rIns="91436" bIns="45718" rtlCol="0" anchor="ctr">
            <a:normAutofit/>
          </a:bodyPr>
          <a:lstStyle>
            <a:lvl1pPr>
              <a:defRPr sz="1800">
                <a:solidFill>
                  <a:schemeClr val="bg1"/>
                </a:solidFill>
                <a:latin typeface="迷你简汉真广标" panose="02010609000101010101" pitchFamily="49" charset="-122"/>
                <a:ea typeface="迷你简汉真广标" panose="02010609000101010101" pitchFamily="49" charset="-122"/>
              </a:defRPr>
            </a:lvl1pPr>
          </a:lstStyle>
          <a:p>
            <a:r>
              <a:rPr lang="zh-CN" altLang="en-US" dirty="0"/>
              <a:t>单击此处编辑母版标题样式</a:t>
            </a:r>
            <a:endParaRPr lang="zh-CN" altLang="en-US" dirty="0"/>
          </a:p>
        </p:txBody>
      </p:sp>
    </p:spTree>
  </p:cSld>
  <p:clrMapOvr>
    <a:masterClrMapping/>
  </p:clrMapOvr>
  <p:hf hdr="0" dt="0"/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自定义版式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13"/>
          <p:cNvSpPr/>
          <p:nvPr userDrawn="1"/>
        </p:nvSpPr>
        <p:spPr>
          <a:xfrm>
            <a:off x="-8905" y="0"/>
            <a:ext cx="12202286" cy="6859588"/>
          </a:xfrm>
          <a:prstGeom prst="rect">
            <a:avLst/>
          </a:prstGeom>
          <a:gradFill flip="none" rotWithShape="1">
            <a:gsLst>
              <a:gs pos="0">
                <a:srgbClr val="77458B"/>
              </a:gs>
              <a:gs pos="100000">
                <a:srgbClr val="4F2D5D"/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36" tIns="45718" rIns="91436" bIns="45718"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srgbClr val="F34F57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A6620504-D840-6A40-90BC-6F3747762FA2}" type="datetime1">
              <a:rPr lang="en-US" smtClean="0">
                <a:solidFill>
                  <a:prstClr val="black">
                    <a:tint val="75000"/>
                  </a:prstClr>
                </a:solidFill>
              </a:rPr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hexa.png"/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0"/>
            <a:ext cx="12190413" cy="6859588"/>
          </a:xfrm>
          <a:prstGeom prst="rect">
            <a:avLst/>
          </a:prstGeom>
        </p:spPr>
      </p:pic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480435F3-CE51-FE47-901D-12AFFB0ECEA9}" type="datetime1">
              <a:rPr lang="en-US" smtClean="0">
                <a:solidFill>
                  <a:prstClr val="black">
                    <a:tint val="75000"/>
                  </a:prstClr>
                </a:solidFill>
              </a:rPr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en-US">
                <a:solidFill>
                  <a:prstClr val="white">
                    <a:lumMod val="65000"/>
                  </a:prstClr>
                </a:solidFill>
              </a:rPr>
              <a:t>WWW.DESIGNERSPARADISE.COM</a:t>
            </a:r>
            <a:endParaRPr lang="en-US" dirty="0">
              <a:solidFill>
                <a:prstClr val="white">
                  <a:lumMod val="65000"/>
                </a:prstClr>
              </a:solidFill>
            </a:endParaRPr>
          </a:p>
        </p:txBody>
      </p:sp>
    </p:spTree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480435F3-CE51-FE47-901D-12AFFB0ECEA9}" type="datetime1">
              <a:rPr lang="en-US" smtClean="0">
                <a:solidFill>
                  <a:prstClr val="black">
                    <a:tint val="75000"/>
                  </a:prstClr>
                </a:solidFill>
              </a:rPr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latin typeface="LiHei Pro" panose="020B0500000000000000" pitchFamily="34" charset="-122"/>
                <a:ea typeface="LiHei Pro" panose="020B0500000000000000" pitchFamily="34" charset="-122"/>
              </a:defRPr>
            </a:lvl1pPr>
          </a:lstStyle>
          <a:p>
            <a:pPr>
              <a:defRPr/>
            </a:pPr>
            <a:r>
              <a:rPr lang="en-US">
                <a:solidFill>
                  <a:prstClr val="white">
                    <a:lumMod val="65000"/>
                  </a:prstClr>
                </a:solidFill>
              </a:rPr>
              <a:t>xiaoer.yanj.cn</a:t>
            </a:r>
            <a:endParaRPr lang="en-US" dirty="0">
              <a:solidFill>
                <a:prstClr val="white">
                  <a:lumMod val="6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 sz="1400">
                <a:solidFill>
                  <a:schemeClr val="tx1">
                    <a:lumMod val="50000"/>
                    <a:lumOff val="50000"/>
                  </a:schemeClr>
                </a:solidFill>
                <a:latin typeface="Impact" panose="020B0806030902050204" pitchFamily="34" charset="0"/>
              </a:defRPr>
            </a:lvl1pPr>
          </a:lstStyle>
          <a:p>
            <a:pPr>
              <a:defRPr/>
            </a:pPr>
            <a:fld id="{857B18ED-D931-45F4-8873-1BEDAB4DC03E}" type="slidenum">
              <a:rPr lang="en-US" smtClean="0">
                <a:solidFill>
                  <a:prstClr val="black">
                    <a:lumMod val="50000"/>
                    <a:lumOff val="50000"/>
                  </a:prstClr>
                </a:solidFill>
              </a:rPr>
            </a:fld>
            <a:endParaRPr lang="en-US" dirty="0">
              <a:solidFill>
                <a:prstClr val="black">
                  <a:lumMod val="50000"/>
                  <a:lumOff val="50000"/>
                </a:prstClr>
              </a:solidFill>
            </a:endParaRPr>
          </a:p>
        </p:txBody>
      </p:sp>
      <p:cxnSp>
        <p:nvCxnSpPr>
          <p:cNvPr id="7" name="直接连接符 6"/>
          <p:cNvCxnSpPr/>
          <p:nvPr userDrawn="1"/>
        </p:nvCxnSpPr>
        <p:spPr>
          <a:xfrm flipV="1">
            <a:off x="3024904" y="479935"/>
            <a:ext cx="8365514" cy="1"/>
          </a:xfrm>
          <a:prstGeom prst="line">
            <a:avLst/>
          </a:prstGeom>
          <a:ln w="19050">
            <a:solidFill>
              <a:schemeClr val="bg1">
                <a:lumMod val="50000"/>
              </a:schemeClr>
            </a:solidFill>
            <a:prstDash val="sysDot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8" name="组合 7"/>
          <p:cNvGrpSpPr/>
          <p:nvPr userDrawn="1"/>
        </p:nvGrpSpPr>
        <p:grpSpPr>
          <a:xfrm>
            <a:off x="1" y="195152"/>
            <a:ext cx="3125772" cy="569565"/>
            <a:chOff x="0" y="194743"/>
            <a:chExt cx="3126179" cy="569433"/>
          </a:xfrm>
        </p:grpSpPr>
        <p:sp>
          <p:nvSpPr>
            <p:cNvPr id="9" name="圆角矩形 8"/>
            <p:cNvSpPr/>
            <p:nvPr/>
          </p:nvSpPr>
          <p:spPr>
            <a:xfrm>
              <a:off x="173209" y="194743"/>
              <a:ext cx="2952970" cy="569433"/>
            </a:xfrm>
            <a:prstGeom prst="roundRect">
              <a:avLst>
                <a:gd name="adj" fmla="val 9976"/>
              </a:avLst>
            </a:prstGeom>
            <a:solidFill>
              <a:srgbClr val="01ACBE"/>
            </a:solidFill>
            <a:ln w="19050">
              <a:gradFill flip="none" rotWithShape="1">
                <a:gsLst>
                  <a:gs pos="88000">
                    <a:schemeClr val="bg1"/>
                  </a:gs>
                  <a:gs pos="0">
                    <a:schemeClr val="bg1">
                      <a:lumMod val="75000"/>
                    </a:schemeClr>
                  </a:gs>
                  <a:gs pos="71000">
                    <a:schemeClr val="bg1">
                      <a:lumMod val="85000"/>
                    </a:schemeClr>
                  </a:gs>
                  <a:gs pos="55000">
                    <a:schemeClr val="bg1"/>
                  </a:gs>
                  <a:gs pos="37000">
                    <a:schemeClr val="bg1">
                      <a:lumMod val="85000"/>
                    </a:schemeClr>
                  </a:gs>
                  <a:gs pos="22000">
                    <a:schemeClr val="bg1"/>
                  </a:gs>
                  <a:gs pos="100000">
                    <a:schemeClr val="bg1">
                      <a:lumMod val="75000"/>
                    </a:schemeClr>
                  </a:gs>
                </a:gsLst>
                <a:lin ang="1200000" scaled="0"/>
                <a:tileRect/>
              </a:gradFill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宋体" panose="02010600030101010101" pitchFamily="2" charset="-122"/>
                <a:cs typeface="+mn-cs"/>
              </a:endParaRPr>
            </a:p>
          </p:txBody>
        </p:sp>
        <p:grpSp>
          <p:nvGrpSpPr>
            <p:cNvPr id="10" name="组合 9"/>
            <p:cNvGrpSpPr/>
            <p:nvPr/>
          </p:nvGrpSpPr>
          <p:grpSpPr>
            <a:xfrm>
              <a:off x="0" y="290669"/>
              <a:ext cx="424561" cy="355906"/>
              <a:chOff x="469900" y="728859"/>
              <a:chExt cx="424561" cy="355906"/>
            </a:xfrm>
          </p:grpSpPr>
          <p:sp>
            <p:nvSpPr>
              <p:cNvPr id="11" name="椭圆 10"/>
              <p:cNvSpPr/>
              <p:nvPr/>
            </p:nvSpPr>
            <p:spPr>
              <a:xfrm rot="16200000">
                <a:off x="738264" y="928568"/>
                <a:ext cx="156198" cy="156196"/>
              </a:xfrm>
              <a:prstGeom prst="ellipse">
                <a:avLst/>
              </a:prstGeom>
              <a:gradFill>
                <a:gsLst>
                  <a:gs pos="75000">
                    <a:schemeClr val="bg1">
                      <a:lumMod val="95000"/>
                    </a:schemeClr>
                  </a:gs>
                  <a:gs pos="55000">
                    <a:schemeClr val="bg1">
                      <a:lumMod val="65000"/>
                    </a:schemeClr>
                  </a:gs>
                  <a:gs pos="35000">
                    <a:schemeClr val="bg1">
                      <a:lumMod val="95000"/>
                    </a:schemeClr>
                  </a:gs>
                  <a:gs pos="17000">
                    <a:schemeClr val="bg1">
                      <a:lumMod val="65000"/>
                    </a:schemeClr>
                  </a:gs>
                  <a:gs pos="0">
                    <a:schemeClr val="bg1"/>
                  </a:gs>
                  <a:gs pos="100000">
                    <a:schemeClr val="bg1">
                      <a:lumMod val="65000"/>
                    </a:schemeClr>
                  </a:gs>
                </a:gsLst>
                <a:lin ang="2700000" scaled="1"/>
              </a:gradFill>
              <a:ln>
                <a:noFill/>
              </a:ln>
              <a:effectLst>
                <a:outerShdw blurRad="12700" dist="12700" dir="2700000" algn="tl" rotWithShape="0">
                  <a:prstClr val="black">
                    <a:alpha val="40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Calibri" panose="020F0502020204030204"/>
                  <a:ea typeface="宋体" panose="02010600030101010101" pitchFamily="2" charset="-122"/>
                  <a:cs typeface="+mn-cs"/>
                </a:endParaRPr>
              </a:p>
            </p:txBody>
          </p:sp>
          <p:sp>
            <p:nvSpPr>
              <p:cNvPr id="12" name="椭圆 11"/>
              <p:cNvSpPr/>
              <p:nvPr/>
            </p:nvSpPr>
            <p:spPr>
              <a:xfrm rot="16200000">
                <a:off x="752463" y="942770"/>
                <a:ext cx="127798" cy="127797"/>
              </a:xfrm>
              <a:prstGeom prst="ellipse">
                <a:avLst/>
              </a:prstGeom>
              <a:solidFill>
                <a:schemeClr val="tx1">
                  <a:lumMod val="65000"/>
                  <a:lumOff val="35000"/>
                </a:schemeClr>
              </a:solidFill>
              <a:ln>
                <a:noFill/>
              </a:ln>
              <a:effectLst>
                <a:innerShdw blurRad="12700" dist="12700" dir="13500000">
                  <a:prstClr val="black">
                    <a:alpha val="50000"/>
                  </a:prstClr>
                </a:inn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Calibri" panose="020F0502020204030204"/>
                  <a:ea typeface="宋体" panose="02010600030101010101" pitchFamily="2" charset="-122"/>
                  <a:cs typeface="+mn-cs"/>
                </a:endParaRPr>
              </a:p>
            </p:txBody>
          </p:sp>
          <p:sp>
            <p:nvSpPr>
              <p:cNvPr id="13" name="椭圆 12"/>
              <p:cNvSpPr/>
              <p:nvPr/>
            </p:nvSpPr>
            <p:spPr>
              <a:xfrm rot="16200000">
                <a:off x="738264" y="728860"/>
                <a:ext cx="156198" cy="156196"/>
              </a:xfrm>
              <a:prstGeom prst="ellipse">
                <a:avLst/>
              </a:prstGeom>
              <a:gradFill>
                <a:gsLst>
                  <a:gs pos="75000">
                    <a:schemeClr val="bg1">
                      <a:lumMod val="95000"/>
                    </a:schemeClr>
                  </a:gs>
                  <a:gs pos="55000">
                    <a:schemeClr val="bg1">
                      <a:lumMod val="65000"/>
                    </a:schemeClr>
                  </a:gs>
                  <a:gs pos="35000">
                    <a:schemeClr val="bg1">
                      <a:lumMod val="95000"/>
                    </a:schemeClr>
                  </a:gs>
                  <a:gs pos="17000">
                    <a:schemeClr val="bg1">
                      <a:lumMod val="65000"/>
                    </a:schemeClr>
                  </a:gs>
                  <a:gs pos="0">
                    <a:schemeClr val="bg1"/>
                  </a:gs>
                  <a:gs pos="100000">
                    <a:schemeClr val="bg1">
                      <a:lumMod val="65000"/>
                    </a:schemeClr>
                  </a:gs>
                </a:gsLst>
                <a:lin ang="2700000" scaled="1"/>
              </a:gradFill>
              <a:ln>
                <a:noFill/>
              </a:ln>
              <a:effectLst>
                <a:outerShdw blurRad="12700" dist="12700" dir="2700000" algn="tl" rotWithShape="0">
                  <a:prstClr val="black">
                    <a:alpha val="40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Calibri" panose="020F0502020204030204"/>
                  <a:ea typeface="宋体" panose="02010600030101010101" pitchFamily="2" charset="-122"/>
                  <a:cs typeface="+mn-cs"/>
                </a:endParaRPr>
              </a:p>
            </p:txBody>
          </p:sp>
          <p:sp>
            <p:nvSpPr>
              <p:cNvPr id="14" name="椭圆 13"/>
              <p:cNvSpPr/>
              <p:nvPr/>
            </p:nvSpPr>
            <p:spPr>
              <a:xfrm rot="16200000">
                <a:off x="752463" y="743063"/>
                <a:ext cx="127798" cy="127797"/>
              </a:xfrm>
              <a:prstGeom prst="ellipse">
                <a:avLst/>
              </a:prstGeom>
              <a:solidFill>
                <a:schemeClr val="tx1">
                  <a:lumMod val="65000"/>
                  <a:lumOff val="35000"/>
                </a:schemeClr>
              </a:solidFill>
              <a:ln>
                <a:noFill/>
              </a:ln>
              <a:effectLst>
                <a:innerShdw blurRad="12700" dist="12700" dir="13500000">
                  <a:prstClr val="black">
                    <a:alpha val="50000"/>
                  </a:prstClr>
                </a:inn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Calibri" panose="020F0502020204030204"/>
                  <a:ea typeface="宋体" panose="02010600030101010101" pitchFamily="2" charset="-122"/>
                  <a:cs typeface="+mn-cs"/>
                </a:endParaRPr>
              </a:p>
            </p:txBody>
          </p:sp>
          <p:sp>
            <p:nvSpPr>
              <p:cNvPr id="15" name="圆角矩形 14"/>
              <p:cNvSpPr/>
              <p:nvPr/>
            </p:nvSpPr>
            <p:spPr>
              <a:xfrm rot="16200000">
                <a:off x="636543" y="859458"/>
                <a:ext cx="18656" cy="351942"/>
              </a:xfrm>
              <a:prstGeom prst="roundRect">
                <a:avLst>
                  <a:gd name="adj" fmla="val 50000"/>
                </a:avLst>
              </a:prstGeom>
              <a:gradFill>
                <a:gsLst>
                  <a:gs pos="74000">
                    <a:schemeClr val="bg1"/>
                  </a:gs>
                  <a:gs pos="52000">
                    <a:schemeClr val="bg1">
                      <a:lumMod val="85000"/>
                    </a:schemeClr>
                  </a:gs>
                  <a:gs pos="23000">
                    <a:schemeClr val="bg1">
                      <a:lumMod val="65000"/>
                    </a:schemeClr>
                  </a:gs>
                  <a:gs pos="0">
                    <a:schemeClr val="bg1">
                      <a:lumMod val="50000"/>
                    </a:schemeClr>
                  </a:gs>
                  <a:gs pos="100000">
                    <a:schemeClr val="bg1">
                      <a:lumMod val="65000"/>
                    </a:schemeClr>
                  </a:gs>
                </a:gsLst>
                <a:lin ang="5400000" scaled="1"/>
              </a:gradFill>
              <a:ln w="12700">
                <a:gradFill flip="none" rotWithShape="1">
                  <a:gsLst>
                    <a:gs pos="0">
                      <a:schemeClr val="bg1">
                        <a:lumMod val="65000"/>
                      </a:schemeClr>
                    </a:gs>
                    <a:gs pos="44000">
                      <a:schemeClr val="bg1">
                        <a:lumMod val="75000"/>
                      </a:schemeClr>
                    </a:gs>
                    <a:gs pos="78000">
                      <a:schemeClr val="bg1"/>
                    </a:gs>
                    <a:gs pos="61000">
                      <a:schemeClr val="bg1">
                        <a:lumMod val="100000"/>
                      </a:schemeClr>
                    </a:gs>
                    <a:gs pos="100000">
                      <a:schemeClr val="bg1">
                        <a:lumMod val="65000"/>
                      </a:schemeClr>
                    </a:gs>
                  </a:gsLst>
                  <a:lin ang="5400000" scaled="0"/>
                  <a:tileRect/>
                </a:gradFill>
              </a:ln>
              <a:effectLst>
                <a:outerShdw blurRad="25400" sx="102000" sy="102000" algn="ctr" rotWithShape="0">
                  <a:prstClr val="black">
                    <a:alpha val="40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Calibri" panose="020F0502020204030204"/>
                  <a:ea typeface="宋体" panose="02010600030101010101" pitchFamily="2" charset="-122"/>
                  <a:cs typeface="+mn-cs"/>
                </a:endParaRPr>
              </a:p>
            </p:txBody>
          </p:sp>
          <p:sp>
            <p:nvSpPr>
              <p:cNvPr id="16" name="圆角矩形 15"/>
              <p:cNvSpPr/>
              <p:nvPr/>
            </p:nvSpPr>
            <p:spPr>
              <a:xfrm rot="16200000">
                <a:off x="636543" y="809416"/>
                <a:ext cx="18656" cy="351942"/>
              </a:xfrm>
              <a:prstGeom prst="roundRect">
                <a:avLst>
                  <a:gd name="adj" fmla="val 50000"/>
                </a:avLst>
              </a:prstGeom>
              <a:gradFill>
                <a:gsLst>
                  <a:gs pos="74000">
                    <a:schemeClr val="bg1"/>
                  </a:gs>
                  <a:gs pos="52000">
                    <a:schemeClr val="bg1">
                      <a:lumMod val="85000"/>
                    </a:schemeClr>
                  </a:gs>
                  <a:gs pos="23000">
                    <a:schemeClr val="bg1">
                      <a:lumMod val="65000"/>
                    </a:schemeClr>
                  </a:gs>
                  <a:gs pos="0">
                    <a:schemeClr val="bg1">
                      <a:lumMod val="50000"/>
                    </a:schemeClr>
                  </a:gs>
                  <a:gs pos="100000">
                    <a:schemeClr val="bg1">
                      <a:lumMod val="65000"/>
                    </a:schemeClr>
                  </a:gs>
                </a:gsLst>
                <a:lin ang="5400000" scaled="1"/>
              </a:gradFill>
              <a:ln w="12700">
                <a:gradFill flip="none" rotWithShape="1">
                  <a:gsLst>
                    <a:gs pos="0">
                      <a:schemeClr val="bg1">
                        <a:lumMod val="65000"/>
                      </a:schemeClr>
                    </a:gs>
                    <a:gs pos="43000">
                      <a:schemeClr val="bg1">
                        <a:lumMod val="75000"/>
                      </a:schemeClr>
                    </a:gs>
                    <a:gs pos="79000">
                      <a:schemeClr val="bg1"/>
                    </a:gs>
                    <a:gs pos="61000">
                      <a:schemeClr val="bg1">
                        <a:lumMod val="100000"/>
                      </a:schemeClr>
                    </a:gs>
                    <a:gs pos="100000">
                      <a:schemeClr val="bg1">
                        <a:lumMod val="65000"/>
                      </a:schemeClr>
                    </a:gs>
                  </a:gsLst>
                  <a:lin ang="5400000" scaled="0"/>
                  <a:tileRect/>
                </a:gradFill>
              </a:ln>
              <a:effectLst>
                <a:outerShdw blurRad="25400" sx="102000" sy="102000" algn="ctr" rotWithShape="0">
                  <a:prstClr val="black">
                    <a:alpha val="40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Calibri" panose="020F0502020204030204"/>
                  <a:ea typeface="宋体" panose="02010600030101010101" pitchFamily="2" charset="-122"/>
                  <a:cs typeface="+mn-cs"/>
                </a:endParaRPr>
              </a:p>
            </p:txBody>
          </p:sp>
          <p:sp>
            <p:nvSpPr>
              <p:cNvPr id="17" name="圆角矩形 16"/>
              <p:cNvSpPr/>
              <p:nvPr/>
            </p:nvSpPr>
            <p:spPr>
              <a:xfrm rot="16200000">
                <a:off x="636543" y="655035"/>
                <a:ext cx="18656" cy="351942"/>
              </a:xfrm>
              <a:prstGeom prst="roundRect">
                <a:avLst>
                  <a:gd name="adj" fmla="val 50000"/>
                </a:avLst>
              </a:prstGeom>
              <a:gradFill>
                <a:gsLst>
                  <a:gs pos="74000">
                    <a:schemeClr val="bg1"/>
                  </a:gs>
                  <a:gs pos="52000">
                    <a:schemeClr val="bg1">
                      <a:lumMod val="85000"/>
                    </a:schemeClr>
                  </a:gs>
                  <a:gs pos="23000">
                    <a:schemeClr val="bg1">
                      <a:lumMod val="65000"/>
                    </a:schemeClr>
                  </a:gs>
                  <a:gs pos="0">
                    <a:schemeClr val="bg1">
                      <a:lumMod val="50000"/>
                    </a:schemeClr>
                  </a:gs>
                  <a:gs pos="100000">
                    <a:schemeClr val="bg1">
                      <a:lumMod val="65000"/>
                    </a:schemeClr>
                  </a:gs>
                </a:gsLst>
                <a:lin ang="5400000" scaled="1"/>
              </a:gradFill>
              <a:ln w="12700">
                <a:gradFill flip="none" rotWithShape="1">
                  <a:gsLst>
                    <a:gs pos="0">
                      <a:schemeClr val="bg1">
                        <a:lumMod val="65000"/>
                      </a:schemeClr>
                    </a:gs>
                    <a:gs pos="44000">
                      <a:schemeClr val="bg1">
                        <a:lumMod val="75000"/>
                      </a:schemeClr>
                    </a:gs>
                    <a:gs pos="78000">
                      <a:schemeClr val="bg1"/>
                    </a:gs>
                    <a:gs pos="61000">
                      <a:schemeClr val="bg1">
                        <a:lumMod val="100000"/>
                      </a:schemeClr>
                    </a:gs>
                    <a:gs pos="100000">
                      <a:schemeClr val="bg1">
                        <a:lumMod val="65000"/>
                      </a:schemeClr>
                    </a:gs>
                  </a:gsLst>
                  <a:lin ang="5400000" scaled="0"/>
                  <a:tileRect/>
                </a:gradFill>
              </a:ln>
              <a:effectLst>
                <a:outerShdw blurRad="25400" sx="102000" sy="102000" algn="ctr" rotWithShape="0">
                  <a:prstClr val="black">
                    <a:alpha val="40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Calibri" panose="020F0502020204030204"/>
                  <a:ea typeface="宋体" panose="02010600030101010101" pitchFamily="2" charset="-122"/>
                  <a:cs typeface="+mn-cs"/>
                </a:endParaRPr>
              </a:p>
            </p:txBody>
          </p:sp>
          <p:sp>
            <p:nvSpPr>
              <p:cNvPr id="18" name="圆角矩形 17"/>
              <p:cNvSpPr/>
              <p:nvPr/>
            </p:nvSpPr>
            <p:spPr>
              <a:xfrm rot="16200000">
                <a:off x="636543" y="604992"/>
                <a:ext cx="18656" cy="351942"/>
              </a:xfrm>
              <a:prstGeom prst="roundRect">
                <a:avLst>
                  <a:gd name="adj" fmla="val 50000"/>
                </a:avLst>
              </a:prstGeom>
              <a:gradFill>
                <a:gsLst>
                  <a:gs pos="74000">
                    <a:schemeClr val="bg1"/>
                  </a:gs>
                  <a:gs pos="52000">
                    <a:schemeClr val="bg1">
                      <a:lumMod val="85000"/>
                    </a:schemeClr>
                  </a:gs>
                  <a:gs pos="23000">
                    <a:schemeClr val="bg1">
                      <a:lumMod val="65000"/>
                    </a:schemeClr>
                  </a:gs>
                  <a:gs pos="0">
                    <a:schemeClr val="bg1">
                      <a:lumMod val="50000"/>
                    </a:schemeClr>
                  </a:gs>
                  <a:gs pos="100000">
                    <a:schemeClr val="bg1">
                      <a:lumMod val="65000"/>
                    </a:schemeClr>
                  </a:gs>
                </a:gsLst>
                <a:lin ang="5400000" scaled="1"/>
              </a:gradFill>
              <a:ln w="12700">
                <a:gradFill flip="none" rotWithShape="1">
                  <a:gsLst>
                    <a:gs pos="0">
                      <a:schemeClr val="bg1">
                        <a:lumMod val="65000"/>
                      </a:schemeClr>
                    </a:gs>
                    <a:gs pos="43000">
                      <a:schemeClr val="bg1">
                        <a:lumMod val="75000"/>
                      </a:schemeClr>
                    </a:gs>
                    <a:gs pos="79000">
                      <a:schemeClr val="bg1"/>
                    </a:gs>
                    <a:gs pos="61000">
                      <a:schemeClr val="bg1">
                        <a:lumMod val="100000"/>
                      </a:schemeClr>
                    </a:gs>
                    <a:gs pos="100000">
                      <a:schemeClr val="bg1">
                        <a:lumMod val="65000"/>
                      </a:schemeClr>
                    </a:gs>
                  </a:gsLst>
                  <a:lin ang="5400000" scaled="0"/>
                  <a:tileRect/>
                </a:gradFill>
              </a:ln>
              <a:effectLst>
                <a:outerShdw blurRad="25400" sx="102000" sy="102000" algn="ctr" rotWithShape="0">
                  <a:prstClr val="black">
                    <a:alpha val="40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Calibri" panose="020F0502020204030204"/>
                  <a:ea typeface="宋体" panose="02010600030101010101" pitchFamily="2" charset="-122"/>
                  <a:cs typeface="+mn-cs"/>
                </a:endParaRPr>
              </a:p>
            </p:txBody>
          </p:sp>
        </p:grpSp>
      </p:grpSp>
      <p:grpSp>
        <p:nvGrpSpPr>
          <p:cNvPr id="19" name="组合 18"/>
          <p:cNvGrpSpPr/>
          <p:nvPr userDrawn="1"/>
        </p:nvGrpSpPr>
        <p:grpSpPr>
          <a:xfrm>
            <a:off x="11352323" y="175669"/>
            <a:ext cx="838091" cy="743984"/>
            <a:chOff x="39833" y="101457"/>
            <a:chExt cx="838200" cy="743812"/>
          </a:xfrm>
        </p:grpSpPr>
        <p:grpSp>
          <p:nvGrpSpPr>
            <p:cNvPr id="20" name="组合 19"/>
            <p:cNvGrpSpPr/>
            <p:nvPr userDrawn="1"/>
          </p:nvGrpSpPr>
          <p:grpSpPr>
            <a:xfrm>
              <a:off x="130195" y="101457"/>
              <a:ext cx="647560" cy="567974"/>
              <a:chOff x="257420" y="226345"/>
              <a:chExt cx="540747" cy="474289"/>
            </a:xfrm>
          </p:grpSpPr>
          <p:pic>
            <p:nvPicPr>
              <p:cNvPr id="22" name="图片 21"/>
              <p:cNvPicPr>
                <a:picLocks noChangeAspect="1"/>
              </p:cNvPicPr>
              <p:nvPr userDrawn="1"/>
            </p:nvPicPr>
            <p:blipFill>
              <a:blip r:embed="rId2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257420" y="226345"/>
                <a:ext cx="472830" cy="472830"/>
              </a:xfrm>
              <a:prstGeom prst="rect">
                <a:avLst/>
              </a:prstGeom>
            </p:spPr>
          </p:pic>
          <p:pic>
            <p:nvPicPr>
              <p:cNvPr id="23" name="图片 22"/>
              <p:cNvPicPr>
                <a:picLocks noChangeAspect="1"/>
              </p:cNvPicPr>
              <p:nvPr userDrawn="1"/>
            </p:nvPicPr>
            <p:blipFill rotWithShape="1">
              <a:blip r:embed="rId3">
                <a:grayscl/>
                <a:extLst>
                  <a:ext uri="{BEBA8EAE-BF5A-486C-A8C5-ECC9F3942E4B}">
                    <a14:imgProps xmlns:a14="http://schemas.microsoft.com/office/drawing/2010/main">
                      <a14:imgLayer r:embed="rId4">
                        <a14:imgEffect>
                          <a14:colorTemperature colorTemp="2000"/>
                        </a14:imgEffect>
                      </a14:imgLayer>
                    </a14:imgProps>
                  </a:ext>
                </a:extLst>
              </a:blip>
              <a:srcRect b="72279"/>
              <a:stretch>
                <a:fillRect/>
              </a:stretch>
            </p:blipFill>
            <p:spPr>
              <a:xfrm flipH="1">
                <a:off x="265701" y="654915"/>
                <a:ext cx="532466" cy="45719"/>
              </a:xfrm>
              <a:prstGeom prst="rect">
                <a:avLst/>
              </a:prstGeom>
            </p:spPr>
          </p:pic>
        </p:grpSp>
        <p:sp>
          <p:nvSpPr>
            <p:cNvPr id="21" name="文本框 20"/>
            <p:cNvSpPr txBox="1"/>
            <p:nvPr userDrawn="1"/>
          </p:nvSpPr>
          <p:spPr>
            <a:xfrm>
              <a:off x="39833" y="629875"/>
              <a:ext cx="838200" cy="21539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r>
                <a:rPr kumimoji="0" lang="en-US" altLang="zh-CN" sz="8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>
                      <a:lumMod val="65000"/>
                      <a:lumOff val="35000"/>
                    </a:prstClr>
                  </a:solidFill>
                  <a:effectLst/>
                  <a:uLnTx/>
                  <a:uFillTx/>
                  <a:latin typeface="迷你简汉真广标" panose="02010609000101010101" pitchFamily="49" charset="-122"/>
                  <a:ea typeface="迷你简汉真广标" panose="02010609000101010101" pitchFamily="49" charset="-122"/>
                  <a:cs typeface="+mn-cs"/>
                </a:rPr>
                <a:t>By </a:t>
              </a:r>
              <a:r>
                <a:rPr kumimoji="0" lang="zh-CN" altLang="en-US" sz="8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>
                      <a:lumMod val="65000"/>
                      <a:lumOff val="35000"/>
                    </a:prstClr>
                  </a:solidFill>
                  <a:effectLst/>
                  <a:uLnTx/>
                  <a:uFillTx/>
                  <a:latin typeface="迷你简汉真广标" panose="02010609000101010101" pitchFamily="49" charset="-122"/>
                  <a:ea typeface="迷你简汉真广标" panose="02010609000101010101" pitchFamily="49" charset="-122"/>
                  <a:cs typeface="+mn-cs"/>
                </a:rPr>
                <a:t>杜小二</a:t>
              </a:r>
              <a:endParaRPr kumimoji="0" lang="zh-CN" altLang="en-US" sz="800" b="0" i="0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lumMod val="65000"/>
                    <a:lumOff val="35000"/>
                  </a:prstClr>
                </a:solidFill>
                <a:effectLst/>
                <a:uLnTx/>
                <a:uFillTx/>
                <a:latin typeface="迷你简汉真广标" panose="02010609000101010101" pitchFamily="49" charset="-122"/>
                <a:ea typeface="迷你简汉真广标" panose="02010609000101010101" pitchFamily="49" charset="-122"/>
                <a:cs typeface="+mn-cs"/>
              </a:endParaRPr>
            </a:p>
          </p:txBody>
        </p:sp>
      </p:grpSp>
      <p:sp>
        <p:nvSpPr>
          <p:cNvPr id="24" name="标题占位符 1"/>
          <p:cNvSpPr>
            <a:spLocks noGrp="1"/>
          </p:cNvSpPr>
          <p:nvPr>
            <p:ph type="title"/>
          </p:nvPr>
        </p:nvSpPr>
        <p:spPr>
          <a:xfrm>
            <a:off x="416259" y="206382"/>
            <a:ext cx="3050391" cy="547102"/>
          </a:xfrm>
          <a:prstGeom prst="rect">
            <a:avLst/>
          </a:prstGeom>
        </p:spPr>
        <p:txBody>
          <a:bodyPr vert="horz" lIns="91436" tIns="45718" rIns="91436" bIns="45718" rtlCol="0" anchor="ctr">
            <a:normAutofit/>
          </a:bodyPr>
          <a:lstStyle>
            <a:lvl1pPr>
              <a:defRPr sz="1800">
                <a:solidFill>
                  <a:schemeClr val="bg1"/>
                </a:solidFill>
                <a:latin typeface="迷你简汉真广标" panose="02010609000101010101" pitchFamily="49" charset="-122"/>
                <a:ea typeface="迷你简汉真广标" panose="02010609000101010101" pitchFamily="49" charset="-122"/>
              </a:defRPr>
            </a:lvl1pPr>
          </a:lstStyle>
          <a:p>
            <a:r>
              <a:rPr lang="zh-CN" altLang="en-US" dirty="0"/>
              <a:t>单击此处编辑母版标题样式</a:t>
            </a:r>
            <a:endParaRPr lang="zh-CN" altLang="en-US" dirty="0"/>
          </a:p>
        </p:txBody>
      </p:sp>
    </p:spTree>
  </p:cSld>
  <p:clrMapOvr>
    <a:masterClrMapping/>
  </p:clrMapOvr>
  <p:hf hdr="0" dt="0"/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自定义版式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13"/>
          <p:cNvSpPr/>
          <p:nvPr userDrawn="1"/>
        </p:nvSpPr>
        <p:spPr>
          <a:xfrm>
            <a:off x="-8905" y="0"/>
            <a:ext cx="12202286" cy="6859588"/>
          </a:xfrm>
          <a:prstGeom prst="rect">
            <a:avLst/>
          </a:prstGeom>
          <a:gradFill flip="none" rotWithShape="1">
            <a:gsLst>
              <a:gs pos="0">
                <a:srgbClr val="77458B"/>
              </a:gs>
              <a:gs pos="100000">
                <a:srgbClr val="4F2D5D"/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36" tIns="45718" rIns="91436" bIns="45718"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srgbClr val="F34F57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A6620504-D840-6A40-90BC-6F3747762FA2}" type="datetime1">
              <a:rPr lang="en-US" smtClean="0">
                <a:solidFill>
                  <a:prstClr val="black">
                    <a:tint val="75000"/>
                  </a:prstClr>
                </a:solidFill>
              </a:rPr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hexa.png"/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0"/>
            <a:ext cx="12190413" cy="6859588"/>
          </a:xfrm>
          <a:prstGeom prst="rect">
            <a:avLst/>
          </a:prstGeom>
        </p:spPr>
      </p:pic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480435F3-CE51-FE47-901D-12AFFB0ECEA9}" type="datetime1">
              <a:rPr lang="en-US" smtClean="0">
                <a:solidFill>
                  <a:prstClr val="black">
                    <a:tint val="75000"/>
                  </a:prstClr>
                </a:solidFill>
              </a:rPr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en-US">
                <a:solidFill>
                  <a:prstClr val="white">
                    <a:lumMod val="65000"/>
                  </a:prstClr>
                </a:solidFill>
              </a:rPr>
              <a:t>WWW.DESIGNERSPARADISE.COM</a:t>
            </a:r>
            <a:endParaRPr lang="en-US" dirty="0">
              <a:solidFill>
                <a:prstClr val="white">
                  <a:lumMod val="65000"/>
                </a:prstClr>
              </a:solidFill>
            </a:endParaRPr>
          </a:p>
        </p:txBody>
      </p:sp>
    </p:spTree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480435F3-CE51-FE47-901D-12AFFB0ECEA9}" type="datetime1">
              <a:rPr lang="en-US" smtClean="0">
                <a:solidFill>
                  <a:prstClr val="black">
                    <a:tint val="75000"/>
                  </a:prstClr>
                </a:solidFill>
              </a:rPr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latin typeface="LiHei Pro" panose="020B0500000000000000" pitchFamily="34" charset="-122"/>
                <a:ea typeface="LiHei Pro" panose="020B0500000000000000" pitchFamily="34" charset="-122"/>
              </a:defRPr>
            </a:lvl1pPr>
          </a:lstStyle>
          <a:p>
            <a:pPr>
              <a:defRPr/>
            </a:pPr>
            <a:r>
              <a:rPr lang="en-US">
                <a:solidFill>
                  <a:prstClr val="white">
                    <a:lumMod val="65000"/>
                  </a:prstClr>
                </a:solidFill>
              </a:rPr>
              <a:t>xiaoer.yanj.cn</a:t>
            </a:r>
            <a:endParaRPr lang="en-US" dirty="0">
              <a:solidFill>
                <a:prstClr val="white">
                  <a:lumMod val="6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 sz="1400">
                <a:solidFill>
                  <a:schemeClr val="tx1">
                    <a:lumMod val="50000"/>
                    <a:lumOff val="50000"/>
                  </a:schemeClr>
                </a:solidFill>
                <a:latin typeface="Impact" panose="020B0806030902050204" pitchFamily="34" charset="0"/>
              </a:defRPr>
            </a:lvl1pPr>
          </a:lstStyle>
          <a:p>
            <a:pPr>
              <a:defRPr/>
            </a:pPr>
            <a:fld id="{857B18ED-D931-45F4-8873-1BEDAB4DC03E}" type="slidenum">
              <a:rPr lang="en-US" smtClean="0">
                <a:solidFill>
                  <a:prstClr val="black">
                    <a:lumMod val="50000"/>
                    <a:lumOff val="50000"/>
                  </a:prstClr>
                </a:solidFill>
              </a:rPr>
            </a:fld>
            <a:endParaRPr lang="en-US" dirty="0">
              <a:solidFill>
                <a:prstClr val="black">
                  <a:lumMod val="50000"/>
                  <a:lumOff val="50000"/>
                </a:prstClr>
              </a:solidFill>
            </a:endParaRPr>
          </a:p>
        </p:txBody>
      </p:sp>
      <p:cxnSp>
        <p:nvCxnSpPr>
          <p:cNvPr id="7" name="直接连接符 6"/>
          <p:cNvCxnSpPr/>
          <p:nvPr userDrawn="1"/>
        </p:nvCxnSpPr>
        <p:spPr>
          <a:xfrm flipV="1">
            <a:off x="3024904" y="479935"/>
            <a:ext cx="8365514" cy="1"/>
          </a:xfrm>
          <a:prstGeom prst="line">
            <a:avLst/>
          </a:prstGeom>
          <a:ln w="19050">
            <a:solidFill>
              <a:schemeClr val="bg1">
                <a:lumMod val="50000"/>
              </a:schemeClr>
            </a:solidFill>
            <a:prstDash val="sysDot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8" name="组合 7"/>
          <p:cNvGrpSpPr/>
          <p:nvPr userDrawn="1"/>
        </p:nvGrpSpPr>
        <p:grpSpPr>
          <a:xfrm>
            <a:off x="1" y="195152"/>
            <a:ext cx="3125772" cy="569565"/>
            <a:chOff x="0" y="194743"/>
            <a:chExt cx="3126179" cy="569433"/>
          </a:xfrm>
        </p:grpSpPr>
        <p:sp>
          <p:nvSpPr>
            <p:cNvPr id="9" name="圆角矩形 8"/>
            <p:cNvSpPr/>
            <p:nvPr/>
          </p:nvSpPr>
          <p:spPr>
            <a:xfrm>
              <a:off x="173209" y="194743"/>
              <a:ext cx="2952970" cy="569433"/>
            </a:xfrm>
            <a:prstGeom prst="roundRect">
              <a:avLst>
                <a:gd name="adj" fmla="val 9976"/>
              </a:avLst>
            </a:prstGeom>
            <a:solidFill>
              <a:srgbClr val="01ACBE"/>
            </a:solidFill>
            <a:ln w="19050">
              <a:gradFill flip="none" rotWithShape="1">
                <a:gsLst>
                  <a:gs pos="88000">
                    <a:schemeClr val="bg1"/>
                  </a:gs>
                  <a:gs pos="0">
                    <a:schemeClr val="bg1">
                      <a:lumMod val="75000"/>
                    </a:schemeClr>
                  </a:gs>
                  <a:gs pos="71000">
                    <a:schemeClr val="bg1">
                      <a:lumMod val="85000"/>
                    </a:schemeClr>
                  </a:gs>
                  <a:gs pos="55000">
                    <a:schemeClr val="bg1"/>
                  </a:gs>
                  <a:gs pos="37000">
                    <a:schemeClr val="bg1">
                      <a:lumMod val="85000"/>
                    </a:schemeClr>
                  </a:gs>
                  <a:gs pos="22000">
                    <a:schemeClr val="bg1"/>
                  </a:gs>
                  <a:gs pos="100000">
                    <a:schemeClr val="bg1">
                      <a:lumMod val="75000"/>
                    </a:schemeClr>
                  </a:gs>
                </a:gsLst>
                <a:lin ang="1200000" scaled="0"/>
                <a:tileRect/>
              </a:gradFill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宋体" panose="02010600030101010101" pitchFamily="2" charset="-122"/>
                <a:cs typeface="+mn-cs"/>
              </a:endParaRPr>
            </a:p>
          </p:txBody>
        </p:sp>
        <p:grpSp>
          <p:nvGrpSpPr>
            <p:cNvPr id="10" name="组合 9"/>
            <p:cNvGrpSpPr/>
            <p:nvPr/>
          </p:nvGrpSpPr>
          <p:grpSpPr>
            <a:xfrm>
              <a:off x="0" y="290669"/>
              <a:ext cx="424561" cy="355906"/>
              <a:chOff x="469900" y="728859"/>
              <a:chExt cx="424561" cy="355906"/>
            </a:xfrm>
          </p:grpSpPr>
          <p:sp>
            <p:nvSpPr>
              <p:cNvPr id="11" name="椭圆 10"/>
              <p:cNvSpPr/>
              <p:nvPr/>
            </p:nvSpPr>
            <p:spPr>
              <a:xfrm rot="16200000">
                <a:off x="738264" y="928568"/>
                <a:ext cx="156198" cy="156196"/>
              </a:xfrm>
              <a:prstGeom prst="ellipse">
                <a:avLst/>
              </a:prstGeom>
              <a:gradFill>
                <a:gsLst>
                  <a:gs pos="75000">
                    <a:schemeClr val="bg1">
                      <a:lumMod val="95000"/>
                    </a:schemeClr>
                  </a:gs>
                  <a:gs pos="55000">
                    <a:schemeClr val="bg1">
                      <a:lumMod val="65000"/>
                    </a:schemeClr>
                  </a:gs>
                  <a:gs pos="35000">
                    <a:schemeClr val="bg1">
                      <a:lumMod val="95000"/>
                    </a:schemeClr>
                  </a:gs>
                  <a:gs pos="17000">
                    <a:schemeClr val="bg1">
                      <a:lumMod val="65000"/>
                    </a:schemeClr>
                  </a:gs>
                  <a:gs pos="0">
                    <a:schemeClr val="bg1"/>
                  </a:gs>
                  <a:gs pos="100000">
                    <a:schemeClr val="bg1">
                      <a:lumMod val="65000"/>
                    </a:schemeClr>
                  </a:gs>
                </a:gsLst>
                <a:lin ang="2700000" scaled="1"/>
              </a:gradFill>
              <a:ln>
                <a:noFill/>
              </a:ln>
              <a:effectLst>
                <a:outerShdw blurRad="12700" dist="12700" dir="2700000" algn="tl" rotWithShape="0">
                  <a:prstClr val="black">
                    <a:alpha val="40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Calibri" panose="020F0502020204030204"/>
                  <a:ea typeface="宋体" panose="02010600030101010101" pitchFamily="2" charset="-122"/>
                  <a:cs typeface="+mn-cs"/>
                </a:endParaRPr>
              </a:p>
            </p:txBody>
          </p:sp>
          <p:sp>
            <p:nvSpPr>
              <p:cNvPr id="12" name="椭圆 11"/>
              <p:cNvSpPr/>
              <p:nvPr/>
            </p:nvSpPr>
            <p:spPr>
              <a:xfrm rot="16200000">
                <a:off x="752463" y="942770"/>
                <a:ext cx="127798" cy="127797"/>
              </a:xfrm>
              <a:prstGeom prst="ellipse">
                <a:avLst/>
              </a:prstGeom>
              <a:solidFill>
                <a:schemeClr val="tx1">
                  <a:lumMod val="65000"/>
                  <a:lumOff val="35000"/>
                </a:schemeClr>
              </a:solidFill>
              <a:ln>
                <a:noFill/>
              </a:ln>
              <a:effectLst>
                <a:innerShdw blurRad="12700" dist="12700" dir="13500000">
                  <a:prstClr val="black">
                    <a:alpha val="50000"/>
                  </a:prstClr>
                </a:inn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Calibri" panose="020F0502020204030204"/>
                  <a:ea typeface="宋体" panose="02010600030101010101" pitchFamily="2" charset="-122"/>
                  <a:cs typeface="+mn-cs"/>
                </a:endParaRPr>
              </a:p>
            </p:txBody>
          </p:sp>
          <p:sp>
            <p:nvSpPr>
              <p:cNvPr id="13" name="椭圆 12"/>
              <p:cNvSpPr/>
              <p:nvPr/>
            </p:nvSpPr>
            <p:spPr>
              <a:xfrm rot="16200000">
                <a:off x="738264" y="728860"/>
                <a:ext cx="156198" cy="156196"/>
              </a:xfrm>
              <a:prstGeom prst="ellipse">
                <a:avLst/>
              </a:prstGeom>
              <a:gradFill>
                <a:gsLst>
                  <a:gs pos="75000">
                    <a:schemeClr val="bg1">
                      <a:lumMod val="95000"/>
                    </a:schemeClr>
                  </a:gs>
                  <a:gs pos="55000">
                    <a:schemeClr val="bg1">
                      <a:lumMod val="65000"/>
                    </a:schemeClr>
                  </a:gs>
                  <a:gs pos="35000">
                    <a:schemeClr val="bg1">
                      <a:lumMod val="95000"/>
                    </a:schemeClr>
                  </a:gs>
                  <a:gs pos="17000">
                    <a:schemeClr val="bg1">
                      <a:lumMod val="65000"/>
                    </a:schemeClr>
                  </a:gs>
                  <a:gs pos="0">
                    <a:schemeClr val="bg1"/>
                  </a:gs>
                  <a:gs pos="100000">
                    <a:schemeClr val="bg1">
                      <a:lumMod val="65000"/>
                    </a:schemeClr>
                  </a:gs>
                </a:gsLst>
                <a:lin ang="2700000" scaled="1"/>
              </a:gradFill>
              <a:ln>
                <a:noFill/>
              </a:ln>
              <a:effectLst>
                <a:outerShdw blurRad="12700" dist="12700" dir="2700000" algn="tl" rotWithShape="0">
                  <a:prstClr val="black">
                    <a:alpha val="40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Calibri" panose="020F0502020204030204"/>
                  <a:ea typeface="宋体" panose="02010600030101010101" pitchFamily="2" charset="-122"/>
                  <a:cs typeface="+mn-cs"/>
                </a:endParaRPr>
              </a:p>
            </p:txBody>
          </p:sp>
          <p:sp>
            <p:nvSpPr>
              <p:cNvPr id="14" name="椭圆 13"/>
              <p:cNvSpPr/>
              <p:nvPr/>
            </p:nvSpPr>
            <p:spPr>
              <a:xfrm rot="16200000">
                <a:off x="752463" y="743063"/>
                <a:ext cx="127798" cy="127797"/>
              </a:xfrm>
              <a:prstGeom prst="ellipse">
                <a:avLst/>
              </a:prstGeom>
              <a:solidFill>
                <a:schemeClr val="tx1">
                  <a:lumMod val="65000"/>
                  <a:lumOff val="35000"/>
                </a:schemeClr>
              </a:solidFill>
              <a:ln>
                <a:noFill/>
              </a:ln>
              <a:effectLst>
                <a:innerShdw blurRad="12700" dist="12700" dir="13500000">
                  <a:prstClr val="black">
                    <a:alpha val="50000"/>
                  </a:prstClr>
                </a:inn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Calibri" panose="020F0502020204030204"/>
                  <a:ea typeface="宋体" panose="02010600030101010101" pitchFamily="2" charset="-122"/>
                  <a:cs typeface="+mn-cs"/>
                </a:endParaRPr>
              </a:p>
            </p:txBody>
          </p:sp>
          <p:sp>
            <p:nvSpPr>
              <p:cNvPr id="15" name="圆角矩形 14"/>
              <p:cNvSpPr/>
              <p:nvPr/>
            </p:nvSpPr>
            <p:spPr>
              <a:xfrm rot="16200000">
                <a:off x="636543" y="859458"/>
                <a:ext cx="18656" cy="351942"/>
              </a:xfrm>
              <a:prstGeom prst="roundRect">
                <a:avLst>
                  <a:gd name="adj" fmla="val 50000"/>
                </a:avLst>
              </a:prstGeom>
              <a:gradFill>
                <a:gsLst>
                  <a:gs pos="74000">
                    <a:schemeClr val="bg1"/>
                  </a:gs>
                  <a:gs pos="52000">
                    <a:schemeClr val="bg1">
                      <a:lumMod val="85000"/>
                    </a:schemeClr>
                  </a:gs>
                  <a:gs pos="23000">
                    <a:schemeClr val="bg1">
                      <a:lumMod val="65000"/>
                    </a:schemeClr>
                  </a:gs>
                  <a:gs pos="0">
                    <a:schemeClr val="bg1">
                      <a:lumMod val="50000"/>
                    </a:schemeClr>
                  </a:gs>
                  <a:gs pos="100000">
                    <a:schemeClr val="bg1">
                      <a:lumMod val="65000"/>
                    </a:schemeClr>
                  </a:gs>
                </a:gsLst>
                <a:lin ang="5400000" scaled="1"/>
              </a:gradFill>
              <a:ln w="12700">
                <a:gradFill flip="none" rotWithShape="1">
                  <a:gsLst>
                    <a:gs pos="0">
                      <a:schemeClr val="bg1">
                        <a:lumMod val="65000"/>
                      </a:schemeClr>
                    </a:gs>
                    <a:gs pos="44000">
                      <a:schemeClr val="bg1">
                        <a:lumMod val="75000"/>
                      </a:schemeClr>
                    </a:gs>
                    <a:gs pos="78000">
                      <a:schemeClr val="bg1"/>
                    </a:gs>
                    <a:gs pos="61000">
                      <a:schemeClr val="bg1">
                        <a:lumMod val="100000"/>
                      </a:schemeClr>
                    </a:gs>
                    <a:gs pos="100000">
                      <a:schemeClr val="bg1">
                        <a:lumMod val="65000"/>
                      </a:schemeClr>
                    </a:gs>
                  </a:gsLst>
                  <a:lin ang="5400000" scaled="0"/>
                  <a:tileRect/>
                </a:gradFill>
              </a:ln>
              <a:effectLst>
                <a:outerShdw blurRad="25400" sx="102000" sy="102000" algn="ctr" rotWithShape="0">
                  <a:prstClr val="black">
                    <a:alpha val="40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Calibri" panose="020F0502020204030204"/>
                  <a:ea typeface="宋体" panose="02010600030101010101" pitchFamily="2" charset="-122"/>
                  <a:cs typeface="+mn-cs"/>
                </a:endParaRPr>
              </a:p>
            </p:txBody>
          </p:sp>
          <p:sp>
            <p:nvSpPr>
              <p:cNvPr id="16" name="圆角矩形 15"/>
              <p:cNvSpPr/>
              <p:nvPr/>
            </p:nvSpPr>
            <p:spPr>
              <a:xfrm rot="16200000">
                <a:off x="636543" y="809416"/>
                <a:ext cx="18656" cy="351942"/>
              </a:xfrm>
              <a:prstGeom prst="roundRect">
                <a:avLst>
                  <a:gd name="adj" fmla="val 50000"/>
                </a:avLst>
              </a:prstGeom>
              <a:gradFill>
                <a:gsLst>
                  <a:gs pos="74000">
                    <a:schemeClr val="bg1"/>
                  </a:gs>
                  <a:gs pos="52000">
                    <a:schemeClr val="bg1">
                      <a:lumMod val="85000"/>
                    </a:schemeClr>
                  </a:gs>
                  <a:gs pos="23000">
                    <a:schemeClr val="bg1">
                      <a:lumMod val="65000"/>
                    </a:schemeClr>
                  </a:gs>
                  <a:gs pos="0">
                    <a:schemeClr val="bg1">
                      <a:lumMod val="50000"/>
                    </a:schemeClr>
                  </a:gs>
                  <a:gs pos="100000">
                    <a:schemeClr val="bg1">
                      <a:lumMod val="65000"/>
                    </a:schemeClr>
                  </a:gs>
                </a:gsLst>
                <a:lin ang="5400000" scaled="1"/>
              </a:gradFill>
              <a:ln w="12700">
                <a:gradFill flip="none" rotWithShape="1">
                  <a:gsLst>
                    <a:gs pos="0">
                      <a:schemeClr val="bg1">
                        <a:lumMod val="65000"/>
                      </a:schemeClr>
                    </a:gs>
                    <a:gs pos="43000">
                      <a:schemeClr val="bg1">
                        <a:lumMod val="75000"/>
                      </a:schemeClr>
                    </a:gs>
                    <a:gs pos="79000">
                      <a:schemeClr val="bg1"/>
                    </a:gs>
                    <a:gs pos="61000">
                      <a:schemeClr val="bg1">
                        <a:lumMod val="100000"/>
                      </a:schemeClr>
                    </a:gs>
                    <a:gs pos="100000">
                      <a:schemeClr val="bg1">
                        <a:lumMod val="65000"/>
                      </a:schemeClr>
                    </a:gs>
                  </a:gsLst>
                  <a:lin ang="5400000" scaled="0"/>
                  <a:tileRect/>
                </a:gradFill>
              </a:ln>
              <a:effectLst>
                <a:outerShdw blurRad="25400" sx="102000" sy="102000" algn="ctr" rotWithShape="0">
                  <a:prstClr val="black">
                    <a:alpha val="40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Calibri" panose="020F0502020204030204"/>
                  <a:ea typeface="宋体" panose="02010600030101010101" pitchFamily="2" charset="-122"/>
                  <a:cs typeface="+mn-cs"/>
                </a:endParaRPr>
              </a:p>
            </p:txBody>
          </p:sp>
          <p:sp>
            <p:nvSpPr>
              <p:cNvPr id="17" name="圆角矩形 16"/>
              <p:cNvSpPr/>
              <p:nvPr/>
            </p:nvSpPr>
            <p:spPr>
              <a:xfrm rot="16200000">
                <a:off x="636543" y="655035"/>
                <a:ext cx="18656" cy="351942"/>
              </a:xfrm>
              <a:prstGeom prst="roundRect">
                <a:avLst>
                  <a:gd name="adj" fmla="val 50000"/>
                </a:avLst>
              </a:prstGeom>
              <a:gradFill>
                <a:gsLst>
                  <a:gs pos="74000">
                    <a:schemeClr val="bg1"/>
                  </a:gs>
                  <a:gs pos="52000">
                    <a:schemeClr val="bg1">
                      <a:lumMod val="85000"/>
                    </a:schemeClr>
                  </a:gs>
                  <a:gs pos="23000">
                    <a:schemeClr val="bg1">
                      <a:lumMod val="65000"/>
                    </a:schemeClr>
                  </a:gs>
                  <a:gs pos="0">
                    <a:schemeClr val="bg1">
                      <a:lumMod val="50000"/>
                    </a:schemeClr>
                  </a:gs>
                  <a:gs pos="100000">
                    <a:schemeClr val="bg1">
                      <a:lumMod val="65000"/>
                    </a:schemeClr>
                  </a:gs>
                </a:gsLst>
                <a:lin ang="5400000" scaled="1"/>
              </a:gradFill>
              <a:ln w="12700">
                <a:gradFill flip="none" rotWithShape="1">
                  <a:gsLst>
                    <a:gs pos="0">
                      <a:schemeClr val="bg1">
                        <a:lumMod val="65000"/>
                      </a:schemeClr>
                    </a:gs>
                    <a:gs pos="44000">
                      <a:schemeClr val="bg1">
                        <a:lumMod val="75000"/>
                      </a:schemeClr>
                    </a:gs>
                    <a:gs pos="78000">
                      <a:schemeClr val="bg1"/>
                    </a:gs>
                    <a:gs pos="61000">
                      <a:schemeClr val="bg1">
                        <a:lumMod val="100000"/>
                      </a:schemeClr>
                    </a:gs>
                    <a:gs pos="100000">
                      <a:schemeClr val="bg1">
                        <a:lumMod val="65000"/>
                      </a:schemeClr>
                    </a:gs>
                  </a:gsLst>
                  <a:lin ang="5400000" scaled="0"/>
                  <a:tileRect/>
                </a:gradFill>
              </a:ln>
              <a:effectLst>
                <a:outerShdw blurRad="25400" sx="102000" sy="102000" algn="ctr" rotWithShape="0">
                  <a:prstClr val="black">
                    <a:alpha val="40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Calibri" panose="020F0502020204030204"/>
                  <a:ea typeface="宋体" panose="02010600030101010101" pitchFamily="2" charset="-122"/>
                  <a:cs typeface="+mn-cs"/>
                </a:endParaRPr>
              </a:p>
            </p:txBody>
          </p:sp>
          <p:sp>
            <p:nvSpPr>
              <p:cNvPr id="18" name="圆角矩形 17"/>
              <p:cNvSpPr/>
              <p:nvPr/>
            </p:nvSpPr>
            <p:spPr>
              <a:xfrm rot="16200000">
                <a:off x="636543" y="604992"/>
                <a:ext cx="18656" cy="351942"/>
              </a:xfrm>
              <a:prstGeom prst="roundRect">
                <a:avLst>
                  <a:gd name="adj" fmla="val 50000"/>
                </a:avLst>
              </a:prstGeom>
              <a:gradFill>
                <a:gsLst>
                  <a:gs pos="74000">
                    <a:schemeClr val="bg1"/>
                  </a:gs>
                  <a:gs pos="52000">
                    <a:schemeClr val="bg1">
                      <a:lumMod val="85000"/>
                    </a:schemeClr>
                  </a:gs>
                  <a:gs pos="23000">
                    <a:schemeClr val="bg1">
                      <a:lumMod val="65000"/>
                    </a:schemeClr>
                  </a:gs>
                  <a:gs pos="0">
                    <a:schemeClr val="bg1">
                      <a:lumMod val="50000"/>
                    </a:schemeClr>
                  </a:gs>
                  <a:gs pos="100000">
                    <a:schemeClr val="bg1">
                      <a:lumMod val="65000"/>
                    </a:schemeClr>
                  </a:gs>
                </a:gsLst>
                <a:lin ang="5400000" scaled="1"/>
              </a:gradFill>
              <a:ln w="12700">
                <a:gradFill flip="none" rotWithShape="1">
                  <a:gsLst>
                    <a:gs pos="0">
                      <a:schemeClr val="bg1">
                        <a:lumMod val="65000"/>
                      </a:schemeClr>
                    </a:gs>
                    <a:gs pos="43000">
                      <a:schemeClr val="bg1">
                        <a:lumMod val="75000"/>
                      </a:schemeClr>
                    </a:gs>
                    <a:gs pos="79000">
                      <a:schemeClr val="bg1"/>
                    </a:gs>
                    <a:gs pos="61000">
                      <a:schemeClr val="bg1">
                        <a:lumMod val="100000"/>
                      </a:schemeClr>
                    </a:gs>
                    <a:gs pos="100000">
                      <a:schemeClr val="bg1">
                        <a:lumMod val="65000"/>
                      </a:schemeClr>
                    </a:gs>
                  </a:gsLst>
                  <a:lin ang="5400000" scaled="0"/>
                  <a:tileRect/>
                </a:gradFill>
              </a:ln>
              <a:effectLst>
                <a:outerShdw blurRad="25400" sx="102000" sy="102000" algn="ctr" rotWithShape="0">
                  <a:prstClr val="black">
                    <a:alpha val="40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Calibri" panose="020F0502020204030204"/>
                  <a:ea typeface="宋体" panose="02010600030101010101" pitchFamily="2" charset="-122"/>
                  <a:cs typeface="+mn-cs"/>
                </a:endParaRPr>
              </a:p>
            </p:txBody>
          </p:sp>
        </p:grpSp>
      </p:grpSp>
      <p:grpSp>
        <p:nvGrpSpPr>
          <p:cNvPr id="19" name="组合 18"/>
          <p:cNvGrpSpPr/>
          <p:nvPr userDrawn="1"/>
        </p:nvGrpSpPr>
        <p:grpSpPr>
          <a:xfrm>
            <a:off x="11352323" y="175669"/>
            <a:ext cx="838091" cy="743984"/>
            <a:chOff x="39833" y="101457"/>
            <a:chExt cx="838200" cy="743812"/>
          </a:xfrm>
        </p:grpSpPr>
        <p:grpSp>
          <p:nvGrpSpPr>
            <p:cNvPr id="20" name="组合 19"/>
            <p:cNvGrpSpPr/>
            <p:nvPr userDrawn="1"/>
          </p:nvGrpSpPr>
          <p:grpSpPr>
            <a:xfrm>
              <a:off x="130195" y="101457"/>
              <a:ext cx="647560" cy="567974"/>
              <a:chOff x="257420" y="226345"/>
              <a:chExt cx="540747" cy="474289"/>
            </a:xfrm>
          </p:grpSpPr>
          <p:pic>
            <p:nvPicPr>
              <p:cNvPr id="22" name="图片 21"/>
              <p:cNvPicPr>
                <a:picLocks noChangeAspect="1"/>
              </p:cNvPicPr>
              <p:nvPr userDrawn="1"/>
            </p:nvPicPr>
            <p:blipFill>
              <a:blip r:embed="rId2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257420" y="226345"/>
                <a:ext cx="472830" cy="472830"/>
              </a:xfrm>
              <a:prstGeom prst="rect">
                <a:avLst/>
              </a:prstGeom>
            </p:spPr>
          </p:pic>
          <p:pic>
            <p:nvPicPr>
              <p:cNvPr id="23" name="图片 22"/>
              <p:cNvPicPr>
                <a:picLocks noChangeAspect="1"/>
              </p:cNvPicPr>
              <p:nvPr userDrawn="1"/>
            </p:nvPicPr>
            <p:blipFill rotWithShape="1">
              <a:blip r:embed="rId3">
                <a:grayscl/>
                <a:extLst>
                  <a:ext uri="{BEBA8EAE-BF5A-486C-A8C5-ECC9F3942E4B}">
                    <a14:imgProps xmlns:a14="http://schemas.microsoft.com/office/drawing/2010/main">
                      <a14:imgLayer r:embed="rId4">
                        <a14:imgEffect>
                          <a14:colorTemperature colorTemp="2000"/>
                        </a14:imgEffect>
                      </a14:imgLayer>
                    </a14:imgProps>
                  </a:ext>
                </a:extLst>
              </a:blip>
              <a:srcRect b="72279"/>
              <a:stretch>
                <a:fillRect/>
              </a:stretch>
            </p:blipFill>
            <p:spPr>
              <a:xfrm flipH="1">
                <a:off x="265701" y="654915"/>
                <a:ext cx="532466" cy="45719"/>
              </a:xfrm>
              <a:prstGeom prst="rect">
                <a:avLst/>
              </a:prstGeom>
            </p:spPr>
          </p:pic>
        </p:grpSp>
        <p:sp>
          <p:nvSpPr>
            <p:cNvPr id="21" name="文本框 20"/>
            <p:cNvSpPr txBox="1"/>
            <p:nvPr userDrawn="1"/>
          </p:nvSpPr>
          <p:spPr>
            <a:xfrm>
              <a:off x="39833" y="629875"/>
              <a:ext cx="838200" cy="21539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r>
                <a:rPr kumimoji="0" lang="en-US" altLang="zh-CN" sz="8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>
                      <a:lumMod val="65000"/>
                      <a:lumOff val="35000"/>
                    </a:prstClr>
                  </a:solidFill>
                  <a:effectLst/>
                  <a:uLnTx/>
                  <a:uFillTx/>
                  <a:latin typeface="迷你简汉真广标" panose="02010609000101010101" pitchFamily="49" charset="-122"/>
                  <a:ea typeface="迷你简汉真广标" panose="02010609000101010101" pitchFamily="49" charset="-122"/>
                  <a:cs typeface="+mn-cs"/>
                </a:rPr>
                <a:t>By </a:t>
              </a:r>
              <a:r>
                <a:rPr kumimoji="0" lang="zh-CN" altLang="en-US" sz="8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>
                      <a:lumMod val="65000"/>
                      <a:lumOff val="35000"/>
                    </a:prstClr>
                  </a:solidFill>
                  <a:effectLst/>
                  <a:uLnTx/>
                  <a:uFillTx/>
                  <a:latin typeface="迷你简汉真广标" panose="02010609000101010101" pitchFamily="49" charset="-122"/>
                  <a:ea typeface="迷你简汉真广标" panose="02010609000101010101" pitchFamily="49" charset="-122"/>
                  <a:cs typeface="+mn-cs"/>
                </a:rPr>
                <a:t>杜小二</a:t>
              </a:r>
              <a:endParaRPr kumimoji="0" lang="zh-CN" altLang="en-US" sz="800" b="0" i="0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lumMod val="65000"/>
                    <a:lumOff val="35000"/>
                  </a:prstClr>
                </a:solidFill>
                <a:effectLst/>
                <a:uLnTx/>
                <a:uFillTx/>
                <a:latin typeface="迷你简汉真广标" panose="02010609000101010101" pitchFamily="49" charset="-122"/>
                <a:ea typeface="迷你简汉真广标" panose="02010609000101010101" pitchFamily="49" charset="-122"/>
                <a:cs typeface="+mn-cs"/>
              </a:endParaRPr>
            </a:p>
          </p:txBody>
        </p:sp>
      </p:grpSp>
      <p:sp>
        <p:nvSpPr>
          <p:cNvPr id="24" name="标题占位符 1"/>
          <p:cNvSpPr>
            <a:spLocks noGrp="1"/>
          </p:cNvSpPr>
          <p:nvPr>
            <p:ph type="title"/>
          </p:nvPr>
        </p:nvSpPr>
        <p:spPr>
          <a:xfrm>
            <a:off x="416259" y="206382"/>
            <a:ext cx="3050391" cy="547102"/>
          </a:xfrm>
          <a:prstGeom prst="rect">
            <a:avLst/>
          </a:prstGeom>
        </p:spPr>
        <p:txBody>
          <a:bodyPr vert="horz" lIns="91436" tIns="45718" rIns="91436" bIns="45718" rtlCol="0" anchor="ctr">
            <a:normAutofit/>
          </a:bodyPr>
          <a:lstStyle>
            <a:lvl1pPr>
              <a:defRPr sz="1800">
                <a:solidFill>
                  <a:schemeClr val="bg1"/>
                </a:solidFill>
                <a:latin typeface="迷你简汉真广标" panose="02010609000101010101" pitchFamily="49" charset="-122"/>
                <a:ea typeface="迷你简汉真广标" panose="02010609000101010101" pitchFamily="49" charset="-122"/>
              </a:defRPr>
            </a:lvl1pPr>
          </a:lstStyle>
          <a:p>
            <a:r>
              <a:rPr lang="zh-CN" altLang="en-US" dirty="0"/>
              <a:t>单击此处编辑母版标题样式</a:t>
            </a:r>
            <a:endParaRPr lang="zh-CN" altLang="en-US" dirty="0"/>
          </a:p>
        </p:txBody>
      </p:sp>
    </p:spTree>
  </p:cSld>
  <p:clrMapOvr>
    <a:masterClrMapping/>
  </p:clrMapOvr>
  <p:hf hdr="0" dt="0"/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自定义版式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13"/>
          <p:cNvSpPr/>
          <p:nvPr userDrawn="1"/>
        </p:nvSpPr>
        <p:spPr>
          <a:xfrm>
            <a:off x="-8905" y="0"/>
            <a:ext cx="12202286" cy="6859588"/>
          </a:xfrm>
          <a:prstGeom prst="rect">
            <a:avLst/>
          </a:prstGeom>
          <a:gradFill flip="none" rotWithShape="1">
            <a:gsLst>
              <a:gs pos="0">
                <a:srgbClr val="77458B"/>
              </a:gs>
              <a:gs pos="100000">
                <a:srgbClr val="4F2D5D"/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36" tIns="45718" rIns="91436" bIns="45718"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srgbClr val="F34F57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A6620504-D840-6A40-90BC-6F3747762FA2}" type="datetime1">
              <a:rPr lang="en-US" smtClean="0">
                <a:solidFill>
                  <a:prstClr val="black">
                    <a:tint val="75000"/>
                  </a:prstClr>
                </a:solidFill>
              </a:rPr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hexa.png"/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0"/>
            <a:ext cx="12190413" cy="6859588"/>
          </a:xfrm>
          <a:prstGeom prst="rect">
            <a:avLst/>
          </a:prstGeom>
        </p:spPr>
      </p:pic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480435F3-CE51-FE47-901D-12AFFB0ECEA9}" type="datetime1">
              <a:rPr lang="en-US" smtClean="0">
                <a:solidFill>
                  <a:prstClr val="black">
                    <a:tint val="75000"/>
                  </a:prstClr>
                </a:solidFill>
              </a:rPr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en-US">
                <a:solidFill>
                  <a:prstClr val="white">
                    <a:lumMod val="65000"/>
                  </a:prstClr>
                </a:solidFill>
              </a:rPr>
              <a:t>WWW.DESIGNERSPARADISE.COM</a:t>
            </a:r>
            <a:endParaRPr lang="en-US" dirty="0">
              <a:solidFill>
                <a:prstClr val="white">
                  <a:lumMod val="65000"/>
                </a:prstClr>
              </a:solidFill>
            </a:endParaRPr>
          </a:p>
        </p:txBody>
      </p:sp>
    </p:spTree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480435F3-CE51-FE47-901D-12AFFB0ECEA9}" type="datetime1">
              <a:rPr lang="en-US" smtClean="0">
                <a:solidFill>
                  <a:prstClr val="black">
                    <a:tint val="75000"/>
                  </a:prstClr>
                </a:solidFill>
              </a:rPr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latin typeface="LiHei Pro" panose="020B0500000000000000" pitchFamily="34" charset="-122"/>
                <a:ea typeface="LiHei Pro" panose="020B0500000000000000" pitchFamily="34" charset="-122"/>
              </a:defRPr>
            </a:lvl1pPr>
          </a:lstStyle>
          <a:p>
            <a:pPr>
              <a:defRPr/>
            </a:pPr>
            <a:r>
              <a:rPr lang="en-US">
                <a:solidFill>
                  <a:prstClr val="white">
                    <a:lumMod val="65000"/>
                  </a:prstClr>
                </a:solidFill>
              </a:rPr>
              <a:t>xiaoer.yanj.cn</a:t>
            </a:r>
            <a:endParaRPr lang="en-US" dirty="0">
              <a:solidFill>
                <a:prstClr val="white">
                  <a:lumMod val="6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 sz="1400">
                <a:solidFill>
                  <a:schemeClr val="tx1">
                    <a:lumMod val="50000"/>
                    <a:lumOff val="50000"/>
                  </a:schemeClr>
                </a:solidFill>
                <a:latin typeface="Impact" panose="020B0806030902050204" pitchFamily="34" charset="0"/>
              </a:defRPr>
            </a:lvl1pPr>
          </a:lstStyle>
          <a:p>
            <a:pPr>
              <a:defRPr/>
            </a:pPr>
            <a:fld id="{857B18ED-D931-45F4-8873-1BEDAB4DC03E}" type="slidenum">
              <a:rPr lang="en-US" smtClean="0">
                <a:solidFill>
                  <a:prstClr val="black">
                    <a:lumMod val="50000"/>
                    <a:lumOff val="50000"/>
                  </a:prstClr>
                </a:solidFill>
              </a:rPr>
            </a:fld>
            <a:endParaRPr lang="en-US" dirty="0">
              <a:solidFill>
                <a:prstClr val="black">
                  <a:lumMod val="50000"/>
                  <a:lumOff val="50000"/>
                </a:prstClr>
              </a:solidFill>
            </a:endParaRPr>
          </a:p>
        </p:txBody>
      </p:sp>
      <p:cxnSp>
        <p:nvCxnSpPr>
          <p:cNvPr id="7" name="直接连接符 6"/>
          <p:cNvCxnSpPr/>
          <p:nvPr userDrawn="1"/>
        </p:nvCxnSpPr>
        <p:spPr>
          <a:xfrm flipV="1">
            <a:off x="3024904" y="479935"/>
            <a:ext cx="8365514" cy="1"/>
          </a:xfrm>
          <a:prstGeom prst="line">
            <a:avLst/>
          </a:prstGeom>
          <a:ln w="19050">
            <a:solidFill>
              <a:schemeClr val="bg1">
                <a:lumMod val="50000"/>
              </a:schemeClr>
            </a:solidFill>
            <a:prstDash val="sysDot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8" name="组合 7"/>
          <p:cNvGrpSpPr/>
          <p:nvPr userDrawn="1"/>
        </p:nvGrpSpPr>
        <p:grpSpPr>
          <a:xfrm>
            <a:off x="1" y="195152"/>
            <a:ext cx="3125772" cy="569565"/>
            <a:chOff x="0" y="194743"/>
            <a:chExt cx="3126179" cy="569433"/>
          </a:xfrm>
        </p:grpSpPr>
        <p:sp>
          <p:nvSpPr>
            <p:cNvPr id="9" name="圆角矩形 8"/>
            <p:cNvSpPr/>
            <p:nvPr/>
          </p:nvSpPr>
          <p:spPr>
            <a:xfrm>
              <a:off x="173209" y="194743"/>
              <a:ext cx="2952970" cy="569433"/>
            </a:xfrm>
            <a:prstGeom prst="roundRect">
              <a:avLst>
                <a:gd name="adj" fmla="val 9976"/>
              </a:avLst>
            </a:prstGeom>
            <a:solidFill>
              <a:srgbClr val="01ACBE"/>
            </a:solidFill>
            <a:ln w="19050">
              <a:gradFill flip="none" rotWithShape="1">
                <a:gsLst>
                  <a:gs pos="88000">
                    <a:schemeClr val="bg1"/>
                  </a:gs>
                  <a:gs pos="0">
                    <a:schemeClr val="bg1">
                      <a:lumMod val="75000"/>
                    </a:schemeClr>
                  </a:gs>
                  <a:gs pos="71000">
                    <a:schemeClr val="bg1">
                      <a:lumMod val="85000"/>
                    </a:schemeClr>
                  </a:gs>
                  <a:gs pos="55000">
                    <a:schemeClr val="bg1"/>
                  </a:gs>
                  <a:gs pos="37000">
                    <a:schemeClr val="bg1">
                      <a:lumMod val="85000"/>
                    </a:schemeClr>
                  </a:gs>
                  <a:gs pos="22000">
                    <a:schemeClr val="bg1"/>
                  </a:gs>
                  <a:gs pos="100000">
                    <a:schemeClr val="bg1">
                      <a:lumMod val="75000"/>
                    </a:schemeClr>
                  </a:gs>
                </a:gsLst>
                <a:lin ang="1200000" scaled="0"/>
                <a:tileRect/>
              </a:gradFill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宋体" panose="02010600030101010101" pitchFamily="2" charset="-122"/>
                <a:cs typeface="+mn-cs"/>
              </a:endParaRPr>
            </a:p>
          </p:txBody>
        </p:sp>
        <p:grpSp>
          <p:nvGrpSpPr>
            <p:cNvPr id="10" name="组合 9"/>
            <p:cNvGrpSpPr/>
            <p:nvPr/>
          </p:nvGrpSpPr>
          <p:grpSpPr>
            <a:xfrm>
              <a:off x="0" y="290669"/>
              <a:ext cx="424561" cy="355906"/>
              <a:chOff x="469900" y="728859"/>
              <a:chExt cx="424561" cy="355906"/>
            </a:xfrm>
          </p:grpSpPr>
          <p:sp>
            <p:nvSpPr>
              <p:cNvPr id="11" name="椭圆 10"/>
              <p:cNvSpPr/>
              <p:nvPr/>
            </p:nvSpPr>
            <p:spPr>
              <a:xfrm rot="16200000">
                <a:off x="738264" y="928568"/>
                <a:ext cx="156198" cy="156196"/>
              </a:xfrm>
              <a:prstGeom prst="ellipse">
                <a:avLst/>
              </a:prstGeom>
              <a:gradFill>
                <a:gsLst>
                  <a:gs pos="75000">
                    <a:schemeClr val="bg1">
                      <a:lumMod val="95000"/>
                    </a:schemeClr>
                  </a:gs>
                  <a:gs pos="55000">
                    <a:schemeClr val="bg1">
                      <a:lumMod val="65000"/>
                    </a:schemeClr>
                  </a:gs>
                  <a:gs pos="35000">
                    <a:schemeClr val="bg1">
                      <a:lumMod val="95000"/>
                    </a:schemeClr>
                  </a:gs>
                  <a:gs pos="17000">
                    <a:schemeClr val="bg1">
                      <a:lumMod val="65000"/>
                    </a:schemeClr>
                  </a:gs>
                  <a:gs pos="0">
                    <a:schemeClr val="bg1"/>
                  </a:gs>
                  <a:gs pos="100000">
                    <a:schemeClr val="bg1">
                      <a:lumMod val="65000"/>
                    </a:schemeClr>
                  </a:gs>
                </a:gsLst>
                <a:lin ang="2700000" scaled="1"/>
              </a:gradFill>
              <a:ln>
                <a:noFill/>
              </a:ln>
              <a:effectLst>
                <a:outerShdw blurRad="12700" dist="12700" dir="2700000" algn="tl" rotWithShape="0">
                  <a:prstClr val="black">
                    <a:alpha val="40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Calibri" panose="020F0502020204030204"/>
                  <a:ea typeface="宋体" panose="02010600030101010101" pitchFamily="2" charset="-122"/>
                  <a:cs typeface="+mn-cs"/>
                </a:endParaRPr>
              </a:p>
            </p:txBody>
          </p:sp>
          <p:sp>
            <p:nvSpPr>
              <p:cNvPr id="12" name="椭圆 11"/>
              <p:cNvSpPr/>
              <p:nvPr/>
            </p:nvSpPr>
            <p:spPr>
              <a:xfrm rot="16200000">
                <a:off x="752463" y="942770"/>
                <a:ext cx="127798" cy="127797"/>
              </a:xfrm>
              <a:prstGeom prst="ellipse">
                <a:avLst/>
              </a:prstGeom>
              <a:solidFill>
                <a:schemeClr val="tx1">
                  <a:lumMod val="65000"/>
                  <a:lumOff val="35000"/>
                </a:schemeClr>
              </a:solidFill>
              <a:ln>
                <a:noFill/>
              </a:ln>
              <a:effectLst>
                <a:innerShdw blurRad="12700" dist="12700" dir="13500000">
                  <a:prstClr val="black">
                    <a:alpha val="50000"/>
                  </a:prstClr>
                </a:inn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Calibri" panose="020F0502020204030204"/>
                  <a:ea typeface="宋体" panose="02010600030101010101" pitchFamily="2" charset="-122"/>
                  <a:cs typeface="+mn-cs"/>
                </a:endParaRPr>
              </a:p>
            </p:txBody>
          </p:sp>
          <p:sp>
            <p:nvSpPr>
              <p:cNvPr id="13" name="椭圆 12"/>
              <p:cNvSpPr/>
              <p:nvPr/>
            </p:nvSpPr>
            <p:spPr>
              <a:xfrm rot="16200000">
                <a:off x="738264" y="728860"/>
                <a:ext cx="156198" cy="156196"/>
              </a:xfrm>
              <a:prstGeom prst="ellipse">
                <a:avLst/>
              </a:prstGeom>
              <a:gradFill>
                <a:gsLst>
                  <a:gs pos="75000">
                    <a:schemeClr val="bg1">
                      <a:lumMod val="95000"/>
                    </a:schemeClr>
                  </a:gs>
                  <a:gs pos="55000">
                    <a:schemeClr val="bg1">
                      <a:lumMod val="65000"/>
                    </a:schemeClr>
                  </a:gs>
                  <a:gs pos="35000">
                    <a:schemeClr val="bg1">
                      <a:lumMod val="95000"/>
                    </a:schemeClr>
                  </a:gs>
                  <a:gs pos="17000">
                    <a:schemeClr val="bg1">
                      <a:lumMod val="65000"/>
                    </a:schemeClr>
                  </a:gs>
                  <a:gs pos="0">
                    <a:schemeClr val="bg1"/>
                  </a:gs>
                  <a:gs pos="100000">
                    <a:schemeClr val="bg1">
                      <a:lumMod val="65000"/>
                    </a:schemeClr>
                  </a:gs>
                </a:gsLst>
                <a:lin ang="2700000" scaled="1"/>
              </a:gradFill>
              <a:ln>
                <a:noFill/>
              </a:ln>
              <a:effectLst>
                <a:outerShdw blurRad="12700" dist="12700" dir="2700000" algn="tl" rotWithShape="0">
                  <a:prstClr val="black">
                    <a:alpha val="40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Calibri" panose="020F0502020204030204"/>
                  <a:ea typeface="宋体" panose="02010600030101010101" pitchFamily="2" charset="-122"/>
                  <a:cs typeface="+mn-cs"/>
                </a:endParaRPr>
              </a:p>
            </p:txBody>
          </p:sp>
          <p:sp>
            <p:nvSpPr>
              <p:cNvPr id="14" name="椭圆 13"/>
              <p:cNvSpPr/>
              <p:nvPr/>
            </p:nvSpPr>
            <p:spPr>
              <a:xfrm rot="16200000">
                <a:off x="752463" y="743063"/>
                <a:ext cx="127798" cy="127797"/>
              </a:xfrm>
              <a:prstGeom prst="ellipse">
                <a:avLst/>
              </a:prstGeom>
              <a:solidFill>
                <a:schemeClr val="tx1">
                  <a:lumMod val="65000"/>
                  <a:lumOff val="35000"/>
                </a:schemeClr>
              </a:solidFill>
              <a:ln>
                <a:noFill/>
              </a:ln>
              <a:effectLst>
                <a:innerShdw blurRad="12700" dist="12700" dir="13500000">
                  <a:prstClr val="black">
                    <a:alpha val="50000"/>
                  </a:prstClr>
                </a:inn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Calibri" panose="020F0502020204030204"/>
                  <a:ea typeface="宋体" panose="02010600030101010101" pitchFamily="2" charset="-122"/>
                  <a:cs typeface="+mn-cs"/>
                </a:endParaRPr>
              </a:p>
            </p:txBody>
          </p:sp>
          <p:sp>
            <p:nvSpPr>
              <p:cNvPr id="15" name="圆角矩形 14"/>
              <p:cNvSpPr/>
              <p:nvPr/>
            </p:nvSpPr>
            <p:spPr>
              <a:xfrm rot="16200000">
                <a:off x="636543" y="859458"/>
                <a:ext cx="18656" cy="351942"/>
              </a:xfrm>
              <a:prstGeom prst="roundRect">
                <a:avLst>
                  <a:gd name="adj" fmla="val 50000"/>
                </a:avLst>
              </a:prstGeom>
              <a:gradFill>
                <a:gsLst>
                  <a:gs pos="74000">
                    <a:schemeClr val="bg1"/>
                  </a:gs>
                  <a:gs pos="52000">
                    <a:schemeClr val="bg1">
                      <a:lumMod val="85000"/>
                    </a:schemeClr>
                  </a:gs>
                  <a:gs pos="23000">
                    <a:schemeClr val="bg1">
                      <a:lumMod val="65000"/>
                    </a:schemeClr>
                  </a:gs>
                  <a:gs pos="0">
                    <a:schemeClr val="bg1">
                      <a:lumMod val="50000"/>
                    </a:schemeClr>
                  </a:gs>
                  <a:gs pos="100000">
                    <a:schemeClr val="bg1">
                      <a:lumMod val="65000"/>
                    </a:schemeClr>
                  </a:gs>
                </a:gsLst>
                <a:lin ang="5400000" scaled="1"/>
              </a:gradFill>
              <a:ln w="12700">
                <a:gradFill flip="none" rotWithShape="1">
                  <a:gsLst>
                    <a:gs pos="0">
                      <a:schemeClr val="bg1">
                        <a:lumMod val="65000"/>
                      </a:schemeClr>
                    </a:gs>
                    <a:gs pos="44000">
                      <a:schemeClr val="bg1">
                        <a:lumMod val="75000"/>
                      </a:schemeClr>
                    </a:gs>
                    <a:gs pos="78000">
                      <a:schemeClr val="bg1"/>
                    </a:gs>
                    <a:gs pos="61000">
                      <a:schemeClr val="bg1">
                        <a:lumMod val="100000"/>
                      </a:schemeClr>
                    </a:gs>
                    <a:gs pos="100000">
                      <a:schemeClr val="bg1">
                        <a:lumMod val="65000"/>
                      </a:schemeClr>
                    </a:gs>
                  </a:gsLst>
                  <a:lin ang="5400000" scaled="0"/>
                  <a:tileRect/>
                </a:gradFill>
              </a:ln>
              <a:effectLst>
                <a:outerShdw blurRad="25400" sx="102000" sy="102000" algn="ctr" rotWithShape="0">
                  <a:prstClr val="black">
                    <a:alpha val="40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Calibri" panose="020F0502020204030204"/>
                  <a:ea typeface="宋体" panose="02010600030101010101" pitchFamily="2" charset="-122"/>
                  <a:cs typeface="+mn-cs"/>
                </a:endParaRPr>
              </a:p>
            </p:txBody>
          </p:sp>
          <p:sp>
            <p:nvSpPr>
              <p:cNvPr id="16" name="圆角矩形 15"/>
              <p:cNvSpPr/>
              <p:nvPr/>
            </p:nvSpPr>
            <p:spPr>
              <a:xfrm rot="16200000">
                <a:off x="636543" y="809416"/>
                <a:ext cx="18656" cy="351942"/>
              </a:xfrm>
              <a:prstGeom prst="roundRect">
                <a:avLst>
                  <a:gd name="adj" fmla="val 50000"/>
                </a:avLst>
              </a:prstGeom>
              <a:gradFill>
                <a:gsLst>
                  <a:gs pos="74000">
                    <a:schemeClr val="bg1"/>
                  </a:gs>
                  <a:gs pos="52000">
                    <a:schemeClr val="bg1">
                      <a:lumMod val="85000"/>
                    </a:schemeClr>
                  </a:gs>
                  <a:gs pos="23000">
                    <a:schemeClr val="bg1">
                      <a:lumMod val="65000"/>
                    </a:schemeClr>
                  </a:gs>
                  <a:gs pos="0">
                    <a:schemeClr val="bg1">
                      <a:lumMod val="50000"/>
                    </a:schemeClr>
                  </a:gs>
                  <a:gs pos="100000">
                    <a:schemeClr val="bg1">
                      <a:lumMod val="65000"/>
                    </a:schemeClr>
                  </a:gs>
                </a:gsLst>
                <a:lin ang="5400000" scaled="1"/>
              </a:gradFill>
              <a:ln w="12700">
                <a:gradFill flip="none" rotWithShape="1">
                  <a:gsLst>
                    <a:gs pos="0">
                      <a:schemeClr val="bg1">
                        <a:lumMod val="65000"/>
                      </a:schemeClr>
                    </a:gs>
                    <a:gs pos="43000">
                      <a:schemeClr val="bg1">
                        <a:lumMod val="75000"/>
                      </a:schemeClr>
                    </a:gs>
                    <a:gs pos="79000">
                      <a:schemeClr val="bg1"/>
                    </a:gs>
                    <a:gs pos="61000">
                      <a:schemeClr val="bg1">
                        <a:lumMod val="100000"/>
                      </a:schemeClr>
                    </a:gs>
                    <a:gs pos="100000">
                      <a:schemeClr val="bg1">
                        <a:lumMod val="65000"/>
                      </a:schemeClr>
                    </a:gs>
                  </a:gsLst>
                  <a:lin ang="5400000" scaled="0"/>
                  <a:tileRect/>
                </a:gradFill>
              </a:ln>
              <a:effectLst>
                <a:outerShdw blurRad="25400" sx="102000" sy="102000" algn="ctr" rotWithShape="0">
                  <a:prstClr val="black">
                    <a:alpha val="40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Calibri" panose="020F0502020204030204"/>
                  <a:ea typeface="宋体" panose="02010600030101010101" pitchFamily="2" charset="-122"/>
                  <a:cs typeface="+mn-cs"/>
                </a:endParaRPr>
              </a:p>
            </p:txBody>
          </p:sp>
          <p:sp>
            <p:nvSpPr>
              <p:cNvPr id="17" name="圆角矩形 16"/>
              <p:cNvSpPr/>
              <p:nvPr/>
            </p:nvSpPr>
            <p:spPr>
              <a:xfrm rot="16200000">
                <a:off x="636543" y="655035"/>
                <a:ext cx="18656" cy="351942"/>
              </a:xfrm>
              <a:prstGeom prst="roundRect">
                <a:avLst>
                  <a:gd name="adj" fmla="val 50000"/>
                </a:avLst>
              </a:prstGeom>
              <a:gradFill>
                <a:gsLst>
                  <a:gs pos="74000">
                    <a:schemeClr val="bg1"/>
                  </a:gs>
                  <a:gs pos="52000">
                    <a:schemeClr val="bg1">
                      <a:lumMod val="85000"/>
                    </a:schemeClr>
                  </a:gs>
                  <a:gs pos="23000">
                    <a:schemeClr val="bg1">
                      <a:lumMod val="65000"/>
                    </a:schemeClr>
                  </a:gs>
                  <a:gs pos="0">
                    <a:schemeClr val="bg1">
                      <a:lumMod val="50000"/>
                    </a:schemeClr>
                  </a:gs>
                  <a:gs pos="100000">
                    <a:schemeClr val="bg1">
                      <a:lumMod val="65000"/>
                    </a:schemeClr>
                  </a:gs>
                </a:gsLst>
                <a:lin ang="5400000" scaled="1"/>
              </a:gradFill>
              <a:ln w="12700">
                <a:gradFill flip="none" rotWithShape="1">
                  <a:gsLst>
                    <a:gs pos="0">
                      <a:schemeClr val="bg1">
                        <a:lumMod val="65000"/>
                      </a:schemeClr>
                    </a:gs>
                    <a:gs pos="44000">
                      <a:schemeClr val="bg1">
                        <a:lumMod val="75000"/>
                      </a:schemeClr>
                    </a:gs>
                    <a:gs pos="78000">
                      <a:schemeClr val="bg1"/>
                    </a:gs>
                    <a:gs pos="61000">
                      <a:schemeClr val="bg1">
                        <a:lumMod val="100000"/>
                      </a:schemeClr>
                    </a:gs>
                    <a:gs pos="100000">
                      <a:schemeClr val="bg1">
                        <a:lumMod val="65000"/>
                      </a:schemeClr>
                    </a:gs>
                  </a:gsLst>
                  <a:lin ang="5400000" scaled="0"/>
                  <a:tileRect/>
                </a:gradFill>
              </a:ln>
              <a:effectLst>
                <a:outerShdw blurRad="25400" sx="102000" sy="102000" algn="ctr" rotWithShape="0">
                  <a:prstClr val="black">
                    <a:alpha val="40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Calibri" panose="020F0502020204030204"/>
                  <a:ea typeface="宋体" panose="02010600030101010101" pitchFamily="2" charset="-122"/>
                  <a:cs typeface="+mn-cs"/>
                </a:endParaRPr>
              </a:p>
            </p:txBody>
          </p:sp>
          <p:sp>
            <p:nvSpPr>
              <p:cNvPr id="18" name="圆角矩形 17"/>
              <p:cNvSpPr/>
              <p:nvPr/>
            </p:nvSpPr>
            <p:spPr>
              <a:xfrm rot="16200000">
                <a:off x="636543" y="604992"/>
                <a:ext cx="18656" cy="351942"/>
              </a:xfrm>
              <a:prstGeom prst="roundRect">
                <a:avLst>
                  <a:gd name="adj" fmla="val 50000"/>
                </a:avLst>
              </a:prstGeom>
              <a:gradFill>
                <a:gsLst>
                  <a:gs pos="74000">
                    <a:schemeClr val="bg1"/>
                  </a:gs>
                  <a:gs pos="52000">
                    <a:schemeClr val="bg1">
                      <a:lumMod val="85000"/>
                    </a:schemeClr>
                  </a:gs>
                  <a:gs pos="23000">
                    <a:schemeClr val="bg1">
                      <a:lumMod val="65000"/>
                    </a:schemeClr>
                  </a:gs>
                  <a:gs pos="0">
                    <a:schemeClr val="bg1">
                      <a:lumMod val="50000"/>
                    </a:schemeClr>
                  </a:gs>
                  <a:gs pos="100000">
                    <a:schemeClr val="bg1">
                      <a:lumMod val="65000"/>
                    </a:schemeClr>
                  </a:gs>
                </a:gsLst>
                <a:lin ang="5400000" scaled="1"/>
              </a:gradFill>
              <a:ln w="12700">
                <a:gradFill flip="none" rotWithShape="1">
                  <a:gsLst>
                    <a:gs pos="0">
                      <a:schemeClr val="bg1">
                        <a:lumMod val="65000"/>
                      </a:schemeClr>
                    </a:gs>
                    <a:gs pos="43000">
                      <a:schemeClr val="bg1">
                        <a:lumMod val="75000"/>
                      </a:schemeClr>
                    </a:gs>
                    <a:gs pos="79000">
                      <a:schemeClr val="bg1"/>
                    </a:gs>
                    <a:gs pos="61000">
                      <a:schemeClr val="bg1">
                        <a:lumMod val="100000"/>
                      </a:schemeClr>
                    </a:gs>
                    <a:gs pos="100000">
                      <a:schemeClr val="bg1">
                        <a:lumMod val="65000"/>
                      </a:schemeClr>
                    </a:gs>
                  </a:gsLst>
                  <a:lin ang="5400000" scaled="0"/>
                  <a:tileRect/>
                </a:gradFill>
              </a:ln>
              <a:effectLst>
                <a:outerShdw blurRad="25400" sx="102000" sy="102000" algn="ctr" rotWithShape="0">
                  <a:prstClr val="black">
                    <a:alpha val="40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Calibri" panose="020F0502020204030204"/>
                  <a:ea typeface="宋体" panose="02010600030101010101" pitchFamily="2" charset="-122"/>
                  <a:cs typeface="+mn-cs"/>
                </a:endParaRPr>
              </a:p>
            </p:txBody>
          </p:sp>
        </p:grpSp>
      </p:grpSp>
      <p:grpSp>
        <p:nvGrpSpPr>
          <p:cNvPr id="19" name="组合 18"/>
          <p:cNvGrpSpPr/>
          <p:nvPr userDrawn="1"/>
        </p:nvGrpSpPr>
        <p:grpSpPr>
          <a:xfrm>
            <a:off x="11352323" y="175669"/>
            <a:ext cx="838091" cy="743984"/>
            <a:chOff x="39833" y="101457"/>
            <a:chExt cx="838200" cy="743812"/>
          </a:xfrm>
        </p:grpSpPr>
        <p:grpSp>
          <p:nvGrpSpPr>
            <p:cNvPr id="20" name="组合 19"/>
            <p:cNvGrpSpPr/>
            <p:nvPr userDrawn="1"/>
          </p:nvGrpSpPr>
          <p:grpSpPr>
            <a:xfrm>
              <a:off x="130195" y="101457"/>
              <a:ext cx="647560" cy="567974"/>
              <a:chOff x="257420" y="226345"/>
              <a:chExt cx="540747" cy="474289"/>
            </a:xfrm>
          </p:grpSpPr>
          <p:pic>
            <p:nvPicPr>
              <p:cNvPr id="22" name="图片 21"/>
              <p:cNvPicPr>
                <a:picLocks noChangeAspect="1"/>
              </p:cNvPicPr>
              <p:nvPr userDrawn="1"/>
            </p:nvPicPr>
            <p:blipFill>
              <a:blip r:embed="rId2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257420" y="226345"/>
                <a:ext cx="472830" cy="472830"/>
              </a:xfrm>
              <a:prstGeom prst="rect">
                <a:avLst/>
              </a:prstGeom>
            </p:spPr>
          </p:pic>
          <p:pic>
            <p:nvPicPr>
              <p:cNvPr id="23" name="图片 22"/>
              <p:cNvPicPr>
                <a:picLocks noChangeAspect="1"/>
              </p:cNvPicPr>
              <p:nvPr userDrawn="1"/>
            </p:nvPicPr>
            <p:blipFill rotWithShape="1">
              <a:blip r:embed="rId3">
                <a:grayscl/>
                <a:extLst>
                  <a:ext uri="{BEBA8EAE-BF5A-486C-A8C5-ECC9F3942E4B}">
                    <a14:imgProps xmlns:a14="http://schemas.microsoft.com/office/drawing/2010/main">
                      <a14:imgLayer r:embed="rId4">
                        <a14:imgEffect>
                          <a14:colorTemperature colorTemp="2000"/>
                        </a14:imgEffect>
                      </a14:imgLayer>
                    </a14:imgProps>
                  </a:ext>
                </a:extLst>
              </a:blip>
              <a:srcRect b="72279"/>
              <a:stretch>
                <a:fillRect/>
              </a:stretch>
            </p:blipFill>
            <p:spPr>
              <a:xfrm flipH="1">
                <a:off x="265701" y="654915"/>
                <a:ext cx="532466" cy="45719"/>
              </a:xfrm>
              <a:prstGeom prst="rect">
                <a:avLst/>
              </a:prstGeom>
            </p:spPr>
          </p:pic>
        </p:grpSp>
        <p:sp>
          <p:nvSpPr>
            <p:cNvPr id="21" name="文本框 20"/>
            <p:cNvSpPr txBox="1"/>
            <p:nvPr userDrawn="1"/>
          </p:nvSpPr>
          <p:spPr>
            <a:xfrm>
              <a:off x="39833" y="629875"/>
              <a:ext cx="838200" cy="21539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r>
                <a:rPr kumimoji="0" lang="en-US" altLang="zh-CN" sz="8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>
                      <a:lumMod val="65000"/>
                      <a:lumOff val="35000"/>
                    </a:prstClr>
                  </a:solidFill>
                  <a:effectLst/>
                  <a:uLnTx/>
                  <a:uFillTx/>
                  <a:latin typeface="迷你简汉真广标" panose="02010609000101010101" pitchFamily="49" charset="-122"/>
                  <a:ea typeface="迷你简汉真广标" panose="02010609000101010101" pitchFamily="49" charset="-122"/>
                  <a:cs typeface="+mn-cs"/>
                </a:rPr>
                <a:t>By </a:t>
              </a:r>
              <a:r>
                <a:rPr kumimoji="0" lang="zh-CN" altLang="en-US" sz="8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>
                      <a:lumMod val="65000"/>
                      <a:lumOff val="35000"/>
                    </a:prstClr>
                  </a:solidFill>
                  <a:effectLst/>
                  <a:uLnTx/>
                  <a:uFillTx/>
                  <a:latin typeface="迷你简汉真广标" panose="02010609000101010101" pitchFamily="49" charset="-122"/>
                  <a:ea typeface="迷你简汉真广标" panose="02010609000101010101" pitchFamily="49" charset="-122"/>
                  <a:cs typeface="+mn-cs"/>
                </a:rPr>
                <a:t>杜小二</a:t>
              </a:r>
              <a:endParaRPr kumimoji="0" lang="zh-CN" altLang="en-US" sz="800" b="0" i="0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lumMod val="65000"/>
                    <a:lumOff val="35000"/>
                  </a:prstClr>
                </a:solidFill>
                <a:effectLst/>
                <a:uLnTx/>
                <a:uFillTx/>
                <a:latin typeface="迷你简汉真广标" panose="02010609000101010101" pitchFamily="49" charset="-122"/>
                <a:ea typeface="迷你简汉真广标" panose="02010609000101010101" pitchFamily="49" charset="-122"/>
                <a:cs typeface="+mn-cs"/>
              </a:endParaRPr>
            </a:p>
          </p:txBody>
        </p:sp>
      </p:grpSp>
      <p:sp>
        <p:nvSpPr>
          <p:cNvPr id="24" name="标题占位符 1"/>
          <p:cNvSpPr>
            <a:spLocks noGrp="1"/>
          </p:cNvSpPr>
          <p:nvPr>
            <p:ph type="title"/>
          </p:nvPr>
        </p:nvSpPr>
        <p:spPr>
          <a:xfrm>
            <a:off x="416259" y="206382"/>
            <a:ext cx="3050391" cy="547102"/>
          </a:xfrm>
          <a:prstGeom prst="rect">
            <a:avLst/>
          </a:prstGeom>
        </p:spPr>
        <p:txBody>
          <a:bodyPr vert="horz" lIns="91436" tIns="45718" rIns="91436" bIns="45718" rtlCol="0" anchor="ctr">
            <a:normAutofit/>
          </a:bodyPr>
          <a:lstStyle>
            <a:lvl1pPr>
              <a:defRPr sz="1800">
                <a:solidFill>
                  <a:schemeClr val="bg1"/>
                </a:solidFill>
                <a:latin typeface="迷你简汉真广标" panose="02010609000101010101" pitchFamily="49" charset="-122"/>
                <a:ea typeface="迷你简汉真广标" panose="02010609000101010101" pitchFamily="49" charset="-122"/>
              </a:defRPr>
            </a:lvl1pPr>
          </a:lstStyle>
          <a:p>
            <a:r>
              <a:rPr lang="zh-CN" altLang="en-US" dirty="0"/>
              <a:t>单击此处编辑母版标题样式</a:t>
            </a:r>
            <a:endParaRPr lang="zh-CN" altLang="en-US" dirty="0"/>
          </a:p>
        </p:txBody>
      </p:sp>
    </p:spTree>
  </p:cSld>
  <p:clrMapOvr>
    <a:masterClrMapping/>
  </p:clrMapOvr>
  <p:hf hdr="0" dt="0"/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自定义版式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13"/>
          <p:cNvSpPr/>
          <p:nvPr userDrawn="1"/>
        </p:nvSpPr>
        <p:spPr>
          <a:xfrm>
            <a:off x="-8905" y="0"/>
            <a:ext cx="12202286" cy="6859588"/>
          </a:xfrm>
          <a:prstGeom prst="rect">
            <a:avLst/>
          </a:prstGeom>
          <a:gradFill flip="none" rotWithShape="1">
            <a:gsLst>
              <a:gs pos="0">
                <a:srgbClr val="77458B"/>
              </a:gs>
              <a:gs pos="100000">
                <a:srgbClr val="4F2D5D"/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36" tIns="45718" rIns="91436" bIns="45718"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srgbClr val="F34F57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A6620504-D840-6A40-90BC-6F3747762FA2}" type="datetime1">
              <a:rPr lang="en-US" smtClean="0">
                <a:solidFill>
                  <a:prstClr val="black">
                    <a:tint val="75000"/>
                  </a:prstClr>
                </a:solidFill>
              </a:rPr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hexa.png"/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0"/>
            <a:ext cx="12190413" cy="6859588"/>
          </a:xfrm>
          <a:prstGeom prst="rect">
            <a:avLst/>
          </a:prstGeom>
        </p:spPr>
      </p:pic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480435F3-CE51-FE47-901D-12AFFB0ECEA9}" type="datetime1">
              <a:rPr lang="en-US" smtClean="0">
                <a:solidFill>
                  <a:prstClr val="black">
                    <a:tint val="75000"/>
                  </a:prstClr>
                </a:solidFill>
              </a:rPr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en-US">
                <a:solidFill>
                  <a:prstClr val="white">
                    <a:lumMod val="65000"/>
                  </a:prstClr>
                </a:solidFill>
              </a:rPr>
              <a:t>WWW.DESIGNERSPARADISE.COM</a:t>
            </a:r>
            <a:endParaRPr lang="en-US" dirty="0">
              <a:solidFill>
                <a:prstClr val="white">
                  <a:lumMod val="65000"/>
                </a:prstClr>
              </a:solidFill>
            </a:endParaRPr>
          </a:p>
        </p:txBody>
      </p:sp>
    </p:spTree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480435F3-CE51-FE47-901D-12AFFB0ECEA9}" type="datetime1">
              <a:rPr lang="en-US" smtClean="0">
                <a:solidFill>
                  <a:prstClr val="black">
                    <a:tint val="75000"/>
                  </a:prstClr>
                </a:solidFill>
              </a:rPr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latin typeface="LiHei Pro" panose="020B0500000000000000" pitchFamily="34" charset="-122"/>
                <a:ea typeface="LiHei Pro" panose="020B0500000000000000" pitchFamily="34" charset="-122"/>
              </a:defRPr>
            </a:lvl1pPr>
          </a:lstStyle>
          <a:p>
            <a:pPr>
              <a:defRPr/>
            </a:pPr>
            <a:r>
              <a:rPr lang="en-US">
                <a:solidFill>
                  <a:prstClr val="white">
                    <a:lumMod val="65000"/>
                  </a:prstClr>
                </a:solidFill>
              </a:rPr>
              <a:t>xiaoer.yanj.cn</a:t>
            </a:r>
            <a:endParaRPr lang="en-US" dirty="0">
              <a:solidFill>
                <a:prstClr val="white">
                  <a:lumMod val="6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 sz="1400">
                <a:solidFill>
                  <a:schemeClr val="tx1">
                    <a:lumMod val="50000"/>
                    <a:lumOff val="50000"/>
                  </a:schemeClr>
                </a:solidFill>
                <a:latin typeface="Impact" panose="020B0806030902050204" pitchFamily="34" charset="0"/>
              </a:defRPr>
            </a:lvl1pPr>
          </a:lstStyle>
          <a:p>
            <a:pPr>
              <a:defRPr/>
            </a:pPr>
            <a:fld id="{857B18ED-D931-45F4-8873-1BEDAB4DC03E}" type="slidenum">
              <a:rPr lang="en-US" smtClean="0">
                <a:solidFill>
                  <a:prstClr val="black">
                    <a:lumMod val="50000"/>
                    <a:lumOff val="50000"/>
                  </a:prstClr>
                </a:solidFill>
              </a:rPr>
            </a:fld>
            <a:endParaRPr lang="en-US" dirty="0">
              <a:solidFill>
                <a:prstClr val="black">
                  <a:lumMod val="50000"/>
                  <a:lumOff val="50000"/>
                </a:prstClr>
              </a:solidFill>
            </a:endParaRPr>
          </a:p>
        </p:txBody>
      </p:sp>
      <p:cxnSp>
        <p:nvCxnSpPr>
          <p:cNvPr id="7" name="直接连接符 6"/>
          <p:cNvCxnSpPr/>
          <p:nvPr userDrawn="1"/>
        </p:nvCxnSpPr>
        <p:spPr>
          <a:xfrm flipV="1">
            <a:off x="3024904" y="479935"/>
            <a:ext cx="8365514" cy="1"/>
          </a:xfrm>
          <a:prstGeom prst="line">
            <a:avLst/>
          </a:prstGeom>
          <a:ln w="19050">
            <a:solidFill>
              <a:schemeClr val="bg1">
                <a:lumMod val="50000"/>
              </a:schemeClr>
            </a:solidFill>
            <a:prstDash val="sysDot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8" name="组合 7"/>
          <p:cNvGrpSpPr/>
          <p:nvPr userDrawn="1"/>
        </p:nvGrpSpPr>
        <p:grpSpPr>
          <a:xfrm>
            <a:off x="1" y="195152"/>
            <a:ext cx="3125772" cy="569565"/>
            <a:chOff x="0" y="194743"/>
            <a:chExt cx="3126179" cy="569433"/>
          </a:xfrm>
        </p:grpSpPr>
        <p:sp>
          <p:nvSpPr>
            <p:cNvPr id="9" name="圆角矩形 8"/>
            <p:cNvSpPr/>
            <p:nvPr/>
          </p:nvSpPr>
          <p:spPr>
            <a:xfrm>
              <a:off x="173209" y="194743"/>
              <a:ext cx="2952970" cy="569433"/>
            </a:xfrm>
            <a:prstGeom prst="roundRect">
              <a:avLst>
                <a:gd name="adj" fmla="val 9976"/>
              </a:avLst>
            </a:prstGeom>
            <a:solidFill>
              <a:srgbClr val="01ACBE"/>
            </a:solidFill>
            <a:ln w="19050">
              <a:gradFill flip="none" rotWithShape="1">
                <a:gsLst>
                  <a:gs pos="88000">
                    <a:schemeClr val="bg1"/>
                  </a:gs>
                  <a:gs pos="0">
                    <a:schemeClr val="bg1">
                      <a:lumMod val="75000"/>
                    </a:schemeClr>
                  </a:gs>
                  <a:gs pos="71000">
                    <a:schemeClr val="bg1">
                      <a:lumMod val="85000"/>
                    </a:schemeClr>
                  </a:gs>
                  <a:gs pos="55000">
                    <a:schemeClr val="bg1"/>
                  </a:gs>
                  <a:gs pos="37000">
                    <a:schemeClr val="bg1">
                      <a:lumMod val="85000"/>
                    </a:schemeClr>
                  </a:gs>
                  <a:gs pos="22000">
                    <a:schemeClr val="bg1"/>
                  </a:gs>
                  <a:gs pos="100000">
                    <a:schemeClr val="bg1">
                      <a:lumMod val="75000"/>
                    </a:schemeClr>
                  </a:gs>
                </a:gsLst>
                <a:lin ang="1200000" scaled="0"/>
                <a:tileRect/>
              </a:gradFill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宋体" panose="02010600030101010101" pitchFamily="2" charset="-122"/>
                <a:cs typeface="+mn-cs"/>
              </a:endParaRPr>
            </a:p>
          </p:txBody>
        </p:sp>
        <p:grpSp>
          <p:nvGrpSpPr>
            <p:cNvPr id="10" name="组合 9"/>
            <p:cNvGrpSpPr/>
            <p:nvPr/>
          </p:nvGrpSpPr>
          <p:grpSpPr>
            <a:xfrm>
              <a:off x="0" y="290669"/>
              <a:ext cx="424561" cy="355906"/>
              <a:chOff x="469900" y="728859"/>
              <a:chExt cx="424561" cy="355906"/>
            </a:xfrm>
          </p:grpSpPr>
          <p:sp>
            <p:nvSpPr>
              <p:cNvPr id="11" name="椭圆 10"/>
              <p:cNvSpPr/>
              <p:nvPr/>
            </p:nvSpPr>
            <p:spPr>
              <a:xfrm rot="16200000">
                <a:off x="738264" y="928568"/>
                <a:ext cx="156198" cy="156196"/>
              </a:xfrm>
              <a:prstGeom prst="ellipse">
                <a:avLst/>
              </a:prstGeom>
              <a:gradFill>
                <a:gsLst>
                  <a:gs pos="75000">
                    <a:schemeClr val="bg1">
                      <a:lumMod val="95000"/>
                    </a:schemeClr>
                  </a:gs>
                  <a:gs pos="55000">
                    <a:schemeClr val="bg1">
                      <a:lumMod val="65000"/>
                    </a:schemeClr>
                  </a:gs>
                  <a:gs pos="35000">
                    <a:schemeClr val="bg1">
                      <a:lumMod val="95000"/>
                    </a:schemeClr>
                  </a:gs>
                  <a:gs pos="17000">
                    <a:schemeClr val="bg1">
                      <a:lumMod val="65000"/>
                    </a:schemeClr>
                  </a:gs>
                  <a:gs pos="0">
                    <a:schemeClr val="bg1"/>
                  </a:gs>
                  <a:gs pos="100000">
                    <a:schemeClr val="bg1">
                      <a:lumMod val="65000"/>
                    </a:schemeClr>
                  </a:gs>
                </a:gsLst>
                <a:lin ang="2700000" scaled="1"/>
              </a:gradFill>
              <a:ln>
                <a:noFill/>
              </a:ln>
              <a:effectLst>
                <a:outerShdw blurRad="12700" dist="12700" dir="2700000" algn="tl" rotWithShape="0">
                  <a:prstClr val="black">
                    <a:alpha val="40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Calibri" panose="020F0502020204030204"/>
                  <a:ea typeface="宋体" panose="02010600030101010101" pitchFamily="2" charset="-122"/>
                  <a:cs typeface="+mn-cs"/>
                </a:endParaRPr>
              </a:p>
            </p:txBody>
          </p:sp>
          <p:sp>
            <p:nvSpPr>
              <p:cNvPr id="12" name="椭圆 11"/>
              <p:cNvSpPr/>
              <p:nvPr/>
            </p:nvSpPr>
            <p:spPr>
              <a:xfrm rot="16200000">
                <a:off x="752463" y="942770"/>
                <a:ext cx="127798" cy="127797"/>
              </a:xfrm>
              <a:prstGeom prst="ellipse">
                <a:avLst/>
              </a:prstGeom>
              <a:solidFill>
                <a:schemeClr val="tx1">
                  <a:lumMod val="65000"/>
                  <a:lumOff val="35000"/>
                </a:schemeClr>
              </a:solidFill>
              <a:ln>
                <a:noFill/>
              </a:ln>
              <a:effectLst>
                <a:innerShdw blurRad="12700" dist="12700" dir="13500000">
                  <a:prstClr val="black">
                    <a:alpha val="50000"/>
                  </a:prstClr>
                </a:inn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Calibri" panose="020F0502020204030204"/>
                  <a:ea typeface="宋体" panose="02010600030101010101" pitchFamily="2" charset="-122"/>
                  <a:cs typeface="+mn-cs"/>
                </a:endParaRPr>
              </a:p>
            </p:txBody>
          </p:sp>
          <p:sp>
            <p:nvSpPr>
              <p:cNvPr id="13" name="椭圆 12"/>
              <p:cNvSpPr/>
              <p:nvPr/>
            </p:nvSpPr>
            <p:spPr>
              <a:xfrm rot="16200000">
                <a:off x="738264" y="728860"/>
                <a:ext cx="156198" cy="156196"/>
              </a:xfrm>
              <a:prstGeom prst="ellipse">
                <a:avLst/>
              </a:prstGeom>
              <a:gradFill>
                <a:gsLst>
                  <a:gs pos="75000">
                    <a:schemeClr val="bg1">
                      <a:lumMod val="95000"/>
                    </a:schemeClr>
                  </a:gs>
                  <a:gs pos="55000">
                    <a:schemeClr val="bg1">
                      <a:lumMod val="65000"/>
                    </a:schemeClr>
                  </a:gs>
                  <a:gs pos="35000">
                    <a:schemeClr val="bg1">
                      <a:lumMod val="95000"/>
                    </a:schemeClr>
                  </a:gs>
                  <a:gs pos="17000">
                    <a:schemeClr val="bg1">
                      <a:lumMod val="65000"/>
                    </a:schemeClr>
                  </a:gs>
                  <a:gs pos="0">
                    <a:schemeClr val="bg1"/>
                  </a:gs>
                  <a:gs pos="100000">
                    <a:schemeClr val="bg1">
                      <a:lumMod val="65000"/>
                    </a:schemeClr>
                  </a:gs>
                </a:gsLst>
                <a:lin ang="2700000" scaled="1"/>
              </a:gradFill>
              <a:ln>
                <a:noFill/>
              </a:ln>
              <a:effectLst>
                <a:outerShdw blurRad="12700" dist="12700" dir="2700000" algn="tl" rotWithShape="0">
                  <a:prstClr val="black">
                    <a:alpha val="40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Calibri" panose="020F0502020204030204"/>
                  <a:ea typeface="宋体" panose="02010600030101010101" pitchFamily="2" charset="-122"/>
                  <a:cs typeface="+mn-cs"/>
                </a:endParaRPr>
              </a:p>
            </p:txBody>
          </p:sp>
          <p:sp>
            <p:nvSpPr>
              <p:cNvPr id="14" name="椭圆 13"/>
              <p:cNvSpPr/>
              <p:nvPr/>
            </p:nvSpPr>
            <p:spPr>
              <a:xfrm rot="16200000">
                <a:off x="752463" y="743063"/>
                <a:ext cx="127798" cy="127797"/>
              </a:xfrm>
              <a:prstGeom prst="ellipse">
                <a:avLst/>
              </a:prstGeom>
              <a:solidFill>
                <a:schemeClr val="tx1">
                  <a:lumMod val="65000"/>
                  <a:lumOff val="35000"/>
                </a:schemeClr>
              </a:solidFill>
              <a:ln>
                <a:noFill/>
              </a:ln>
              <a:effectLst>
                <a:innerShdw blurRad="12700" dist="12700" dir="13500000">
                  <a:prstClr val="black">
                    <a:alpha val="50000"/>
                  </a:prstClr>
                </a:inn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Calibri" panose="020F0502020204030204"/>
                  <a:ea typeface="宋体" panose="02010600030101010101" pitchFamily="2" charset="-122"/>
                  <a:cs typeface="+mn-cs"/>
                </a:endParaRPr>
              </a:p>
            </p:txBody>
          </p:sp>
          <p:sp>
            <p:nvSpPr>
              <p:cNvPr id="15" name="圆角矩形 14"/>
              <p:cNvSpPr/>
              <p:nvPr/>
            </p:nvSpPr>
            <p:spPr>
              <a:xfrm rot="16200000">
                <a:off x="636543" y="859458"/>
                <a:ext cx="18656" cy="351942"/>
              </a:xfrm>
              <a:prstGeom prst="roundRect">
                <a:avLst>
                  <a:gd name="adj" fmla="val 50000"/>
                </a:avLst>
              </a:prstGeom>
              <a:gradFill>
                <a:gsLst>
                  <a:gs pos="74000">
                    <a:schemeClr val="bg1"/>
                  </a:gs>
                  <a:gs pos="52000">
                    <a:schemeClr val="bg1">
                      <a:lumMod val="85000"/>
                    </a:schemeClr>
                  </a:gs>
                  <a:gs pos="23000">
                    <a:schemeClr val="bg1">
                      <a:lumMod val="65000"/>
                    </a:schemeClr>
                  </a:gs>
                  <a:gs pos="0">
                    <a:schemeClr val="bg1">
                      <a:lumMod val="50000"/>
                    </a:schemeClr>
                  </a:gs>
                  <a:gs pos="100000">
                    <a:schemeClr val="bg1">
                      <a:lumMod val="65000"/>
                    </a:schemeClr>
                  </a:gs>
                </a:gsLst>
                <a:lin ang="5400000" scaled="1"/>
              </a:gradFill>
              <a:ln w="12700">
                <a:gradFill flip="none" rotWithShape="1">
                  <a:gsLst>
                    <a:gs pos="0">
                      <a:schemeClr val="bg1">
                        <a:lumMod val="65000"/>
                      </a:schemeClr>
                    </a:gs>
                    <a:gs pos="44000">
                      <a:schemeClr val="bg1">
                        <a:lumMod val="75000"/>
                      </a:schemeClr>
                    </a:gs>
                    <a:gs pos="78000">
                      <a:schemeClr val="bg1"/>
                    </a:gs>
                    <a:gs pos="61000">
                      <a:schemeClr val="bg1">
                        <a:lumMod val="100000"/>
                      </a:schemeClr>
                    </a:gs>
                    <a:gs pos="100000">
                      <a:schemeClr val="bg1">
                        <a:lumMod val="65000"/>
                      </a:schemeClr>
                    </a:gs>
                  </a:gsLst>
                  <a:lin ang="5400000" scaled="0"/>
                  <a:tileRect/>
                </a:gradFill>
              </a:ln>
              <a:effectLst>
                <a:outerShdw blurRad="25400" sx="102000" sy="102000" algn="ctr" rotWithShape="0">
                  <a:prstClr val="black">
                    <a:alpha val="40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Calibri" panose="020F0502020204030204"/>
                  <a:ea typeface="宋体" panose="02010600030101010101" pitchFamily="2" charset="-122"/>
                  <a:cs typeface="+mn-cs"/>
                </a:endParaRPr>
              </a:p>
            </p:txBody>
          </p:sp>
          <p:sp>
            <p:nvSpPr>
              <p:cNvPr id="16" name="圆角矩形 15"/>
              <p:cNvSpPr/>
              <p:nvPr/>
            </p:nvSpPr>
            <p:spPr>
              <a:xfrm rot="16200000">
                <a:off x="636543" y="809416"/>
                <a:ext cx="18656" cy="351942"/>
              </a:xfrm>
              <a:prstGeom prst="roundRect">
                <a:avLst>
                  <a:gd name="adj" fmla="val 50000"/>
                </a:avLst>
              </a:prstGeom>
              <a:gradFill>
                <a:gsLst>
                  <a:gs pos="74000">
                    <a:schemeClr val="bg1"/>
                  </a:gs>
                  <a:gs pos="52000">
                    <a:schemeClr val="bg1">
                      <a:lumMod val="85000"/>
                    </a:schemeClr>
                  </a:gs>
                  <a:gs pos="23000">
                    <a:schemeClr val="bg1">
                      <a:lumMod val="65000"/>
                    </a:schemeClr>
                  </a:gs>
                  <a:gs pos="0">
                    <a:schemeClr val="bg1">
                      <a:lumMod val="50000"/>
                    </a:schemeClr>
                  </a:gs>
                  <a:gs pos="100000">
                    <a:schemeClr val="bg1">
                      <a:lumMod val="65000"/>
                    </a:schemeClr>
                  </a:gs>
                </a:gsLst>
                <a:lin ang="5400000" scaled="1"/>
              </a:gradFill>
              <a:ln w="12700">
                <a:gradFill flip="none" rotWithShape="1">
                  <a:gsLst>
                    <a:gs pos="0">
                      <a:schemeClr val="bg1">
                        <a:lumMod val="65000"/>
                      </a:schemeClr>
                    </a:gs>
                    <a:gs pos="43000">
                      <a:schemeClr val="bg1">
                        <a:lumMod val="75000"/>
                      </a:schemeClr>
                    </a:gs>
                    <a:gs pos="79000">
                      <a:schemeClr val="bg1"/>
                    </a:gs>
                    <a:gs pos="61000">
                      <a:schemeClr val="bg1">
                        <a:lumMod val="100000"/>
                      </a:schemeClr>
                    </a:gs>
                    <a:gs pos="100000">
                      <a:schemeClr val="bg1">
                        <a:lumMod val="65000"/>
                      </a:schemeClr>
                    </a:gs>
                  </a:gsLst>
                  <a:lin ang="5400000" scaled="0"/>
                  <a:tileRect/>
                </a:gradFill>
              </a:ln>
              <a:effectLst>
                <a:outerShdw blurRad="25400" sx="102000" sy="102000" algn="ctr" rotWithShape="0">
                  <a:prstClr val="black">
                    <a:alpha val="40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Calibri" panose="020F0502020204030204"/>
                  <a:ea typeface="宋体" panose="02010600030101010101" pitchFamily="2" charset="-122"/>
                  <a:cs typeface="+mn-cs"/>
                </a:endParaRPr>
              </a:p>
            </p:txBody>
          </p:sp>
          <p:sp>
            <p:nvSpPr>
              <p:cNvPr id="17" name="圆角矩形 16"/>
              <p:cNvSpPr/>
              <p:nvPr/>
            </p:nvSpPr>
            <p:spPr>
              <a:xfrm rot="16200000">
                <a:off x="636543" y="655035"/>
                <a:ext cx="18656" cy="351942"/>
              </a:xfrm>
              <a:prstGeom prst="roundRect">
                <a:avLst>
                  <a:gd name="adj" fmla="val 50000"/>
                </a:avLst>
              </a:prstGeom>
              <a:gradFill>
                <a:gsLst>
                  <a:gs pos="74000">
                    <a:schemeClr val="bg1"/>
                  </a:gs>
                  <a:gs pos="52000">
                    <a:schemeClr val="bg1">
                      <a:lumMod val="85000"/>
                    </a:schemeClr>
                  </a:gs>
                  <a:gs pos="23000">
                    <a:schemeClr val="bg1">
                      <a:lumMod val="65000"/>
                    </a:schemeClr>
                  </a:gs>
                  <a:gs pos="0">
                    <a:schemeClr val="bg1">
                      <a:lumMod val="50000"/>
                    </a:schemeClr>
                  </a:gs>
                  <a:gs pos="100000">
                    <a:schemeClr val="bg1">
                      <a:lumMod val="65000"/>
                    </a:schemeClr>
                  </a:gs>
                </a:gsLst>
                <a:lin ang="5400000" scaled="1"/>
              </a:gradFill>
              <a:ln w="12700">
                <a:gradFill flip="none" rotWithShape="1">
                  <a:gsLst>
                    <a:gs pos="0">
                      <a:schemeClr val="bg1">
                        <a:lumMod val="65000"/>
                      </a:schemeClr>
                    </a:gs>
                    <a:gs pos="44000">
                      <a:schemeClr val="bg1">
                        <a:lumMod val="75000"/>
                      </a:schemeClr>
                    </a:gs>
                    <a:gs pos="78000">
                      <a:schemeClr val="bg1"/>
                    </a:gs>
                    <a:gs pos="61000">
                      <a:schemeClr val="bg1">
                        <a:lumMod val="100000"/>
                      </a:schemeClr>
                    </a:gs>
                    <a:gs pos="100000">
                      <a:schemeClr val="bg1">
                        <a:lumMod val="65000"/>
                      </a:schemeClr>
                    </a:gs>
                  </a:gsLst>
                  <a:lin ang="5400000" scaled="0"/>
                  <a:tileRect/>
                </a:gradFill>
              </a:ln>
              <a:effectLst>
                <a:outerShdw blurRad="25400" sx="102000" sy="102000" algn="ctr" rotWithShape="0">
                  <a:prstClr val="black">
                    <a:alpha val="40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Calibri" panose="020F0502020204030204"/>
                  <a:ea typeface="宋体" panose="02010600030101010101" pitchFamily="2" charset="-122"/>
                  <a:cs typeface="+mn-cs"/>
                </a:endParaRPr>
              </a:p>
            </p:txBody>
          </p:sp>
          <p:sp>
            <p:nvSpPr>
              <p:cNvPr id="18" name="圆角矩形 17"/>
              <p:cNvSpPr/>
              <p:nvPr/>
            </p:nvSpPr>
            <p:spPr>
              <a:xfrm rot="16200000">
                <a:off x="636543" y="604992"/>
                <a:ext cx="18656" cy="351942"/>
              </a:xfrm>
              <a:prstGeom prst="roundRect">
                <a:avLst>
                  <a:gd name="adj" fmla="val 50000"/>
                </a:avLst>
              </a:prstGeom>
              <a:gradFill>
                <a:gsLst>
                  <a:gs pos="74000">
                    <a:schemeClr val="bg1"/>
                  </a:gs>
                  <a:gs pos="52000">
                    <a:schemeClr val="bg1">
                      <a:lumMod val="85000"/>
                    </a:schemeClr>
                  </a:gs>
                  <a:gs pos="23000">
                    <a:schemeClr val="bg1">
                      <a:lumMod val="65000"/>
                    </a:schemeClr>
                  </a:gs>
                  <a:gs pos="0">
                    <a:schemeClr val="bg1">
                      <a:lumMod val="50000"/>
                    </a:schemeClr>
                  </a:gs>
                  <a:gs pos="100000">
                    <a:schemeClr val="bg1">
                      <a:lumMod val="65000"/>
                    </a:schemeClr>
                  </a:gs>
                </a:gsLst>
                <a:lin ang="5400000" scaled="1"/>
              </a:gradFill>
              <a:ln w="12700">
                <a:gradFill flip="none" rotWithShape="1">
                  <a:gsLst>
                    <a:gs pos="0">
                      <a:schemeClr val="bg1">
                        <a:lumMod val="65000"/>
                      </a:schemeClr>
                    </a:gs>
                    <a:gs pos="43000">
                      <a:schemeClr val="bg1">
                        <a:lumMod val="75000"/>
                      </a:schemeClr>
                    </a:gs>
                    <a:gs pos="79000">
                      <a:schemeClr val="bg1"/>
                    </a:gs>
                    <a:gs pos="61000">
                      <a:schemeClr val="bg1">
                        <a:lumMod val="100000"/>
                      </a:schemeClr>
                    </a:gs>
                    <a:gs pos="100000">
                      <a:schemeClr val="bg1">
                        <a:lumMod val="65000"/>
                      </a:schemeClr>
                    </a:gs>
                  </a:gsLst>
                  <a:lin ang="5400000" scaled="0"/>
                  <a:tileRect/>
                </a:gradFill>
              </a:ln>
              <a:effectLst>
                <a:outerShdw blurRad="25400" sx="102000" sy="102000" algn="ctr" rotWithShape="0">
                  <a:prstClr val="black">
                    <a:alpha val="40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Calibri" panose="020F0502020204030204"/>
                  <a:ea typeface="宋体" panose="02010600030101010101" pitchFamily="2" charset="-122"/>
                  <a:cs typeface="+mn-cs"/>
                </a:endParaRPr>
              </a:p>
            </p:txBody>
          </p:sp>
        </p:grpSp>
      </p:grpSp>
      <p:grpSp>
        <p:nvGrpSpPr>
          <p:cNvPr id="19" name="组合 18"/>
          <p:cNvGrpSpPr/>
          <p:nvPr userDrawn="1"/>
        </p:nvGrpSpPr>
        <p:grpSpPr>
          <a:xfrm>
            <a:off x="11352323" y="175669"/>
            <a:ext cx="838091" cy="743984"/>
            <a:chOff x="39833" y="101457"/>
            <a:chExt cx="838200" cy="743812"/>
          </a:xfrm>
        </p:grpSpPr>
        <p:grpSp>
          <p:nvGrpSpPr>
            <p:cNvPr id="20" name="组合 19"/>
            <p:cNvGrpSpPr/>
            <p:nvPr userDrawn="1"/>
          </p:nvGrpSpPr>
          <p:grpSpPr>
            <a:xfrm>
              <a:off x="130195" y="101457"/>
              <a:ext cx="647560" cy="567974"/>
              <a:chOff x="257420" y="226345"/>
              <a:chExt cx="540747" cy="474289"/>
            </a:xfrm>
          </p:grpSpPr>
          <p:pic>
            <p:nvPicPr>
              <p:cNvPr id="22" name="图片 21"/>
              <p:cNvPicPr>
                <a:picLocks noChangeAspect="1"/>
              </p:cNvPicPr>
              <p:nvPr userDrawn="1"/>
            </p:nvPicPr>
            <p:blipFill>
              <a:blip r:embed="rId2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257420" y="226345"/>
                <a:ext cx="472830" cy="472830"/>
              </a:xfrm>
              <a:prstGeom prst="rect">
                <a:avLst/>
              </a:prstGeom>
            </p:spPr>
          </p:pic>
          <p:pic>
            <p:nvPicPr>
              <p:cNvPr id="23" name="图片 22"/>
              <p:cNvPicPr>
                <a:picLocks noChangeAspect="1"/>
              </p:cNvPicPr>
              <p:nvPr userDrawn="1"/>
            </p:nvPicPr>
            <p:blipFill rotWithShape="1">
              <a:blip r:embed="rId3">
                <a:grayscl/>
                <a:extLst>
                  <a:ext uri="{BEBA8EAE-BF5A-486C-A8C5-ECC9F3942E4B}">
                    <a14:imgProps xmlns:a14="http://schemas.microsoft.com/office/drawing/2010/main">
                      <a14:imgLayer r:embed="rId4">
                        <a14:imgEffect>
                          <a14:colorTemperature colorTemp="2000"/>
                        </a14:imgEffect>
                      </a14:imgLayer>
                    </a14:imgProps>
                  </a:ext>
                </a:extLst>
              </a:blip>
              <a:srcRect b="72279"/>
              <a:stretch>
                <a:fillRect/>
              </a:stretch>
            </p:blipFill>
            <p:spPr>
              <a:xfrm flipH="1">
                <a:off x="265701" y="654915"/>
                <a:ext cx="532466" cy="45719"/>
              </a:xfrm>
              <a:prstGeom prst="rect">
                <a:avLst/>
              </a:prstGeom>
            </p:spPr>
          </p:pic>
        </p:grpSp>
        <p:sp>
          <p:nvSpPr>
            <p:cNvPr id="21" name="文本框 20"/>
            <p:cNvSpPr txBox="1"/>
            <p:nvPr userDrawn="1"/>
          </p:nvSpPr>
          <p:spPr>
            <a:xfrm>
              <a:off x="39833" y="629875"/>
              <a:ext cx="838200" cy="21539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r>
                <a:rPr kumimoji="0" lang="en-US" altLang="zh-CN" sz="8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>
                      <a:lumMod val="65000"/>
                      <a:lumOff val="35000"/>
                    </a:prstClr>
                  </a:solidFill>
                  <a:effectLst/>
                  <a:uLnTx/>
                  <a:uFillTx/>
                  <a:latin typeface="迷你简汉真广标" panose="02010609000101010101" pitchFamily="49" charset="-122"/>
                  <a:ea typeface="迷你简汉真广标" panose="02010609000101010101" pitchFamily="49" charset="-122"/>
                  <a:cs typeface="+mn-cs"/>
                </a:rPr>
                <a:t>By </a:t>
              </a:r>
              <a:r>
                <a:rPr kumimoji="0" lang="zh-CN" altLang="en-US" sz="8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>
                      <a:lumMod val="65000"/>
                      <a:lumOff val="35000"/>
                    </a:prstClr>
                  </a:solidFill>
                  <a:effectLst/>
                  <a:uLnTx/>
                  <a:uFillTx/>
                  <a:latin typeface="迷你简汉真广标" panose="02010609000101010101" pitchFamily="49" charset="-122"/>
                  <a:ea typeface="迷你简汉真广标" panose="02010609000101010101" pitchFamily="49" charset="-122"/>
                  <a:cs typeface="+mn-cs"/>
                </a:rPr>
                <a:t>杜小二</a:t>
              </a:r>
              <a:endParaRPr kumimoji="0" lang="zh-CN" altLang="en-US" sz="800" b="0" i="0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lumMod val="65000"/>
                    <a:lumOff val="35000"/>
                  </a:prstClr>
                </a:solidFill>
                <a:effectLst/>
                <a:uLnTx/>
                <a:uFillTx/>
                <a:latin typeface="迷你简汉真广标" panose="02010609000101010101" pitchFamily="49" charset="-122"/>
                <a:ea typeface="迷你简汉真广标" panose="02010609000101010101" pitchFamily="49" charset="-122"/>
                <a:cs typeface="+mn-cs"/>
              </a:endParaRPr>
            </a:p>
          </p:txBody>
        </p:sp>
      </p:grpSp>
      <p:sp>
        <p:nvSpPr>
          <p:cNvPr id="24" name="标题占位符 1"/>
          <p:cNvSpPr>
            <a:spLocks noGrp="1"/>
          </p:cNvSpPr>
          <p:nvPr>
            <p:ph type="title"/>
          </p:nvPr>
        </p:nvSpPr>
        <p:spPr>
          <a:xfrm>
            <a:off x="416259" y="206382"/>
            <a:ext cx="3050391" cy="547102"/>
          </a:xfrm>
          <a:prstGeom prst="rect">
            <a:avLst/>
          </a:prstGeom>
        </p:spPr>
        <p:txBody>
          <a:bodyPr vert="horz" lIns="91436" tIns="45718" rIns="91436" bIns="45718" rtlCol="0" anchor="ctr">
            <a:normAutofit/>
          </a:bodyPr>
          <a:lstStyle>
            <a:lvl1pPr>
              <a:defRPr sz="1800">
                <a:solidFill>
                  <a:schemeClr val="bg1"/>
                </a:solidFill>
                <a:latin typeface="迷你简汉真广标" panose="02010609000101010101" pitchFamily="49" charset="-122"/>
                <a:ea typeface="迷你简汉真广标" panose="02010609000101010101" pitchFamily="49" charset="-122"/>
              </a:defRPr>
            </a:lvl1pPr>
          </a:lstStyle>
          <a:p>
            <a:r>
              <a:rPr lang="zh-CN" altLang="en-US" dirty="0"/>
              <a:t>单击此处编辑母版标题样式</a:t>
            </a:r>
            <a:endParaRPr lang="zh-CN" altLang="en-US" dirty="0"/>
          </a:p>
        </p:txBody>
      </p:sp>
    </p:spTree>
  </p:cSld>
  <p:clrMapOvr>
    <a:masterClrMapping/>
  </p:clrMapOvr>
  <p:hf hdr="0" dt="0"/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自定义版式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13"/>
          <p:cNvSpPr/>
          <p:nvPr userDrawn="1"/>
        </p:nvSpPr>
        <p:spPr>
          <a:xfrm>
            <a:off x="-8905" y="0"/>
            <a:ext cx="12202286" cy="6859588"/>
          </a:xfrm>
          <a:prstGeom prst="rect">
            <a:avLst/>
          </a:prstGeom>
          <a:gradFill flip="none" rotWithShape="1">
            <a:gsLst>
              <a:gs pos="0">
                <a:srgbClr val="77458B"/>
              </a:gs>
              <a:gs pos="100000">
                <a:srgbClr val="4F2D5D"/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36" tIns="45718" rIns="91436" bIns="45718"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srgbClr val="F34F57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A6620504-D840-6A40-90BC-6F3747762FA2}" type="datetime1">
              <a:rPr lang="en-US" smtClean="0">
                <a:solidFill>
                  <a:prstClr val="black">
                    <a:tint val="75000"/>
                  </a:prstClr>
                </a:solidFill>
              </a:rPr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hexa.png"/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0"/>
            <a:ext cx="12190413" cy="6859588"/>
          </a:xfrm>
          <a:prstGeom prst="rect">
            <a:avLst/>
          </a:prstGeom>
        </p:spPr>
      </p:pic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480435F3-CE51-FE47-901D-12AFFB0ECEA9}" type="datetime1">
              <a:rPr lang="en-US" smtClean="0">
                <a:solidFill>
                  <a:prstClr val="black">
                    <a:tint val="75000"/>
                  </a:prstClr>
                </a:solidFill>
              </a:rPr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en-US">
                <a:solidFill>
                  <a:prstClr val="white">
                    <a:lumMod val="65000"/>
                  </a:prstClr>
                </a:solidFill>
              </a:rPr>
              <a:t>WWW.DESIGNERSPARADISE.COM</a:t>
            </a:r>
            <a:endParaRPr lang="en-US" dirty="0">
              <a:solidFill>
                <a:prstClr val="white">
                  <a:lumMod val="65000"/>
                </a:prstClr>
              </a:solidFill>
            </a:endParaRPr>
          </a:p>
        </p:txBody>
      </p:sp>
    </p:spTree>
  </p:cSld>
  <p:clrMapOvr>
    <a:masterClrMapping/>
  </p:clrMapOvr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480435F3-CE51-FE47-901D-12AFFB0ECEA9}" type="datetime1">
              <a:rPr lang="en-US" smtClean="0">
                <a:solidFill>
                  <a:prstClr val="black">
                    <a:tint val="75000"/>
                  </a:prstClr>
                </a:solidFill>
              </a:rPr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latin typeface="LiHei Pro" panose="020B0500000000000000" pitchFamily="34" charset="-122"/>
                <a:ea typeface="LiHei Pro" panose="020B0500000000000000" pitchFamily="34" charset="-122"/>
              </a:defRPr>
            </a:lvl1pPr>
          </a:lstStyle>
          <a:p>
            <a:pPr>
              <a:defRPr/>
            </a:pPr>
            <a:r>
              <a:rPr lang="en-US">
                <a:solidFill>
                  <a:prstClr val="white">
                    <a:lumMod val="65000"/>
                  </a:prstClr>
                </a:solidFill>
              </a:rPr>
              <a:t>xiaoer.yanj.cn</a:t>
            </a:r>
            <a:endParaRPr lang="en-US" dirty="0">
              <a:solidFill>
                <a:prstClr val="white">
                  <a:lumMod val="6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 sz="1400">
                <a:solidFill>
                  <a:schemeClr val="tx1">
                    <a:lumMod val="50000"/>
                    <a:lumOff val="50000"/>
                  </a:schemeClr>
                </a:solidFill>
                <a:latin typeface="Impact" panose="020B0806030902050204" pitchFamily="34" charset="0"/>
              </a:defRPr>
            </a:lvl1pPr>
          </a:lstStyle>
          <a:p>
            <a:pPr>
              <a:defRPr/>
            </a:pPr>
            <a:fld id="{857B18ED-D931-45F4-8873-1BEDAB4DC03E}" type="slidenum">
              <a:rPr lang="en-US" smtClean="0">
                <a:solidFill>
                  <a:prstClr val="black">
                    <a:lumMod val="50000"/>
                    <a:lumOff val="50000"/>
                  </a:prstClr>
                </a:solidFill>
              </a:rPr>
            </a:fld>
            <a:endParaRPr lang="en-US" dirty="0">
              <a:solidFill>
                <a:prstClr val="black">
                  <a:lumMod val="50000"/>
                  <a:lumOff val="50000"/>
                </a:prstClr>
              </a:solidFill>
            </a:endParaRPr>
          </a:p>
        </p:txBody>
      </p:sp>
      <p:cxnSp>
        <p:nvCxnSpPr>
          <p:cNvPr id="7" name="直接连接符 6"/>
          <p:cNvCxnSpPr/>
          <p:nvPr userDrawn="1"/>
        </p:nvCxnSpPr>
        <p:spPr>
          <a:xfrm flipV="1">
            <a:off x="3024904" y="479935"/>
            <a:ext cx="8365514" cy="1"/>
          </a:xfrm>
          <a:prstGeom prst="line">
            <a:avLst/>
          </a:prstGeom>
          <a:ln w="19050">
            <a:solidFill>
              <a:schemeClr val="bg1">
                <a:lumMod val="50000"/>
              </a:schemeClr>
            </a:solidFill>
            <a:prstDash val="sysDot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8" name="组合 7"/>
          <p:cNvGrpSpPr/>
          <p:nvPr userDrawn="1"/>
        </p:nvGrpSpPr>
        <p:grpSpPr>
          <a:xfrm>
            <a:off x="1" y="195152"/>
            <a:ext cx="3125772" cy="569565"/>
            <a:chOff x="0" y="194743"/>
            <a:chExt cx="3126179" cy="569433"/>
          </a:xfrm>
        </p:grpSpPr>
        <p:sp>
          <p:nvSpPr>
            <p:cNvPr id="9" name="圆角矩形 8"/>
            <p:cNvSpPr/>
            <p:nvPr/>
          </p:nvSpPr>
          <p:spPr>
            <a:xfrm>
              <a:off x="173209" y="194743"/>
              <a:ext cx="2952970" cy="569433"/>
            </a:xfrm>
            <a:prstGeom prst="roundRect">
              <a:avLst>
                <a:gd name="adj" fmla="val 9976"/>
              </a:avLst>
            </a:prstGeom>
            <a:solidFill>
              <a:srgbClr val="01ACBE"/>
            </a:solidFill>
            <a:ln w="19050">
              <a:gradFill flip="none" rotWithShape="1">
                <a:gsLst>
                  <a:gs pos="88000">
                    <a:schemeClr val="bg1"/>
                  </a:gs>
                  <a:gs pos="0">
                    <a:schemeClr val="bg1">
                      <a:lumMod val="75000"/>
                    </a:schemeClr>
                  </a:gs>
                  <a:gs pos="71000">
                    <a:schemeClr val="bg1">
                      <a:lumMod val="85000"/>
                    </a:schemeClr>
                  </a:gs>
                  <a:gs pos="55000">
                    <a:schemeClr val="bg1"/>
                  </a:gs>
                  <a:gs pos="37000">
                    <a:schemeClr val="bg1">
                      <a:lumMod val="85000"/>
                    </a:schemeClr>
                  </a:gs>
                  <a:gs pos="22000">
                    <a:schemeClr val="bg1"/>
                  </a:gs>
                  <a:gs pos="100000">
                    <a:schemeClr val="bg1">
                      <a:lumMod val="75000"/>
                    </a:schemeClr>
                  </a:gs>
                </a:gsLst>
                <a:lin ang="1200000" scaled="0"/>
                <a:tileRect/>
              </a:gradFill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宋体" panose="02010600030101010101" pitchFamily="2" charset="-122"/>
                <a:cs typeface="+mn-cs"/>
              </a:endParaRPr>
            </a:p>
          </p:txBody>
        </p:sp>
        <p:grpSp>
          <p:nvGrpSpPr>
            <p:cNvPr id="10" name="组合 9"/>
            <p:cNvGrpSpPr/>
            <p:nvPr/>
          </p:nvGrpSpPr>
          <p:grpSpPr>
            <a:xfrm>
              <a:off x="0" y="290669"/>
              <a:ext cx="424561" cy="355906"/>
              <a:chOff x="469900" y="728859"/>
              <a:chExt cx="424561" cy="355906"/>
            </a:xfrm>
          </p:grpSpPr>
          <p:sp>
            <p:nvSpPr>
              <p:cNvPr id="11" name="椭圆 10"/>
              <p:cNvSpPr/>
              <p:nvPr/>
            </p:nvSpPr>
            <p:spPr>
              <a:xfrm rot="16200000">
                <a:off x="738264" y="928568"/>
                <a:ext cx="156198" cy="156196"/>
              </a:xfrm>
              <a:prstGeom prst="ellipse">
                <a:avLst/>
              </a:prstGeom>
              <a:gradFill>
                <a:gsLst>
                  <a:gs pos="75000">
                    <a:schemeClr val="bg1">
                      <a:lumMod val="95000"/>
                    </a:schemeClr>
                  </a:gs>
                  <a:gs pos="55000">
                    <a:schemeClr val="bg1">
                      <a:lumMod val="65000"/>
                    </a:schemeClr>
                  </a:gs>
                  <a:gs pos="35000">
                    <a:schemeClr val="bg1">
                      <a:lumMod val="95000"/>
                    </a:schemeClr>
                  </a:gs>
                  <a:gs pos="17000">
                    <a:schemeClr val="bg1">
                      <a:lumMod val="65000"/>
                    </a:schemeClr>
                  </a:gs>
                  <a:gs pos="0">
                    <a:schemeClr val="bg1"/>
                  </a:gs>
                  <a:gs pos="100000">
                    <a:schemeClr val="bg1">
                      <a:lumMod val="65000"/>
                    </a:schemeClr>
                  </a:gs>
                </a:gsLst>
                <a:lin ang="2700000" scaled="1"/>
              </a:gradFill>
              <a:ln>
                <a:noFill/>
              </a:ln>
              <a:effectLst>
                <a:outerShdw blurRad="12700" dist="12700" dir="2700000" algn="tl" rotWithShape="0">
                  <a:prstClr val="black">
                    <a:alpha val="40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Calibri" panose="020F0502020204030204"/>
                  <a:ea typeface="宋体" panose="02010600030101010101" pitchFamily="2" charset="-122"/>
                  <a:cs typeface="+mn-cs"/>
                </a:endParaRPr>
              </a:p>
            </p:txBody>
          </p:sp>
          <p:sp>
            <p:nvSpPr>
              <p:cNvPr id="12" name="椭圆 11"/>
              <p:cNvSpPr/>
              <p:nvPr/>
            </p:nvSpPr>
            <p:spPr>
              <a:xfrm rot="16200000">
                <a:off x="752463" y="942770"/>
                <a:ext cx="127798" cy="127797"/>
              </a:xfrm>
              <a:prstGeom prst="ellipse">
                <a:avLst/>
              </a:prstGeom>
              <a:solidFill>
                <a:schemeClr val="tx1">
                  <a:lumMod val="65000"/>
                  <a:lumOff val="35000"/>
                </a:schemeClr>
              </a:solidFill>
              <a:ln>
                <a:noFill/>
              </a:ln>
              <a:effectLst>
                <a:innerShdw blurRad="12700" dist="12700" dir="13500000">
                  <a:prstClr val="black">
                    <a:alpha val="50000"/>
                  </a:prstClr>
                </a:inn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Calibri" panose="020F0502020204030204"/>
                  <a:ea typeface="宋体" panose="02010600030101010101" pitchFamily="2" charset="-122"/>
                  <a:cs typeface="+mn-cs"/>
                </a:endParaRPr>
              </a:p>
            </p:txBody>
          </p:sp>
          <p:sp>
            <p:nvSpPr>
              <p:cNvPr id="13" name="椭圆 12"/>
              <p:cNvSpPr/>
              <p:nvPr/>
            </p:nvSpPr>
            <p:spPr>
              <a:xfrm rot="16200000">
                <a:off x="738264" y="728860"/>
                <a:ext cx="156198" cy="156196"/>
              </a:xfrm>
              <a:prstGeom prst="ellipse">
                <a:avLst/>
              </a:prstGeom>
              <a:gradFill>
                <a:gsLst>
                  <a:gs pos="75000">
                    <a:schemeClr val="bg1">
                      <a:lumMod val="95000"/>
                    </a:schemeClr>
                  </a:gs>
                  <a:gs pos="55000">
                    <a:schemeClr val="bg1">
                      <a:lumMod val="65000"/>
                    </a:schemeClr>
                  </a:gs>
                  <a:gs pos="35000">
                    <a:schemeClr val="bg1">
                      <a:lumMod val="95000"/>
                    </a:schemeClr>
                  </a:gs>
                  <a:gs pos="17000">
                    <a:schemeClr val="bg1">
                      <a:lumMod val="65000"/>
                    </a:schemeClr>
                  </a:gs>
                  <a:gs pos="0">
                    <a:schemeClr val="bg1"/>
                  </a:gs>
                  <a:gs pos="100000">
                    <a:schemeClr val="bg1">
                      <a:lumMod val="65000"/>
                    </a:schemeClr>
                  </a:gs>
                </a:gsLst>
                <a:lin ang="2700000" scaled="1"/>
              </a:gradFill>
              <a:ln>
                <a:noFill/>
              </a:ln>
              <a:effectLst>
                <a:outerShdw blurRad="12700" dist="12700" dir="2700000" algn="tl" rotWithShape="0">
                  <a:prstClr val="black">
                    <a:alpha val="40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Calibri" panose="020F0502020204030204"/>
                  <a:ea typeface="宋体" panose="02010600030101010101" pitchFamily="2" charset="-122"/>
                  <a:cs typeface="+mn-cs"/>
                </a:endParaRPr>
              </a:p>
            </p:txBody>
          </p:sp>
          <p:sp>
            <p:nvSpPr>
              <p:cNvPr id="14" name="椭圆 13"/>
              <p:cNvSpPr/>
              <p:nvPr/>
            </p:nvSpPr>
            <p:spPr>
              <a:xfrm rot="16200000">
                <a:off x="752463" y="743063"/>
                <a:ext cx="127798" cy="127797"/>
              </a:xfrm>
              <a:prstGeom prst="ellipse">
                <a:avLst/>
              </a:prstGeom>
              <a:solidFill>
                <a:schemeClr val="tx1">
                  <a:lumMod val="65000"/>
                  <a:lumOff val="35000"/>
                </a:schemeClr>
              </a:solidFill>
              <a:ln>
                <a:noFill/>
              </a:ln>
              <a:effectLst>
                <a:innerShdw blurRad="12700" dist="12700" dir="13500000">
                  <a:prstClr val="black">
                    <a:alpha val="50000"/>
                  </a:prstClr>
                </a:inn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Calibri" panose="020F0502020204030204"/>
                  <a:ea typeface="宋体" panose="02010600030101010101" pitchFamily="2" charset="-122"/>
                  <a:cs typeface="+mn-cs"/>
                </a:endParaRPr>
              </a:p>
            </p:txBody>
          </p:sp>
          <p:sp>
            <p:nvSpPr>
              <p:cNvPr id="15" name="圆角矩形 14"/>
              <p:cNvSpPr/>
              <p:nvPr/>
            </p:nvSpPr>
            <p:spPr>
              <a:xfrm rot="16200000">
                <a:off x="636543" y="859458"/>
                <a:ext cx="18656" cy="351942"/>
              </a:xfrm>
              <a:prstGeom prst="roundRect">
                <a:avLst>
                  <a:gd name="adj" fmla="val 50000"/>
                </a:avLst>
              </a:prstGeom>
              <a:gradFill>
                <a:gsLst>
                  <a:gs pos="74000">
                    <a:schemeClr val="bg1"/>
                  </a:gs>
                  <a:gs pos="52000">
                    <a:schemeClr val="bg1">
                      <a:lumMod val="85000"/>
                    </a:schemeClr>
                  </a:gs>
                  <a:gs pos="23000">
                    <a:schemeClr val="bg1">
                      <a:lumMod val="65000"/>
                    </a:schemeClr>
                  </a:gs>
                  <a:gs pos="0">
                    <a:schemeClr val="bg1">
                      <a:lumMod val="50000"/>
                    </a:schemeClr>
                  </a:gs>
                  <a:gs pos="100000">
                    <a:schemeClr val="bg1">
                      <a:lumMod val="65000"/>
                    </a:schemeClr>
                  </a:gs>
                </a:gsLst>
                <a:lin ang="5400000" scaled="1"/>
              </a:gradFill>
              <a:ln w="12700">
                <a:gradFill flip="none" rotWithShape="1">
                  <a:gsLst>
                    <a:gs pos="0">
                      <a:schemeClr val="bg1">
                        <a:lumMod val="65000"/>
                      </a:schemeClr>
                    </a:gs>
                    <a:gs pos="44000">
                      <a:schemeClr val="bg1">
                        <a:lumMod val="75000"/>
                      </a:schemeClr>
                    </a:gs>
                    <a:gs pos="78000">
                      <a:schemeClr val="bg1"/>
                    </a:gs>
                    <a:gs pos="61000">
                      <a:schemeClr val="bg1">
                        <a:lumMod val="100000"/>
                      </a:schemeClr>
                    </a:gs>
                    <a:gs pos="100000">
                      <a:schemeClr val="bg1">
                        <a:lumMod val="65000"/>
                      </a:schemeClr>
                    </a:gs>
                  </a:gsLst>
                  <a:lin ang="5400000" scaled="0"/>
                  <a:tileRect/>
                </a:gradFill>
              </a:ln>
              <a:effectLst>
                <a:outerShdw blurRad="25400" sx="102000" sy="102000" algn="ctr" rotWithShape="0">
                  <a:prstClr val="black">
                    <a:alpha val="40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Calibri" panose="020F0502020204030204"/>
                  <a:ea typeface="宋体" panose="02010600030101010101" pitchFamily="2" charset="-122"/>
                  <a:cs typeface="+mn-cs"/>
                </a:endParaRPr>
              </a:p>
            </p:txBody>
          </p:sp>
          <p:sp>
            <p:nvSpPr>
              <p:cNvPr id="16" name="圆角矩形 15"/>
              <p:cNvSpPr/>
              <p:nvPr/>
            </p:nvSpPr>
            <p:spPr>
              <a:xfrm rot="16200000">
                <a:off x="636543" y="809416"/>
                <a:ext cx="18656" cy="351942"/>
              </a:xfrm>
              <a:prstGeom prst="roundRect">
                <a:avLst>
                  <a:gd name="adj" fmla="val 50000"/>
                </a:avLst>
              </a:prstGeom>
              <a:gradFill>
                <a:gsLst>
                  <a:gs pos="74000">
                    <a:schemeClr val="bg1"/>
                  </a:gs>
                  <a:gs pos="52000">
                    <a:schemeClr val="bg1">
                      <a:lumMod val="85000"/>
                    </a:schemeClr>
                  </a:gs>
                  <a:gs pos="23000">
                    <a:schemeClr val="bg1">
                      <a:lumMod val="65000"/>
                    </a:schemeClr>
                  </a:gs>
                  <a:gs pos="0">
                    <a:schemeClr val="bg1">
                      <a:lumMod val="50000"/>
                    </a:schemeClr>
                  </a:gs>
                  <a:gs pos="100000">
                    <a:schemeClr val="bg1">
                      <a:lumMod val="65000"/>
                    </a:schemeClr>
                  </a:gs>
                </a:gsLst>
                <a:lin ang="5400000" scaled="1"/>
              </a:gradFill>
              <a:ln w="12700">
                <a:gradFill flip="none" rotWithShape="1">
                  <a:gsLst>
                    <a:gs pos="0">
                      <a:schemeClr val="bg1">
                        <a:lumMod val="65000"/>
                      </a:schemeClr>
                    </a:gs>
                    <a:gs pos="43000">
                      <a:schemeClr val="bg1">
                        <a:lumMod val="75000"/>
                      </a:schemeClr>
                    </a:gs>
                    <a:gs pos="79000">
                      <a:schemeClr val="bg1"/>
                    </a:gs>
                    <a:gs pos="61000">
                      <a:schemeClr val="bg1">
                        <a:lumMod val="100000"/>
                      </a:schemeClr>
                    </a:gs>
                    <a:gs pos="100000">
                      <a:schemeClr val="bg1">
                        <a:lumMod val="65000"/>
                      </a:schemeClr>
                    </a:gs>
                  </a:gsLst>
                  <a:lin ang="5400000" scaled="0"/>
                  <a:tileRect/>
                </a:gradFill>
              </a:ln>
              <a:effectLst>
                <a:outerShdw blurRad="25400" sx="102000" sy="102000" algn="ctr" rotWithShape="0">
                  <a:prstClr val="black">
                    <a:alpha val="40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Calibri" panose="020F0502020204030204"/>
                  <a:ea typeface="宋体" panose="02010600030101010101" pitchFamily="2" charset="-122"/>
                  <a:cs typeface="+mn-cs"/>
                </a:endParaRPr>
              </a:p>
            </p:txBody>
          </p:sp>
          <p:sp>
            <p:nvSpPr>
              <p:cNvPr id="17" name="圆角矩形 16"/>
              <p:cNvSpPr/>
              <p:nvPr/>
            </p:nvSpPr>
            <p:spPr>
              <a:xfrm rot="16200000">
                <a:off x="636543" y="655035"/>
                <a:ext cx="18656" cy="351942"/>
              </a:xfrm>
              <a:prstGeom prst="roundRect">
                <a:avLst>
                  <a:gd name="adj" fmla="val 50000"/>
                </a:avLst>
              </a:prstGeom>
              <a:gradFill>
                <a:gsLst>
                  <a:gs pos="74000">
                    <a:schemeClr val="bg1"/>
                  </a:gs>
                  <a:gs pos="52000">
                    <a:schemeClr val="bg1">
                      <a:lumMod val="85000"/>
                    </a:schemeClr>
                  </a:gs>
                  <a:gs pos="23000">
                    <a:schemeClr val="bg1">
                      <a:lumMod val="65000"/>
                    </a:schemeClr>
                  </a:gs>
                  <a:gs pos="0">
                    <a:schemeClr val="bg1">
                      <a:lumMod val="50000"/>
                    </a:schemeClr>
                  </a:gs>
                  <a:gs pos="100000">
                    <a:schemeClr val="bg1">
                      <a:lumMod val="65000"/>
                    </a:schemeClr>
                  </a:gs>
                </a:gsLst>
                <a:lin ang="5400000" scaled="1"/>
              </a:gradFill>
              <a:ln w="12700">
                <a:gradFill flip="none" rotWithShape="1">
                  <a:gsLst>
                    <a:gs pos="0">
                      <a:schemeClr val="bg1">
                        <a:lumMod val="65000"/>
                      </a:schemeClr>
                    </a:gs>
                    <a:gs pos="44000">
                      <a:schemeClr val="bg1">
                        <a:lumMod val="75000"/>
                      </a:schemeClr>
                    </a:gs>
                    <a:gs pos="78000">
                      <a:schemeClr val="bg1"/>
                    </a:gs>
                    <a:gs pos="61000">
                      <a:schemeClr val="bg1">
                        <a:lumMod val="100000"/>
                      </a:schemeClr>
                    </a:gs>
                    <a:gs pos="100000">
                      <a:schemeClr val="bg1">
                        <a:lumMod val="65000"/>
                      </a:schemeClr>
                    </a:gs>
                  </a:gsLst>
                  <a:lin ang="5400000" scaled="0"/>
                  <a:tileRect/>
                </a:gradFill>
              </a:ln>
              <a:effectLst>
                <a:outerShdw blurRad="25400" sx="102000" sy="102000" algn="ctr" rotWithShape="0">
                  <a:prstClr val="black">
                    <a:alpha val="40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Calibri" panose="020F0502020204030204"/>
                  <a:ea typeface="宋体" panose="02010600030101010101" pitchFamily="2" charset="-122"/>
                  <a:cs typeface="+mn-cs"/>
                </a:endParaRPr>
              </a:p>
            </p:txBody>
          </p:sp>
          <p:sp>
            <p:nvSpPr>
              <p:cNvPr id="18" name="圆角矩形 17"/>
              <p:cNvSpPr/>
              <p:nvPr/>
            </p:nvSpPr>
            <p:spPr>
              <a:xfrm rot="16200000">
                <a:off x="636543" y="604992"/>
                <a:ext cx="18656" cy="351942"/>
              </a:xfrm>
              <a:prstGeom prst="roundRect">
                <a:avLst>
                  <a:gd name="adj" fmla="val 50000"/>
                </a:avLst>
              </a:prstGeom>
              <a:gradFill>
                <a:gsLst>
                  <a:gs pos="74000">
                    <a:schemeClr val="bg1"/>
                  </a:gs>
                  <a:gs pos="52000">
                    <a:schemeClr val="bg1">
                      <a:lumMod val="85000"/>
                    </a:schemeClr>
                  </a:gs>
                  <a:gs pos="23000">
                    <a:schemeClr val="bg1">
                      <a:lumMod val="65000"/>
                    </a:schemeClr>
                  </a:gs>
                  <a:gs pos="0">
                    <a:schemeClr val="bg1">
                      <a:lumMod val="50000"/>
                    </a:schemeClr>
                  </a:gs>
                  <a:gs pos="100000">
                    <a:schemeClr val="bg1">
                      <a:lumMod val="65000"/>
                    </a:schemeClr>
                  </a:gs>
                </a:gsLst>
                <a:lin ang="5400000" scaled="1"/>
              </a:gradFill>
              <a:ln w="12700">
                <a:gradFill flip="none" rotWithShape="1">
                  <a:gsLst>
                    <a:gs pos="0">
                      <a:schemeClr val="bg1">
                        <a:lumMod val="65000"/>
                      </a:schemeClr>
                    </a:gs>
                    <a:gs pos="43000">
                      <a:schemeClr val="bg1">
                        <a:lumMod val="75000"/>
                      </a:schemeClr>
                    </a:gs>
                    <a:gs pos="79000">
                      <a:schemeClr val="bg1"/>
                    </a:gs>
                    <a:gs pos="61000">
                      <a:schemeClr val="bg1">
                        <a:lumMod val="100000"/>
                      </a:schemeClr>
                    </a:gs>
                    <a:gs pos="100000">
                      <a:schemeClr val="bg1">
                        <a:lumMod val="65000"/>
                      </a:schemeClr>
                    </a:gs>
                  </a:gsLst>
                  <a:lin ang="5400000" scaled="0"/>
                  <a:tileRect/>
                </a:gradFill>
              </a:ln>
              <a:effectLst>
                <a:outerShdw blurRad="25400" sx="102000" sy="102000" algn="ctr" rotWithShape="0">
                  <a:prstClr val="black">
                    <a:alpha val="40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Calibri" panose="020F0502020204030204"/>
                  <a:ea typeface="宋体" panose="02010600030101010101" pitchFamily="2" charset="-122"/>
                  <a:cs typeface="+mn-cs"/>
                </a:endParaRPr>
              </a:p>
            </p:txBody>
          </p:sp>
        </p:grpSp>
      </p:grpSp>
      <p:grpSp>
        <p:nvGrpSpPr>
          <p:cNvPr id="19" name="组合 18"/>
          <p:cNvGrpSpPr/>
          <p:nvPr userDrawn="1"/>
        </p:nvGrpSpPr>
        <p:grpSpPr>
          <a:xfrm>
            <a:off x="11352323" y="175669"/>
            <a:ext cx="838091" cy="743984"/>
            <a:chOff x="39833" y="101457"/>
            <a:chExt cx="838200" cy="743812"/>
          </a:xfrm>
        </p:grpSpPr>
        <p:grpSp>
          <p:nvGrpSpPr>
            <p:cNvPr id="20" name="组合 19"/>
            <p:cNvGrpSpPr/>
            <p:nvPr userDrawn="1"/>
          </p:nvGrpSpPr>
          <p:grpSpPr>
            <a:xfrm>
              <a:off x="130195" y="101457"/>
              <a:ext cx="647560" cy="567974"/>
              <a:chOff x="257420" y="226345"/>
              <a:chExt cx="540747" cy="474289"/>
            </a:xfrm>
          </p:grpSpPr>
          <p:pic>
            <p:nvPicPr>
              <p:cNvPr id="22" name="图片 21"/>
              <p:cNvPicPr>
                <a:picLocks noChangeAspect="1"/>
              </p:cNvPicPr>
              <p:nvPr userDrawn="1"/>
            </p:nvPicPr>
            <p:blipFill>
              <a:blip r:embed="rId2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257420" y="226345"/>
                <a:ext cx="472830" cy="472830"/>
              </a:xfrm>
              <a:prstGeom prst="rect">
                <a:avLst/>
              </a:prstGeom>
            </p:spPr>
          </p:pic>
          <p:pic>
            <p:nvPicPr>
              <p:cNvPr id="23" name="图片 22"/>
              <p:cNvPicPr>
                <a:picLocks noChangeAspect="1"/>
              </p:cNvPicPr>
              <p:nvPr userDrawn="1"/>
            </p:nvPicPr>
            <p:blipFill rotWithShape="1">
              <a:blip r:embed="rId3">
                <a:grayscl/>
                <a:extLst>
                  <a:ext uri="{BEBA8EAE-BF5A-486C-A8C5-ECC9F3942E4B}">
                    <a14:imgProps xmlns:a14="http://schemas.microsoft.com/office/drawing/2010/main">
                      <a14:imgLayer r:embed="rId4">
                        <a14:imgEffect>
                          <a14:colorTemperature colorTemp="2000"/>
                        </a14:imgEffect>
                      </a14:imgLayer>
                    </a14:imgProps>
                  </a:ext>
                </a:extLst>
              </a:blip>
              <a:srcRect b="72279"/>
              <a:stretch>
                <a:fillRect/>
              </a:stretch>
            </p:blipFill>
            <p:spPr>
              <a:xfrm flipH="1">
                <a:off x="265701" y="654915"/>
                <a:ext cx="532466" cy="45719"/>
              </a:xfrm>
              <a:prstGeom prst="rect">
                <a:avLst/>
              </a:prstGeom>
            </p:spPr>
          </p:pic>
        </p:grpSp>
        <p:sp>
          <p:nvSpPr>
            <p:cNvPr id="21" name="文本框 20"/>
            <p:cNvSpPr txBox="1"/>
            <p:nvPr userDrawn="1"/>
          </p:nvSpPr>
          <p:spPr>
            <a:xfrm>
              <a:off x="39833" y="629875"/>
              <a:ext cx="838200" cy="21539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r>
                <a:rPr kumimoji="0" lang="en-US" altLang="zh-CN" sz="8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>
                      <a:lumMod val="65000"/>
                      <a:lumOff val="35000"/>
                    </a:prstClr>
                  </a:solidFill>
                  <a:effectLst/>
                  <a:uLnTx/>
                  <a:uFillTx/>
                  <a:latin typeface="迷你简汉真广标" panose="02010609000101010101" pitchFamily="49" charset="-122"/>
                  <a:ea typeface="迷你简汉真广标" panose="02010609000101010101" pitchFamily="49" charset="-122"/>
                  <a:cs typeface="+mn-cs"/>
                </a:rPr>
                <a:t>By </a:t>
              </a:r>
              <a:r>
                <a:rPr kumimoji="0" lang="zh-CN" altLang="en-US" sz="8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>
                      <a:lumMod val="65000"/>
                      <a:lumOff val="35000"/>
                    </a:prstClr>
                  </a:solidFill>
                  <a:effectLst/>
                  <a:uLnTx/>
                  <a:uFillTx/>
                  <a:latin typeface="迷你简汉真广标" panose="02010609000101010101" pitchFamily="49" charset="-122"/>
                  <a:ea typeface="迷你简汉真广标" panose="02010609000101010101" pitchFamily="49" charset="-122"/>
                  <a:cs typeface="+mn-cs"/>
                </a:rPr>
                <a:t>杜小二</a:t>
              </a:r>
              <a:endParaRPr kumimoji="0" lang="zh-CN" altLang="en-US" sz="800" b="0" i="0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lumMod val="65000"/>
                    <a:lumOff val="35000"/>
                  </a:prstClr>
                </a:solidFill>
                <a:effectLst/>
                <a:uLnTx/>
                <a:uFillTx/>
                <a:latin typeface="迷你简汉真广标" panose="02010609000101010101" pitchFamily="49" charset="-122"/>
                <a:ea typeface="迷你简汉真广标" panose="02010609000101010101" pitchFamily="49" charset="-122"/>
                <a:cs typeface="+mn-cs"/>
              </a:endParaRPr>
            </a:p>
          </p:txBody>
        </p:sp>
      </p:grpSp>
      <p:sp>
        <p:nvSpPr>
          <p:cNvPr id="24" name="标题占位符 1"/>
          <p:cNvSpPr>
            <a:spLocks noGrp="1"/>
          </p:cNvSpPr>
          <p:nvPr>
            <p:ph type="title"/>
          </p:nvPr>
        </p:nvSpPr>
        <p:spPr>
          <a:xfrm>
            <a:off x="416259" y="206382"/>
            <a:ext cx="3050391" cy="547102"/>
          </a:xfrm>
          <a:prstGeom prst="rect">
            <a:avLst/>
          </a:prstGeom>
        </p:spPr>
        <p:txBody>
          <a:bodyPr vert="horz" lIns="91436" tIns="45718" rIns="91436" bIns="45718" rtlCol="0" anchor="ctr">
            <a:normAutofit/>
          </a:bodyPr>
          <a:lstStyle>
            <a:lvl1pPr>
              <a:defRPr sz="1800">
                <a:solidFill>
                  <a:schemeClr val="bg1"/>
                </a:solidFill>
                <a:latin typeface="迷你简汉真广标" panose="02010609000101010101" pitchFamily="49" charset="-122"/>
                <a:ea typeface="迷你简汉真广标" panose="02010609000101010101" pitchFamily="49" charset="-122"/>
              </a:defRPr>
            </a:lvl1pPr>
          </a:lstStyle>
          <a:p>
            <a:r>
              <a:rPr lang="zh-CN" altLang="en-US" dirty="0"/>
              <a:t>单击此处编辑母版标题样式</a:t>
            </a:r>
            <a:endParaRPr lang="zh-CN" altLang="en-US" dirty="0"/>
          </a:p>
        </p:txBody>
      </p:sp>
    </p:spTree>
  </p:cSld>
  <p:clrMapOvr>
    <a:masterClrMapping/>
  </p:clrMapOvr>
  <p:hf hdr="0" dt="0"/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自定义版式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13"/>
          <p:cNvSpPr/>
          <p:nvPr userDrawn="1"/>
        </p:nvSpPr>
        <p:spPr>
          <a:xfrm>
            <a:off x="-8905" y="0"/>
            <a:ext cx="12202286" cy="6859588"/>
          </a:xfrm>
          <a:prstGeom prst="rect">
            <a:avLst/>
          </a:prstGeom>
          <a:gradFill flip="none" rotWithShape="1">
            <a:gsLst>
              <a:gs pos="0">
                <a:srgbClr val="77458B"/>
              </a:gs>
              <a:gs pos="100000">
                <a:srgbClr val="4F2D5D"/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36" tIns="45718" rIns="91436" bIns="45718"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srgbClr val="F34F57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A6620504-D840-6A40-90BC-6F3747762FA2}" type="datetime1">
              <a:rPr lang="en-US" smtClean="0">
                <a:solidFill>
                  <a:prstClr val="black">
                    <a:tint val="75000"/>
                  </a:prstClr>
                </a:solidFill>
              </a:rPr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hexa.png"/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0"/>
            <a:ext cx="12190413" cy="6859588"/>
          </a:xfrm>
          <a:prstGeom prst="rect">
            <a:avLst/>
          </a:prstGeom>
        </p:spPr>
      </p:pic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480435F3-CE51-FE47-901D-12AFFB0ECEA9}" type="datetime1">
              <a:rPr lang="en-US" smtClean="0">
                <a:solidFill>
                  <a:prstClr val="black">
                    <a:tint val="75000"/>
                  </a:prstClr>
                </a:solidFill>
              </a:rPr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en-US">
                <a:solidFill>
                  <a:prstClr val="white">
                    <a:lumMod val="65000"/>
                  </a:prstClr>
                </a:solidFill>
              </a:rPr>
              <a:t>WWW.DESIGNERSPARADISE.COM</a:t>
            </a:r>
            <a:endParaRPr lang="en-US" dirty="0">
              <a:solidFill>
                <a:prstClr val="white">
                  <a:lumMod val="65000"/>
                </a:prstClr>
              </a:solidFill>
            </a:endParaRPr>
          </a:p>
        </p:txBody>
      </p:sp>
    </p:spTree>
  </p:cSld>
  <p:clrMapOvr>
    <a:masterClrMapping/>
  </p:clrMapOvr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480435F3-CE51-FE47-901D-12AFFB0ECEA9}" type="datetime1">
              <a:rPr lang="en-US" smtClean="0">
                <a:solidFill>
                  <a:prstClr val="black">
                    <a:tint val="75000"/>
                  </a:prstClr>
                </a:solidFill>
              </a:rPr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latin typeface="LiHei Pro" panose="020B0500000000000000" pitchFamily="34" charset="-122"/>
                <a:ea typeface="LiHei Pro" panose="020B0500000000000000" pitchFamily="34" charset="-122"/>
              </a:defRPr>
            </a:lvl1pPr>
          </a:lstStyle>
          <a:p>
            <a:pPr>
              <a:defRPr/>
            </a:pPr>
            <a:r>
              <a:rPr lang="en-US">
                <a:solidFill>
                  <a:prstClr val="white">
                    <a:lumMod val="65000"/>
                  </a:prstClr>
                </a:solidFill>
              </a:rPr>
              <a:t>xiaoer.yanj.cn</a:t>
            </a:r>
            <a:endParaRPr lang="en-US" dirty="0">
              <a:solidFill>
                <a:prstClr val="white">
                  <a:lumMod val="6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 sz="1400">
                <a:solidFill>
                  <a:schemeClr val="tx1">
                    <a:lumMod val="50000"/>
                    <a:lumOff val="50000"/>
                  </a:schemeClr>
                </a:solidFill>
                <a:latin typeface="Impact" panose="020B0806030902050204" pitchFamily="34" charset="0"/>
              </a:defRPr>
            </a:lvl1pPr>
          </a:lstStyle>
          <a:p>
            <a:pPr>
              <a:defRPr/>
            </a:pPr>
            <a:fld id="{857B18ED-D931-45F4-8873-1BEDAB4DC03E}" type="slidenum">
              <a:rPr lang="en-US" smtClean="0">
                <a:solidFill>
                  <a:prstClr val="black">
                    <a:lumMod val="50000"/>
                    <a:lumOff val="50000"/>
                  </a:prstClr>
                </a:solidFill>
              </a:rPr>
            </a:fld>
            <a:endParaRPr lang="en-US" dirty="0">
              <a:solidFill>
                <a:prstClr val="black">
                  <a:lumMod val="50000"/>
                  <a:lumOff val="50000"/>
                </a:prstClr>
              </a:solidFill>
            </a:endParaRPr>
          </a:p>
        </p:txBody>
      </p:sp>
      <p:cxnSp>
        <p:nvCxnSpPr>
          <p:cNvPr id="7" name="直接连接符 6"/>
          <p:cNvCxnSpPr/>
          <p:nvPr userDrawn="1"/>
        </p:nvCxnSpPr>
        <p:spPr>
          <a:xfrm flipV="1">
            <a:off x="3024904" y="479935"/>
            <a:ext cx="8365514" cy="1"/>
          </a:xfrm>
          <a:prstGeom prst="line">
            <a:avLst/>
          </a:prstGeom>
          <a:ln w="19050">
            <a:solidFill>
              <a:schemeClr val="bg1">
                <a:lumMod val="50000"/>
              </a:schemeClr>
            </a:solidFill>
            <a:prstDash val="sysDot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8" name="组合 7"/>
          <p:cNvGrpSpPr/>
          <p:nvPr userDrawn="1"/>
        </p:nvGrpSpPr>
        <p:grpSpPr>
          <a:xfrm>
            <a:off x="1" y="195152"/>
            <a:ext cx="3125772" cy="569565"/>
            <a:chOff x="0" y="194743"/>
            <a:chExt cx="3126179" cy="569433"/>
          </a:xfrm>
        </p:grpSpPr>
        <p:sp>
          <p:nvSpPr>
            <p:cNvPr id="9" name="圆角矩形 8"/>
            <p:cNvSpPr/>
            <p:nvPr/>
          </p:nvSpPr>
          <p:spPr>
            <a:xfrm>
              <a:off x="173209" y="194743"/>
              <a:ext cx="2952970" cy="569433"/>
            </a:xfrm>
            <a:prstGeom prst="roundRect">
              <a:avLst>
                <a:gd name="adj" fmla="val 9976"/>
              </a:avLst>
            </a:prstGeom>
            <a:solidFill>
              <a:srgbClr val="01ACBE"/>
            </a:solidFill>
            <a:ln w="19050">
              <a:gradFill flip="none" rotWithShape="1">
                <a:gsLst>
                  <a:gs pos="88000">
                    <a:schemeClr val="bg1"/>
                  </a:gs>
                  <a:gs pos="0">
                    <a:schemeClr val="bg1">
                      <a:lumMod val="75000"/>
                    </a:schemeClr>
                  </a:gs>
                  <a:gs pos="71000">
                    <a:schemeClr val="bg1">
                      <a:lumMod val="85000"/>
                    </a:schemeClr>
                  </a:gs>
                  <a:gs pos="55000">
                    <a:schemeClr val="bg1"/>
                  </a:gs>
                  <a:gs pos="37000">
                    <a:schemeClr val="bg1">
                      <a:lumMod val="85000"/>
                    </a:schemeClr>
                  </a:gs>
                  <a:gs pos="22000">
                    <a:schemeClr val="bg1"/>
                  </a:gs>
                  <a:gs pos="100000">
                    <a:schemeClr val="bg1">
                      <a:lumMod val="75000"/>
                    </a:schemeClr>
                  </a:gs>
                </a:gsLst>
                <a:lin ang="1200000" scaled="0"/>
                <a:tileRect/>
              </a:gradFill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宋体" panose="02010600030101010101" pitchFamily="2" charset="-122"/>
                <a:cs typeface="+mn-cs"/>
              </a:endParaRPr>
            </a:p>
          </p:txBody>
        </p:sp>
        <p:grpSp>
          <p:nvGrpSpPr>
            <p:cNvPr id="10" name="组合 9"/>
            <p:cNvGrpSpPr/>
            <p:nvPr/>
          </p:nvGrpSpPr>
          <p:grpSpPr>
            <a:xfrm>
              <a:off x="0" y="290669"/>
              <a:ext cx="424561" cy="355906"/>
              <a:chOff x="469900" y="728859"/>
              <a:chExt cx="424561" cy="355906"/>
            </a:xfrm>
          </p:grpSpPr>
          <p:sp>
            <p:nvSpPr>
              <p:cNvPr id="11" name="椭圆 10"/>
              <p:cNvSpPr/>
              <p:nvPr/>
            </p:nvSpPr>
            <p:spPr>
              <a:xfrm rot="16200000">
                <a:off x="738264" y="928568"/>
                <a:ext cx="156198" cy="156196"/>
              </a:xfrm>
              <a:prstGeom prst="ellipse">
                <a:avLst/>
              </a:prstGeom>
              <a:gradFill>
                <a:gsLst>
                  <a:gs pos="75000">
                    <a:schemeClr val="bg1">
                      <a:lumMod val="95000"/>
                    </a:schemeClr>
                  </a:gs>
                  <a:gs pos="55000">
                    <a:schemeClr val="bg1">
                      <a:lumMod val="65000"/>
                    </a:schemeClr>
                  </a:gs>
                  <a:gs pos="35000">
                    <a:schemeClr val="bg1">
                      <a:lumMod val="95000"/>
                    </a:schemeClr>
                  </a:gs>
                  <a:gs pos="17000">
                    <a:schemeClr val="bg1">
                      <a:lumMod val="65000"/>
                    </a:schemeClr>
                  </a:gs>
                  <a:gs pos="0">
                    <a:schemeClr val="bg1"/>
                  </a:gs>
                  <a:gs pos="100000">
                    <a:schemeClr val="bg1">
                      <a:lumMod val="65000"/>
                    </a:schemeClr>
                  </a:gs>
                </a:gsLst>
                <a:lin ang="2700000" scaled="1"/>
              </a:gradFill>
              <a:ln>
                <a:noFill/>
              </a:ln>
              <a:effectLst>
                <a:outerShdw blurRad="12700" dist="12700" dir="2700000" algn="tl" rotWithShape="0">
                  <a:prstClr val="black">
                    <a:alpha val="40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Calibri" panose="020F0502020204030204"/>
                  <a:ea typeface="宋体" panose="02010600030101010101" pitchFamily="2" charset="-122"/>
                  <a:cs typeface="+mn-cs"/>
                </a:endParaRPr>
              </a:p>
            </p:txBody>
          </p:sp>
          <p:sp>
            <p:nvSpPr>
              <p:cNvPr id="12" name="椭圆 11"/>
              <p:cNvSpPr/>
              <p:nvPr/>
            </p:nvSpPr>
            <p:spPr>
              <a:xfrm rot="16200000">
                <a:off x="752463" y="942770"/>
                <a:ext cx="127798" cy="127797"/>
              </a:xfrm>
              <a:prstGeom prst="ellipse">
                <a:avLst/>
              </a:prstGeom>
              <a:solidFill>
                <a:schemeClr val="tx1">
                  <a:lumMod val="65000"/>
                  <a:lumOff val="35000"/>
                </a:schemeClr>
              </a:solidFill>
              <a:ln>
                <a:noFill/>
              </a:ln>
              <a:effectLst>
                <a:innerShdw blurRad="12700" dist="12700" dir="13500000">
                  <a:prstClr val="black">
                    <a:alpha val="50000"/>
                  </a:prstClr>
                </a:inn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Calibri" panose="020F0502020204030204"/>
                  <a:ea typeface="宋体" panose="02010600030101010101" pitchFamily="2" charset="-122"/>
                  <a:cs typeface="+mn-cs"/>
                </a:endParaRPr>
              </a:p>
            </p:txBody>
          </p:sp>
          <p:sp>
            <p:nvSpPr>
              <p:cNvPr id="13" name="椭圆 12"/>
              <p:cNvSpPr/>
              <p:nvPr/>
            </p:nvSpPr>
            <p:spPr>
              <a:xfrm rot="16200000">
                <a:off x="738264" y="728860"/>
                <a:ext cx="156198" cy="156196"/>
              </a:xfrm>
              <a:prstGeom prst="ellipse">
                <a:avLst/>
              </a:prstGeom>
              <a:gradFill>
                <a:gsLst>
                  <a:gs pos="75000">
                    <a:schemeClr val="bg1">
                      <a:lumMod val="95000"/>
                    </a:schemeClr>
                  </a:gs>
                  <a:gs pos="55000">
                    <a:schemeClr val="bg1">
                      <a:lumMod val="65000"/>
                    </a:schemeClr>
                  </a:gs>
                  <a:gs pos="35000">
                    <a:schemeClr val="bg1">
                      <a:lumMod val="95000"/>
                    </a:schemeClr>
                  </a:gs>
                  <a:gs pos="17000">
                    <a:schemeClr val="bg1">
                      <a:lumMod val="65000"/>
                    </a:schemeClr>
                  </a:gs>
                  <a:gs pos="0">
                    <a:schemeClr val="bg1"/>
                  </a:gs>
                  <a:gs pos="100000">
                    <a:schemeClr val="bg1">
                      <a:lumMod val="65000"/>
                    </a:schemeClr>
                  </a:gs>
                </a:gsLst>
                <a:lin ang="2700000" scaled="1"/>
              </a:gradFill>
              <a:ln>
                <a:noFill/>
              </a:ln>
              <a:effectLst>
                <a:outerShdw blurRad="12700" dist="12700" dir="2700000" algn="tl" rotWithShape="0">
                  <a:prstClr val="black">
                    <a:alpha val="40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Calibri" panose="020F0502020204030204"/>
                  <a:ea typeface="宋体" panose="02010600030101010101" pitchFamily="2" charset="-122"/>
                  <a:cs typeface="+mn-cs"/>
                </a:endParaRPr>
              </a:p>
            </p:txBody>
          </p:sp>
          <p:sp>
            <p:nvSpPr>
              <p:cNvPr id="14" name="椭圆 13"/>
              <p:cNvSpPr/>
              <p:nvPr/>
            </p:nvSpPr>
            <p:spPr>
              <a:xfrm rot="16200000">
                <a:off x="752463" y="743063"/>
                <a:ext cx="127798" cy="127797"/>
              </a:xfrm>
              <a:prstGeom prst="ellipse">
                <a:avLst/>
              </a:prstGeom>
              <a:solidFill>
                <a:schemeClr val="tx1">
                  <a:lumMod val="65000"/>
                  <a:lumOff val="35000"/>
                </a:schemeClr>
              </a:solidFill>
              <a:ln>
                <a:noFill/>
              </a:ln>
              <a:effectLst>
                <a:innerShdw blurRad="12700" dist="12700" dir="13500000">
                  <a:prstClr val="black">
                    <a:alpha val="50000"/>
                  </a:prstClr>
                </a:inn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Calibri" panose="020F0502020204030204"/>
                  <a:ea typeface="宋体" panose="02010600030101010101" pitchFamily="2" charset="-122"/>
                  <a:cs typeface="+mn-cs"/>
                </a:endParaRPr>
              </a:p>
            </p:txBody>
          </p:sp>
          <p:sp>
            <p:nvSpPr>
              <p:cNvPr id="15" name="圆角矩形 14"/>
              <p:cNvSpPr/>
              <p:nvPr/>
            </p:nvSpPr>
            <p:spPr>
              <a:xfrm rot="16200000">
                <a:off x="636543" y="859458"/>
                <a:ext cx="18656" cy="351942"/>
              </a:xfrm>
              <a:prstGeom prst="roundRect">
                <a:avLst>
                  <a:gd name="adj" fmla="val 50000"/>
                </a:avLst>
              </a:prstGeom>
              <a:gradFill>
                <a:gsLst>
                  <a:gs pos="74000">
                    <a:schemeClr val="bg1"/>
                  </a:gs>
                  <a:gs pos="52000">
                    <a:schemeClr val="bg1">
                      <a:lumMod val="85000"/>
                    </a:schemeClr>
                  </a:gs>
                  <a:gs pos="23000">
                    <a:schemeClr val="bg1">
                      <a:lumMod val="65000"/>
                    </a:schemeClr>
                  </a:gs>
                  <a:gs pos="0">
                    <a:schemeClr val="bg1">
                      <a:lumMod val="50000"/>
                    </a:schemeClr>
                  </a:gs>
                  <a:gs pos="100000">
                    <a:schemeClr val="bg1">
                      <a:lumMod val="65000"/>
                    </a:schemeClr>
                  </a:gs>
                </a:gsLst>
                <a:lin ang="5400000" scaled="1"/>
              </a:gradFill>
              <a:ln w="12700">
                <a:gradFill flip="none" rotWithShape="1">
                  <a:gsLst>
                    <a:gs pos="0">
                      <a:schemeClr val="bg1">
                        <a:lumMod val="65000"/>
                      </a:schemeClr>
                    </a:gs>
                    <a:gs pos="44000">
                      <a:schemeClr val="bg1">
                        <a:lumMod val="75000"/>
                      </a:schemeClr>
                    </a:gs>
                    <a:gs pos="78000">
                      <a:schemeClr val="bg1"/>
                    </a:gs>
                    <a:gs pos="61000">
                      <a:schemeClr val="bg1">
                        <a:lumMod val="100000"/>
                      </a:schemeClr>
                    </a:gs>
                    <a:gs pos="100000">
                      <a:schemeClr val="bg1">
                        <a:lumMod val="65000"/>
                      </a:schemeClr>
                    </a:gs>
                  </a:gsLst>
                  <a:lin ang="5400000" scaled="0"/>
                  <a:tileRect/>
                </a:gradFill>
              </a:ln>
              <a:effectLst>
                <a:outerShdw blurRad="25400" sx="102000" sy="102000" algn="ctr" rotWithShape="0">
                  <a:prstClr val="black">
                    <a:alpha val="40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Calibri" panose="020F0502020204030204"/>
                  <a:ea typeface="宋体" panose="02010600030101010101" pitchFamily="2" charset="-122"/>
                  <a:cs typeface="+mn-cs"/>
                </a:endParaRPr>
              </a:p>
            </p:txBody>
          </p:sp>
          <p:sp>
            <p:nvSpPr>
              <p:cNvPr id="16" name="圆角矩形 15"/>
              <p:cNvSpPr/>
              <p:nvPr/>
            </p:nvSpPr>
            <p:spPr>
              <a:xfrm rot="16200000">
                <a:off x="636543" y="809416"/>
                <a:ext cx="18656" cy="351942"/>
              </a:xfrm>
              <a:prstGeom prst="roundRect">
                <a:avLst>
                  <a:gd name="adj" fmla="val 50000"/>
                </a:avLst>
              </a:prstGeom>
              <a:gradFill>
                <a:gsLst>
                  <a:gs pos="74000">
                    <a:schemeClr val="bg1"/>
                  </a:gs>
                  <a:gs pos="52000">
                    <a:schemeClr val="bg1">
                      <a:lumMod val="85000"/>
                    </a:schemeClr>
                  </a:gs>
                  <a:gs pos="23000">
                    <a:schemeClr val="bg1">
                      <a:lumMod val="65000"/>
                    </a:schemeClr>
                  </a:gs>
                  <a:gs pos="0">
                    <a:schemeClr val="bg1">
                      <a:lumMod val="50000"/>
                    </a:schemeClr>
                  </a:gs>
                  <a:gs pos="100000">
                    <a:schemeClr val="bg1">
                      <a:lumMod val="65000"/>
                    </a:schemeClr>
                  </a:gs>
                </a:gsLst>
                <a:lin ang="5400000" scaled="1"/>
              </a:gradFill>
              <a:ln w="12700">
                <a:gradFill flip="none" rotWithShape="1">
                  <a:gsLst>
                    <a:gs pos="0">
                      <a:schemeClr val="bg1">
                        <a:lumMod val="65000"/>
                      </a:schemeClr>
                    </a:gs>
                    <a:gs pos="43000">
                      <a:schemeClr val="bg1">
                        <a:lumMod val="75000"/>
                      </a:schemeClr>
                    </a:gs>
                    <a:gs pos="79000">
                      <a:schemeClr val="bg1"/>
                    </a:gs>
                    <a:gs pos="61000">
                      <a:schemeClr val="bg1">
                        <a:lumMod val="100000"/>
                      </a:schemeClr>
                    </a:gs>
                    <a:gs pos="100000">
                      <a:schemeClr val="bg1">
                        <a:lumMod val="65000"/>
                      </a:schemeClr>
                    </a:gs>
                  </a:gsLst>
                  <a:lin ang="5400000" scaled="0"/>
                  <a:tileRect/>
                </a:gradFill>
              </a:ln>
              <a:effectLst>
                <a:outerShdw blurRad="25400" sx="102000" sy="102000" algn="ctr" rotWithShape="0">
                  <a:prstClr val="black">
                    <a:alpha val="40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Calibri" panose="020F0502020204030204"/>
                  <a:ea typeface="宋体" panose="02010600030101010101" pitchFamily="2" charset="-122"/>
                  <a:cs typeface="+mn-cs"/>
                </a:endParaRPr>
              </a:p>
            </p:txBody>
          </p:sp>
          <p:sp>
            <p:nvSpPr>
              <p:cNvPr id="17" name="圆角矩形 16"/>
              <p:cNvSpPr/>
              <p:nvPr/>
            </p:nvSpPr>
            <p:spPr>
              <a:xfrm rot="16200000">
                <a:off x="636543" y="655035"/>
                <a:ext cx="18656" cy="351942"/>
              </a:xfrm>
              <a:prstGeom prst="roundRect">
                <a:avLst>
                  <a:gd name="adj" fmla="val 50000"/>
                </a:avLst>
              </a:prstGeom>
              <a:gradFill>
                <a:gsLst>
                  <a:gs pos="74000">
                    <a:schemeClr val="bg1"/>
                  </a:gs>
                  <a:gs pos="52000">
                    <a:schemeClr val="bg1">
                      <a:lumMod val="85000"/>
                    </a:schemeClr>
                  </a:gs>
                  <a:gs pos="23000">
                    <a:schemeClr val="bg1">
                      <a:lumMod val="65000"/>
                    </a:schemeClr>
                  </a:gs>
                  <a:gs pos="0">
                    <a:schemeClr val="bg1">
                      <a:lumMod val="50000"/>
                    </a:schemeClr>
                  </a:gs>
                  <a:gs pos="100000">
                    <a:schemeClr val="bg1">
                      <a:lumMod val="65000"/>
                    </a:schemeClr>
                  </a:gs>
                </a:gsLst>
                <a:lin ang="5400000" scaled="1"/>
              </a:gradFill>
              <a:ln w="12700">
                <a:gradFill flip="none" rotWithShape="1">
                  <a:gsLst>
                    <a:gs pos="0">
                      <a:schemeClr val="bg1">
                        <a:lumMod val="65000"/>
                      </a:schemeClr>
                    </a:gs>
                    <a:gs pos="44000">
                      <a:schemeClr val="bg1">
                        <a:lumMod val="75000"/>
                      </a:schemeClr>
                    </a:gs>
                    <a:gs pos="78000">
                      <a:schemeClr val="bg1"/>
                    </a:gs>
                    <a:gs pos="61000">
                      <a:schemeClr val="bg1">
                        <a:lumMod val="100000"/>
                      </a:schemeClr>
                    </a:gs>
                    <a:gs pos="100000">
                      <a:schemeClr val="bg1">
                        <a:lumMod val="65000"/>
                      </a:schemeClr>
                    </a:gs>
                  </a:gsLst>
                  <a:lin ang="5400000" scaled="0"/>
                  <a:tileRect/>
                </a:gradFill>
              </a:ln>
              <a:effectLst>
                <a:outerShdw blurRad="25400" sx="102000" sy="102000" algn="ctr" rotWithShape="0">
                  <a:prstClr val="black">
                    <a:alpha val="40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Calibri" panose="020F0502020204030204"/>
                  <a:ea typeface="宋体" panose="02010600030101010101" pitchFamily="2" charset="-122"/>
                  <a:cs typeface="+mn-cs"/>
                </a:endParaRPr>
              </a:p>
            </p:txBody>
          </p:sp>
          <p:sp>
            <p:nvSpPr>
              <p:cNvPr id="18" name="圆角矩形 17"/>
              <p:cNvSpPr/>
              <p:nvPr/>
            </p:nvSpPr>
            <p:spPr>
              <a:xfrm rot="16200000">
                <a:off x="636543" y="604992"/>
                <a:ext cx="18656" cy="351942"/>
              </a:xfrm>
              <a:prstGeom prst="roundRect">
                <a:avLst>
                  <a:gd name="adj" fmla="val 50000"/>
                </a:avLst>
              </a:prstGeom>
              <a:gradFill>
                <a:gsLst>
                  <a:gs pos="74000">
                    <a:schemeClr val="bg1"/>
                  </a:gs>
                  <a:gs pos="52000">
                    <a:schemeClr val="bg1">
                      <a:lumMod val="85000"/>
                    </a:schemeClr>
                  </a:gs>
                  <a:gs pos="23000">
                    <a:schemeClr val="bg1">
                      <a:lumMod val="65000"/>
                    </a:schemeClr>
                  </a:gs>
                  <a:gs pos="0">
                    <a:schemeClr val="bg1">
                      <a:lumMod val="50000"/>
                    </a:schemeClr>
                  </a:gs>
                  <a:gs pos="100000">
                    <a:schemeClr val="bg1">
                      <a:lumMod val="65000"/>
                    </a:schemeClr>
                  </a:gs>
                </a:gsLst>
                <a:lin ang="5400000" scaled="1"/>
              </a:gradFill>
              <a:ln w="12700">
                <a:gradFill flip="none" rotWithShape="1">
                  <a:gsLst>
                    <a:gs pos="0">
                      <a:schemeClr val="bg1">
                        <a:lumMod val="65000"/>
                      </a:schemeClr>
                    </a:gs>
                    <a:gs pos="43000">
                      <a:schemeClr val="bg1">
                        <a:lumMod val="75000"/>
                      </a:schemeClr>
                    </a:gs>
                    <a:gs pos="79000">
                      <a:schemeClr val="bg1"/>
                    </a:gs>
                    <a:gs pos="61000">
                      <a:schemeClr val="bg1">
                        <a:lumMod val="100000"/>
                      </a:schemeClr>
                    </a:gs>
                    <a:gs pos="100000">
                      <a:schemeClr val="bg1">
                        <a:lumMod val="65000"/>
                      </a:schemeClr>
                    </a:gs>
                  </a:gsLst>
                  <a:lin ang="5400000" scaled="0"/>
                  <a:tileRect/>
                </a:gradFill>
              </a:ln>
              <a:effectLst>
                <a:outerShdw blurRad="25400" sx="102000" sy="102000" algn="ctr" rotWithShape="0">
                  <a:prstClr val="black">
                    <a:alpha val="40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Calibri" panose="020F0502020204030204"/>
                  <a:ea typeface="宋体" panose="02010600030101010101" pitchFamily="2" charset="-122"/>
                  <a:cs typeface="+mn-cs"/>
                </a:endParaRPr>
              </a:p>
            </p:txBody>
          </p:sp>
        </p:grpSp>
      </p:grpSp>
      <p:grpSp>
        <p:nvGrpSpPr>
          <p:cNvPr id="19" name="组合 18"/>
          <p:cNvGrpSpPr/>
          <p:nvPr userDrawn="1"/>
        </p:nvGrpSpPr>
        <p:grpSpPr>
          <a:xfrm>
            <a:off x="11352323" y="175669"/>
            <a:ext cx="838091" cy="743984"/>
            <a:chOff x="39833" y="101457"/>
            <a:chExt cx="838200" cy="743812"/>
          </a:xfrm>
        </p:grpSpPr>
        <p:grpSp>
          <p:nvGrpSpPr>
            <p:cNvPr id="20" name="组合 19"/>
            <p:cNvGrpSpPr/>
            <p:nvPr userDrawn="1"/>
          </p:nvGrpSpPr>
          <p:grpSpPr>
            <a:xfrm>
              <a:off x="130195" y="101457"/>
              <a:ext cx="647560" cy="567974"/>
              <a:chOff x="257420" y="226345"/>
              <a:chExt cx="540747" cy="474289"/>
            </a:xfrm>
          </p:grpSpPr>
          <p:pic>
            <p:nvPicPr>
              <p:cNvPr id="22" name="图片 21"/>
              <p:cNvPicPr>
                <a:picLocks noChangeAspect="1"/>
              </p:cNvPicPr>
              <p:nvPr userDrawn="1"/>
            </p:nvPicPr>
            <p:blipFill>
              <a:blip r:embed="rId2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257420" y="226345"/>
                <a:ext cx="472830" cy="472830"/>
              </a:xfrm>
              <a:prstGeom prst="rect">
                <a:avLst/>
              </a:prstGeom>
            </p:spPr>
          </p:pic>
          <p:pic>
            <p:nvPicPr>
              <p:cNvPr id="23" name="图片 22"/>
              <p:cNvPicPr>
                <a:picLocks noChangeAspect="1"/>
              </p:cNvPicPr>
              <p:nvPr userDrawn="1"/>
            </p:nvPicPr>
            <p:blipFill rotWithShape="1">
              <a:blip r:embed="rId3">
                <a:grayscl/>
                <a:extLst>
                  <a:ext uri="{BEBA8EAE-BF5A-486C-A8C5-ECC9F3942E4B}">
                    <a14:imgProps xmlns:a14="http://schemas.microsoft.com/office/drawing/2010/main">
                      <a14:imgLayer r:embed="rId4">
                        <a14:imgEffect>
                          <a14:colorTemperature colorTemp="2000"/>
                        </a14:imgEffect>
                      </a14:imgLayer>
                    </a14:imgProps>
                  </a:ext>
                </a:extLst>
              </a:blip>
              <a:srcRect b="72279"/>
              <a:stretch>
                <a:fillRect/>
              </a:stretch>
            </p:blipFill>
            <p:spPr>
              <a:xfrm flipH="1">
                <a:off x="265701" y="654915"/>
                <a:ext cx="532466" cy="45719"/>
              </a:xfrm>
              <a:prstGeom prst="rect">
                <a:avLst/>
              </a:prstGeom>
            </p:spPr>
          </p:pic>
        </p:grpSp>
        <p:sp>
          <p:nvSpPr>
            <p:cNvPr id="21" name="文本框 20"/>
            <p:cNvSpPr txBox="1"/>
            <p:nvPr userDrawn="1"/>
          </p:nvSpPr>
          <p:spPr>
            <a:xfrm>
              <a:off x="39833" y="629875"/>
              <a:ext cx="838200" cy="21539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r>
                <a:rPr kumimoji="0" lang="en-US" altLang="zh-CN" sz="8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>
                      <a:lumMod val="65000"/>
                      <a:lumOff val="35000"/>
                    </a:prstClr>
                  </a:solidFill>
                  <a:effectLst/>
                  <a:uLnTx/>
                  <a:uFillTx/>
                  <a:latin typeface="迷你简汉真广标" panose="02010609000101010101" pitchFamily="49" charset="-122"/>
                  <a:ea typeface="迷你简汉真广标" panose="02010609000101010101" pitchFamily="49" charset="-122"/>
                  <a:cs typeface="+mn-cs"/>
                </a:rPr>
                <a:t>By </a:t>
              </a:r>
              <a:r>
                <a:rPr kumimoji="0" lang="zh-CN" altLang="en-US" sz="8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>
                      <a:lumMod val="65000"/>
                      <a:lumOff val="35000"/>
                    </a:prstClr>
                  </a:solidFill>
                  <a:effectLst/>
                  <a:uLnTx/>
                  <a:uFillTx/>
                  <a:latin typeface="迷你简汉真广标" panose="02010609000101010101" pitchFamily="49" charset="-122"/>
                  <a:ea typeface="迷你简汉真广标" panose="02010609000101010101" pitchFamily="49" charset="-122"/>
                  <a:cs typeface="+mn-cs"/>
                </a:rPr>
                <a:t>杜小二</a:t>
              </a:r>
              <a:endParaRPr kumimoji="0" lang="zh-CN" altLang="en-US" sz="800" b="0" i="0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lumMod val="65000"/>
                    <a:lumOff val="35000"/>
                  </a:prstClr>
                </a:solidFill>
                <a:effectLst/>
                <a:uLnTx/>
                <a:uFillTx/>
                <a:latin typeface="迷你简汉真广标" panose="02010609000101010101" pitchFamily="49" charset="-122"/>
                <a:ea typeface="迷你简汉真广标" panose="02010609000101010101" pitchFamily="49" charset="-122"/>
                <a:cs typeface="+mn-cs"/>
              </a:endParaRPr>
            </a:p>
          </p:txBody>
        </p:sp>
      </p:grpSp>
      <p:sp>
        <p:nvSpPr>
          <p:cNvPr id="24" name="标题占位符 1"/>
          <p:cNvSpPr>
            <a:spLocks noGrp="1"/>
          </p:cNvSpPr>
          <p:nvPr>
            <p:ph type="title"/>
          </p:nvPr>
        </p:nvSpPr>
        <p:spPr>
          <a:xfrm>
            <a:off x="416259" y="206382"/>
            <a:ext cx="3050391" cy="547102"/>
          </a:xfrm>
          <a:prstGeom prst="rect">
            <a:avLst/>
          </a:prstGeom>
        </p:spPr>
        <p:txBody>
          <a:bodyPr vert="horz" lIns="91436" tIns="45718" rIns="91436" bIns="45718" rtlCol="0" anchor="ctr">
            <a:normAutofit/>
          </a:bodyPr>
          <a:lstStyle>
            <a:lvl1pPr>
              <a:defRPr sz="1800">
                <a:solidFill>
                  <a:schemeClr val="bg1"/>
                </a:solidFill>
                <a:latin typeface="迷你简汉真广标" panose="02010609000101010101" pitchFamily="49" charset="-122"/>
                <a:ea typeface="迷你简汉真广标" panose="02010609000101010101" pitchFamily="49" charset="-122"/>
              </a:defRPr>
            </a:lvl1pPr>
          </a:lstStyle>
          <a:p>
            <a:r>
              <a:rPr lang="zh-CN" altLang="en-US" dirty="0"/>
              <a:t>单击此处编辑母版标题样式</a:t>
            </a:r>
            <a:endParaRPr lang="zh-CN" altLang="en-US" dirty="0"/>
          </a:p>
        </p:txBody>
      </p:sp>
    </p:spTree>
  </p:cSld>
  <p:clrMapOvr>
    <a:masterClrMapping/>
  </p:clrMapOvr>
  <p:hf hdr="0" dt="0"/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自定义版式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13"/>
          <p:cNvSpPr/>
          <p:nvPr userDrawn="1"/>
        </p:nvSpPr>
        <p:spPr>
          <a:xfrm>
            <a:off x="-8905" y="0"/>
            <a:ext cx="12202286" cy="6859588"/>
          </a:xfrm>
          <a:prstGeom prst="rect">
            <a:avLst/>
          </a:prstGeom>
          <a:gradFill flip="none" rotWithShape="1">
            <a:gsLst>
              <a:gs pos="0">
                <a:srgbClr val="77458B"/>
              </a:gs>
              <a:gs pos="100000">
                <a:srgbClr val="4F2D5D"/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36" tIns="45718" rIns="91436" bIns="45718"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srgbClr val="F34F57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A6620504-D840-6A40-90BC-6F3747762FA2}" type="datetime1">
              <a:rPr lang="en-US" smtClean="0">
                <a:solidFill>
                  <a:prstClr val="black">
                    <a:tint val="75000"/>
                  </a:prstClr>
                </a:solidFill>
              </a:rPr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hexa.png"/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0"/>
            <a:ext cx="12190413" cy="6859588"/>
          </a:xfrm>
          <a:prstGeom prst="rect">
            <a:avLst/>
          </a:prstGeom>
        </p:spPr>
      </p:pic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480435F3-CE51-FE47-901D-12AFFB0ECEA9}" type="datetime1">
              <a:rPr lang="en-US" smtClean="0">
                <a:solidFill>
                  <a:prstClr val="black">
                    <a:tint val="75000"/>
                  </a:prstClr>
                </a:solidFill>
              </a:rPr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en-US">
                <a:solidFill>
                  <a:prstClr val="white">
                    <a:lumMod val="65000"/>
                  </a:prstClr>
                </a:solidFill>
              </a:rPr>
              <a:t>WWW.DESIGNERSPARADISE.COM</a:t>
            </a:r>
            <a:endParaRPr lang="en-US" dirty="0">
              <a:solidFill>
                <a:prstClr val="white">
                  <a:lumMod val="65000"/>
                </a:prstClr>
              </a:solidFill>
            </a:endParaRPr>
          </a:p>
        </p:txBody>
      </p:sp>
    </p:spTree>
  </p:cSld>
  <p:clrMapOvr>
    <a:masterClrMapping/>
  </p:clrMapOvr>
</p:sldLayout>
</file>

<file path=ppt/slideLayouts/slideLayout3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480435F3-CE51-FE47-901D-12AFFB0ECEA9}" type="datetime1">
              <a:rPr lang="en-US" smtClean="0">
                <a:solidFill>
                  <a:prstClr val="black">
                    <a:tint val="75000"/>
                  </a:prstClr>
                </a:solidFill>
              </a:rPr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latin typeface="LiHei Pro" panose="020B0500000000000000" pitchFamily="34" charset="-122"/>
                <a:ea typeface="LiHei Pro" panose="020B0500000000000000" pitchFamily="34" charset="-122"/>
              </a:defRPr>
            </a:lvl1pPr>
          </a:lstStyle>
          <a:p>
            <a:pPr>
              <a:defRPr/>
            </a:pPr>
            <a:r>
              <a:rPr lang="en-US">
                <a:solidFill>
                  <a:prstClr val="white">
                    <a:lumMod val="65000"/>
                  </a:prstClr>
                </a:solidFill>
              </a:rPr>
              <a:t>xiaoer.yanj.cn</a:t>
            </a:r>
            <a:endParaRPr lang="en-US" dirty="0">
              <a:solidFill>
                <a:prstClr val="white">
                  <a:lumMod val="6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 sz="1400">
                <a:solidFill>
                  <a:schemeClr val="tx1">
                    <a:lumMod val="50000"/>
                    <a:lumOff val="50000"/>
                  </a:schemeClr>
                </a:solidFill>
                <a:latin typeface="Impact" panose="020B0806030902050204" pitchFamily="34" charset="0"/>
              </a:defRPr>
            </a:lvl1pPr>
          </a:lstStyle>
          <a:p>
            <a:pPr>
              <a:defRPr/>
            </a:pPr>
            <a:fld id="{857B18ED-D931-45F4-8873-1BEDAB4DC03E}" type="slidenum">
              <a:rPr lang="en-US" smtClean="0">
                <a:solidFill>
                  <a:prstClr val="black">
                    <a:lumMod val="50000"/>
                    <a:lumOff val="50000"/>
                  </a:prstClr>
                </a:solidFill>
              </a:rPr>
            </a:fld>
            <a:endParaRPr lang="en-US" dirty="0">
              <a:solidFill>
                <a:prstClr val="black">
                  <a:lumMod val="50000"/>
                  <a:lumOff val="50000"/>
                </a:prstClr>
              </a:solidFill>
            </a:endParaRPr>
          </a:p>
        </p:txBody>
      </p:sp>
      <p:cxnSp>
        <p:nvCxnSpPr>
          <p:cNvPr id="7" name="直接连接符 6"/>
          <p:cNvCxnSpPr/>
          <p:nvPr userDrawn="1"/>
        </p:nvCxnSpPr>
        <p:spPr>
          <a:xfrm flipV="1">
            <a:off x="3024904" y="479935"/>
            <a:ext cx="8365514" cy="1"/>
          </a:xfrm>
          <a:prstGeom prst="line">
            <a:avLst/>
          </a:prstGeom>
          <a:ln w="19050">
            <a:solidFill>
              <a:schemeClr val="bg1">
                <a:lumMod val="50000"/>
              </a:schemeClr>
            </a:solidFill>
            <a:prstDash val="sysDot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8" name="组合 7"/>
          <p:cNvGrpSpPr/>
          <p:nvPr userDrawn="1"/>
        </p:nvGrpSpPr>
        <p:grpSpPr>
          <a:xfrm>
            <a:off x="1" y="195152"/>
            <a:ext cx="3125772" cy="569565"/>
            <a:chOff x="0" y="194743"/>
            <a:chExt cx="3126179" cy="569433"/>
          </a:xfrm>
        </p:grpSpPr>
        <p:sp>
          <p:nvSpPr>
            <p:cNvPr id="9" name="圆角矩形 8"/>
            <p:cNvSpPr/>
            <p:nvPr/>
          </p:nvSpPr>
          <p:spPr>
            <a:xfrm>
              <a:off x="173209" y="194743"/>
              <a:ext cx="2952970" cy="569433"/>
            </a:xfrm>
            <a:prstGeom prst="roundRect">
              <a:avLst>
                <a:gd name="adj" fmla="val 9976"/>
              </a:avLst>
            </a:prstGeom>
            <a:solidFill>
              <a:srgbClr val="01ACBE"/>
            </a:solidFill>
            <a:ln w="19050">
              <a:gradFill flip="none" rotWithShape="1">
                <a:gsLst>
                  <a:gs pos="88000">
                    <a:schemeClr val="bg1"/>
                  </a:gs>
                  <a:gs pos="0">
                    <a:schemeClr val="bg1">
                      <a:lumMod val="75000"/>
                    </a:schemeClr>
                  </a:gs>
                  <a:gs pos="71000">
                    <a:schemeClr val="bg1">
                      <a:lumMod val="85000"/>
                    </a:schemeClr>
                  </a:gs>
                  <a:gs pos="55000">
                    <a:schemeClr val="bg1"/>
                  </a:gs>
                  <a:gs pos="37000">
                    <a:schemeClr val="bg1">
                      <a:lumMod val="85000"/>
                    </a:schemeClr>
                  </a:gs>
                  <a:gs pos="22000">
                    <a:schemeClr val="bg1"/>
                  </a:gs>
                  <a:gs pos="100000">
                    <a:schemeClr val="bg1">
                      <a:lumMod val="75000"/>
                    </a:schemeClr>
                  </a:gs>
                </a:gsLst>
                <a:lin ang="1200000" scaled="0"/>
                <a:tileRect/>
              </a:gradFill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宋体" panose="02010600030101010101" pitchFamily="2" charset="-122"/>
                <a:cs typeface="+mn-cs"/>
              </a:endParaRPr>
            </a:p>
          </p:txBody>
        </p:sp>
        <p:grpSp>
          <p:nvGrpSpPr>
            <p:cNvPr id="10" name="组合 9"/>
            <p:cNvGrpSpPr/>
            <p:nvPr/>
          </p:nvGrpSpPr>
          <p:grpSpPr>
            <a:xfrm>
              <a:off x="0" y="290669"/>
              <a:ext cx="424561" cy="355906"/>
              <a:chOff x="469900" y="728859"/>
              <a:chExt cx="424561" cy="355906"/>
            </a:xfrm>
          </p:grpSpPr>
          <p:sp>
            <p:nvSpPr>
              <p:cNvPr id="11" name="椭圆 10"/>
              <p:cNvSpPr/>
              <p:nvPr/>
            </p:nvSpPr>
            <p:spPr>
              <a:xfrm rot="16200000">
                <a:off x="738264" y="928568"/>
                <a:ext cx="156198" cy="156196"/>
              </a:xfrm>
              <a:prstGeom prst="ellipse">
                <a:avLst/>
              </a:prstGeom>
              <a:gradFill>
                <a:gsLst>
                  <a:gs pos="75000">
                    <a:schemeClr val="bg1">
                      <a:lumMod val="95000"/>
                    </a:schemeClr>
                  </a:gs>
                  <a:gs pos="55000">
                    <a:schemeClr val="bg1">
                      <a:lumMod val="65000"/>
                    </a:schemeClr>
                  </a:gs>
                  <a:gs pos="35000">
                    <a:schemeClr val="bg1">
                      <a:lumMod val="95000"/>
                    </a:schemeClr>
                  </a:gs>
                  <a:gs pos="17000">
                    <a:schemeClr val="bg1">
                      <a:lumMod val="65000"/>
                    </a:schemeClr>
                  </a:gs>
                  <a:gs pos="0">
                    <a:schemeClr val="bg1"/>
                  </a:gs>
                  <a:gs pos="100000">
                    <a:schemeClr val="bg1">
                      <a:lumMod val="65000"/>
                    </a:schemeClr>
                  </a:gs>
                </a:gsLst>
                <a:lin ang="2700000" scaled="1"/>
              </a:gradFill>
              <a:ln>
                <a:noFill/>
              </a:ln>
              <a:effectLst>
                <a:outerShdw blurRad="12700" dist="12700" dir="2700000" algn="tl" rotWithShape="0">
                  <a:prstClr val="black">
                    <a:alpha val="40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Calibri" panose="020F0502020204030204"/>
                  <a:ea typeface="宋体" panose="02010600030101010101" pitchFamily="2" charset="-122"/>
                  <a:cs typeface="+mn-cs"/>
                </a:endParaRPr>
              </a:p>
            </p:txBody>
          </p:sp>
          <p:sp>
            <p:nvSpPr>
              <p:cNvPr id="12" name="椭圆 11"/>
              <p:cNvSpPr/>
              <p:nvPr/>
            </p:nvSpPr>
            <p:spPr>
              <a:xfrm rot="16200000">
                <a:off x="752463" y="942770"/>
                <a:ext cx="127798" cy="127797"/>
              </a:xfrm>
              <a:prstGeom prst="ellipse">
                <a:avLst/>
              </a:prstGeom>
              <a:solidFill>
                <a:schemeClr val="tx1">
                  <a:lumMod val="65000"/>
                  <a:lumOff val="35000"/>
                </a:schemeClr>
              </a:solidFill>
              <a:ln>
                <a:noFill/>
              </a:ln>
              <a:effectLst>
                <a:innerShdw blurRad="12700" dist="12700" dir="13500000">
                  <a:prstClr val="black">
                    <a:alpha val="50000"/>
                  </a:prstClr>
                </a:inn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Calibri" panose="020F0502020204030204"/>
                  <a:ea typeface="宋体" panose="02010600030101010101" pitchFamily="2" charset="-122"/>
                  <a:cs typeface="+mn-cs"/>
                </a:endParaRPr>
              </a:p>
            </p:txBody>
          </p:sp>
          <p:sp>
            <p:nvSpPr>
              <p:cNvPr id="13" name="椭圆 12"/>
              <p:cNvSpPr/>
              <p:nvPr/>
            </p:nvSpPr>
            <p:spPr>
              <a:xfrm rot="16200000">
                <a:off x="738264" y="728860"/>
                <a:ext cx="156198" cy="156196"/>
              </a:xfrm>
              <a:prstGeom prst="ellipse">
                <a:avLst/>
              </a:prstGeom>
              <a:gradFill>
                <a:gsLst>
                  <a:gs pos="75000">
                    <a:schemeClr val="bg1">
                      <a:lumMod val="95000"/>
                    </a:schemeClr>
                  </a:gs>
                  <a:gs pos="55000">
                    <a:schemeClr val="bg1">
                      <a:lumMod val="65000"/>
                    </a:schemeClr>
                  </a:gs>
                  <a:gs pos="35000">
                    <a:schemeClr val="bg1">
                      <a:lumMod val="95000"/>
                    </a:schemeClr>
                  </a:gs>
                  <a:gs pos="17000">
                    <a:schemeClr val="bg1">
                      <a:lumMod val="65000"/>
                    </a:schemeClr>
                  </a:gs>
                  <a:gs pos="0">
                    <a:schemeClr val="bg1"/>
                  </a:gs>
                  <a:gs pos="100000">
                    <a:schemeClr val="bg1">
                      <a:lumMod val="65000"/>
                    </a:schemeClr>
                  </a:gs>
                </a:gsLst>
                <a:lin ang="2700000" scaled="1"/>
              </a:gradFill>
              <a:ln>
                <a:noFill/>
              </a:ln>
              <a:effectLst>
                <a:outerShdw blurRad="12700" dist="12700" dir="2700000" algn="tl" rotWithShape="0">
                  <a:prstClr val="black">
                    <a:alpha val="40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Calibri" panose="020F0502020204030204"/>
                  <a:ea typeface="宋体" panose="02010600030101010101" pitchFamily="2" charset="-122"/>
                  <a:cs typeface="+mn-cs"/>
                </a:endParaRPr>
              </a:p>
            </p:txBody>
          </p:sp>
          <p:sp>
            <p:nvSpPr>
              <p:cNvPr id="14" name="椭圆 13"/>
              <p:cNvSpPr/>
              <p:nvPr/>
            </p:nvSpPr>
            <p:spPr>
              <a:xfrm rot="16200000">
                <a:off x="752463" y="743063"/>
                <a:ext cx="127798" cy="127797"/>
              </a:xfrm>
              <a:prstGeom prst="ellipse">
                <a:avLst/>
              </a:prstGeom>
              <a:solidFill>
                <a:schemeClr val="tx1">
                  <a:lumMod val="65000"/>
                  <a:lumOff val="35000"/>
                </a:schemeClr>
              </a:solidFill>
              <a:ln>
                <a:noFill/>
              </a:ln>
              <a:effectLst>
                <a:innerShdw blurRad="12700" dist="12700" dir="13500000">
                  <a:prstClr val="black">
                    <a:alpha val="50000"/>
                  </a:prstClr>
                </a:inn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Calibri" panose="020F0502020204030204"/>
                  <a:ea typeface="宋体" panose="02010600030101010101" pitchFamily="2" charset="-122"/>
                  <a:cs typeface="+mn-cs"/>
                </a:endParaRPr>
              </a:p>
            </p:txBody>
          </p:sp>
          <p:sp>
            <p:nvSpPr>
              <p:cNvPr id="15" name="圆角矩形 14"/>
              <p:cNvSpPr/>
              <p:nvPr/>
            </p:nvSpPr>
            <p:spPr>
              <a:xfrm rot="16200000">
                <a:off x="636543" y="859458"/>
                <a:ext cx="18656" cy="351942"/>
              </a:xfrm>
              <a:prstGeom prst="roundRect">
                <a:avLst>
                  <a:gd name="adj" fmla="val 50000"/>
                </a:avLst>
              </a:prstGeom>
              <a:gradFill>
                <a:gsLst>
                  <a:gs pos="74000">
                    <a:schemeClr val="bg1"/>
                  </a:gs>
                  <a:gs pos="52000">
                    <a:schemeClr val="bg1">
                      <a:lumMod val="85000"/>
                    </a:schemeClr>
                  </a:gs>
                  <a:gs pos="23000">
                    <a:schemeClr val="bg1">
                      <a:lumMod val="65000"/>
                    </a:schemeClr>
                  </a:gs>
                  <a:gs pos="0">
                    <a:schemeClr val="bg1">
                      <a:lumMod val="50000"/>
                    </a:schemeClr>
                  </a:gs>
                  <a:gs pos="100000">
                    <a:schemeClr val="bg1">
                      <a:lumMod val="65000"/>
                    </a:schemeClr>
                  </a:gs>
                </a:gsLst>
                <a:lin ang="5400000" scaled="1"/>
              </a:gradFill>
              <a:ln w="12700">
                <a:gradFill flip="none" rotWithShape="1">
                  <a:gsLst>
                    <a:gs pos="0">
                      <a:schemeClr val="bg1">
                        <a:lumMod val="65000"/>
                      </a:schemeClr>
                    </a:gs>
                    <a:gs pos="44000">
                      <a:schemeClr val="bg1">
                        <a:lumMod val="75000"/>
                      </a:schemeClr>
                    </a:gs>
                    <a:gs pos="78000">
                      <a:schemeClr val="bg1"/>
                    </a:gs>
                    <a:gs pos="61000">
                      <a:schemeClr val="bg1">
                        <a:lumMod val="100000"/>
                      </a:schemeClr>
                    </a:gs>
                    <a:gs pos="100000">
                      <a:schemeClr val="bg1">
                        <a:lumMod val="65000"/>
                      </a:schemeClr>
                    </a:gs>
                  </a:gsLst>
                  <a:lin ang="5400000" scaled="0"/>
                  <a:tileRect/>
                </a:gradFill>
              </a:ln>
              <a:effectLst>
                <a:outerShdw blurRad="25400" sx="102000" sy="102000" algn="ctr" rotWithShape="0">
                  <a:prstClr val="black">
                    <a:alpha val="40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Calibri" panose="020F0502020204030204"/>
                  <a:ea typeface="宋体" panose="02010600030101010101" pitchFamily="2" charset="-122"/>
                  <a:cs typeface="+mn-cs"/>
                </a:endParaRPr>
              </a:p>
            </p:txBody>
          </p:sp>
          <p:sp>
            <p:nvSpPr>
              <p:cNvPr id="16" name="圆角矩形 15"/>
              <p:cNvSpPr/>
              <p:nvPr/>
            </p:nvSpPr>
            <p:spPr>
              <a:xfrm rot="16200000">
                <a:off x="636543" y="809416"/>
                <a:ext cx="18656" cy="351942"/>
              </a:xfrm>
              <a:prstGeom prst="roundRect">
                <a:avLst>
                  <a:gd name="adj" fmla="val 50000"/>
                </a:avLst>
              </a:prstGeom>
              <a:gradFill>
                <a:gsLst>
                  <a:gs pos="74000">
                    <a:schemeClr val="bg1"/>
                  </a:gs>
                  <a:gs pos="52000">
                    <a:schemeClr val="bg1">
                      <a:lumMod val="85000"/>
                    </a:schemeClr>
                  </a:gs>
                  <a:gs pos="23000">
                    <a:schemeClr val="bg1">
                      <a:lumMod val="65000"/>
                    </a:schemeClr>
                  </a:gs>
                  <a:gs pos="0">
                    <a:schemeClr val="bg1">
                      <a:lumMod val="50000"/>
                    </a:schemeClr>
                  </a:gs>
                  <a:gs pos="100000">
                    <a:schemeClr val="bg1">
                      <a:lumMod val="65000"/>
                    </a:schemeClr>
                  </a:gs>
                </a:gsLst>
                <a:lin ang="5400000" scaled="1"/>
              </a:gradFill>
              <a:ln w="12700">
                <a:gradFill flip="none" rotWithShape="1">
                  <a:gsLst>
                    <a:gs pos="0">
                      <a:schemeClr val="bg1">
                        <a:lumMod val="65000"/>
                      </a:schemeClr>
                    </a:gs>
                    <a:gs pos="43000">
                      <a:schemeClr val="bg1">
                        <a:lumMod val="75000"/>
                      </a:schemeClr>
                    </a:gs>
                    <a:gs pos="79000">
                      <a:schemeClr val="bg1"/>
                    </a:gs>
                    <a:gs pos="61000">
                      <a:schemeClr val="bg1">
                        <a:lumMod val="100000"/>
                      </a:schemeClr>
                    </a:gs>
                    <a:gs pos="100000">
                      <a:schemeClr val="bg1">
                        <a:lumMod val="65000"/>
                      </a:schemeClr>
                    </a:gs>
                  </a:gsLst>
                  <a:lin ang="5400000" scaled="0"/>
                  <a:tileRect/>
                </a:gradFill>
              </a:ln>
              <a:effectLst>
                <a:outerShdw blurRad="25400" sx="102000" sy="102000" algn="ctr" rotWithShape="0">
                  <a:prstClr val="black">
                    <a:alpha val="40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Calibri" panose="020F0502020204030204"/>
                  <a:ea typeface="宋体" panose="02010600030101010101" pitchFamily="2" charset="-122"/>
                  <a:cs typeface="+mn-cs"/>
                </a:endParaRPr>
              </a:p>
            </p:txBody>
          </p:sp>
          <p:sp>
            <p:nvSpPr>
              <p:cNvPr id="17" name="圆角矩形 16"/>
              <p:cNvSpPr/>
              <p:nvPr/>
            </p:nvSpPr>
            <p:spPr>
              <a:xfrm rot="16200000">
                <a:off x="636543" y="655035"/>
                <a:ext cx="18656" cy="351942"/>
              </a:xfrm>
              <a:prstGeom prst="roundRect">
                <a:avLst>
                  <a:gd name="adj" fmla="val 50000"/>
                </a:avLst>
              </a:prstGeom>
              <a:gradFill>
                <a:gsLst>
                  <a:gs pos="74000">
                    <a:schemeClr val="bg1"/>
                  </a:gs>
                  <a:gs pos="52000">
                    <a:schemeClr val="bg1">
                      <a:lumMod val="85000"/>
                    </a:schemeClr>
                  </a:gs>
                  <a:gs pos="23000">
                    <a:schemeClr val="bg1">
                      <a:lumMod val="65000"/>
                    </a:schemeClr>
                  </a:gs>
                  <a:gs pos="0">
                    <a:schemeClr val="bg1">
                      <a:lumMod val="50000"/>
                    </a:schemeClr>
                  </a:gs>
                  <a:gs pos="100000">
                    <a:schemeClr val="bg1">
                      <a:lumMod val="65000"/>
                    </a:schemeClr>
                  </a:gs>
                </a:gsLst>
                <a:lin ang="5400000" scaled="1"/>
              </a:gradFill>
              <a:ln w="12700">
                <a:gradFill flip="none" rotWithShape="1">
                  <a:gsLst>
                    <a:gs pos="0">
                      <a:schemeClr val="bg1">
                        <a:lumMod val="65000"/>
                      </a:schemeClr>
                    </a:gs>
                    <a:gs pos="44000">
                      <a:schemeClr val="bg1">
                        <a:lumMod val="75000"/>
                      </a:schemeClr>
                    </a:gs>
                    <a:gs pos="78000">
                      <a:schemeClr val="bg1"/>
                    </a:gs>
                    <a:gs pos="61000">
                      <a:schemeClr val="bg1">
                        <a:lumMod val="100000"/>
                      </a:schemeClr>
                    </a:gs>
                    <a:gs pos="100000">
                      <a:schemeClr val="bg1">
                        <a:lumMod val="65000"/>
                      </a:schemeClr>
                    </a:gs>
                  </a:gsLst>
                  <a:lin ang="5400000" scaled="0"/>
                  <a:tileRect/>
                </a:gradFill>
              </a:ln>
              <a:effectLst>
                <a:outerShdw blurRad="25400" sx="102000" sy="102000" algn="ctr" rotWithShape="0">
                  <a:prstClr val="black">
                    <a:alpha val="40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Calibri" panose="020F0502020204030204"/>
                  <a:ea typeface="宋体" panose="02010600030101010101" pitchFamily="2" charset="-122"/>
                  <a:cs typeface="+mn-cs"/>
                </a:endParaRPr>
              </a:p>
            </p:txBody>
          </p:sp>
          <p:sp>
            <p:nvSpPr>
              <p:cNvPr id="18" name="圆角矩形 17"/>
              <p:cNvSpPr/>
              <p:nvPr/>
            </p:nvSpPr>
            <p:spPr>
              <a:xfrm rot="16200000">
                <a:off x="636543" y="604992"/>
                <a:ext cx="18656" cy="351942"/>
              </a:xfrm>
              <a:prstGeom prst="roundRect">
                <a:avLst>
                  <a:gd name="adj" fmla="val 50000"/>
                </a:avLst>
              </a:prstGeom>
              <a:gradFill>
                <a:gsLst>
                  <a:gs pos="74000">
                    <a:schemeClr val="bg1"/>
                  </a:gs>
                  <a:gs pos="52000">
                    <a:schemeClr val="bg1">
                      <a:lumMod val="85000"/>
                    </a:schemeClr>
                  </a:gs>
                  <a:gs pos="23000">
                    <a:schemeClr val="bg1">
                      <a:lumMod val="65000"/>
                    </a:schemeClr>
                  </a:gs>
                  <a:gs pos="0">
                    <a:schemeClr val="bg1">
                      <a:lumMod val="50000"/>
                    </a:schemeClr>
                  </a:gs>
                  <a:gs pos="100000">
                    <a:schemeClr val="bg1">
                      <a:lumMod val="65000"/>
                    </a:schemeClr>
                  </a:gs>
                </a:gsLst>
                <a:lin ang="5400000" scaled="1"/>
              </a:gradFill>
              <a:ln w="12700">
                <a:gradFill flip="none" rotWithShape="1">
                  <a:gsLst>
                    <a:gs pos="0">
                      <a:schemeClr val="bg1">
                        <a:lumMod val="65000"/>
                      </a:schemeClr>
                    </a:gs>
                    <a:gs pos="43000">
                      <a:schemeClr val="bg1">
                        <a:lumMod val="75000"/>
                      </a:schemeClr>
                    </a:gs>
                    <a:gs pos="79000">
                      <a:schemeClr val="bg1"/>
                    </a:gs>
                    <a:gs pos="61000">
                      <a:schemeClr val="bg1">
                        <a:lumMod val="100000"/>
                      </a:schemeClr>
                    </a:gs>
                    <a:gs pos="100000">
                      <a:schemeClr val="bg1">
                        <a:lumMod val="65000"/>
                      </a:schemeClr>
                    </a:gs>
                  </a:gsLst>
                  <a:lin ang="5400000" scaled="0"/>
                  <a:tileRect/>
                </a:gradFill>
              </a:ln>
              <a:effectLst>
                <a:outerShdw blurRad="25400" sx="102000" sy="102000" algn="ctr" rotWithShape="0">
                  <a:prstClr val="black">
                    <a:alpha val="40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Calibri" panose="020F0502020204030204"/>
                  <a:ea typeface="宋体" panose="02010600030101010101" pitchFamily="2" charset="-122"/>
                  <a:cs typeface="+mn-cs"/>
                </a:endParaRPr>
              </a:p>
            </p:txBody>
          </p:sp>
        </p:grpSp>
      </p:grpSp>
      <p:grpSp>
        <p:nvGrpSpPr>
          <p:cNvPr id="19" name="组合 18"/>
          <p:cNvGrpSpPr/>
          <p:nvPr userDrawn="1"/>
        </p:nvGrpSpPr>
        <p:grpSpPr>
          <a:xfrm>
            <a:off x="11352323" y="175669"/>
            <a:ext cx="838091" cy="743984"/>
            <a:chOff x="39833" y="101457"/>
            <a:chExt cx="838200" cy="743812"/>
          </a:xfrm>
        </p:grpSpPr>
        <p:grpSp>
          <p:nvGrpSpPr>
            <p:cNvPr id="20" name="组合 19"/>
            <p:cNvGrpSpPr/>
            <p:nvPr userDrawn="1"/>
          </p:nvGrpSpPr>
          <p:grpSpPr>
            <a:xfrm>
              <a:off x="130195" y="101457"/>
              <a:ext cx="647560" cy="567974"/>
              <a:chOff x="257420" y="226345"/>
              <a:chExt cx="540747" cy="474289"/>
            </a:xfrm>
          </p:grpSpPr>
          <p:pic>
            <p:nvPicPr>
              <p:cNvPr id="22" name="图片 21"/>
              <p:cNvPicPr>
                <a:picLocks noChangeAspect="1"/>
              </p:cNvPicPr>
              <p:nvPr userDrawn="1"/>
            </p:nvPicPr>
            <p:blipFill>
              <a:blip r:embed="rId2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257420" y="226345"/>
                <a:ext cx="472830" cy="472830"/>
              </a:xfrm>
              <a:prstGeom prst="rect">
                <a:avLst/>
              </a:prstGeom>
            </p:spPr>
          </p:pic>
          <p:pic>
            <p:nvPicPr>
              <p:cNvPr id="23" name="图片 22"/>
              <p:cNvPicPr>
                <a:picLocks noChangeAspect="1"/>
              </p:cNvPicPr>
              <p:nvPr userDrawn="1"/>
            </p:nvPicPr>
            <p:blipFill rotWithShape="1">
              <a:blip r:embed="rId3">
                <a:grayscl/>
                <a:extLst>
                  <a:ext uri="{BEBA8EAE-BF5A-486C-A8C5-ECC9F3942E4B}">
                    <a14:imgProps xmlns:a14="http://schemas.microsoft.com/office/drawing/2010/main">
                      <a14:imgLayer r:embed="rId4">
                        <a14:imgEffect>
                          <a14:colorTemperature colorTemp="2000"/>
                        </a14:imgEffect>
                      </a14:imgLayer>
                    </a14:imgProps>
                  </a:ext>
                </a:extLst>
              </a:blip>
              <a:srcRect b="72279"/>
              <a:stretch>
                <a:fillRect/>
              </a:stretch>
            </p:blipFill>
            <p:spPr>
              <a:xfrm flipH="1">
                <a:off x="265701" y="654915"/>
                <a:ext cx="532466" cy="45719"/>
              </a:xfrm>
              <a:prstGeom prst="rect">
                <a:avLst/>
              </a:prstGeom>
            </p:spPr>
          </p:pic>
        </p:grpSp>
        <p:sp>
          <p:nvSpPr>
            <p:cNvPr id="21" name="文本框 20"/>
            <p:cNvSpPr txBox="1"/>
            <p:nvPr userDrawn="1"/>
          </p:nvSpPr>
          <p:spPr>
            <a:xfrm>
              <a:off x="39833" y="629875"/>
              <a:ext cx="838200" cy="21539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r>
                <a:rPr kumimoji="0" lang="en-US" altLang="zh-CN" sz="8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>
                      <a:lumMod val="65000"/>
                      <a:lumOff val="35000"/>
                    </a:prstClr>
                  </a:solidFill>
                  <a:effectLst/>
                  <a:uLnTx/>
                  <a:uFillTx/>
                  <a:latin typeface="迷你简汉真广标" panose="02010609000101010101" pitchFamily="49" charset="-122"/>
                  <a:ea typeface="迷你简汉真广标" panose="02010609000101010101" pitchFamily="49" charset="-122"/>
                  <a:cs typeface="+mn-cs"/>
                </a:rPr>
                <a:t>By </a:t>
              </a:r>
              <a:r>
                <a:rPr kumimoji="0" lang="zh-CN" altLang="en-US" sz="8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>
                      <a:lumMod val="65000"/>
                      <a:lumOff val="35000"/>
                    </a:prstClr>
                  </a:solidFill>
                  <a:effectLst/>
                  <a:uLnTx/>
                  <a:uFillTx/>
                  <a:latin typeface="迷你简汉真广标" panose="02010609000101010101" pitchFamily="49" charset="-122"/>
                  <a:ea typeface="迷你简汉真广标" panose="02010609000101010101" pitchFamily="49" charset="-122"/>
                  <a:cs typeface="+mn-cs"/>
                </a:rPr>
                <a:t>杜小二</a:t>
              </a:r>
              <a:endParaRPr kumimoji="0" lang="zh-CN" altLang="en-US" sz="800" b="0" i="0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lumMod val="65000"/>
                    <a:lumOff val="35000"/>
                  </a:prstClr>
                </a:solidFill>
                <a:effectLst/>
                <a:uLnTx/>
                <a:uFillTx/>
                <a:latin typeface="迷你简汉真广标" panose="02010609000101010101" pitchFamily="49" charset="-122"/>
                <a:ea typeface="迷你简汉真广标" panose="02010609000101010101" pitchFamily="49" charset="-122"/>
                <a:cs typeface="+mn-cs"/>
              </a:endParaRPr>
            </a:p>
          </p:txBody>
        </p:sp>
      </p:grpSp>
      <p:sp>
        <p:nvSpPr>
          <p:cNvPr id="24" name="标题占位符 1"/>
          <p:cNvSpPr>
            <a:spLocks noGrp="1"/>
          </p:cNvSpPr>
          <p:nvPr>
            <p:ph type="title"/>
          </p:nvPr>
        </p:nvSpPr>
        <p:spPr>
          <a:xfrm>
            <a:off x="416259" y="206382"/>
            <a:ext cx="3050391" cy="547102"/>
          </a:xfrm>
          <a:prstGeom prst="rect">
            <a:avLst/>
          </a:prstGeom>
        </p:spPr>
        <p:txBody>
          <a:bodyPr vert="horz" lIns="91436" tIns="45718" rIns="91436" bIns="45718" rtlCol="0" anchor="ctr">
            <a:normAutofit/>
          </a:bodyPr>
          <a:lstStyle>
            <a:lvl1pPr>
              <a:defRPr sz="1800">
                <a:solidFill>
                  <a:schemeClr val="bg1"/>
                </a:solidFill>
                <a:latin typeface="迷你简汉真广标" panose="02010609000101010101" pitchFamily="49" charset="-122"/>
                <a:ea typeface="迷你简汉真广标" panose="02010609000101010101" pitchFamily="49" charset="-122"/>
              </a:defRPr>
            </a:lvl1pPr>
          </a:lstStyle>
          <a:p>
            <a:r>
              <a:rPr lang="zh-CN" altLang="en-US" dirty="0"/>
              <a:t>单击此处编辑母版标题样式</a:t>
            </a:r>
            <a:endParaRPr lang="zh-CN" altLang="en-US" dirty="0"/>
          </a:p>
        </p:txBody>
      </p:sp>
    </p:spTree>
  </p:cSld>
  <p:clrMapOvr>
    <a:masterClrMapping/>
  </p:clrMapOvr>
  <p:hf hdr="0" dt="0"/>
</p:sldLayout>
</file>

<file path=ppt/slideLayouts/slideLayout3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自定义版式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13"/>
          <p:cNvSpPr/>
          <p:nvPr userDrawn="1"/>
        </p:nvSpPr>
        <p:spPr>
          <a:xfrm>
            <a:off x="-8905" y="0"/>
            <a:ext cx="12202286" cy="6859588"/>
          </a:xfrm>
          <a:prstGeom prst="rect">
            <a:avLst/>
          </a:prstGeom>
          <a:gradFill flip="none" rotWithShape="1">
            <a:gsLst>
              <a:gs pos="0">
                <a:srgbClr val="77458B"/>
              </a:gs>
              <a:gs pos="100000">
                <a:srgbClr val="4F2D5D"/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36" tIns="45718" rIns="91436" bIns="45718"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srgbClr val="F34F57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A6620504-D840-6A40-90BC-6F3747762FA2}" type="datetime1">
              <a:rPr lang="en-US" smtClean="0">
                <a:solidFill>
                  <a:prstClr val="black">
                    <a:tint val="75000"/>
                  </a:prstClr>
                </a:solidFill>
              </a:rPr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</p:sldLayout>
</file>

<file path=ppt/slideLayouts/slideLayout3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914282" y="2130922"/>
            <a:ext cx="10361851" cy="1470365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828563" y="3887100"/>
            <a:ext cx="8533289" cy="1753006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609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1219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2438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3048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426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4876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406E9206-D2D6-4057-92D4-39C87A03E66D}" type="datetime1">
              <a:rPr lang="en-US" altLang="zh-CN" smtClean="0">
                <a:solidFill>
                  <a:prstClr val="black">
                    <a:tint val="75000"/>
                  </a:prstClr>
                </a:solidFill>
              </a:rPr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601EE9E8-4134-49B0-9AA7-3089E6521627}" type="slidenum">
              <a:rPr lang="en-US" smtClean="0">
                <a:solidFill>
                  <a:prstClr val="black">
                    <a:tint val="75000"/>
                  </a:prstClr>
                </a:solidFill>
              </a:rPr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</p:sldLayout>
</file>

<file path=ppt/slideLayouts/slideLayout37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  <a:endParaRPr lang="en-US"/>
          </a:p>
          <a:p>
            <a:pPr lvl="1"/>
            <a:r>
              <a:rPr lang="en-US"/>
              <a:t>Second level</a:t>
            </a:r>
            <a:endParaRPr lang="en-US"/>
          </a:p>
          <a:p>
            <a:pPr lvl="2"/>
            <a:r>
              <a:rPr lang="en-US"/>
              <a:t>Third level</a:t>
            </a:r>
            <a:endParaRPr lang="en-US"/>
          </a:p>
          <a:p>
            <a:pPr lvl="3"/>
            <a:r>
              <a:rPr lang="en-US"/>
              <a:t>Fourth level</a:t>
            </a:r>
            <a:endParaRPr lang="en-US"/>
          </a:p>
          <a:p>
            <a:pPr lvl="4"/>
            <a:r>
              <a:rPr lang="en-US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C052E9E1-D97D-4C90-BB96-FA1ED58B786F}" type="datetime1">
              <a:rPr lang="en-US" altLang="zh-CN" smtClean="0">
                <a:solidFill>
                  <a:prstClr val="black">
                    <a:tint val="75000"/>
                  </a:prstClr>
                </a:solidFill>
              </a:rPr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601EE9E8-4134-49B0-9AA7-3089E6521627}" type="slidenum">
              <a:rPr lang="en-US" smtClean="0">
                <a:solidFill>
                  <a:prstClr val="black">
                    <a:tint val="75000"/>
                  </a:prstClr>
                </a:solidFill>
              </a:rPr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</p:sldLayout>
</file>

<file path=ppt/slideLayouts/slideLayout38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62960" y="4407923"/>
            <a:ext cx="10361851" cy="1362390"/>
          </a:xfrm>
        </p:spPr>
        <p:txBody>
          <a:bodyPr anchor="t"/>
          <a:lstStyle>
            <a:lvl1pPr algn="l">
              <a:defRPr sz="5400" b="1" cap="all"/>
            </a:lvl1pPr>
          </a:lstStyle>
          <a:p>
            <a:r>
              <a:rPr lang="en-US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962960" y="2907387"/>
            <a:ext cx="10361851" cy="1500534"/>
          </a:xfrm>
        </p:spPr>
        <p:txBody>
          <a:bodyPr anchor="b"/>
          <a:lstStyle>
            <a:lvl1pPr marL="0" indent="0">
              <a:buNone/>
              <a:defRPr sz="2700">
                <a:solidFill>
                  <a:schemeClr val="tx1">
                    <a:tint val="75000"/>
                  </a:schemeClr>
                </a:solidFill>
              </a:defRPr>
            </a:lvl1pPr>
            <a:lvl2pPr marL="60960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2pPr>
            <a:lvl3pPr marL="1219200" indent="0">
              <a:buNone/>
              <a:defRPr sz="2200">
                <a:solidFill>
                  <a:schemeClr val="tx1">
                    <a:tint val="75000"/>
                  </a:schemeClr>
                </a:solidFill>
              </a:defRPr>
            </a:lvl3pPr>
            <a:lvl4pPr marL="1828800" indent="0">
              <a:buNone/>
              <a:defRPr sz="1900">
                <a:solidFill>
                  <a:schemeClr val="tx1">
                    <a:tint val="75000"/>
                  </a:schemeClr>
                </a:solidFill>
              </a:defRPr>
            </a:lvl4pPr>
            <a:lvl5pPr marL="2438400" indent="0">
              <a:buNone/>
              <a:defRPr sz="1900">
                <a:solidFill>
                  <a:schemeClr val="tx1">
                    <a:tint val="75000"/>
                  </a:schemeClr>
                </a:solidFill>
              </a:defRPr>
            </a:lvl5pPr>
            <a:lvl6pPr marL="3048000" indent="0">
              <a:buNone/>
              <a:defRPr sz="1900">
                <a:solidFill>
                  <a:schemeClr val="tx1">
                    <a:tint val="75000"/>
                  </a:schemeClr>
                </a:solidFill>
              </a:defRPr>
            </a:lvl6pPr>
            <a:lvl7pPr marL="3657600" indent="0">
              <a:buNone/>
              <a:defRPr sz="1900">
                <a:solidFill>
                  <a:schemeClr val="tx1">
                    <a:tint val="75000"/>
                  </a:schemeClr>
                </a:solidFill>
              </a:defRPr>
            </a:lvl7pPr>
            <a:lvl8pPr marL="4267200" indent="0">
              <a:buNone/>
              <a:defRPr sz="1900">
                <a:solidFill>
                  <a:schemeClr val="tx1">
                    <a:tint val="75000"/>
                  </a:schemeClr>
                </a:solidFill>
              </a:defRPr>
            </a:lvl8pPr>
            <a:lvl9pPr marL="4876800" indent="0">
              <a:buNone/>
              <a:defRPr sz="19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814779EE-1E16-4CC5-A459-C716090F6017}" type="datetime1">
              <a:rPr lang="en-US" altLang="zh-CN" smtClean="0">
                <a:solidFill>
                  <a:prstClr val="black">
                    <a:tint val="75000"/>
                  </a:prstClr>
                </a:solidFill>
              </a:rPr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601EE9E8-4134-49B0-9AA7-3089E6521627}" type="slidenum">
              <a:rPr lang="en-US" smtClean="0">
                <a:solidFill>
                  <a:prstClr val="black">
                    <a:tint val="75000"/>
                  </a:prstClr>
                </a:solidFill>
              </a:rPr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</p:sldLayout>
</file>

<file path=ppt/slideLayouts/slideLayout39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09522" y="1600572"/>
            <a:ext cx="5384099" cy="4527011"/>
          </a:xfrm>
        </p:spPr>
        <p:txBody>
          <a:bodyPr/>
          <a:lstStyle>
            <a:lvl1pPr>
              <a:defRPr sz="3800"/>
            </a:lvl1pPr>
            <a:lvl2pPr>
              <a:defRPr sz="3200"/>
            </a:lvl2pPr>
            <a:lvl3pPr>
              <a:defRPr sz="2700"/>
            </a:lvl3pPr>
            <a:lvl4pPr>
              <a:defRPr sz="2400"/>
            </a:lvl4pPr>
            <a:lvl5pPr>
              <a:defRPr sz="2400"/>
            </a:lvl5pPr>
            <a:lvl6pPr>
              <a:defRPr sz="2400"/>
            </a:lvl6pPr>
            <a:lvl7pPr>
              <a:defRPr sz="2400"/>
            </a:lvl7pPr>
            <a:lvl8pPr>
              <a:defRPr sz="2400"/>
            </a:lvl8pPr>
            <a:lvl9pPr>
              <a:defRPr sz="2400"/>
            </a:lvl9pPr>
          </a:lstStyle>
          <a:p>
            <a:pPr lvl="0"/>
            <a:r>
              <a:rPr lang="en-US"/>
              <a:t>Click to edit Master text styles</a:t>
            </a:r>
            <a:endParaRPr lang="en-US"/>
          </a:p>
          <a:p>
            <a:pPr lvl="1"/>
            <a:r>
              <a:rPr lang="en-US"/>
              <a:t>Second level</a:t>
            </a:r>
            <a:endParaRPr lang="en-US"/>
          </a:p>
          <a:p>
            <a:pPr lvl="2"/>
            <a:r>
              <a:rPr lang="en-US"/>
              <a:t>Third level</a:t>
            </a:r>
            <a:endParaRPr lang="en-US"/>
          </a:p>
          <a:p>
            <a:pPr lvl="3"/>
            <a:r>
              <a:rPr lang="en-US"/>
              <a:t>Fourth level</a:t>
            </a:r>
            <a:endParaRPr lang="en-US"/>
          </a:p>
          <a:p>
            <a:pPr lvl="4"/>
            <a:r>
              <a:rPr lang="en-US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96794" y="1600572"/>
            <a:ext cx="5384099" cy="4527011"/>
          </a:xfrm>
        </p:spPr>
        <p:txBody>
          <a:bodyPr/>
          <a:lstStyle>
            <a:lvl1pPr>
              <a:defRPr sz="3800"/>
            </a:lvl1pPr>
            <a:lvl2pPr>
              <a:defRPr sz="3200"/>
            </a:lvl2pPr>
            <a:lvl3pPr>
              <a:defRPr sz="2700"/>
            </a:lvl3pPr>
            <a:lvl4pPr>
              <a:defRPr sz="2400"/>
            </a:lvl4pPr>
            <a:lvl5pPr>
              <a:defRPr sz="2400"/>
            </a:lvl5pPr>
            <a:lvl6pPr>
              <a:defRPr sz="2400"/>
            </a:lvl6pPr>
            <a:lvl7pPr>
              <a:defRPr sz="2400"/>
            </a:lvl7pPr>
            <a:lvl8pPr>
              <a:defRPr sz="2400"/>
            </a:lvl8pPr>
            <a:lvl9pPr>
              <a:defRPr sz="2400"/>
            </a:lvl9pPr>
          </a:lstStyle>
          <a:p>
            <a:pPr lvl="0"/>
            <a:r>
              <a:rPr lang="en-US"/>
              <a:t>Click to edit Master text styles</a:t>
            </a:r>
            <a:endParaRPr lang="en-US"/>
          </a:p>
          <a:p>
            <a:pPr lvl="1"/>
            <a:r>
              <a:rPr lang="en-US"/>
              <a:t>Second level</a:t>
            </a:r>
            <a:endParaRPr lang="en-US"/>
          </a:p>
          <a:p>
            <a:pPr lvl="2"/>
            <a:r>
              <a:rPr lang="en-US"/>
              <a:t>Third level</a:t>
            </a:r>
            <a:endParaRPr lang="en-US"/>
          </a:p>
          <a:p>
            <a:pPr lvl="3"/>
            <a:r>
              <a:rPr lang="en-US"/>
              <a:t>Fourth level</a:t>
            </a:r>
            <a:endParaRPr lang="en-US"/>
          </a:p>
          <a:p>
            <a:pPr lvl="4"/>
            <a:r>
              <a:rPr lang="en-US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A3311C9F-D64E-4824-A709-CF61DE4E0BDD}" type="datetime1">
              <a:rPr lang="en-US" altLang="zh-CN" smtClean="0">
                <a:solidFill>
                  <a:prstClr val="black">
                    <a:tint val="75000"/>
                  </a:prstClr>
                </a:solidFill>
              </a:rPr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601EE9E8-4134-49B0-9AA7-3089E6521627}" type="slidenum">
              <a:rPr lang="en-US" smtClean="0">
                <a:solidFill>
                  <a:prstClr val="black">
                    <a:tint val="75000"/>
                  </a:prstClr>
                </a:solidFill>
              </a:rPr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</p:sldLayout>
</file>

<file path=ppt/slideLayouts/slideLayout40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09522" y="1535469"/>
            <a:ext cx="5386216" cy="639911"/>
          </a:xfrm>
        </p:spPr>
        <p:txBody>
          <a:bodyPr anchor="b"/>
          <a:lstStyle>
            <a:lvl1pPr marL="0" indent="0">
              <a:buNone/>
              <a:defRPr sz="3200" b="1"/>
            </a:lvl1pPr>
            <a:lvl2pPr marL="609600" indent="0">
              <a:buNone/>
              <a:defRPr sz="2700" b="1"/>
            </a:lvl2pPr>
            <a:lvl3pPr marL="1219200" indent="0">
              <a:buNone/>
              <a:defRPr sz="2400" b="1"/>
            </a:lvl3pPr>
            <a:lvl4pPr marL="1828800" indent="0">
              <a:buNone/>
              <a:defRPr sz="2200" b="1"/>
            </a:lvl4pPr>
            <a:lvl5pPr marL="2438400" indent="0">
              <a:buNone/>
              <a:defRPr sz="2200" b="1"/>
            </a:lvl5pPr>
            <a:lvl6pPr marL="3048000" indent="0">
              <a:buNone/>
              <a:defRPr sz="2200" b="1"/>
            </a:lvl6pPr>
            <a:lvl7pPr marL="3657600" indent="0">
              <a:buNone/>
              <a:defRPr sz="2200" b="1"/>
            </a:lvl7pPr>
            <a:lvl8pPr marL="4267200" indent="0">
              <a:buNone/>
              <a:defRPr sz="2200" b="1"/>
            </a:lvl8pPr>
            <a:lvl9pPr marL="4876800" indent="0">
              <a:buNone/>
              <a:defRPr sz="2200" b="1"/>
            </a:lvl9pPr>
          </a:lstStyle>
          <a:p>
            <a:pPr lvl="0"/>
            <a:r>
              <a:rPr lang="en-US"/>
              <a:t>Click to edit Master text styles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09522" y="2175380"/>
            <a:ext cx="5386216" cy="3952203"/>
          </a:xfrm>
        </p:spPr>
        <p:txBody>
          <a:bodyPr/>
          <a:lstStyle>
            <a:lvl1pPr>
              <a:defRPr sz="3200"/>
            </a:lvl1pPr>
            <a:lvl2pPr>
              <a:defRPr sz="2700"/>
            </a:lvl2pPr>
            <a:lvl3pPr>
              <a:defRPr sz="2400"/>
            </a:lvl3pPr>
            <a:lvl4pPr>
              <a:defRPr sz="2200"/>
            </a:lvl4pPr>
            <a:lvl5pPr>
              <a:defRPr sz="2200"/>
            </a:lvl5pPr>
            <a:lvl6pPr>
              <a:defRPr sz="2200"/>
            </a:lvl6pPr>
            <a:lvl7pPr>
              <a:defRPr sz="2200"/>
            </a:lvl7pPr>
            <a:lvl8pPr>
              <a:defRPr sz="2200"/>
            </a:lvl8pPr>
            <a:lvl9pPr>
              <a:defRPr sz="2200"/>
            </a:lvl9pPr>
          </a:lstStyle>
          <a:p>
            <a:pPr lvl="0"/>
            <a:r>
              <a:rPr lang="en-US"/>
              <a:t>Click to edit Master text styles</a:t>
            </a:r>
            <a:endParaRPr lang="en-US"/>
          </a:p>
          <a:p>
            <a:pPr lvl="1"/>
            <a:r>
              <a:rPr lang="en-US"/>
              <a:t>Second level</a:t>
            </a:r>
            <a:endParaRPr lang="en-US"/>
          </a:p>
          <a:p>
            <a:pPr lvl="2"/>
            <a:r>
              <a:rPr lang="en-US"/>
              <a:t>Third level</a:t>
            </a:r>
            <a:endParaRPr lang="en-US"/>
          </a:p>
          <a:p>
            <a:pPr lvl="3"/>
            <a:r>
              <a:rPr lang="en-US"/>
              <a:t>Fourth level</a:t>
            </a:r>
            <a:endParaRPr lang="en-US"/>
          </a:p>
          <a:p>
            <a:pPr lvl="4"/>
            <a:r>
              <a:rPr lang="en-US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92567" y="1535469"/>
            <a:ext cx="5388332" cy="639911"/>
          </a:xfrm>
        </p:spPr>
        <p:txBody>
          <a:bodyPr anchor="b"/>
          <a:lstStyle>
            <a:lvl1pPr marL="0" indent="0">
              <a:buNone/>
              <a:defRPr sz="3200" b="1"/>
            </a:lvl1pPr>
            <a:lvl2pPr marL="609600" indent="0">
              <a:buNone/>
              <a:defRPr sz="2700" b="1"/>
            </a:lvl2pPr>
            <a:lvl3pPr marL="1219200" indent="0">
              <a:buNone/>
              <a:defRPr sz="2400" b="1"/>
            </a:lvl3pPr>
            <a:lvl4pPr marL="1828800" indent="0">
              <a:buNone/>
              <a:defRPr sz="2200" b="1"/>
            </a:lvl4pPr>
            <a:lvl5pPr marL="2438400" indent="0">
              <a:buNone/>
              <a:defRPr sz="2200" b="1"/>
            </a:lvl5pPr>
            <a:lvl6pPr marL="3048000" indent="0">
              <a:buNone/>
              <a:defRPr sz="2200" b="1"/>
            </a:lvl6pPr>
            <a:lvl7pPr marL="3657600" indent="0">
              <a:buNone/>
              <a:defRPr sz="2200" b="1"/>
            </a:lvl7pPr>
            <a:lvl8pPr marL="4267200" indent="0">
              <a:buNone/>
              <a:defRPr sz="2200" b="1"/>
            </a:lvl8pPr>
            <a:lvl9pPr marL="4876800" indent="0">
              <a:buNone/>
              <a:defRPr sz="2200" b="1"/>
            </a:lvl9pPr>
          </a:lstStyle>
          <a:p>
            <a:pPr lvl="0"/>
            <a:r>
              <a:rPr lang="en-US"/>
              <a:t>Click to edit Master text styles</a:t>
            </a:r>
            <a:endParaRPr lang="en-US"/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92567" y="2175380"/>
            <a:ext cx="5388332" cy="3952203"/>
          </a:xfrm>
        </p:spPr>
        <p:txBody>
          <a:bodyPr/>
          <a:lstStyle>
            <a:lvl1pPr>
              <a:defRPr sz="3200"/>
            </a:lvl1pPr>
            <a:lvl2pPr>
              <a:defRPr sz="2700"/>
            </a:lvl2pPr>
            <a:lvl3pPr>
              <a:defRPr sz="2400"/>
            </a:lvl3pPr>
            <a:lvl4pPr>
              <a:defRPr sz="2200"/>
            </a:lvl4pPr>
            <a:lvl5pPr>
              <a:defRPr sz="2200"/>
            </a:lvl5pPr>
            <a:lvl6pPr>
              <a:defRPr sz="2200"/>
            </a:lvl6pPr>
            <a:lvl7pPr>
              <a:defRPr sz="2200"/>
            </a:lvl7pPr>
            <a:lvl8pPr>
              <a:defRPr sz="2200"/>
            </a:lvl8pPr>
            <a:lvl9pPr>
              <a:defRPr sz="2200"/>
            </a:lvl9pPr>
          </a:lstStyle>
          <a:p>
            <a:pPr lvl="0"/>
            <a:r>
              <a:rPr lang="en-US"/>
              <a:t>Click to edit Master text styles</a:t>
            </a:r>
            <a:endParaRPr lang="en-US"/>
          </a:p>
          <a:p>
            <a:pPr lvl="1"/>
            <a:r>
              <a:rPr lang="en-US"/>
              <a:t>Second level</a:t>
            </a:r>
            <a:endParaRPr lang="en-US"/>
          </a:p>
          <a:p>
            <a:pPr lvl="2"/>
            <a:r>
              <a:rPr lang="en-US"/>
              <a:t>Third level</a:t>
            </a:r>
            <a:endParaRPr lang="en-US"/>
          </a:p>
          <a:p>
            <a:pPr lvl="3"/>
            <a:r>
              <a:rPr lang="en-US"/>
              <a:t>Fourth level</a:t>
            </a:r>
            <a:endParaRPr lang="en-US"/>
          </a:p>
          <a:p>
            <a:pPr lvl="4"/>
            <a:r>
              <a:rPr lang="en-US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0A4318BD-B3C6-4D4B-B871-C29490A2E55A}" type="datetime1">
              <a:rPr lang="en-US" altLang="zh-CN" smtClean="0">
                <a:solidFill>
                  <a:prstClr val="black">
                    <a:tint val="75000"/>
                  </a:prstClr>
                </a:solidFill>
              </a:rPr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601EE9E8-4134-49B0-9AA7-3089E6521627}" type="slidenum">
              <a:rPr lang="en-US" smtClean="0">
                <a:solidFill>
                  <a:prstClr val="black">
                    <a:tint val="75000"/>
                  </a:prstClr>
                </a:solidFill>
              </a:rPr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</p:sldLayout>
</file>

<file path=ppt/slideLayouts/slideLayout4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E14CAFC4-799C-4CDE-B92B-8C262F06CF3E}" type="datetime1">
              <a:rPr lang="en-US" altLang="zh-CN" smtClean="0">
                <a:solidFill>
                  <a:prstClr val="black">
                    <a:tint val="75000"/>
                  </a:prstClr>
                </a:solidFill>
              </a:rPr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601EE9E8-4134-49B0-9AA7-3089E6521627}" type="slidenum">
              <a:rPr lang="en-US" smtClean="0">
                <a:solidFill>
                  <a:prstClr val="black">
                    <a:tint val="75000"/>
                  </a:prstClr>
                </a:solidFill>
              </a:rPr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</p:sldLayout>
</file>

<file path=ppt/slideLayouts/slideLayout42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圆角矩形 4"/>
          <p:cNvSpPr/>
          <p:nvPr userDrawn="1"/>
        </p:nvSpPr>
        <p:spPr>
          <a:xfrm>
            <a:off x="1139485" y="1031497"/>
            <a:ext cx="9911444" cy="42900"/>
          </a:xfrm>
          <a:prstGeom prst="roundRect">
            <a:avLst>
              <a:gd name="adj" fmla="val 50000"/>
            </a:avLst>
          </a:prstGeom>
          <a:gradFill>
            <a:gsLst>
              <a:gs pos="0">
                <a:schemeClr val="bg1">
                  <a:lumMod val="75000"/>
                </a:schemeClr>
              </a:gs>
              <a:gs pos="100000">
                <a:schemeClr val="bg1"/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36" tIns="45718" rIns="91436" bIns="45718"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Calibri" panose="020F0502020204030204"/>
              <a:ea typeface="宋体" panose="02010600030101010101" pitchFamily="2" charset="-122"/>
              <a:cs typeface="+mn-cs"/>
            </a:endParaRPr>
          </a:p>
        </p:txBody>
      </p:sp>
      <p:sp>
        <p:nvSpPr>
          <p:cNvPr id="6" name="圆角矩形 5"/>
          <p:cNvSpPr/>
          <p:nvPr userDrawn="1"/>
        </p:nvSpPr>
        <p:spPr>
          <a:xfrm>
            <a:off x="5899289" y="6453393"/>
            <a:ext cx="391838" cy="22015"/>
          </a:xfrm>
          <a:prstGeom prst="roundRect">
            <a:avLst>
              <a:gd name="adj" fmla="val 50000"/>
            </a:avLst>
          </a:prstGeom>
          <a:gradFill>
            <a:gsLst>
              <a:gs pos="0">
                <a:schemeClr val="bg1">
                  <a:lumMod val="75000"/>
                </a:schemeClr>
              </a:gs>
              <a:gs pos="100000">
                <a:schemeClr val="bg1"/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36" tIns="45718" rIns="91436" bIns="45718"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Calibri" panose="020F0502020204030204"/>
              <a:ea typeface="宋体" panose="02010600030101010101" pitchFamily="2" charset="-122"/>
              <a:cs typeface="+mn-cs"/>
            </a:endParaRPr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3E729073-8FFE-4F18-B513-07581FC6638E}" type="datetime1">
              <a:rPr lang="en-US" altLang="zh-CN" smtClean="0">
                <a:solidFill>
                  <a:prstClr val="black">
                    <a:tint val="75000"/>
                  </a:prstClr>
                </a:solidFill>
              </a:rPr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>
          <a:xfrm>
            <a:off x="4672992" y="6397708"/>
            <a:ext cx="2844430" cy="365210"/>
          </a:xfrm>
        </p:spPr>
        <p:txBody>
          <a:bodyPr/>
          <a:lstStyle>
            <a:lvl1pPr algn="ctr">
              <a:defRPr>
                <a:latin typeface="ITC Avant Garde Std Bk" panose="020B0502020202020204" pitchFamily="34" charset="0"/>
              </a:defRPr>
            </a:lvl1pPr>
          </a:lstStyle>
          <a:p>
            <a:pPr>
              <a:defRPr/>
            </a:pPr>
            <a:fld id="{601EE9E8-4134-49B0-9AA7-3089E6521627}" type="slidenum">
              <a:rPr lang="en-US" smtClean="0">
                <a:solidFill>
                  <a:prstClr val="black">
                    <a:tint val="75000"/>
                  </a:prstClr>
                </a:solidFill>
              </a:rPr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</p:sldLayout>
</file>

<file path=ppt/slideLayouts/slideLayout4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自定义版式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Layouts/slideLayout44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524" y="273113"/>
            <a:ext cx="4010562" cy="1162320"/>
          </a:xfrm>
        </p:spPr>
        <p:txBody>
          <a:bodyPr anchor="b"/>
          <a:lstStyle>
            <a:lvl1pPr algn="l">
              <a:defRPr sz="2700" b="1"/>
            </a:lvl1pPr>
          </a:lstStyle>
          <a:p>
            <a:r>
              <a:rPr lang="en-US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766113" y="273117"/>
            <a:ext cx="6814780" cy="5854468"/>
          </a:xfrm>
        </p:spPr>
        <p:txBody>
          <a:bodyPr/>
          <a:lstStyle>
            <a:lvl1pPr>
              <a:defRPr sz="4300"/>
            </a:lvl1pPr>
            <a:lvl2pPr>
              <a:defRPr sz="3800"/>
            </a:lvl2pPr>
            <a:lvl3pPr>
              <a:defRPr sz="3200"/>
            </a:lvl3pPr>
            <a:lvl4pPr>
              <a:defRPr sz="2700"/>
            </a:lvl4pPr>
            <a:lvl5pPr>
              <a:defRPr sz="2700"/>
            </a:lvl5pPr>
            <a:lvl6pPr>
              <a:defRPr sz="2700"/>
            </a:lvl6pPr>
            <a:lvl7pPr>
              <a:defRPr sz="2700"/>
            </a:lvl7pPr>
            <a:lvl8pPr>
              <a:defRPr sz="2700"/>
            </a:lvl8pPr>
            <a:lvl9pPr>
              <a:defRPr sz="2700"/>
            </a:lvl9pPr>
          </a:lstStyle>
          <a:p>
            <a:pPr lvl="0"/>
            <a:r>
              <a:rPr lang="en-US"/>
              <a:t>Click to edit Master text styles</a:t>
            </a:r>
            <a:endParaRPr lang="en-US"/>
          </a:p>
          <a:p>
            <a:pPr lvl="1"/>
            <a:r>
              <a:rPr lang="en-US"/>
              <a:t>Second level</a:t>
            </a:r>
            <a:endParaRPr lang="en-US"/>
          </a:p>
          <a:p>
            <a:pPr lvl="2"/>
            <a:r>
              <a:rPr lang="en-US"/>
              <a:t>Third level</a:t>
            </a:r>
            <a:endParaRPr lang="en-US"/>
          </a:p>
          <a:p>
            <a:pPr lvl="3"/>
            <a:r>
              <a:rPr lang="en-US"/>
              <a:t>Fourth level</a:t>
            </a:r>
            <a:endParaRPr lang="en-US"/>
          </a:p>
          <a:p>
            <a:pPr lvl="4"/>
            <a:r>
              <a:rPr lang="en-US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09524" y="1435437"/>
            <a:ext cx="4010562" cy="4692149"/>
          </a:xfrm>
        </p:spPr>
        <p:txBody>
          <a:bodyPr/>
          <a:lstStyle>
            <a:lvl1pPr marL="0" indent="0">
              <a:buNone/>
              <a:defRPr sz="1900"/>
            </a:lvl1pPr>
            <a:lvl2pPr marL="609600" indent="0">
              <a:buNone/>
              <a:defRPr sz="1600"/>
            </a:lvl2pPr>
            <a:lvl3pPr marL="1219200" indent="0">
              <a:buNone/>
              <a:defRPr sz="1400"/>
            </a:lvl3pPr>
            <a:lvl4pPr marL="1828800" indent="0">
              <a:buNone/>
              <a:defRPr sz="1200"/>
            </a:lvl4pPr>
            <a:lvl5pPr marL="2438400" indent="0">
              <a:buNone/>
              <a:defRPr sz="1200"/>
            </a:lvl5pPr>
            <a:lvl6pPr marL="3048000" indent="0">
              <a:buNone/>
              <a:defRPr sz="1200"/>
            </a:lvl6pPr>
            <a:lvl7pPr marL="3657600" indent="0">
              <a:buNone/>
              <a:defRPr sz="1200"/>
            </a:lvl7pPr>
            <a:lvl8pPr marL="4267200" indent="0">
              <a:buNone/>
              <a:defRPr sz="1200"/>
            </a:lvl8pPr>
            <a:lvl9pPr marL="4876800" indent="0">
              <a:buNone/>
              <a:defRPr sz="1200"/>
            </a:lvl9pPr>
          </a:lstStyle>
          <a:p>
            <a:pPr lvl="0"/>
            <a:r>
              <a:rPr lang="en-US"/>
              <a:t>Click to edit Master text styles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43C7FCF6-76BD-4495-B08F-4C059D2BA31F}" type="datetime1">
              <a:rPr lang="en-US" altLang="zh-CN" smtClean="0">
                <a:solidFill>
                  <a:prstClr val="black">
                    <a:tint val="75000"/>
                  </a:prstClr>
                </a:solidFill>
              </a:rPr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601EE9E8-4134-49B0-9AA7-3089E6521627}" type="slidenum">
              <a:rPr lang="en-US" smtClean="0">
                <a:solidFill>
                  <a:prstClr val="black">
                    <a:tint val="75000"/>
                  </a:prstClr>
                </a:solidFill>
              </a:rPr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</p:sldLayout>
</file>

<file path=ppt/slideLayouts/slideLayout45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389406" y="4801714"/>
            <a:ext cx="7314248" cy="566870"/>
          </a:xfrm>
        </p:spPr>
        <p:txBody>
          <a:bodyPr anchor="b"/>
          <a:lstStyle>
            <a:lvl1pPr algn="l">
              <a:defRPr sz="2700" b="1"/>
            </a:lvl1pPr>
          </a:lstStyle>
          <a:p>
            <a:r>
              <a:rPr lang="en-US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2389406" y="612918"/>
            <a:ext cx="7314248" cy="4115753"/>
          </a:xfrm>
        </p:spPr>
        <p:txBody>
          <a:bodyPr/>
          <a:lstStyle>
            <a:lvl1pPr marL="0" indent="0">
              <a:buNone/>
              <a:defRPr sz="4300"/>
            </a:lvl1pPr>
            <a:lvl2pPr marL="609600" indent="0">
              <a:buNone/>
              <a:defRPr sz="3800"/>
            </a:lvl2pPr>
            <a:lvl3pPr marL="1219200" indent="0">
              <a:buNone/>
              <a:defRPr sz="3200"/>
            </a:lvl3pPr>
            <a:lvl4pPr marL="1828800" indent="0">
              <a:buNone/>
              <a:defRPr sz="2700"/>
            </a:lvl4pPr>
            <a:lvl5pPr marL="2438400" indent="0">
              <a:buNone/>
              <a:defRPr sz="2700"/>
            </a:lvl5pPr>
            <a:lvl6pPr marL="3048000" indent="0">
              <a:buNone/>
              <a:defRPr sz="2700"/>
            </a:lvl6pPr>
            <a:lvl7pPr marL="3657600" indent="0">
              <a:buNone/>
              <a:defRPr sz="2700"/>
            </a:lvl7pPr>
            <a:lvl8pPr marL="4267200" indent="0">
              <a:buNone/>
              <a:defRPr sz="2700"/>
            </a:lvl8pPr>
            <a:lvl9pPr marL="4876800" indent="0">
              <a:buNone/>
              <a:defRPr sz="2700"/>
            </a:lvl9pPr>
          </a:lstStyle>
          <a:p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389406" y="5368584"/>
            <a:ext cx="7314248" cy="805049"/>
          </a:xfrm>
        </p:spPr>
        <p:txBody>
          <a:bodyPr/>
          <a:lstStyle>
            <a:lvl1pPr marL="0" indent="0">
              <a:buNone/>
              <a:defRPr sz="1900"/>
            </a:lvl1pPr>
            <a:lvl2pPr marL="609600" indent="0">
              <a:buNone/>
              <a:defRPr sz="1600"/>
            </a:lvl2pPr>
            <a:lvl3pPr marL="1219200" indent="0">
              <a:buNone/>
              <a:defRPr sz="1400"/>
            </a:lvl3pPr>
            <a:lvl4pPr marL="1828800" indent="0">
              <a:buNone/>
              <a:defRPr sz="1200"/>
            </a:lvl4pPr>
            <a:lvl5pPr marL="2438400" indent="0">
              <a:buNone/>
              <a:defRPr sz="1200"/>
            </a:lvl5pPr>
            <a:lvl6pPr marL="3048000" indent="0">
              <a:buNone/>
              <a:defRPr sz="1200"/>
            </a:lvl6pPr>
            <a:lvl7pPr marL="3657600" indent="0">
              <a:buNone/>
              <a:defRPr sz="1200"/>
            </a:lvl7pPr>
            <a:lvl8pPr marL="4267200" indent="0">
              <a:buNone/>
              <a:defRPr sz="1200"/>
            </a:lvl8pPr>
            <a:lvl9pPr marL="4876800" indent="0">
              <a:buNone/>
              <a:defRPr sz="1200"/>
            </a:lvl9pPr>
          </a:lstStyle>
          <a:p>
            <a:pPr lvl="0"/>
            <a:r>
              <a:rPr lang="en-US"/>
              <a:t>Click to edit Master text styles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E257577C-F53D-4BB9-9408-EB84DEB3CD80}" type="datetime1">
              <a:rPr lang="en-US" altLang="zh-CN" smtClean="0">
                <a:solidFill>
                  <a:prstClr val="black">
                    <a:tint val="75000"/>
                  </a:prstClr>
                </a:solidFill>
              </a:rPr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601EE9E8-4134-49B0-9AA7-3089E6521627}" type="slidenum">
              <a:rPr lang="en-US" smtClean="0">
                <a:solidFill>
                  <a:prstClr val="black">
                    <a:tint val="75000"/>
                  </a:prstClr>
                </a:solidFill>
              </a:rPr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</p:sldLayout>
</file>

<file path=ppt/slideLayouts/slideLayout4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  <a:endParaRPr lang="en-US"/>
          </a:p>
          <a:p>
            <a:pPr lvl="1"/>
            <a:r>
              <a:rPr lang="en-US"/>
              <a:t>Second level</a:t>
            </a:r>
            <a:endParaRPr lang="en-US"/>
          </a:p>
          <a:p>
            <a:pPr lvl="2"/>
            <a:r>
              <a:rPr lang="en-US"/>
              <a:t>Third level</a:t>
            </a:r>
            <a:endParaRPr lang="en-US"/>
          </a:p>
          <a:p>
            <a:pPr lvl="3"/>
            <a:r>
              <a:rPr lang="en-US"/>
              <a:t>Fourth level</a:t>
            </a:r>
            <a:endParaRPr lang="en-US"/>
          </a:p>
          <a:p>
            <a:pPr lvl="4"/>
            <a:r>
              <a:rPr lang="en-US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77D58058-BD14-4845-947D-4A9B79A00D09}" type="datetime1">
              <a:rPr lang="en-US" altLang="zh-CN" smtClean="0">
                <a:solidFill>
                  <a:prstClr val="black">
                    <a:tint val="75000"/>
                  </a:prstClr>
                </a:solidFill>
              </a:rPr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601EE9E8-4134-49B0-9AA7-3089E6521627}" type="slidenum">
              <a:rPr lang="en-US" smtClean="0">
                <a:solidFill>
                  <a:prstClr val="black">
                    <a:tint val="75000"/>
                  </a:prstClr>
                </a:solidFill>
              </a:rPr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</p:sldLayout>
</file>

<file path=ppt/slideLayouts/slideLayout4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838050" y="274704"/>
            <a:ext cx="2742843" cy="5852880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09522" y="274704"/>
            <a:ext cx="8025355" cy="5852880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  <a:endParaRPr lang="en-US"/>
          </a:p>
          <a:p>
            <a:pPr lvl="1"/>
            <a:r>
              <a:rPr lang="en-US"/>
              <a:t>Second level</a:t>
            </a:r>
            <a:endParaRPr lang="en-US"/>
          </a:p>
          <a:p>
            <a:pPr lvl="2"/>
            <a:r>
              <a:rPr lang="en-US"/>
              <a:t>Third level</a:t>
            </a:r>
            <a:endParaRPr lang="en-US"/>
          </a:p>
          <a:p>
            <a:pPr lvl="3"/>
            <a:r>
              <a:rPr lang="en-US"/>
              <a:t>Fourth level</a:t>
            </a:r>
            <a:endParaRPr lang="en-US"/>
          </a:p>
          <a:p>
            <a:pPr lvl="4"/>
            <a:r>
              <a:rPr lang="en-US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18ECB469-C949-4E3F-B0CB-0C15DA7B7F92}" type="datetime1">
              <a:rPr lang="en-US" altLang="zh-CN" smtClean="0">
                <a:solidFill>
                  <a:prstClr val="black">
                    <a:tint val="75000"/>
                  </a:prstClr>
                </a:solidFill>
              </a:rPr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601EE9E8-4134-49B0-9AA7-3089E6521627}" type="slidenum">
              <a:rPr lang="en-US" smtClean="0">
                <a:solidFill>
                  <a:prstClr val="black">
                    <a:tint val="75000"/>
                  </a:prstClr>
                </a:solidFill>
              </a:rPr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</p:sldLayout>
</file>

<file path=ppt/slideLayouts/slideLayout48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9" Type="http://schemas.openxmlformats.org/officeDocument/2006/relationships/slideLayout" Target="../slideLayouts/slideLayout9.xml"/><Relationship Id="rId8" Type="http://schemas.openxmlformats.org/officeDocument/2006/relationships/slideLayout" Target="../slideLayouts/slideLayout8.xml"/><Relationship Id="rId7" Type="http://schemas.openxmlformats.org/officeDocument/2006/relationships/slideLayout" Target="../slideLayouts/slideLayout7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3" Type="http://schemas.openxmlformats.org/officeDocument/2006/relationships/theme" Target="../theme/theme1.xml"/><Relationship Id="rId12" Type="http://schemas.openxmlformats.org/officeDocument/2006/relationships/image" Target="../media/image1.jpeg"/><Relationship Id="rId11" Type="http://schemas.openxmlformats.org/officeDocument/2006/relationships/slideLayout" Target="../slideLayouts/slideLayout11.xml"/><Relationship Id="rId10" Type="http://schemas.openxmlformats.org/officeDocument/2006/relationships/slideLayout" Target="../slideLayouts/slideLayout10.xml"/><Relationship Id="rId1" Type="http://schemas.openxmlformats.org/officeDocument/2006/relationships/slideLayout" Target="../slideLayouts/slideLayout1.xml"/></Relationships>
</file>

<file path=ppt/slideMasters/_rels/slideMaster2.xml.rels><?xml version="1.0" encoding="UTF-8" standalone="yes"?>
<Relationships xmlns="http://schemas.openxmlformats.org/package/2006/relationships"><Relationship Id="rId6" Type="http://schemas.openxmlformats.org/officeDocument/2006/relationships/theme" Target="../theme/theme2.xml"/><Relationship Id="rId5" Type="http://schemas.openxmlformats.org/officeDocument/2006/relationships/image" Target="../media/image2.png"/><Relationship Id="rId4" Type="http://schemas.openxmlformats.org/officeDocument/2006/relationships/image" Target="../media/image1.jpeg"/><Relationship Id="rId3" Type="http://schemas.openxmlformats.org/officeDocument/2006/relationships/slideLayout" Target="../slideLayouts/slideLayout14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/Relationships>
</file>

<file path=ppt/slideMasters/_rels/slideMaster3.xml.rels><?xml version="1.0" encoding="UTF-8" standalone="yes"?>
<Relationships xmlns="http://schemas.openxmlformats.org/package/2006/relationships"><Relationship Id="rId6" Type="http://schemas.openxmlformats.org/officeDocument/2006/relationships/theme" Target="../theme/theme3.xml"/><Relationship Id="rId5" Type="http://schemas.openxmlformats.org/officeDocument/2006/relationships/image" Target="../media/image2.png"/><Relationship Id="rId4" Type="http://schemas.openxmlformats.org/officeDocument/2006/relationships/image" Target="../media/image1.jpeg"/><Relationship Id="rId3" Type="http://schemas.openxmlformats.org/officeDocument/2006/relationships/slideLayout" Target="../slideLayouts/slideLayout17.xml"/><Relationship Id="rId2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5.xml"/></Relationships>
</file>

<file path=ppt/slideMasters/_rels/slideMaster4.xml.rels><?xml version="1.0" encoding="UTF-8" standalone="yes"?>
<Relationships xmlns="http://schemas.openxmlformats.org/package/2006/relationships"><Relationship Id="rId6" Type="http://schemas.openxmlformats.org/officeDocument/2006/relationships/theme" Target="../theme/theme4.xml"/><Relationship Id="rId5" Type="http://schemas.openxmlformats.org/officeDocument/2006/relationships/image" Target="../media/image2.png"/><Relationship Id="rId4" Type="http://schemas.openxmlformats.org/officeDocument/2006/relationships/image" Target="../media/image1.jpeg"/><Relationship Id="rId3" Type="http://schemas.openxmlformats.org/officeDocument/2006/relationships/slideLayout" Target="../slideLayouts/slideLayout20.xml"/><Relationship Id="rId2" Type="http://schemas.openxmlformats.org/officeDocument/2006/relationships/slideLayout" Target="../slideLayouts/slideLayout19.xml"/><Relationship Id="rId1" Type="http://schemas.openxmlformats.org/officeDocument/2006/relationships/slideLayout" Target="../slideLayouts/slideLayout18.xml"/></Relationships>
</file>

<file path=ppt/slideMasters/_rels/slideMaster5.xml.rels><?xml version="1.0" encoding="UTF-8" standalone="yes"?>
<Relationships xmlns="http://schemas.openxmlformats.org/package/2006/relationships"><Relationship Id="rId6" Type="http://schemas.openxmlformats.org/officeDocument/2006/relationships/theme" Target="../theme/theme5.xml"/><Relationship Id="rId5" Type="http://schemas.openxmlformats.org/officeDocument/2006/relationships/image" Target="../media/image2.png"/><Relationship Id="rId4" Type="http://schemas.openxmlformats.org/officeDocument/2006/relationships/image" Target="../media/image1.jpeg"/><Relationship Id="rId3" Type="http://schemas.openxmlformats.org/officeDocument/2006/relationships/slideLayout" Target="../slideLayouts/slideLayout23.xml"/><Relationship Id="rId2" Type="http://schemas.openxmlformats.org/officeDocument/2006/relationships/slideLayout" Target="../slideLayouts/slideLayout22.xml"/><Relationship Id="rId1" Type="http://schemas.openxmlformats.org/officeDocument/2006/relationships/slideLayout" Target="../slideLayouts/slideLayout21.xml"/></Relationships>
</file>

<file path=ppt/slideMasters/_rels/slideMaster6.xml.rels><?xml version="1.0" encoding="UTF-8" standalone="yes"?>
<Relationships xmlns="http://schemas.openxmlformats.org/package/2006/relationships"><Relationship Id="rId6" Type="http://schemas.openxmlformats.org/officeDocument/2006/relationships/theme" Target="../theme/theme6.xml"/><Relationship Id="rId5" Type="http://schemas.openxmlformats.org/officeDocument/2006/relationships/image" Target="../media/image2.png"/><Relationship Id="rId4" Type="http://schemas.openxmlformats.org/officeDocument/2006/relationships/image" Target="../media/image1.jpeg"/><Relationship Id="rId3" Type="http://schemas.openxmlformats.org/officeDocument/2006/relationships/slideLayout" Target="../slideLayouts/slideLayout26.xml"/><Relationship Id="rId2" Type="http://schemas.openxmlformats.org/officeDocument/2006/relationships/slideLayout" Target="../slideLayouts/slideLayout25.xml"/><Relationship Id="rId1" Type="http://schemas.openxmlformats.org/officeDocument/2006/relationships/slideLayout" Target="../slideLayouts/slideLayout24.xml"/></Relationships>
</file>

<file path=ppt/slideMasters/_rels/slideMaster7.xml.rels><?xml version="1.0" encoding="UTF-8" standalone="yes"?>
<Relationships xmlns="http://schemas.openxmlformats.org/package/2006/relationships"><Relationship Id="rId6" Type="http://schemas.openxmlformats.org/officeDocument/2006/relationships/theme" Target="../theme/theme7.xml"/><Relationship Id="rId5" Type="http://schemas.openxmlformats.org/officeDocument/2006/relationships/image" Target="../media/image2.png"/><Relationship Id="rId4" Type="http://schemas.openxmlformats.org/officeDocument/2006/relationships/image" Target="../media/image1.jpeg"/><Relationship Id="rId3" Type="http://schemas.openxmlformats.org/officeDocument/2006/relationships/slideLayout" Target="../slideLayouts/slideLayout29.xml"/><Relationship Id="rId2" Type="http://schemas.openxmlformats.org/officeDocument/2006/relationships/slideLayout" Target="../slideLayouts/slideLayout28.xml"/><Relationship Id="rId1" Type="http://schemas.openxmlformats.org/officeDocument/2006/relationships/slideLayout" Target="../slideLayouts/slideLayout27.xml"/></Relationships>
</file>

<file path=ppt/slideMasters/_rels/slideMaster8.xml.rels><?xml version="1.0" encoding="UTF-8" standalone="yes"?>
<Relationships xmlns="http://schemas.openxmlformats.org/package/2006/relationships"><Relationship Id="rId6" Type="http://schemas.openxmlformats.org/officeDocument/2006/relationships/theme" Target="../theme/theme8.xml"/><Relationship Id="rId5" Type="http://schemas.openxmlformats.org/officeDocument/2006/relationships/image" Target="../media/image2.png"/><Relationship Id="rId4" Type="http://schemas.openxmlformats.org/officeDocument/2006/relationships/image" Target="../media/image1.jpeg"/><Relationship Id="rId3" Type="http://schemas.openxmlformats.org/officeDocument/2006/relationships/slideLayout" Target="../slideLayouts/slideLayout32.xml"/><Relationship Id="rId2" Type="http://schemas.openxmlformats.org/officeDocument/2006/relationships/slideLayout" Target="../slideLayouts/slideLayout31.xml"/><Relationship Id="rId1" Type="http://schemas.openxmlformats.org/officeDocument/2006/relationships/slideLayout" Target="../slideLayouts/slideLayout30.xml"/></Relationships>
</file>

<file path=ppt/slideMasters/_rels/slideMaster9.xml.rels><?xml version="1.0" encoding="UTF-8" standalone="yes"?>
<Relationships xmlns="http://schemas.openxmlformats.org/package/2006/relationships"><Relationship Id="rId6" Type="http://schemas.openxmlformats.org/officeDocument/2006/relationships/theme" Target="../theme/theme9.xml"/><Relationship Id="rId5" Type="http://schemas.openxmlformats.org/officeDocument/2006/relationships/image" Target="../media/image2.png"/><Relationship Id="rId4" Type="http://schemas.openxmlformats.org/officeDocument/2006/relationships/image" Target="../media/image1.jpeg"/><Relationship Id="rId3" Type="http://schemas.openxmlformats.org/officeDocument/2006/relationships/slideLayout" Target="../slideLayouts/slideLayout35.xml"/><Relationship Id="rId2" Type="http://schemas.openxmlformats.org/officeDocument/2006/relationships/slideLayout" Target="../slideLayouts/slideLayout34.xml"/><Relationship Id="rId1" Type="http://schemas.openxmlformats.org/officeDocument/2006/relationships/slideLayout" Target="../slideLayouts/slideLayout33.xml"/></Relationships>
</file>

<file path=ppt/slideMasters/_rels/slideMaster10.xml.rels><?xml version="1.0" encoding="UTF-8" standalone="yes"?>
<Relationships xmlns="http://schemas.openxmlformats.org/package/2006/relationships"><Relationship Id="rId9" Type="http://schemas.openxmlformats.org/officeDocument/2006/relationships/slideLayout" Target="../slideLayouts/slideLayout44.xml"/><Relationship Id="rId8" Type="http://schemas.openxmlformats.org/officeDocument/2006/relationships/slideLayout" Target="../slideLayouts/slideLayout43.xml"/><Relationship Id="rId7" Type="http://schemas.openxmlformats.org/officeDocument/2006/relationships/slideLayout" Target="../slideLayouts/slideLayout42.xml"/><Relationship Id="rId6" Type="http://schemas.openxmlformats.org/officeDocument/2006/relationships/slideLayout" Target="../slideLayouts/slideLayout41.xml"/><Relationship Id="rId5" Type="http://schemas.openxmlformats.org/officeDocument/2006/relationships/slideLayout" Target="../slideLayouts/slideLayout40.xml"/><Relationship Id="rId4" Type="http://schemas.openxmlformats.org/officeDocument/2006/relationships/slideLayout" Target="../slideLayouts/slideLayout39.xml"/><Relationship Id="rId3" Type="http://schemas.openxmlformats.org/officeDocument/2006/relationships/slideLayout" Target="../slideLayouts/slideLayout38.xml"/><Relationship Id="rId2" Type="http://schemas.openxmlformats.org/officeDocument/2006/relationships/slideLayout" Target="../slideLayouts/slideLayout37.xml"/><Relationship Id="rId15" Type="http://schemas.openxmlformats.org/officeDocument/2006/relationships/theme" Target="../theme/theme10.xml"/><Relationship Id="rId14" Type="http://schemas.openxmlformats.org/officeDocument/2006/relationships/image" Target="../media/image1.jpeg"/><Relationship Id="rId13" Type="http://schemas.openxmlformats.org/officeDocument/2006/relationships/slideLayout" Target="../slideLayouts/slideLayout48.xml"/><Relationship Id="rId12" Type="http://schemas.openxmlformats.org/officeDocument/2006/relationships/slideLayout" Target="../slideLayouts/slideLayout47.xml"/><Relationship Id="rId11" Type="http://schemas.openxmlformats.org/officeDocument/2006/relationships/slideLayout" Target="../slideLayouts/slideLayout46.xml"/><Relationship Id="rId10" Type="http://schemas.openxmlformats.org/officeDocument/2006/relationships/slideLayout" Target="../slideLayouts/slideLayout45.xml"/><Relationship Id="rId1" Type="http://schemas.openxmlformats.org/officeDocument/2006/relationships/slideLayout" Target="../slideLayouts/slideLayout36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</p:nvPr>
        </p:nvSpPr>
        <p:spPr>
          <a:xfrm>
            <a:off x="838092" y="365211"/>
            <a:ext cx="10514231" cy="1325870"/>
          </a:xfrm>
          <a:prstGeom prst="rect">
            <a:avLst/>
          </a:prstGeom>
        </p:spPr>
        <p:txBody>
          <a:bodyPr vert="horz" lIns="91436" tIns="45718" rIns="91436" bIns="45718" rtlCol="0" anchor="ctr">
            <a:normAutofit/>
          </a:bodyPr>
          <a:lstStyle/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8092" y="1826048"/>
            <a:ext cx="10514231" cy="4352346"/>
          </a:xfrm>
          <a:prstGeom prst="rect">
            <a:avLst/>
          </a:prstGeom>
        </p:spPr>
        <p:txBody>
          <a:bodyPr vert="horz" lIns="91436" tIns="45718" rIns="91436" bIns="45718" rtlCol="0">
            <a:normAutofit/>
          </a:bodyPr>
          <a:lstStyle/>
          <a:p>
            <a:pPr lvl="0"/>
            <a:r>
              <a:rPr lang="zh-CN" altLang="en-US"/>
              <a:t>编辑母版文本样式</a:t>
            </a:r>
            <a:endParaRPr lang="zh-CN" altLang="en-US"/>
          </a:p>
          <a:p>
            <a:pPr lvl="1"/>
            <a:r>
              <a:rPr lang="zh-CN" altLang="en-US"/>
              <a:t>第二级</a:t>
            </a:r>
            <a:endParaRPr lang="zh-CN" altLang="en-US"/>
          </a:p>
          <a:p>
            <a:pPr lvl="2"/>
            <a:r>
              <a:rPr lang="zh-CN" altLang="en-US"/>
              <a:t>第三级</a:t>
            </a:r>
            <a:endParaRPr lang="zh-CN" altLang="en-US"/>
          </a:p>
          <a:p>
            <a:pPr lvl="3"/>
            <a:r>
              <a:rPr lang="zh-CN" altLang="en-US"/>
              <a:t>第四级</a:t>
            </a:r>
            <a:endParaRPr lang="zh-CN" altLang="en-US"/>
          </a:p>
          <a:p>
            <a:pPr lvl="4"/>
            <a:r>
              <a:rPr lang="zh-CN" altLang="en-US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2"/>
          </p:nvPr>
        </p:nvSpPr>
        <p:spPr>
          <a:xfrm>
            <a:off x="838092" y="6357823"/>
            <a:ext cx="2742843" cy="365210"/>
          </a:xfrm>
          <a:prstGeom prst="rect">
            <a:avLst/>
          </a:prstGeom>
        </p:spPr>
        <p:txBody>
          <a:bodyPr vert="horz" lIns="91436" tIns="45718" rIns="91436" bIns="45718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C4388EF-52D1-4258-9BE5-BCD010C7D4DE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</p:nvPr>
        </p:nvSpPr>
        <p:spPr>
          <a:xfrm>
            <a:off x="4038075" y="6357823"/>
            <a:ext cx="4114264" cy="365210"/>
          </a:xfrm>
          <a:prstGeom prst="rect">
            <a:avLst/>
          </a:prstGeom>
        </p:spPr>
        <p:txBody>
          <a:bodyPr vert="horz" lIns="91436" tIns="45718" rIns="91436" bIns="45718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8609480" y="6357823"/>
            <a:ext cx="2742843" cy="365210"/>
          </a:xfrm>
          <a:prstGeom prst="rect">
            <a:avLst/>
          </a:prstGeom>
        </p:spPr>
        <p:txBody>
          <a:bodyPr vert="horz" lIns="91436" tIns="45718" rIns="91436" bIns="45718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D3EE65E-57D2-4566-898C-4F2076833F8D}" type="slidenum">
              <a:rPr lang="zh-CN" altLang="en-US" smtClean="0"/>
            </a:fld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blipFill dpi="0" rotWithShape="1">
          <a:blip r:embed="rId4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Picture 9" descr="hexa.png"/>
          <p:cNvPicPr>
            <a:picLocks noChangeAspect="1"/>
          </p:cNvPicPr>
          <p:nvPr userDrawn="1"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0"/>
            <a:ext cx="12190413" cy="6859588"/>
          </a:xfrm>
          <a:prstGeom prst="rect">
            <a:avLst/>
          </a:prstGeom>
        </p:spPr>
      </p:pic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09521" y="355683"/>
            <a:ext cx="10971372" cy="1143265"/>
          </a:xfrm>
          <a:prstGeom prst="rect">
            <a:avLst/>
          </a:prstGeom>
        </p:spPr>
        <p:txBody>
          <a:bodyPr vert="horz" lIns="91436" tIns="45718" rIns="91436" bIns="45718" rtlCol="0" anchor="ctr">
            <a:normAutofit/>
          </a:bodyPr>
          <a:lstStyle/>
          <a:p>
            <a:r>
              <a:rPr lang="en-US" dirty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09521" y="1600573"/>
            <a:ext cx="10971372" cy="4166564"/>
          </a:xfrm>
          <a:prstGeom prst="rect">
            <a:avLst/>
          </a:prstGeom>
        </p:spPr>
        <p:txBody>
          <a:bodyPr vert="horz" lIns="91436" tIns="45718" rIns="91436" bIns="45718" rtlCol="0">
            <a:normAutofit/>
          </a:bodyPr>
          <a:lstStyle/>
          <a:p>
            <a:pPr lvl="0"/>
            <a:r>
              <a:rPr lang="en-US" dirty="0"/>
              <a:t>Click to edit Master text styles</a:t>
            </a:r>
            <a:endParaRPr lang="en-US" dirty="0"/>
          </a:p>
          <a:p>
            <a:pPr lvl="1"/>
            <a:r>
              <a:rPr lang="en-US" dirty="0"/>
              <a:t>Second level</a:t>
            </a:r>
            <a:endParaRPr lang="en-US" dirty="0"/>
          </a:p>
          <a:p>
            <a:pPr lvl="2"/>
            <a:r>
              <a:rPr lang="en-US" dirty="0"/>
              <a:t>Third level</a:t>
            </a:r>
            <a:endParaRPr lang="en-US" dirty="0"/>
          </a:p>
          <a:p>
            <a:pPr lvl="3"/>
            <a:r>
              <a:rPr lang="en-US" dirty="0"/>
              <a:t>Fourth level</a:t>
            </a:r>
            <a:endParaRPr lang="en-US" dirty="0"/>
          </a:p>
          <a:p>
            <a:pPr lvl="4"/>
            <a:r>
              <a:rPr lang="en-US" dirty="0"/>
              <a:t>Fifth level</a:t>
            </a:r>
            <a:endParaRPr lang="en-US" dirty="0"/>
          </a:p>
        </p:txBody>
      </p:sp>
      <p:sp>
        <p:nvSpPr>
          <p:cNvPr id="11" name="Freeform 5"/>
          <p:cNvSpPr/>
          <p:nvPr userDrawn="1"/>
        </p:nvSpPr>
        <p:spPr bwMode="auto">
          <a:xfrm rot="5400000">
            <a:off x="11245248" y="6045087"/>
            <a:ext cx="541705" cy="479936"/>
          </a:xfrm>
          <a:custGeom>
            <a:avLst/>
            <a:gdLst>
              <a:gd name="T0" fmla="*/ 407 w 1375"/>
              <a:gd name="T1" fmla="*/ 1218 h 1218"/>
              <a:gd name="T2" fmla="*/ 299 w 1375"/>
              <a:gd name="T3" fmla="*/ 1156 h 1218"/>
              <a:gd name="T4" fmla="*/ 19 w 1375"/>
              <a:gd name="T5" fmla="*/ 671 h 1218"/>
              <a:gd name="T6" fmla="*/ 19 w 1375"/>
              <a:gd name="T7" fmla="*/ 547 h 1218"/>
              <a:gd name="T8" fmla="*/ 299 w 1375"/>
              <a:gd name="T9" fmla="*/ 62 h 1218"/>
              <a:gd name="T10" fmla="*/ 407 w 1375"/>
              <a:gd name="T11" fmla="*/ 0 h 1218"/>
              <a:gd name="T12" fmla="*/ 967 w 1375"/>
              <a:gd name="T13" fmla="*/ 0 h 1218"/>
              <a:gd name="T14" fmla="*/ 1075 w 1375"/>
              <a:gd name="T15" fmla="*/ 62 h 1218"/>
              <a:gd name="T16" fmla="*/ 1355 w 1375"/>
              <a:gd name="T17" fmla="*/ 547 h 1218"/>
              <a:gd name="T18" fmla="*/ 1355 w 1375"/>
              <a:gd name="T19" fmla="*/ 671 h 1218"/>
              <a:gd name="T20" fmla="*/ 1075 w 1375"/>
              <a:gd name="T21" fmla="*/ 1156 h 1218"/>
              <a:gd name="T22" fmla="*/ 967 w 1375"/>
              <a:gd name="T23" fmla="*/ 1218 h 1218"/>
              <a:gd name="T24" fmla="*/ 407 w 1375"/>
              <a:gd name="T25" fmla="*/ 1218 h 121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</a:cxnLst>
            <a:rect l="0" t="0" r="r" b="b"/>
            <a:pathLst>
              <a:path w="1375" h="1218">
                <a:moveTo>
                  <a:pt x="407" y="1218"/>
                </a:moveTo>
                <a:cubicBezTo>
                  <a:pt x="368" y="1218"/>
                  <a:pt x="319" y="1190"/>
                  <a:pt x="299" y="1156"/>
                </a:cubicBezTo>
                <a:cubicBezTo>
                  <a:pt x="19" y="671"/>
                  <a:pt x="19" y="671"/>
                  <a:pt x="19" y="671"/>
                </a:cubicBezTo>
                <a:cubicBezTo>
                  <a:pt x="0" y="637"/>
                  <a:pt x="0" y="581"/>
                  <a:pt x="19" y="547"/>
                </a:cubicBezTo>
                <a:cubicBezTo>
                  <a:pt x="299" y="62"/>
                  <a:pt x="299" y="62"/>
                  <a:pt x="299" y="62"/>
                </a:cubicBezTo>
                <a:cubicBezTo>
                  <a:pt x="319" y="28"/>
                  <a:pt x="368" y="0"/>
                  <a:pt x="407" y="0"/>
                </a:cubicBezTo>
                <a:cubicBezTo>
                  <a:pt x="967" y="0"/>
                  <a:pt x="967" y="0"/>
                  <a:pt x="967" y="0"/>
                </a:cubicBezTo>
                <a:cubicBezTo>
                  <a:pt x="1007" y="0"/>
                  <a:pt x="1055" y="28"/>
                  <a:pt x="1075" y="62"/>
                </a:cubicBezTo>
                <a:cubicBezTo>
                  <a:pt x="1355" y="547"/>
                  <a:pt x="1355" y="547"/>
                  <a:pt x="1355" y="547"/>
                </a:cubicBezTo>
                <a:cubicBezTo>
                  <a:pt x="1375" y="581"/>
                  <a:pt x="1375" y="637"/>
                  <a:pt x="1355" y="671"/>
                </a:cubicBezTo>
                <a:cubicBezTo>
                  <a:pt x="1075" y="1156"/>
                  <a:pt x="1075" y="1156"/>
                  <a:pt x="1075" y="1156"/>
                </a:cubicBezTo>
                <a:cubicBezTo>
                  <a:pt x="1055" y="1190"/>
                  <a:pt x="1007" y="1218"/>
                  <a:pt x="967" y="1218"/>
                </a:cubicBezTo>
                <a:lnTo>
                  <a:pt x="407" y="1218"/>
                </a:lnTo>
                <a:close/>
              </a:path>
            </a:pathLst>
          </a:custGeom>
          <a:gradFill flip="none" rotWithShape="1">
            <a:gsLst>
              <a:gs pos="100000">
                <a:schemeClr val="bg1">
                  <a:lumMod val="97000"/>
                </a:schemeClr>
              </a:gs>
              <a:gs pos="2000">
                <a:schemeClr val="bg1">
                  <a:lumMod val="83000"/>
                </a:schemeClr>
              </a:gs>
            </a:gsLst>
            <a:lin ang="18900000" scaled="0"/>
            <a:tileRect/>
          </a:gradFill>
          <a:ln w="12700">
            <a:gradFill flip="none" rotWithShape="1">
              <a:gsLst>
                <a:gs pos="0">
                  <a:schemeClr val="bg1"/>
                </a:gs>
                <a:gs pos="100000">
                  <a:schemeClr val="bg1">
                    <a:lumMod val="80000"/>
                  </a:schemeClr>
                </a:gs>
              </a:gsLst>
              <a:lin ang="18900000" scaled="0"/>
              <a:tileRect/>
            </a:gradFill>
          </a:ln>
          <a:effectLst>
            <a:outerShdw blurRad="165100" dist="76200" dir="2700000" algn="tl" rotWithShape="0">
              <a:prstClr val="black">
                <a:alpha val="30000"/>
              </a:prstClr>
            </a:outerShdw>
          </a:effectLst>
        </p:spPr>
        <p:txBody>
          <a:bodyPr vert="horz" wrap="square" lIns="91436" tIns="45718" rIns="91436" bIns="45718" numCol="1" anchor="t" anchorCtr="0" compatLnSpc="1"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宋体" panose="02010600030101010101" pitchFamily="2" charset="-122"/>
              <a:cs typeface="+mn-cs"/>
            </a:endParaRP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939636" y="177842"/>
            <a:ext cx="2844430" cy="365210"/>
          </a:xfrm>
          <a:prstGeom prst="rect">
            <a:avLst/>
          </a:prstGeom>
        </p:spPr>
        <p:txBody>
          <a:bodyPr vert="horz" lIns="91436" tIns="45718" rIns="91436" bIns="45718" rtlCol="0" anchor="ctr"/>
          <a:lstStyle>
            <a:lvl1pPr algn="l">
              <a:defRPr sz="16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>
              <a:defRPr/>
            </a:pPr>
            <a:fld id="{A6620504-D840-6A40-90BC-6F3747762FA2}" type="datetime1">
              <a:rPr lang="en-US" smtClean="0">
                <a:solidFill>
                  <a:prstClr val="black">
                    <a:tint val="75000"/>
                  </a:prstClr>
                </a:solidFill>
              </a:rPr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165059" y="6334005"/>
            <a:ext cx="3860297" cy="365210"/>
          </a:xfrm>
          <a:prstGeom prst="rect">
            <a:avLst/>
          </a:prstGeom>
        </p:spPr>
        <p:txBody>
          <a:bodyPr vert="horz" lIns="91436" tIns="45718" rIns="91436" bIns="45718" rtlCol="0" anchor="ctr"/>
          <a:lstStyle>
            <a:lvl1pPr algn="ctr">
              <a:defRPr sz="1600">
                <a:solidFill>
                  <a:schemeClr val="bg1">
                    <a:lumMod val="65000"/>
                  </a:schemeClr>
                </a:solidFill>
              </a:defRPr>
            </a:lvl1pPr>
          </a:lstStyle>
          <a:p>
            <a:pPr>
              <a:defRPr/>
            </a:pPr>
            <a:r>
              <a:rPr lang="en-US">
                <a:solidFill>
                  <a:prstClr val="white">
                    <a:lumMod val="65000"/>
                  </a:prstClr>
                </a:solidFill>
              </a:rPr>
              <a:t>WWW.DESIGNERSPARADISE.COM</a:t>
            </a:r>
            <a:endParaRPr lang="en-US" dirty="0">
              <a:solidFill>
                <a:prstClr val="white">
                  <a:lumMod val="65000"/>
                </a:prstClr>
              </a:solidFill>
            </a:endParaRPr>
          </a:p>
        </p:txBody>
      </p:sp>
      <p:cxnSp>
        <p:nvCxnSpPr>
          <p:cNvPr id="9" name="Straight Connector 8"/>
          <p:cNvCxnSpPr/>
          <p:nvPr userDrawn="1"/>
        </p:nvCxnSpPr>
        <p:spPr>
          <a:xfrm>
            <a:off x="812694" y="6275254"/>
            <a:ext cx="10463438" cy="19604"/>
          </a:xfrm>
          <a:prstGeom prst="line">
            <a:avLst/>
          </a:prstGeom>
          <a:ln w="9525" cmpd="sng">
            <a:solidFill>
              <a:schemeClr val="bg1">
                <a:lumMod val="75000"/>
              </a:schemeClr>
            </a:solidFill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1281415" y="6145720"/>
            <a:ext cx="479938" cy="304871"/>
          </a:xfrm>
          <a:prstGeom prst="rect">
            <a:avLst/>
          </a:prstGeom>
        </p:spPr>
        <p:txBody>
          <a:bodyPr vert="horz" lIns="91436" tIns="45718" rIns="91436" bIns="45718" rtlCol="0" anchor="ctr"/>
          <a:lstStyle>
            <a:lvl1pPr algn="ctr">
              <a:defRPr sz="1600" b="0">
                <a:solidFill>
                  <a:schemeClr val="tx1">
                    <a:lumMod val="50000"/>
                    <a:lumOff val="50000"/>
                  </a:schemeClr>
                </a:solidFill>
                <a:latin typeface="Impact" panose="020B0806030902050204" pitchFamily="34" charset="0"/>
                <a:ea typeface="Impact" panose="020B0806030902050204" pitchFamily="34" charset="0"/>
                <a:cs typeface="Impact" panose="020B0806030902050204" pitchFamily="34" charset="0"/>
              </a:defRPr>
            </a:lvl1pPr>
          </a:lstStyle>
          <a:p>
            <a:pPr>
              <a:defRPr/>
            </a:pPr>
            <a:fld id="{857B18ED-D931-45F4-8873-1BEDAB4DC03E}" type="slidenum">
              <a:rPr lang="en-US" smtClean="0">
                <a:solidFill>
                  <a:prstClr val="black">
                    <a:lumMod val="50000"/>
                    <a:lumOff val="50000"/>
                  </a:prstClr>
                </a:solidFill>
              </a:rPr>
            </a:fld>
            <a:endParaRPr lang="en-US" dirty="0">
              <a:solidFill>
                <a:prstClr val="black">
                  <a:lumMod val="50000"/>
                  <a:lumOff val="50000"/>
                </a:prstClr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</p:sldLayoutIdLst>
  <p:hf hdr="0" ftr="0" dt="0"/>
  <p:txStyles>
    <p:titleStyle>
      <a:lvl1pPr algn="l" defTabSz="1219200" rtl="0" eaLnBrk="1" latinLnBrk="0" hangingPunct="1">
        <a:spcBef>
          <a:spcPct val="0"/>
        </a:spcBef>
        <a:buNone/>
        <a:defRPr sz="4600" kern="1200">
          <a:solidFill>
            <a:srgbClr val="17375E"/>
          </a:solidFill>
          <a:latin typeface="Signika"/>
          <a:ea typeface="Open Sans Extrabold" pitchFamily="34" charset="0"/>
          <a:cs typeface="Signika"/>
        </a:defRPr>
      </a:lvl1pPr>
    </p:titleStyle>
    <p:bodyStyle>
      <a:lvl1pPr marL="457200" indent="-457200" algn="l" defTabSz="12192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700" kern="1200">
          <a:solidFill>
            <a:srgbClr val="17375E"/>
          </a:solidFill>
          <a:latin typeface="+mn-lt"/>
          <a:ea typeface="+mn-ea"/>
          <a:cs typeface="+mn-cs"/>
        </a:defRPr>
      </a:lvl1pPr>
      <a:lvl2pPr marL="990600" indent="-381000" algn="l" defTabSz="12192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400" kern="1200">
          <a:solidFill>
            <a:srgbClr val="17375E"/>
          </a:solidFill>
          <a:latin typeface="+mn-lt"/>
          <a:ea typeface="+mn-ea"/>
          <a:cs typeface="+mn-cs"/>
        </a:defRPr>
      </a:lvl2pPr>
      <a:lvl3pPr marL="1524000" indent="-304800" algn="l" defTabSz="12192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200" kern="1200">
          <a:solidFill>
            <a:srgbClr val="17375E"/>
          </a:solidFill>
          <a:latin typeface="+mn-lt"/>
          <a:ea typeface="+mn-ea"/>
          <a:cs typeface="+mn-cs"/>
        </a:defRPr>
      </a:lvl3pPr>
      <a:lvl4pPr marL="2133600" indent="-304800" algn="l" defTabSz="1219200" rtl="0" eaLnBrk="1" latinLnBrk="0" hangingPunct="1">
        <a:spcBef>
          <a:spcPct val="20000"/>
        </a:spcBef>
        <a:buFont typeface="Arial" panose="020B0604020202020204" pitchFamily="34" charset="0"/>
        <a:buChar char="–"/>
        <a:defRPr sz="1900" kern="1200">
          <a:solidFill>
            <a:srgbClr val="17375E"/>
          </a:solidFill>
          <a:latin typeface="+mn-lt"/>
          <a:ea typeface="+mn-ea"/>
          <a:cs typeface="+mn-cs"/>
        </a:defRPr>
      </a:lvl4pPr>
      <a:lvl5pPr marL="2743200" indent="-304800" algn="l" defTabSz="1219200" rtl="0" eaLnBrk="1" latinLnBrk="0" hangingPunct="1">
        <a:spcBef>
          <a:spcPct val="20000"/>
        </a:spcBef>
        <a:buFont typeface="Arial" panose="020B0604020202020204" pitchFamily="34" charset="0"/>
        <a:buChar char="»"/>
        <a:defRPr sz="1900" kern="1200">
          <a:solidFill>
            <a:srgbClr val="17375E"/>
          </a:solidFill>
          <a:latin typeface="+mn-lt"/>
          <a:ea typeface="+mn-ea"/>
          <a:cs typeface="+mn-cs"/>
        </a:defRPr>
      </a:lvl5pPr>
      <a:lvl6pPr marL="3352800" indent="-304800" algn="l" defTabSz="12192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700" kern="1200">
          <a:solidFill>
            <a:schemeClr val="tx1"/>
          </a:solidFill>
          <a:latin typeface="+mn-lt"/>
          <a:ea typeface="+mn-ea"/>
          <a:cs typeface="+mn-cs"/>
        </a:defRPr>
      </a:lvl6pPr>
      <a:lvl7pPr marL="3962400" indent="-304800" algn="l" defTabSz="12192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700" kern="1200">
          <a:solidFill>
            <a:schemeClr val="tx1"/>
          </a:solidFill>
          <a:latin typeface="+mn-lt"/>
          <a:ea typeface="+mn-ea"/>
          <a:cs typeface="+mn-cs"/>
        </a:defRPr>
      </a:lvl7pPr>
      <a:lvl8pPr marL="4572000" indent="-304800" algn="l" defTabSz="12192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700" kern="1200">
          <a:solidFill>
            <a:schemeClr val="tx1"/>
          </a:solidFill>
          <a:latin typeface="+mn-lt"/>
          <a:ea typeface="+mn-ea"/>
          <a:cs typeface="+mn-cs"/>
        </a:defRPr>
      </a:lvl8pPr>
      <a:lvl9pPr marL="5181600" indent="-304800" algn="l" defTabSz="12192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7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1219200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1pPr>
      <a:lvl2pPr marL="609600" algn="l" defTabSz="1219200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219200" algn="l" defTabSz="1219200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828800" algn="l" defTabSz="1219200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4pPr>
      <a:lvl5pPr marL="2438400" algn="l" defTabSz="1219200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5pPr>
      <a:lvl6pPr marL="3048000" algn="l" defTabSz="1219200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6pPr>
      <a:lvl7pPr marL="3657600" algn="l" defTabSz="1219200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7pPr>
      <a:lvl8pPr marL="4267200" algn="l" defTabSz="1219200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8pPr>
      <a:lvl9pPr marL="4876800" algn="l" defTabSz="1219200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blipFill dpi="0" rotWithShape="1">
          <a:blip r:embed="rId4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Picture 9" descr="hexa.png"/>
          <p:cNvPicPr>
            <a:picLocks noChangeAspect="1"/>
          </p:cNvPicPr>
          <p:nvPr userDrawn="1"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0"/>
            <a:ext cx="12190413" cy="6859588"/>
          </a:xfrm>
          <a:prstGeom prst="rect">
            <a:avLst/>
          </a:prstGeom>
        </p:spPr>
      </p:pic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09521" y="355683"/>
            <a:ext cx="10971372" cy="1143265"/>
          </a:xfrm>
          <a:prstGeom prst="rect">
            <a:avLst/>
          </a:prstGeom>
        </p:spPr>
        <p:txBody>
          <a:bodyPr vert="horz" lIns="91436" tIns="45718" rIns="91436" bIns="45718" rtlCol="0" anchor="ctr">
            <a:normAutofit/>
          </a:bodyPr>
          <a:lstStyle/>
          <a:p>
            <a:r>
              <a:rPr lang="en-US" dirty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09521" y="1600573"/>
            <a:ext cx="10971372" cy="4166564"/>
          </a:xfrm>
          <a:prstGeom prst="rect">
            <a:avLst/>
          </a:prstGeom>
        </p:spPr>
        <p:txBody>
          <a:bodyPr vert="horz" lIns="91436" tIns="45718" rIns="91436" bIns="45718" rtlCol="0">
            <a:normAutofit/>
          </a:bodyPr>
          <a:lstStyle/>
          <a:p>
            <a:pPr lvl="0"/>
            <a:r>
              <a:rPr lang="en-US" dirty="0"/>
              <a:t>Click to edit Master text styles</a:t>
            </a:r>
            <a:endParaRPr lang="en-US" dirty="0"/>
          </a:p>
          <a:p>
            <a:pPr lvl="1"/>
            <a:r>
              <a:rPr lang="en-US" dirty="0"/>
              <a:t>Second level</a:t>
            </a:r>
            <a:endParaRPr lang="en-US" dirty="0"/>
          </a:p>
          <a:p>
            <a:pPr lvl="2"/>
            <a:r>
              <a:rPr lang="en-US" dirty="0"/>
              <a:t>Third level</a:t>
            </a:r>
            <a:endParaRPr lang="en-US" dirty="0"/>
          </a:p>
          <a:p>
            <a:pPr lvl="3"/>
            <a:r>
              <a:rPr lang="en-US" dirty="0"/>
              <a:t>Fourth level</a:t>
            </a:r>
            <a:endParaRPr lang="en-US" dirty="0"/>
          </a:p>
          <a:p>
            <a:pPr lvl="4"/>
            <a:r>
              <a:rPr lang="en-US" dirty="0"/>
              <a:t>Fifth level</a:t>
            </a:r>
            <a:endParaRPr lang="en-US" dirty="0"/>
          </a:p>
        </p:txBody>
      </p:sp>
      <p:sp>
        <p:nvSpPr>
          <p:cNvPr id="11" name="Freeform 5"/>
          <p:cNvSpPr/>
          <p:nvPr userDrawn="1"/>
        </p:nvSpPr>
        <p:spPr bwMode="auto">
          <a:xfrm rot="5400000">
            <a:off x="11245248" y="6045087"/>
            <a:ext cx="541705" cy="479936"/>
          </a:xfrm>
          <a:custGeom>
            <a:avLst/>
            <a:gdLst>
              <a:gd name="T0" fmla="*/ 407 w 1375"/>
              <a:gd name="T1" fmla="*/ 1218 h 1218"/>
              <a:gd name="T2" fmla="*/ 299 w 1375"/>
              <a:gd name="T3" fmla="*/ 1156 h 1218"/>
              <a:gd name="T4" fmla="*/ 19 w 1375"/>
              <a:gd name="T5" fmla="*/ 671 h 1218"/>
              <a:gd name="T6" fmla="*/ 19 w 1375"/>
              <a:gd name="T7" fmla="*/ 547 h 1218"/>
              <a:gd name="T8" fmla="*/ 299 w 1375"/>
              <a:gd name="T9" fmla="*/ 62 h 1218"/>
              <a:gd name="T10" fmla="*/ 407 w 1375"/>
              <a:gd name="T11" fmla="*/ 0 h 1218"/>
              <a:gd name="T12" fmla="*/ 967 w 1375"/>
              <a:gd name="T13" fmla="*/ 0 h 1218"/>
              <a:gd name="T14" fmla="*/ 1075 w 1375"/>
              <a:gd name="T15" fmla="*/ 62 h 1218"/>
              <a:gd name="T16" fmla="*/ 1355 w 1375"/>
              <a:gd name="T17" fmla="*/ 547 h 1218"/>
              <a:gd name="T18" fmla="*/ 1355 w 1375"/>
              <a:gd name="T19" fmla="*/ 671 h 1218"/>
              <a:gd name="T20" fmla="*/ 1075 w 1375"/>
              <a:gd name="T21" fmla="*/ 1156 h 1218"/>
              <a:gd name="T22" fmla="*/ 967 w 1375"/>
              <a:gd name="T23" fmla="*/ 1218 h 1218"/>
              <a:gd name="T24" fmla="*/ 407 w 1375"/>
              <a:gd name="T25" fmla="*/ 1218 h 121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</a:cxnLst>
            <a:rect l="0" t="0" r="r" b="b"/>
            <a:pathLst>
              <a:path w="1375" h="1218">
                <a:moveTo>
                  <a:pt x="407" y="1218"/>
                </a:moveTo>
                <a:cubicBezTo>
                  <a:pt x="368" y="1218"/>
                  <a:pt x="319" y="1190"/>
                  <a:pt x="299" y="1156"/>
                </a:cubicBezTo>
                <a:cubicBezTo>
                  <a:pt x="19" y="671"/>
                  <a:pt x="19" y="671"/>
                  <a:pt x="19" y="671"/>
                </a:cubicBezTo>
                <a:cubicBezTo>
                  <a:pt x="0" y="637"/>
                  <a:pt x="0" y="581"/>
                  <a:pt x="19" y="547"/>
                </a:cubicBezTo>
                <a:cubicBezTo>
                  <a:pt x="299" y="62"/>
                  <a:pt x="299" y="62"/>
                  <a:pt x="299" y="62"/>
                </a:cubicBezTo>
                <a:cubicBezTo>
                  <a:pt x="319" y="28"/>
                  <a:pt x="368" y="0"/>
                  <a:pt x="407" y="0"/>
                </a:cubicBezTo>
                <a:cubicBezTo>
                  <a:pt x="967" y="0"/>
                  <a:pt x="967" y="0"/>
                  <a:pt x="967" y="0"/>
                </a:cubicBezTo>
                <a:cubicBezTo>
                  <a:pt x="1007" y="0"/>
                  <a:pt x="1055" y="28"/>
                  <a:pt x="1075" y="62"/>
                </a:cubicBezTo>
                <a:cubicBezTo>
                  <a:pt x="1355" y="547"/>
                  <a:pt x="1355" y="547"/>
                  <a:pt x="1355" y="547"/>
                </a:cubicBezTo>
                <a:cubicBezTo>
                  <a:pt x="1375" y="581"/>
                  <a:pt x="1375" y="637"/>
                  <a:pt x="1355" y="671"/>
                </a:cubicBezTo>
                <a:cubicBezTo>
                  <a:pt x="1075" y="1156"/>
                  <a:pt x="1075" y="1156"/>
                  <a:pt x="1075" y="1156"/>
                </a:cubicBezTo>
                <a:cubicBezTo>
                  <a:pt x="1055" y="1190"/>
                  <a:pt x="1007" y="1218"/>
                  <a:pt x="967" y="1218"/>
                </a:cubicBezTo>
                <a:lnTo>
                  <a:pt x="407" y="1218"/>
                </a:lnTo>
                <a:close/>
              </a:path>
            </a:pathLst>
          </a:custGeom>
          <a:gradFill flip="none" rotWithShape="1">
            <a:gsLst>
              <a:gs pos="100000">
                <a:schemeClr val="bg1">
                  <a:lumMod val="97000"/>
                </a:schemeClr>
              </a:gs>
              <a:gs pos="2000">
                <a:schemeClr val="bg1">
                  <a:lumMod val="83000"/>
                </a:schemeClr>
              </a:gs>
            </a:gsLst>
            <a:lin ang="18900000" scaled="0"/>
            <a:tileRect/>
          </a:gradFill>
          <a:ln w="12700">
            <a:gradFill flip="none" rotWithShape="1">
              <a:gsLst>
                <a:gs pos="0">
                  <a:schemeClr val="bg1"/>
                </a:gs>
                <a:gs pos="100000">
                  <a:schemeClr val="bg1">
                    <a:lumMod val="80000"/>
                  </a:schemeClr>
                </a:gs>
              </a:gsLst>
              <a:lin ang="18900000" scaled="0"/>
              <a:tileRect/>
            </a:gradFill>
          </a:ln>
          <a:effectLst>
            <a:outerShdw blurRad="165100" dist="76200" dir="2700000" algn="tl" rotWithShape="0">
              <a:prstClr val="black">
                <a:alpha val="30000"/>
              </a:prstClr>
            </a:outerShdw>
          </a:effectLst>
        </p:spPr>
        <p:txBody>
          <a:bodyPr vert="horz" wrap="square" lIns="91436" tIns="45718" rIns="91436" bIns="45718" numCol="1" anchor="t" anchorCtr="0" compatLnSpc="1"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宋体" panose="02010600030101010101" pitchFamily="2" charset="-122"/>
              <a:cs typeface="+mn-cs"/>
            </a:endParaRP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939636" y="177842"/>
            <a:ext cx="2844430" cy="365210"/>
          </a:xfrm>
          <a:prstGeom prst="rect">
            <a:avLst/>
          </a:prstGeom>
        </p:spPr>
        <p:txBody>
          <a:bodyPr vert="horz" lIns="91436" tIns="45718" rIns="91436" bIns="45718" rtlCol="0" anchor="ctr"/>
          <a:lstStyle>
            <a:lvl1pPr algn="l">
              <a:defRPr sz="16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>
              <a:defRPr/>
            </a:pPr>
            <a:fld id="{A6620504-D840-6A40-90BC-6F3747762FA2}" type="datetime1">
              <a:rPr lang="en-US" smtClean="0">
                <a:solidFill>
                  <a:prstClr val="black">
                    <a:tint val="75000"/>
                  </a:prstClr>
                </a:solidFill>
              </a:rPr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165059" y="6334005"/>
            <a:ext cx="3860297" cy="365210"/>
          </a:xfrm>
          <a:prstGeom prst="rect">
            <a:avLst/>
          </a:prstGeom>
        </p:spPr>
        <p:txBody>
          <a:bodyPr vert="horz" lIns="91436" tIns="45718" rIns="91436" bIns="45718" rtlCol="0" anchor="ctr"/>
          <a:lstStyle>
            <a:lvl1pPr algn="ctr">
              <a:defRPr sz="1600">
                <a:solidFill>
                  <a:schemeClr val="bg1">
                    <a:lumMod val="65000"/>
                  </a:schemeClr>
                </a:solidFill>
              </a:defRPr>
            </a:lvl1pPr>
          </a:lstStyle>
          <a:p>
            <a:pPr>
              <a:defRPr/>
            </a:pPr>
            <a:r>
              <a:rPr lang="en-US">
                <a:solidFill>
                  <a:prstClr val="white">
                    <a:lumMod val="65000"/>
                  </a:prstClr>
                </a:solidFill>
              </a:rPr>
              <a:t>WWW.DESIGNERSPARADISE.COM</a:t>
            </a:r>
            <a:endParaRPr lang="en-US" dirty="0">
              <a:solidFill>
                <a:prstClr val="white">
                  <a:lumMod val="65000"/>
                </a:prstClr>
              </a:solidFill>
            </a:endParaRPr>
          </a:p>
        </p:txBody>
      </p:sp>
      <p:cxnSp>
        <p:nvCxnSpPr>
          <p:cNvPr id="9" name="Straight Connector 8"/>
          <p:cNvCxnSpPr/>
          <p:nvPr userDrawn="1"/>
        </p:nvCxnSpPr>
        <p:spPr>
          <a:xfrm>
            <a:off x="812694" y="6275254"/>
            <a:ext cx="10463438" cy="19604"/>
          </a:xfrm>
          <a:prstGeom prst="line">
            <a:avLst/>
          </a:prstGeom>
          <a:ln w="9525" cmpd="sng">
            <a:solidFill>
              <a:schemeClr val="bg1">
                <a:lumMod val="75000"/>
              </a:schemeClr>
            </a:solidFill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1281415" y="6145720"/>
            <a:ext cx="479938" cy="304871"/>
          </a:xfrm>
          <a:prstGeom prst="rect">
            <a:avLst/>
          </a:prstGeom>
        </p:spPr>
        <p:txBody>
          <a:bodyPr vert="horz" lIns="91436" tIns="45718" rIns="91436" bIns="45718" rtlCol="0" anchor="ctr"/>
          <a:lstStyle>
            <a:lvl1pPr algn="ctr">
              <a:defRPr sz="1600" b="0">
                <a:solidFill>
                  <a:schemeClr val="tx1">
                    <a:lumMod val="50000"/>
                    <a:lumOff val="50000"/>
                  </a:schemeClr>
                </a:solidFill>
                <a:latin typeface="Impact" panose="020B0806030902050204" pitchFamily="34" charset="0"/>
                <a:ea typeface="Impact" panose="020B0806030902050204" pitchFamily="34" charset="0"/>
                <a:cs typeface="Impact" panose="020B0806030902050204" pitchFamily="34" charset="0"/>
              </a:defRPr>
            </a:lvl1pPr>
          </a:lstStyle>
          <a:p>
            <a:pPr>
              <a:defRPr/>
            </a:pPr>
            <a:fld id="{857B18ED-D931-45F4-8873-1BEDAB4DC03E}" type="slidenum">
              <a:rPr lang="en-US" smtClean="0">
                <a:solidFill>
                  <a:prstClr val="black">
                    <a:lumMod val="50000"/>
                    <a:lumOff val="50000"/>
                  </a:prstClr>
                </a:solidFill>
              </a:rPr>
            </a:fld>
            <a:endParaRPr lang="en-US" dirty="0">
              <a:solidFill>
                <a:prstClr val="black">
                  <a:lumMod val="50000"/>
                  <a:lumOff val="50000"/>
                </a:prstClr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5" r:id="rId1"/>
    <p:sldLayoutId id="2147483666" r:id="rId2"/>
    <p:sldLayoutId id="2147483667" r:id="rId3"/>
  </p:sldLayoutIdLst>
  <p:hf hdr="0" ftr="0" dt="0"/>
  <p:txStyles>
    <p:titleStyle>
      <a:lvl1pPr algn="l" defTabSz="1219200" rtl="0" eaLnBrk="1" latinLnBrk="0" hangingPunct="1">
        <a:spcBef>
          <a:spcPct val="0"/>
        </a:spcBef>
        <a:buNone/>
        <a:defRPr sz="4600" kern="1200">
          <a:solidFill>
            <a:srgbClr val="17375E"/>
          </a:solidFill>
          <a:latin typeface="Signika"/>
          <a:ea typeface="Open Sans Extrabold" pitchFamily="34" charset="0"/>
          <a:cs typeface="Signika"/>
        </a:defRPr>
      </a:lvl1pPr>
    </p:titleStyle>
    <p:bodyStyle>
      <a:lvl1pPr marL="457200" indent="-457200" algn="l" defTabSz="12192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700" kern="1200">
          <a:solidFill>
            <a:srgbClr val="17375E"/>
          </a:solidFill>
          <a:latin typeface="+mn-lt"/>
          <a:ea typeface="+mn-ea"/>
          <a:cs typeface="+mn-cs"/>
        </a:defRPr>
      </a:lvl1pPr>
      <a:lvl2pPr marL="990600" indent="-381000" algn="l" defTabSz="12192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400" kern="1200">
          <a:solidFill>
            <a:srgbClr val="17375E"/>
          </a:solidFill>
          <a:latin typeface="+mn-lt"/>
          <a:ea typeface="+mn-ea"/>
          <a:cs typeface="+mn-cs"/>
        </a:defRPr>
      </a:lvl2pPr>
      <a:lvl3pPr marL="1524000" indent="-304800" algn="l" defTabSz="12192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200" kern="1200">
          <a:solidFill>
            <a:srgbClr val="17375E"/>
          </a:solidFill>
          <a:latin typeface="+mn-lt"/>
          <a:ea typeface="+mn-ea"/>
          <a:cs typeface="+mn-cs"/>
        </a:defRPr>
      </a:lvl3pPr>
      <a:lvl4pPr marL="2133600" indent="-304800" algn="l" defTabSz="1219200" rtl="0" eaLnBrk="1" latinLnBrk="0" hangingPunct="1">
        <a:spcBef>
          <a:spcPct val="20000"/>
        </a:spcBef>
        <a:buFont typeface="Arial" panose="020B0604020202020204" pitchFamily="34" charset="0"/>
        <a:buChar char="–"/>
        <a:defRPr sz="1900" kern="1200">
          <a:solidFill>
            <a:srgbClr val="17375E"/>
          </a:solidFill>
          <a:latin typeface="+mn-lt"/>
          <a:ea typeface="+mn-ea"/>
          <a:cs typeface="+mn-cs"/>
        </a:defRPr>
      </a:lvl4pPr>
      <a:lvl5pPr marL="2743200" indent="-304800" algn="l" defTabSz="1219200" rtl="0" eaLnBrk="1" latinLnBrk="0" hangingPunct="1">
        <a:spcBef>
          <a:spcPct val="20000"/>
        </a:spcBef>
        <a:buFont typeface="Arial" panose="020B0604020202020204" pitchFamily="34" charset="0"/>
        <a:buChar char="»"/>
        <a:defRPr sz="1900" kern="1200">
          <a:solidFill>
            <a:srgbClr val="17375E"/>
          </a:solidFill>
          <a:latin typeface="+mn-lt"/>
          <a:ea typeface="+mn-ea"/>
          <a:cs typeface="+mn-cs"/>
        </a:defRPr>
      </a:lvl5pPr>
      <a:lvl6pPr marL="3352800" indent="-304800" algn="l" defTabSz="12192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700" kern="1200">
          <a:solidFill>
            <a:schemeClr val="tx1"/>
          </a:solidFill>
          <a:latin typeface="+mn-lt"/>
          <a:ea typeface="+mn-ea"/>
          <a:cs typeface="+mn-cs"/>
        </a:defRPr>
      </a:lvl6pPr>
      <a:lvl7pPr marL="3962400" indent="-304800" algn="l" defTabSz="12192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700" kern="1200">
          <a:solidFill>
            <a:schemeClr val="tx1"/>
          </a:solidFill>
          <a:latin typeface="+mn-lt"/>
          <a:ea typeface="+mn-ea"/>
          <a:cs typeface="+mn-cs"/>
        </a:defRPr>
      </a:lvl7pPr>
      <a:lvl8pPr marL="4572000" indent="-304800" algn="l" defTabSz="12192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700" kern="1200">
          <a:solidFill>
            <a:schemeClr val="tx1"/>
          </a:solidFill>
          <a:latin typeface="+mn-lt"/>
          <a:ea typeface="+mn-ea"/>
          <a:cs typeface="+mn-cs"/>
        </a:defRPr>
      </a:lvl8pPr>
      <a:lvl9pPr marL="5181600" indent="-304800" algn="l" defTabSz="12192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7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1219200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1pPr>
      <a:lvl2pPr marL="609600" algn="l" defTabSz="1219200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219200" algn="l" defTabSz="1219200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828800" algn="l" defTabSz="1219200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4pPr>
      <a:lvl5pPr marL="2438400" algn="l" defTabSz="1219200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5pPr>
      <a:lvl6pPr marL="3048000" algn="l" defTabSz="1219200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6pPr>
      <a:lvl7pPr marL="3657600" algn="l" defTabSz="1219200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7pPr>
      <a:lvl8pPr marL="4267200" algn="l" defTabSz="1219200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8pPr>
      <a:lvl9pPr marL="4876800" algn="l" defTabSz="1219200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4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blipFill dpi="0" rotWithShape="1">
          <a:blip r:embed="rId4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Picture 9" descr="hexa.png"/>
          <p:cNvPicPr>
            <a:picLocks noChangeAspect="1"/>
          </p:cNvPicPr>
          <p:nvPr userDrawn="1"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0"/>
            <a:ext cx="12190413" cy="6859588"/>
          </a:xfrm>
          <a:prstGeom prst="rect">
            <a:avLst/>
          </a:prstGeom>
        </p:spPr>
      </p:pic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09521" y="355683"/>
            <a:ext cx="10971372" cy="1143265"/>
          </a:xfrm>
          <a:prstGeom prst="rect">
            <a:avLst/>
          </a:prstGeom>
        </p:spPr>
        <p:txBody>
          <a:bodyPr vert="horz" lIns="91436" tIns="45718" rIns="91436" bIns="45718" rtlCol="0" anchor="ctr">
            <a:normAutofit/>
          </a:bodyPr>
          <a:lstStyle/>
          <a:p>
            <a:r>
              <a:rPr lang="en-US" dirty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09521" y="1600573"/>
            <a:ext cx="10971372" cy="4166564"/>
          </a:xfrm>
          <a:prstGeom prst="rect">
            <a:avLst/>
          </a:prstGeom>
        </p:spPr>
        <p:txBody>
          <a:bodyPr vert="horz" lIns="91436" tIns="45718" rIns="91436" bIns="45718" rtlCol="0">
            <a:normAutofit/>
          </a:bodyPr>
          <a:lstStyle/>
          <a:p>
            <a:pPr lvl="0"/>
            <a:r>
              <a:rPr lang="en-US" dirty="0"/>
              <a:t>Click to edit Master text styles</a:t>
            </a:r>
            <a:endParaRPr lang="en-US" dirty="0"/>
          </a:p>
          <a:p>
            <a:pPr lvl="1"/>
            <a:r>
              <a:rPr lang="en-US" dirty="0"/>
              <a:t>Second level</a:t>
            </a:r>
            <a:endParaRPr lang="en-US" dirty="0"/>
          </a:p>
          <a:p>
            <a:pPr lvl="2"/>
            <a:r>
              <a:rPr lang="en-US" dirty="0"/>
              <a:t>Third level</a:t>
            </a:r>
            <a:endParaRPr lang="en-US" dirty="0"/>
          </a:p>
          <a:p>
            <a:pPr lvl="3"/>
            <a:r>
              <a:rPr lang="en-US" dirty="0"/>
              <a:t>Fourth level</a:t>
            </a:r>
            <a:endParaRPr lang="en-US" dirty="0"/>
          </a:p>
          <a:p>
            <a:pPr lvl="4"/>
            <a:r>
              <a:rPr lang="en-US" dirty="0"/>
              <a:t>Fifth level</a:t>
            </a:r>
            <a:endParaRPr lang="en-US" dirty="0"/>
          </a:p>
        </p:txBody>
      </p:sp>
      <p:sp>
        <p:nvSpPr>
          <p:cNvPr id="11" name="Freeform 5"/>
          <p:cNvSpPr/>
          <p:nvPr userDrawn="1"/>
        </p:nvSpPr>
        <p:spPr bwMode="auto">
          <a:xfrm rot="5400000">
            <a:off x="11245248" y="6045087"/>
            <a:ext cx="541705" cy="479936"/>
          </a:xfrm>
          <a:custGeom>
            <a:avLst/>
            <a:gdLst>
              <a:gd name="T0" fmla="*/ 407 w 1375"/>
              <a:gd name="T1" fmla="*/ 1218 h 1218"/>
              <a:gd name="T2" fmla="*/ 299 w 1375"/>
              <a:gd name="T3" fmla="*/ 1156 h 1218"/>
              <a:gd name="T4" fmla="*/ 19 w 1375"/>
              <a:gd name="T5" fmla="*/ 671 h 1218"/>
              <a:gd name="T6" fmla="*/ 19 w 1375"/>
              <a:gd name="T7" fmla="*/ 547 h 1218"/>
              <a:gd name="T8" fmla="*/ 299 w 1375"/>
              <a:gd name="T9" fmla="*/ 62 h 1218"/>
              <a:gd name="T10" fmla="*/ 407 w 1375"/>
              <a:gd name="T11" fmla="*/ 0 h 1218"/>
              <a:gd name="T12" fmla="*/ 967 w 1375"/>
              <a:gd name="T13" fmla="*/ 0 h 1218"/>
              <a:gd name="T14" fmla="*/ 1075 w 1375"/>
              <a:gd name="T15" fmla="*/ 62 h 1218"/>
              <a:gd name="T16" fmla="*/ 1355 w 1375"/>
              <a:gd name="T17" fmla="*/ 547 h 1218"/>
              <a:gd name="T18" fmla="*/ 1355 w 1375"/>
              <a:gd name="T19" fmla="*/ 671 h 1218"/>
              <a:gd name="T20" fmla="*/ 1075 w 1375"/>
              <a:gd name="T21" fmla="*/ 1156 h 1218"/>
              <a:gd name="T22" fmla="*/ 967 w 1375"/>
              <a:gd name="T23" fmla="*/ 1218 h 1218"/>
              <a:gd name="T24" fmla="*/ 407 w 1375"/>
              <a:gd name="T25" fmla="*/ 1218 h 121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</a:cxnLst>
            <a:rect l="0" t="0" r="r" b="b"/>
            <a:pathLst>
              <a:path w="1375" h="1218">
                <a:moveTo>
                  <a:pt x="407" y="1218"/>
                </a:moveTo>
                <a:cubicBezTo>
                  <a:pt x="368" y="1218"/>
                  <a:pt x="319" y="1190"/>
                  <a:pt x="299" y="1156"/>
                </a:cubicBezTo>
                <a:cubicBezTo>
                  <a:pt x="19" y="671"/>
                  <a:pt x="19" y="671"/>
                  <a:pt x="19" y="671"/>
                </a:cubicBezTo>
                <a:cubicBezTo>
                  <a:pt x="0" y="637"/>
                  <a:pt x="0" y="581"/>
                  <a:pt x="19" y="547"/>
                </a:cubicBezTo>
                <a:cubicBezTo>
                  <a:pt x="299" y="62"/>
                  <a:pt x="299" y="62"/>
                  <a:pt x="299" y="62"/>
                </a:cubicBezTo>
                <a:cubicBezTo>
                  <a:pt x="319" y="28"/>
                  <a:pt x="368" y="0"/>
                  <a:pt x="407" y="0"/>
                </a:cubicBezTo>
                <a:cubicBezTo>
                  <a:pt x="967" y="0"/>
                  <a:pt x="967" y="0"/>
                  <a:pt x="967" y="0"/>
                </a:cubicBezTo>
                <a:cubicBezTo>
                  <a:pt x="1007" y="0"/>
                  <a:pt x="1055" y="28"/>
                  <a:pt x="1075" y="62"/>
                </a:cubicBezTo>
                <a:cubicBezTo>
                  <a:pt x="1355" y="547"/>
                  <a:pt x="1355" y="547"/>
                  <a:pt x="1355" y="547"/>
                </a:cubicBezTo>
                <a:cubicBezTo>
                  <a:pt x="1375" y="581"/>
                  <a:pt x="1375" y="637"/>
                  <a:pt x="1355" y="671"/>
                </a:cubicBezTo>
                <a:cubicBezTo>
                  <a:pt x="1075" y="1156"/>
                  <a:pt x="1075" y="1156"/>
                  <a:pt x="1075" y="1156"/>
                </a:cubicBezTo>
                <a:cubicBezTo>
                  <a:pt x="1055" y="1190"/>
                  <a:pt x="1007" y="1218"/>
                  <a:pt x="967" y="1218"/>
                </a:cubicBezTo>
                <a:lnTo>
                  <a:pt x="407" y="1218"/>
                </a:lnTo>
                <a:close/>
              </a:path>
            </a:pathLst>
          </a:custGeom>
          <a:gradFill flip="none" rotWithShape="1">
            <a:gsLst>
              <a:gs pos="100000">
                <a:schemeClr val="bg1">
                  <a:lumMod val="97000"/>
                </a:schemeClr>
              </a:gs>
              <a:gs pos="2000">
                <a:schemeClr val="bg1">
                  <a:lumMod val="83000"/>
                </a:schemeClr>
              </a:gs>
            </a:gsLst>
            <a:lin ang="18900000" scaled="0"/>
            <a:tileRect/>
          </a:gradFill>
          <a:ln w="12700">
            <a:gradFill flip="none" rotWithShape="1">
              <a:gsLst>
                <a:gs pos="0">
                  <a:schemeClr val="bg1"/>
                </a:gs>
                <a:gs pos="100000">
                  <a:schemeClr val="bg1">
                    <a:lumMod val="80000"/>
                  </a:schemeClr>
                </a:gs>
              </a:gsLst>
              <a:lin ang="18900000" scaled="0"/>
              <a:tileRect/>
            </a:gradFill>
          </a:ln>
          <a:effectLst>
            <a:outerShdw blurRad="165100" dist="76200" dir="2700000" algn="tl" rotWithShape="0">
              <a:prstClr val="black">
                <a:alpha val="30000"/>
              </a:prstClr>
            </a:outerShdw>
          </a:effectLst>
        </p:spPr>
        <p:txBody>
          <a:bodyPr vert="horz" wrap="square" lIns="91436" tIns="45718" rIns="91436" bIns="45718" numCol="1" anchor="t" anchorCtr="0" compatLnSpc="1"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宋体" panose="02010600030101010101" pitchFamily="2" charset="-122"/>
              <a:cs typeface="+mn-cs"/>
            </a:endParaRP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939636" y="177842"/>
            <a:ext cx="2844430" cy="365210"/>
          </a:xfrm>
          <a:prstGeom prst="rect">
            <a:avLst/>
          </a:prstGeom>
        </p:spPr>
        <p:txBody>
          <a:bodyPr vert="horz" lIns="91436" tIns="45718" rIns="91436" bIns="45718" rtlCol="0" anchor="ctr"/>
          <a:lstStyle>
            <a:lvl1pPr algn="l">
              <a:defRPr sz="16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>
              <a:defRPr/>
            </a:pPr>
            <a:fld id="{A6620504-D840-6A40-90BC-6F3747762FA2}" type="datetime1">
              <a:rPr lang="en-US" smtClean="0">
                <a:solidFill>
                  <a:prstClr val="black">
                    <a:tint val="75000"/>
                  </a:prstClr>
                </a:solidFill>
              </a:rPr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165059" y="6334005"/>
            <a:ext cx="3860297" cy="365210"/>
          </a:xfrm>
          <a:prstGeom prst="rect">
            <a:avLst/>
          </a:prstGeom>
        </p:spPr>
        <p:txBody>
          <a:bodyPr vert="horz" lIns="91436" tIns="45718" rIns="91436" bIns="45718" rtlCol="0" anchor="ctr"/>
          <a:lstStyle>
            <a:lvl1pPr algn="ctr">
              <a:defRPr sz="1600">
                <a:solidFill>
                  <a:schemeClr val="bg1">
                    <a:lumMod val="65000"/>
                  </a:schemeClr>
                </a:solidFill>
              </a:defRPr>
            </a:lvl1pPr>
          </a:lstStyle>
          <a:p>
            <a:pPr>
              <a:defRPr/>
            </a:pPr>
            <a:r>
              <a:rPr lang="en-US">
                <a:solidFill>
                  <a:prstClr val="white">
                    <a:lumMod val="65000"/>
                  </a:prstClr>
                </a:solidFill>
              </a:rPr>
              <a:t>WWW.DESIGNERSPARADISE.COM</a:t>
            </a:r>
            <a:endParaRPr lang="en-US" dirty="0">
              <a:solidFill>
                <a:prstClr val="white">
                  <a:lumMod val="65000"/>
                </a:prstClr>
              </a:solidFill>
            </a:endParaRPr>
          </a:p>
        </p:txBody>
      </p:sp>
      <p:cxnSp>
        <p:nvCxnSpPr>
          <p:cNvPr id="9" name="Straight Connector 8"/>
          <p:cNvCxnSpPr/>
          <p:nvPr userDrawn="1"/>
        </p:nvCxnSpPr>
        <p:spPr>
          <a:xfrm>
            <a:off x="812694" y="6275254"/>
            <a:ext cx="10463438" cy="19604"/>
          </a:xfrm>
          <a:prstGeom prst="line">
            <a:avLst/>
          </a:prstGeom>
          <a:ln w="9525" cmpd="sng">
            <a:solidFill>
              <a:schemeClr val="bg1">
                <a:lumMod val="75000"/>
              </a:schemeClr>
            </a:solidFill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1281415" y="6145720"/>
            <a:ext cx="479938" cy="304871"/>
          </a:xfrm>
          <a:prstGeom prst="rect">
            <a:avLst/>
          </a:prstGeom>
        </p:spPr>
        <p:txBody>
          <a:bodyPr vert="horz" lIns="91436" tIns="45718" rIns="91436" bIns="45718" rtlCol="0" anchor="ctr"/>
          <a:lstStyle>
            <a:lvl1pPr algn="ctr">
              <a:defRPr sz="1600" b="0">
                <a:solidFill>
                  <a:schemeClr val="tx1">
                    <a:lumMod val="50000"/>
                    <a:lumOff val="50000"/>
                  </a:schemeClr>
                </a:solidFill>
                <a:latin typeface="Impact" panose="020B0806030902050204" pitchFamily="34" charset="0"/>
                <a:ea typeface="Impact" panose="020B0806030902050204" pitchFamily="34" charset="0"/>
                <a:cs typeface="Impact" panose="020B0806030902050204" pitchFamily="34" charset="0"/>
              </a:defRPr>
            </a:lvl1pPr>
          </a:lstStyle>
          <a:p>
            <a:pPr>
              <a:defRPr/>
            </a:pPr>
            <a:fld id="{857B18ED-D931-45F4-8873-1BEDAB4DC03E}" type="slidenum">
              <a:rPr lang="en-US" smtClean="0">
                <a:solidFill>
                  <a:prstClr val="black">
                    <a:lumMod val="50000"/>
                    <a:lumOff val="50000"/>
                  </a:prstClr>
                </a:solidFill>
              </a:rPr>
            </a:fld>
            <a:endParaRPr lang="en-US" dirty="0">
              <a:solidFill>
                <a:prstClr val="black">
                  <a:lumMod val="50000"/>
                  <a:lumOff val="50000"/>
                </a:prstClr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9" r:id="rId1"/>
    <p:sldLayoutId id="2147483670" r:id="rId2"/>
    <p:sldLayoutId id="2147483671" r:id="rId3"/>
  </p:sldLayoutIdLst>
  <p:hf hdr="0" ftr="0" dt="0"/>
  <p:txStyles>
    <p:titleStyle>
      <a:lvl1pPr algn="l" defTabSz="1219200" rtl="0" eaLnBrk="1" latinLnBrk="0" hangingPunct="1">
        <a:spcBef>
          <a:spcPct val="0"/>
        </a:spcBef>
        <a:buNone/>
        <a:defRPr sz="4600" kern="1200">
          <a:solidFill>
            <a:srgbClr val="17375E"/>
          </a:solidFill>
          <a:latin typeface="Signika"/>
          <a:ea typeface="Open Sans Extrabold" pitchFamily="34" charset="0"/>
          <a:cs typeface="Signika"/>
        </a:defRPr>
      </a:lvl1pPr>
    </p:titleStyle>
    <p:bodyStyle>
      <a:lvl1pPr marL="457200" indent="-457200" algn="l" defTabSz="12192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700" kern="1200">
          <a:solidFill>
            <a:srgbClr val="17375E"/>
          </a:solidFill>
          <a:latin typeface="+mn-lt"/>
          <a:ea typeface="+mn-ea"/>
          <a:cs typeface="+mn-cs"/>
        </a:defRPr>
      </a:lvl1pPr>
      <a:lvl2pPr marL="990600" indent="-381000" algn="l" defTabSz="12192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400" kern="1200">
          <a:solidFill>
            <a:srgbClr val="17375E"/>
          </a:solidFill>
          <a:latin typeface="+mn-lt"/>
          <a:ea typeface="+mn-ea"/>
          <a:cs typeface="+mn-cs"/>
        </a:defRPr>
      </a:lvl2pPr>
      <a:lvl3pPr marL="1524000" indent="-304800" algn="l" defTabSz="12192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200" kern="1200">
          <a:solidFill>
            <a:srgbClr val="17375E"/>
          </a:solidFill>
          <a:latin typeface="+mn-lt"/>
          <a:ea typeface="+mn-ea"/>
          <a:cs typeface="+mn-cs"/>
        </a:defRPr>
      </a:lvl3pPr>
      <a:lvl4pPr marL="2133600" indent="-304800" algn="l" defTabSz="1219200" rtl="0" eaLnBrk="1" latinLnBrk="0" hangingPunct="1">
        <a:spcBef>
          <a:spcPct val="20000"/>
        </a:spcBef>
        <a:buFont typeface="Arial" panose="020B0604020202020204" pitchFamily="34" charset="0"/>
        <a:buChar char="–"/>
        <a:defRPr sz="1900" kern="1200">
          <a:solidFill>
            <a:srgbClr val="17375E"/>
          </a:solidFill>
          <a:latin typeface="+mn-lt"/>
          <a:ea typeface="+mn-ea"/>
          <a:cs typeface="+mn-cs"/>
        </a:defRPr>
      </a:lvl4pPr>
      <a:lvl5pPr marL="2743200" indent="-304800" algn="l" defTabSz="1219200" rtl="0" eaLnBrk="1" latinLnBrk="0" hangingPunct="1">
        <a:spcBef>
          <a:spcPct val="20000"/>
        </a:spcBef>
        <a:buFont typeface="Arial" panose="020B0604020202020204" pitchFamily="34" charset="0"/>
        <a:buChar char="»"/>
        <a:defRPr sz="1900" kern="1200">
          <a:solidFill>
            <a:srgbClr val="17375E"/>
          </a:solidFill>
          <a:latin typeface="+mn-lt"/>
          <a:ea typeface="+mn-ea"/>
          <a:cs typeface="+mn-cs"/>
        </a:defRPr>
      </a:lvl5pPr>
      <a:lvl6pPr marL="3352800" indent="-304800" algn="l" defTabSz="12192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700" kern="1200">
          <a:solidFill>
            <a:schemeClr val="tx1"/>
          </a:solidFill>
          <a:latin typeface="+mn-lt"/>
          <a:ea typeface="+mn-ea"/>
          <a:cs typeface="+mn-cs"/>
        </a:defRPr>
      </a:lvl6pPr>
      <a:lvl7pPr marL="3962400" indent="-304800" algn="l" defTabSz="12192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700" kern="1200">
          <a:solidFill>
            <a:schemeClr val="tx1"/>
          </a:solidFill>
          <a:latin typeface="+mn-lt"/>
          <a:ea typeface="+mn-ea"/>
          <a:cs typeface="+mn-cs"/>
        </a:defRPr>
      </a:lvl7pPr>
      <a:lvl8pPr marL="4572000" indent="-304800" algn="l" defTabSz="12192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700" kern="1200">
          <a:solidFill>
            <a:schemeClr val="tx1"/>
          </a:solidFill>
          <a:latin typeface="+mn-lt"/>
          <a:ea typeface="+mn-ea"/>
          <a:cs typeface="+mn-cs"/>
        </a:defRPr>
      </a:lvl8pPr>
      <a:lvl9pPr marL="5181600" indent="-304800" algn="l" defTabSz="12192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7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1219200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1pPr>
      <a:lvl2pPr marL="609600" algn="l" defTabSz="1219200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219200" algn="l" defTabSz="1219200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828800" algn="l" defTabSz="1219200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4pPr>
      <a:lvl5pPr marL="2438400" algn="l" defTabSz="1219200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5pPr>
      <a:lvl6pPr marL="3048000" algn="l" defTabSz="1219200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6pPr>
      <a:lvl7pPr marL="3657600" algn="l" defTabSz="1219200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7pPr>
      <a:lvl8pPr marL="4267200" algn="l" defTabSz="1219200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8pPr>
      <a:lvl9pPr marL="4876800" algn="l" defTabSz="1219200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5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blipFill dpi="0" rotWithShape="1">
          <a:blip r:embed="rId4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Picture 9" descr="hexa.png"/>
          <p:cNvPicPr>
            <a:picLocks noChangeAspect="1"/>
          </p:cNvPicPr>
          <p:nvPr userDrawn="1"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0"/>
            <a:ext cx="12190413" cy="6859588"/>
          </a:xfrm>
          <a:prstGeom prst="rect">
            <a:avLst/>
          </a:prstGeom>
        </p:spPr>
      </p:pic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09521" y="355683"/>
            <a:ext cx="10971372" cy="1143265"/>
          </a:xfrm>
          <a:prstGeom prst="rect">
            <a:avLst/>
          </a:prstGeom>
        </p:spPr>
        <p:txBody>
          <a:bodyPr vert="horz" lIns="91436" tIns="45718" rIns="91436" bIns="45718" rtlCol="0" anchor="ctr">
            <a:normAutofit/>
          </a:bodyPr>
          <a:lstStyle/>
          <a:p>
            <a:r>
              <a:rPr lang="en-US" dirty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09521" y="1600573"/>
            <a:ext cx="10971372" cy="4166564"/>
          </a:xfrm>
          <a:prstGeom prst="rect">
            <a:avLst/>
          </a:prstGeom>
        </p:spPr>
        <p:txBody>
          <a:bodyPr vert="horz" lIns="91436" tIns="45718" rIns="91436" bIns="45718" rtlCol="0">
            <a:normAutofit/>
          </a:bodyPr>
          <a:lstStyle/>
          <a:p>
            <a:pPr lvl="0"/>
            <a:r>
              <a:rPr lang="en-US" dirty="0"/>
              <a:t>Click to edit Master text styles</a:t>
            </a:r>
            <a:endParaRPr lang="en-US" dirty="0"/>
          </a:p>
          <a:p>
            <a:pPr lvl="1"/>
            <a:r>
              <a:rPr lang="en-US" dirty="0"/>
              <a:t>Second level</a:t>
            </a:r>
            <a:endParaRPr lang="en-US" dirty="0"/>
          </a:p>
          <a:p>
            <a:pPr lvl="2"/>
            <a:r>
              <a:rPr lang="en-US" dirty="0"/>
              <a:t>Third level</a:t>
            </a:r>
            <a:endParaRPr lang="en-US" dirty="0"/>
          </a:p>
          <a:p>
            <a:pPr lvl="3"/>
            <a:r>
              <a:rPr lang="en-US" dirty="0"/>
              <a:t>Fourth level</a:t>
            </a:r>
            <a:endParaRPr lang="en-US" dirty="0"/>
          </a:p>
          <a:p>
            <a:pPr lvl="4"/>
            <a:r>
              <a:rPr lang="en-US" dirty="0"/>
              <a:t>Fifth level</a:t>
            </a:r>
            <a:endParaRPr lang="en-US" dirty="0"/>
          </a:p>
        </p:txBody>
      </p:sp>
      <p:sp>
        <p:nvSpPr>
          <p:cNvPr id="11" name="Freeform 5"/>
          <p:cNvSpPr/>
          <p:nvPr userDrawn="1"/>
        </p:nvSpPr>
        <p:spPr bwMode="auto">
          <a:xfrm rot="5400000">
            <a:off x="11245248" y="6045087"/>
            <a:ext cx="541705" cy="479936"/>
          </a:xfrm>
          <a:custGeom>
            <a:avLst/>
            <a:gdLst>
              <a:gd name="T0" fmla="*/ 407 w 1375"/>
              <a:gd name="T1" fmla="*/ 1218 h 1218"/>
              <a:gd name="T2" fmla="*/ 299 w 1375"/>
              <a:gd name="T3" fmla="*/ 1156 h 1218"/>
              <a:gd name="T4" fmla="*/ 19 w 1375"/>
              <a:gd name="T5" fmla="*/ 671 h 1218"/>
              <a:gd name="T6" fmla="*/ 19 w 1375"/>
              <a:gd name="T7" fmla="*/ 547 h 1218"/>
              <a:gd name="T8" fmla="*/ 299 w 1375"/>
              <a:gd name="T9" fmla="*/ 62 h 1218"/>
              <a:gd name="T10" fmla="*/ 407 w 1375"/>
              <a:gd name="T11" fmla="*/ 0 h 1218"/>
              <a:gd name="T12" fmla="*/ 967 w 1375"/>
              <a:gd name="T13" fmla="*/ 0 h 1218"/>
              <a:gd name="T14" fmla="*/ 1075 w 1375"/>
              <a:gd name="T15" fmla="*/ 62 h 1218"/>
              <a:gd name="T16" fmla="*/ 1355 w 1375"/>
              <a:gd name="T17" fmla="*/ 547 h 1218"/>
              <a:gd name="T18" fmla="*/ 1355 w 1375"/>
              <a:gd name="T19" fmla="*/ 671 h 1218"/>
              <a:gd name="T20" fmla="*/ 1075 w 1375"/>
              <a:gd name="T21" fmla="*/ 1156 h 1218"/>
              <a:gd name="T22" fmla="*/ 967 w 1375"/>
              <a:gd name="T23" fmla="*/ 1218 h 1218"/>
              <a:gd name="T24" fmla="*/ 407 w 1375"/>
              <a:gd name="T25" fmla="*/ 1218 h 121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</a:cxnLst>
            <a:rect l="0" t="0" r="r" b="b"/>
            <a:pathLst>
              <a:path w="1375" h="1218">
                <a:moveTo>
                  <a:pt x="407" y="1218"/>
                </a:moveTo>
                <a:cubicBezTo>
                  <a:pt x="368" y="1218"/>
                  <a:pt x="319" y="1190"/>
                  <a:pt x="299" y="1156"/>
                </a:cubicBezTo>
                <a:cubicBezTo>
                  <a:pt x="19" y="671"/>
                  <a:pt x="19" y="671"/>
                  <a:pt x="19" y="671"/>
                </a:cubicBezTo>
                <a:cubicBezTo>
                  <a:pt x="0" y="637"/>
                  <a:pt x="0" y="581"/>
                  <a:pt x="19" y="547"/>
                </a:cubicBezTo>
                <a:cubicBezTo>
                  <a:pt x="299" y="62"/>
                  <a:pt x="299" y="62"/>
                  <a:pt x="299" y="62"/>
                </a:cubicBezTo>
                <a:cubicBezTo>
                  <a:pt x="319" y="28"/>
                  <a:pt x="368" y="0"/>
                  <a:pt x="407" y="0"/>
                </a:cubicBezTo>
                <a:cubicBezTo>
                  <a:pt x="967" y="0"/>
                  <a:pt x="967" y="0"/>
                  <a:pt x="967" y="0"/>
                </a:cubicBezTo>
                <a:cubicBezTo>
                  <a:pt x="1007" y="0"/>
                  <a:pt x="1055" y="28"/>
                  <a:pt x="1075" y="62"/>
                </a:cubicBezTo>
                <a:cubicBezTo>
                  <a:pt x="1355" y="547"/>
                  <a:pt x="1355" y="547"/>
                  <a:pt x="1355" y="547"/>
                </a:cubicBezTo>
                <a:cubicBezTo>
                  <a:pt x="1375" y="581"/>
                  <a:pt x="1375" y="637"/>
                  <a:pt x="1355" y="671"/>
                </a:cubicBezTo>
                <a:cubicBezTo>
                  <a:pt x="1075" y="1156"/>
                  <a:pt x="1075" y="1156"/>
                  <a:pt x="1075" y="1156"/>
                </a:cubicBezTo>
                <a:cubicBezTo>
                  <a:pt x="1055" y="1190"/>
                  <a:pt x="1007" y="1218"/>
                  <a:pt x="967" y="1218"/>
                </a:cubicBezTo>
                <a:lnTo>
                  <a:pt x="407" y="1218"/>
                </a:lnTo>
                <a:close/>
              </a:path>
            </a:pathLst>
          </a:custGeom>
          <a:gradFill flip="none" rotWithShape="1">
            <a:gsLst>
              <a:gs pos="100000">
                <a:schemeClr val="bg1">
                  <a:lumMod val="97000"/>
                </a:schemeClr>
              </a:gs>
              <a:gs pos="2000">
                <a:schemeClr val="bg1">
                  <a:lumMod val="83000"/>
                </a:schemeClr>
              </a:gs>
            </a:gsLst>
            <a:lin ang="18900000" scaled="0"/>
            <a:tileRect/>
          </a:gradFill>
          <a:ln w="12700">
            <a:gradFill flip="none" rotWithShape="1">
              <a:gsLst>
                <a:gs pos="0">
                  <a:schemeClr val="bg1"/>
                </a:gs>
                <a:gs pos="100000">
                  <a:schemeClr val="bg1">
                    <a:lumMod val="80000"/>
                  </a:schemeClr>
                </a:gs>
              </a:gsLst>
              <a:lin ang="18900000" scaled="0"/>
              <a:tileRect/>
            </a:gradFill>
          </a:ln>
          <a:effectLst>
            <a:outerShdw blurRad="165100" dist="76200" dir="2700000" algn="tl" rotWithShape="0">
              <a:prstClr val="black">
                <a:alpha val="30000"/>
              </a:prstClr>
            </a:outerShdw>
          </a:effectLst>
        </p:spPr>
        <p:txBody>
          <a:bodyPr vert="horz" wrap="square" lIns="91436" tIns="45718" rIns="91436" bIns="45718" numCol="1" anchor="t" anchorCtr="0" compatLnSpc="1"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宋体" panose="02010600030101010101" pitchFamily="2" charset="-122"/>
              <a:cs typeface="+mn-cs"/>
            </a:endParaRP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939636" y="177842"/>
            <a:ext cx="2844430" cy="365210"/>
          </a:xfrm>
          <a:prstGeom prst="rect">
            <a:avLst/>
          </a:prstGeom>
        </p:spPr>
        <p:txBody>
          <a:bodyPr vert="horz" lIns="91436" tIns="45718" rIns="91436" bIns="45718" rtlCol="0" anchor="ctr"/>
          <a:lstStyle>
            <a:lvl1pPr algn="l">
              <a:defRPr sz="16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>
              <a:defRPr/>
            </a:pPr>
            <a:fld id="{A6620504-D840-6A40-90BC-6F3747762FA2}" type="datetime1">
              <a:rPr lang="en-US" smtClean="0">
                <a:solidFill>
                  <a:prstClr val="black">
                    <a:tint val="75000"/>
                  </a:prstClr>
                </a:solidFill>
              </a:rPr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165059" y="6334005"/>
            <a:ext cx="3860297" cy="365210"/>
          </a:xfrm>
          <a:prstGeom prst="rect">
            <a:avLst/>
          </a:prstGeom>
        </p:spPr>
        <p:txBody>
          <a:bodyPr vert="horz" lIns="91436" tIns="45718" rIns="91436" bIns="45718" rtlCol="0" anchor="ctr"/>
          <a:lstStyle>
            <a:lvl1pPr algn="ctr">
              <a:defRPr sz="1600">
                <a:solidFill>
                  <a:schemeClr val="bg1">
                    <a:lumMod val="65000"/>
                  </a:schemeClr>
                </a:solidFill>
              </a:defRPr>
            </a:lvl1pPr>
          </a:lstStyle>
          <a:p>
            <a:pPr>
              <a:defRPr/>
            </a:pPr>
            <a:r>
              <a:rPr lang="en-US">
                <a:solidFill>
                  <a:prstClr val="white">
                    <a:lumMod val="65000"/>
                  </a:prstClr>
                </a:solidFill>
              </a:rPr>
              <a:t>WWW.DESIGNERSPARADISE.COM</a:t>
            </a:r>
            <a:endParaRPr lang="en-US" dirty="0">
              <a:solidFill>
                <a:prstClr val="white">
                  <a:lumMod val="65000"/>
                </a:prstClr>
              </a:solidFill>
            </a:endParaRPr>
          </a:p>
        </p:txBody>
      </p:sp>
      <p:cxnSp>
        <p:nvCxnSpPr>
          <p:cNvPr id="9" name="Straight Connector 8"/>
          <p:cNvCxnSpPr/>
          <p:nvPr userDrawn="1"/>
        </p:nvCxnSpPr>
        <p:spPr>
          <a:xfrm>
            <a:off x="812694" y="6275254"/>
            <a:ext cx="10463438" cy="19604"/>
          </a:xfrm>
          <a:prstGeom prst="line">
            <a:avLst/>
          </a:prstGeom>
          <a:ln w="9525" cmpd="sng">
            <a:solidFill>
              <a:schemeClr val="bg1">
                <a:lumMod val="75000"/>
              </a:schemeClr>
            </a:solidFill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1281415" y="6145720"/>
            <a:ext cx="479938" cy="304871"/>
          </a:xfrm>
          <a:prstGeom prst="rect">
            <a:avLst/>
          </a:prstGeom>
        </p:spPr>
        <p:txBody>
          <a:bodyPr vert="horz" lIns="91436" tIns="45718" rIns="91436" bIns="45718" rtlCol="0" anchor="ctr"/>
          <a:lstStyle>
            <a:lvl1pPr algn="ctr">
              <a:defRPr sz="1600" b="0">
                <a:solidFill>
                  <a:schemeClr val="tx1">
                    <a:lumMod val="50000"/>
                    <a:lumOff val="50000"/>
                  </a:schemeClr>
                </a:solidFill>
                <a:latin typeface="Impact" panose="020B0806030902050204" pitchFamily="34" charset="0"/>
                <a:ea typeface="Impact" panose="020B0806030902050204" pitchFamily="34" charset="0"/>
                <a:cs typeface="Impact" panose="020B0806030902050204" pitchFamily="34" charset="0"/>
              </a:defRPr>
            </a:lvl1pPr>
          </a:lstStyle>
          <a:p>
            <a:pPr>
              <a:defRPr/>
            </a:pPr>
            <a:fld id="{857B18ED-D931-45F4-8873-1BEDAB4DC03E}" type="slidenum">
              <a:rPr lang="en-US" smtClean="0">
                <a:solidFill>
                  <a:prstClr val="black">
                    <a:lumMod val="50000"/>
                    <a:lumOff val="50000"/>
                  </a:prstClr>
                </a:solidFill>
              </a:rPr>
            </a:fld>
            <a:endParaRPr lang="en-US" dirty="0">
              <a:solidFill>
                <a:prstClr val="black">
                  <a:lumMod val="50000"/>
                  <a:lumOff val="50000"/>
                </a:prstClr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</p:sldLayoutIdLst>
  <p:hf hdr="0" ftr="0" dt="0"/>
  <p:txStyles>
    <p:titleStyle>
      <a:lvl1pPr algn="l" defTabSz="1219200" rtl="0" eaLnBrk="1" latinLnBrk="0" hangingPunct="1">
        <a:spcBef>
          <a:spcPct val="0"/>
        </a:spcBef>
        <a:buNone/>
        <a:defRPr sz="4600" kern="1200">
          <a:solidFill>
            <a:srgbClr val="17375E"/>
          </a:solidFill>
          <a:latin typeface="Signika"/>
          <a:ea typeface="Open Sans Extrabold" pitchFamily="34" charset="0"/>
          <a:cs typeface="Signika"/>
        </a:defRPr>
      </a:lvl1pPr>
    </p:titleStyle>
    <p:bodyStyle>
      <a:lvl1pPr marL="457200" indent="-457200" algn="l" defTabSz="12192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700" kern="1200">
          <a:solidFill>
            <a:srgbClr val="17375E"/>
          </a:solidFill>
          <a:latin typeface="+mn-lt"/>
          <a:ea typeface="+mn-ea"/>
          <a:cs typeface="+mn-cs"/>
        </a:defRPr>
      </a:lvl1pPr>
      <a:lvl2pPr marL="990600" indent="-381000" algn="l" defTabSz="12192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400" kern="1200">
          <a:solidFill>
            <a:srgbClr val="17375E"/>
          </a:solidFill>
          <a:latin typeface="+mn-lt"/>
          <a:ea typeface="+mn-ea"/>
          <a:cs typeface="+mn-cs"/>
        </a:defRPr>
      </a:lvl2pPr>
      <a:lvl3pPr marL="1524000" indent="-304800" algn="l" defTabSz="12192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200" kern="1200">
          <a:solidFill>
            <a:srgbClr val="17375E"/>
          </a:solidFill>
          <a:latin typeface="+mn-lt"/>
          <a:ea typeface="+mn-ea"/>
          <a:cs typeface="+mn-cs"/>
        </a:defRPr>
      </a:lvl3pPr>
      <a:lvl4pPr marL="2133600" indent="-304800" algn="l" defTabSz="1219200" rtl="0" eaLnBrk="1" latinLnBrk="0" hangingPunct="1">
        <a:spcBef>
          <a:spcPct val="20000"/>
        </a:spcBef>
        <a:buFont typeface="Arial" panose="020B0604020202020204" pitchFamily="34" charset="0"/>
        <a:buChar char="–"/>
        <a:defRPr sz="1900" kern="1200">
          <a:solidFill>
            <a:srgbClr val="17375E"/>
          </a:solidFill>
          <a:latin typeface="+mn-lt"/>
          <a:ea typeface="+mn-ea"/>
          <a:cs typeface="+mn-cs"/>
        </a:defRPr>
      </a:lvl4pPr>
      <a:lvl5pPr marL="2743200" indent="-304800" algn="l" defTabSz="1219200" rtl="0" eaLnBrk="1" latinLnBrk="0" hangingPunct="1">
        <a:spcBef>
          <a:spcPct val="20000"/>
        </a:spcBef>
        <a:buFont typeface="Arial" panose="020B0604020202020204" pitchFamily="34" charset="0"/>
        <a:buChar char="»"/>
        <a:defRPr sz="1900" kern="1200">
          <a:solidFill>
            <a:srgbClr val="17375E"/>
          </a:solidFill>
          <a:latin typeface="+mn-lt"/>
          <a:ea typeface="+mn-ea"/>
          <a:cs typeface="+mn-cs"/>
        </a:defRPr>
      </a:lvl5pPr>
      <a:lvl6pPr marL="3352800" indent="-304800" algn="l" defTabSz="12192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700" kern="1200">
          <a:solidFill>
            <a:schemeClr val="tx1"/>
          </a:solidFill>
          <a:latin typeface="+mn-lt"/>
          <a:ea typeface="+mn-ea"/>
          <a:cs typeface="+mn-cs"/>
        </a:defRPr>
      </a:lvl6pPr>
      <a:lvl7pPr marL="3962400" indent="-304800" algn="l" defTabSz="12192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700" kern="1200">
          <a:solidFill>
            <a:schemeClr val="tx1"/>
          </a:solidFill>
          <a:latin typeface="+mn-lt"/>
          <a:ea typeface="+mn-ea"/>
          <a:cs typeface="+mn-cs"/>
        </a:defRPr>
      </a:lvl7pPr>
      <a:lvl8pPr marL="4572000" indent="-304800" algn="l" defTabSz="12192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700" kern="1200">
          <a:solidFill>
            <a:schemeClr val="tx1"/>
          </a:solidFill>
          <a:latin typeface="+mn-lt"/>
          <a:ea typeface="+mn-ea"/>
          <a:cs typeface="+mn-cs"/>
        </a:defRPr>
      </a:lvl8pPr>
      <a:lvl9pPr marL="5181600" indent="-304800" algn="l" defTabSz="12192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7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1219200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1pPr>
      <a:lvl2pPr marL="609600" algn="l" defTabSz="1219200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219200" algn="l" defTabSz="1219200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828800" algn="l" defTabSz="1219200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4pPr>
      <a:lvl5pPr marL="2438400" algn="l" defTabSz="1219200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5pPr>
      <a:lvl6pPr marL="3048000" algn="l" defTabSz="1219200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6pPr>
      <a:lvl7pPr marL="3657600" algn="l" defTabSz="1219200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7pPr>
      <a:lvl8pPr marL="4267200" algn="l" defTabSz="1219200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8pPr>
      <a:lvl9pPr marL="4876800" algn="l" defTabSz="1219200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6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blipFill dpi="0" rotWithShape="1">
          <a:blip r:embed="rId4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Picture 9" descr="hexa.png"/>
          <p:cNvPicPr>
            <a:picLocks noChangeAspect="1"/>
          </p:cNvPicPr>
          <p:nvPr userDrawn="1"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0"/>
            <a:ext cx="12190413" cy="6859588"/>
          </a:xfrm>
          <a:prstGeom prst="rect">
            <a:avLst/>
          </a:prstGeom>
        </p:spPr>
      </p:pic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09521" y="355683"/>
            <a:ext cx="10971372" cy="1143265"/>
          </a:xfrm>
          <a:prstGeom prst="rect">
            <a:avLst/>
          </a:prstGeom>
        </p:spPr>
        <p:txBody>
          <a:bodyPr vert="horz" lIns="91436" tIns="45718" rIns="91436" bIns="45718" rtlCol="0" anchor="ctr">
            <a:normAutofit/>
          </a:bodyPr>
          <a:lstStyle/>
          <a:p>
            <a:r>
              <a:rPr lang="en-US" dirty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09521" y="1600573"/>
            <a:ext cx="10971372" cy="4166564"/>
          </a:xfrm>
          <a:prstGeom prst="rect">
            <a:avLst/>
          </a:prstGeom>
        </p:spPr>
        <p:txBody>
          <a:bodyPr vert="horz" lIns="91436" tIns="45718" rIns="91436" bIns="45718" rtlCol="0">
            <a:normAutofit/>
          </a:bodyPr>
          <a:lstStyle/>
          <a:p>
            <a:pPr lvl="0"/>
            <a:r>
              <a:rPr lang="en-US" dirty="0"/>
              <a:t>Click to edit Master text styles</a:t>
            </a:r>
            <a:endParaRPr lang="en-US" dirty="0"/>
          </a:p>
          <a:p>
            <a:pPr lvl="1"/>
            <a:r>
              <a:rPr lang="en-US" dirty="0"/>
              <a:t>Second level</a:t>
            </a:r>
            <a:endParaRPr lang="en-US" dirty="0"/>
          </a:p>
          <a:p>
            <a:pPr lvl="2"/>
            <a:r>
              <a:rPr lang="en-US" dirty="0"/>
              <a:t>Third level</a:t>
            </a:r>
            <a:endParaRPr lang="en-US" dirty="0"/>
          </a:p>
          <a:p>
            <a:pPr lvl="3"/>
            <a:r>
              <a:rPr lang="en-US" dirty="0"/>
              <a:t>Fourth level</a:t>
            </a:r>
            <a:endParaRPr lang="en-US" dirty="0"/>
          </a:p>
          <a:p>
            <a:pPr lvl="4"/>
            <a:r>
              <a:rPr lang="en-US" dirty="0"/>
              <a:t>Fifth level</a:t>
            </a:r>
            <a:endParaRPr lang="en-US" dirty="0"/>
          </a:p>
        </p:txBody>
      </p:sp>
      <p:sp>
        <p:nvSpPr>
          <p:cNvPr id="11" name="Freeform 5"/>
          <p:cNvSpPr/>
          <p:nvPr userDrawn="1"/>
        </p:nvSpPr>
        <p:spPr bwMode="auto">
          <a:xfrm rot="5400000">
            <a:off x="11245248" y="6045087"/>
            <a:ext cx="541705" cy="479936"/>
          </a:xfrm>
          <a:custGeom>
            <a:avLst/>
            <a:gdLst>
              <a:gd name="T0" fmla="*/ 407 w 1375"/>
              <a:gd name="T1" fmla="*/ 1218 h 1218"/>
              <a:gd name="T2" fmla="*/ 299 w 1375"/>
              <a:gd name="T3" fmla="*/ 1156 h 1218"/>
              <a:gd name="T4" fmla="*/ 19 w 1375"/>
              <a:gd name="T5" fmla="*/ 671 h 1218"/>
              <a:gd name="T6" fmla="*/ 19 w 1375"/>
              <a:gd name="T7" fmla="*/ 547 h 1218"/>
              <a:gd name="T8" fmla="*/ 299 w 1375"/>
              <a:gd name="T9" fmla="*/ 62 h 1218"/>
              <a:gd name="T10" fmla="*/ 407 w 1375"/>
              <a:gd name="T11" fmla="*/ 0 h 1218"/>
              <a:gd name="T12" fmla="*/ 967 w 1375"/>
              <a:gd name="T13" fmla="*/ 0 h 1218"/>
              <a:gd name="T14" fmla="*/ 1075 w 1375"/>
              <a:gd name="T15" fmla="*/ 62 h 1218"/>
              <a:gd name="T16" fmla="*/ 1355 w 1375"/>
              <a:gd name="T17" fmla="*/ 547 h 1218"/>
              <a:gd name="T18" fmla="*/ 1355 w 1375"/>
              <a:gd name="T19" fmla="*/ 671 h 1218"/>
              <a:gd name="T20" fmla="*/ 1075 w 1375"/>
              <a:gd name="T21" fmla="*/ 1156 h 1218"/>
              <a:gd name="T22" fmla="*/ 967 w 1375"/>
              <a:gd name="T23" fmla="*/ 1218 h 1218"/>
              <a:gd name="T24" fmla="*/ 407 w 1375"/>
              <a:gd name="T25" fmla="*/ 1218 h 121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</a:cxnLst>
            <a:rect l="0" t="0" r="r" b="b"/>
            <a:pathLst>
              <a:path w="1375" h="1218">
                <a:moveTo>
                  <a:pt x="407" y="1218"/>
                </a:moveTo>
                <a:cubicBezTo>
                  <a:pt x="368" y="1218"/>
                  <a:pt x="319" y="1190"/>
                  <a:pt x="299" y="1156"/>
                </a:cubicBezTo>
                <a:cubicBezTo>
                  <a:pt x="19" y="671"/>
                  <a:pt x="19" y="671"/>
                  <a:pt x="19" y="671"/>
                </a:cubicBezTo>
                <a:cubicBezTo>
                  <a:pt x="0" y="637"/>
                  <a:pt x="0" y="581"/>
                  <a:pt x="19" y="547"/>
                </a:cubicBezTo>
                <a:cubicBezTo>
                  <a:pt x="299" y="62"/>
                  <a:pt x="299" y="62"/>
                  <a:pt x="299" y="62"/>
                </a:cubicBezTo>
                <a:cubicBezTo>
                  <a:pt x="319" y="28"/>
                  <a:pt x="368" y="0"/>
                  <a:pt x="407" y="0"/>
                </a:cubicBezTo>
                <a:cubicBezTo>
                  <a:pt x="967" y="0"/>
                  <a:pt x="967" y="0"/>
                  <a:pt x="967" y="0"/>
                </a:cubicBezTo>
                <a:cubicBezTo>
                  <a:pt x="1007" y="0"/>
                  <a:pt x="1055" y="28"/>
                  <a:pt x="1075" y="62"/>
                </a:cubicBezTo>
                <a:cubicBezTo>
                  <a:pt x="1355" y="547"/>
                  <a:pt x="1355" y="547"/>
                  <a:pt x="1355" y="547"/>
                </a:cubicBezTo>
                <a:cubicBezTo>
                  <a:pt x="1375" y="581"/>
                  <a:pt x="1375" y="637"/>
                  <a:pt x="1355" y="671"/>
                </a:cubicBezTo>
                <a:cubicBezTo>
                  <a:pt x="1075" y="1156"/>
                  <a:pt x="1075" y="1156"/>
                  <a:pt x="1075" y="1156"/>
                </a:cubicBezTo>
                <a:cubicBezTo>
                  <a:pt x="1055" y="1190"/>
                  <a:pt x="1007" y="1218"/>
                  <a:pt x="967" y="1218"/>
                </a:cubicBezTo>
                <a:lnTo>
                  <a:pt x="407" y="1218"/>
                </a:lnTo>
                <a:close/>
              </a:path>
            </a:pathLst>
          </a:custGeom>
          <a:gradFill flip="none" rotWithShape="1">
            <a:gsLst>
              <a:gs pos="100000">
                <a:schemeClr val="bg1">
                  <a:lumMod val="97000"/>
                </a:schemeClr>
              </a:gs>
              <a:gs pos="2000">
                <a:schemeClr val="bg1">
                  <a:lumMod val="83000"/>
                </a:schemeClr>
              </a:gs>
            </a:gsLst>
            <a:lin ang="18900000" scaled="0"/>
            <a:tileRect/>
          </a:gradFill>
          <a:ln w="12700">
            <a:gradFill flip="none" rotWithShape="1">
              <a:gsLst>
                <a:gs pos="0">
                  <a:schemeClr val="bg1"/>
                </a:gs>
                <a:gs pos="100000">
                  <a:schemeClr val="bg1">
                    <a:lumMod val="80000"/>
                  </a:schemeClr>
                </a:gs>
              </a:gsLst>
              <a:lin ang="18900000" scaled="0"/>
              <a:tileRect/>
            </a:gradFill>
          </a:ln>
          <a:effectLst>
            <a:outerShdw blurRad="165100" dist="76200" dir="2700000" algn="tl" rotWithShape="0">
              <a:prstClr val="black">
                <a:alpha val="30000"/>
              </a:prstClr>
            </a:outerShdw>
          </a:effectLst>
        </p:spPr>
        <p:txBody>
          <a:bodyPr vert="horz" wrap="square" lIns="91436" tIns="45718" rIns="91436" bIns="45718" numCol="1" anchor="t" anchorCtr="0" compatLnSpc="1"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宋体" panose="02010600030101010101" pitchFamily="2" charset="-122"/>
              <a:cs typeface="+mn-cs"/>
            </a:endParaRP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939636" y="177842"/>
            <a:ext cx="2844430" cy="365210"/>
          </a:xfrm>
          <a:prstGeom prst="rect">
            <a:avLst/>
          </a:prstGeom>
        </p:spPr>
        <p:txBody>
          <a:bodyPr vert="horz" lIns="91436" tIns="45718" rIns="91436" bIns="45718" rtlCol="0" anchor="ctr"/>
          <a:lstStyle>
            <a:lvl1pPr algn="l">
              <a:defRPr sz="16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>
              <a:defRPr/>
            </a:pPr>
            <a:fld id="{A6620504-D840-6A40-90BC-6F3747762FA2}" type="datetime1">
              <a:rPr lang="en-US" smtClean="0">
                <a:solidFill>
                  <a:prstClr val="black">
                    <a:tint val="75000"/>
                  </a:prstClr>
                </a:solidFill>
              </a:rPr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165059" y="6334005"/>
            <a:ext cx="3860297" cy="365210"/>
          </a:xfrm>
          <a:prstGeom prst="rect">
            <a:avLst/>
          </a:prstGeom>
        </p:spPr>
        <p:txBody>
          <a:bodyPr vert="horz" lIns="91436" tIns="45718" rIns="91436" bIns="45718" rtlCol="0" anchor="ctr"/>
          <a:lstStyle>
            <a:lvl1pPr algn="ctr">
              <a:defRPr sz="1600">
                <a:solidFill>
                  <a:schemeClr val="bg1">
                    <a:lumMod val="65000"/>
                  </a:schemeClr>
                </a:solidFill>
              </a:defRPr>
            </a:lvl1pPr>
          </a:lstStyle>
          <a:p>
            <a:pPr>
              <a:defRPr/>
            </a:pPr>
            <a:r>
              <a:rPr lang="en-US">
                <a:solidFill>
                  <a:prstClr val="white">
                    <a:lumMod val="65000"/>
                  </a:prstClr>
                </a:solidFill>
              </a:rPr>
              <a:t>WWW.DESIGNERSPARADISE.COM</a:t>
            </a:r>
            <a:endParaRPr lang="en-US" dirty="0">
              <a:solidFill>
                <a:prstClr val="white">
                  <a:lumMod val="65000"/>
                </a:prstClr>
              </a:solidFill>
            </a:endParaRPr>
          </a:p>
        </p:txBody>
      </p:sp>
      <p:cxnSp>
        <p:nvCxnSpPr>
          <p:cNvPr id="9" name="Straight Connector 8"/>
          <p:cNvCxnSpPr/>
          <p:nvPr userDrawn="1"/>
        </p:nvCxnSpPr>
        <p:spPr>
          <a:xfrm>
            <a:off x="812694" y="6275254"/>
            <a:ext cx="10463438" cy="19604"/>
          </a:xfrm>
          <a:prstGeom prst="line">
            <a:avLst/>
          </a:prstGeom>
          <a:ln w="9525" cmpd="sng">
            <a:solidFill>
              <a:schemeClr val="bg1">
                <a:lumMod val="75000"/>
              </a:schemeClr>
            </a:solidFill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1281415" y="6145720"/>
            <a:ext cx="479938" cy="304871"/>
          </a:xfrm>
          <a:prstGeom prst="rect">
            <a:avLst/>
          </a:prstGeom>
        </p:spPr>
        <p:txBody>
          <a:bodyPr vert="horz" lIns="91436" tIns="45718" rIns="91436" bIns="45718" rtlCol="0" anchor="ctr"/>
          <a:lstStyle>
            <a:lvl1pPr algn="ctr">
              <a:defRPr sz="1600" b="0">
                <a:solidFill>
                  <a:schemeClr val="tx1">
                    <a:lumMod val="50000"/>
                    <a:lumOff val="50000"/>
                  </a:schemeClr>
                </a:solidFill>
                <a:latin typeface="Impact" panose="020B0806030902050204" pitchFamily="34" charset="0"/>
                <a:ea typeface="Impact" panose="020B0806030902050204" pitchFamily="34" charset="0"/>
                <a:cs typeface="Impact" panose="020B0806030902050204" pitchFamily="34" charset="0"/>
              </a:defRPr>
            </a:lvl1pPr>
          </a:lstStyle>
          <a:p>
            <a:pPr>
              <a:defRPr/>
            </a:pPr>
            <a:fld id="{857B18ED-D931-45F4-8873-1BEDAB4DC03E}" type="slidenum">
              <a:rPr lang="en-US" smtClean="0">
                <a:solidFill>
                  <a:prstClr val="black">
                    <a:lumMod val="50000"/>
                    <a:lumOff val="50000"/>
                  </a:prstClr>
                </a:solidFill>
              </a:rPr>
            </a:fld>
            <a:endParaRPr lang="en-US" dirty="0">
              <a:solidFill>
                <a:prstClr val="black">
                  <a:lumMod val="50000"/>
                  <a:lumOff val="50000"/>
                </a:prstClr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77" r:id="rId1"/>
    <p:sldLayoutId id="2147483678" r:id="rId2"/>
    <p:sldLayoutId id="2147483679" r:id="rId3"/>
  </p:sldLayoutIdLst>
  <p:hf hdr="0" ftr="0" dt="0"/>
  <p:txStyles>
    <p:titleStyle>
      <a:lvl1pPr algn="l" defTabSz="1219200" rtl="0" eaLnBrk="1" latinLnBrk="0" hangingPunct="1">
        <a:spcBef>
          <a:spcPct val="0"/>
        </a:spcBef>
        <a:buNone/>
        <a:defRPr sz="4600" kern="1200">
          <a:solidFill>
            <a:srgbClr val="17375E"/>
          </a:solidFill>
          <a:latin typeface="Signika"/>
          <a:ea typeface="Open Sans Extrabold" pitchFamily="34" charset="0"/>
          <a:cs typeface="Signika"/>
        </a:defRPr>
      </a:lvl1pPr>
    </p:titleStyle>
    <p:bodyStyle>
      <a:lvl1pPr marL="457200" indent="-457200" algn="l" defTabSz="12192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700" kern="1200">
          <a:solidFill>
            <a:srgbClr val="17375E"/>
          </a:solidFill>
          <a:latin typeface="+mn-lt"/>
          <a:ea typeface="+mn-ea"/>
          <a:cs typeface="+mn-cs"/>
        </a:defRPr>
      </a:lvl1pPr>
      <a:lvl2pPr marL="990600" indent="-381000" algn="l" defTabSz="12192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400" kern="1200">
          <a:solidFill>
            <a:srgbClr val="17375E"/>
          </a:solidFill>
          <a:latin typeface="+mn-lt"/>
          <a:ea typeface="+mn-ea"/>
          <a:cs typeface="+mn-cs"/>
        </a:defRPr>
      </a:lvl2pPr>
      <a:lvl3pPr marL="1524000" indent="-304800" algn="l" defTabSz="12192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200" kern="1200">
          <a:solidFill>
            <a:srgbClr val="17375E"/>
          </a:solidFill>
          <a:latin typeface="+mn-lt"/>
          <a:ea typeface="+mn-ea"/>
          <a:cs typeface="+mn-cs"/>
        </a:defRPr>
      </a:lvl3pPr>
      <a:lvl4pPr marL="2133600" indent="-304800" algn="l" defTabSz="1219200" rtl="0" eaLnBrk="1" latinLnBrk="0" hangingPunct="1">
        <a:spcBef>
          <a:spcPct val="20000"/>
        </a:spcBef>
        <a:buFont typeface="Arial" panose="020B0604020202020204" pitchFamily="34" charset="0"/>
        <a:buChar char="–"/>
        <a:defRPr sz="1900" kern="1200">
          <a:solidFill>
            <a:srgbClr val="17375E"/>
          </a:solidFill>
          <a:latin typeface="+mn-lt"/>
          <a:ea typeface="+mn-ea"/>
          <a:cs typeface="+mn-cs"/>
        </a:defRPr>
      </a:lvl4pPr>
      <a:lvl5pPr marL="2743200" indent="-304800" algn="l" defTabSz="1219200" rtl="0" eaLnBrk="1" latinLnBrk="0" hangingPunct="1">
        <a:spcBef>
          <a:spcPct val="20000"/>
        </a:spcBef>
        <a:buFont typeface="Arial" panose="020B0604020202020204" pitchFamily="34" charset="0"/>
        <a:buChar char="»"/>
        <a:defRPr sz="1900" kern="1200">
          <a:solidFill>
            <a:srgbClr val="17375E"/>
          </a:solidFill>
          <a:latin typeface="+mn-lt"/>
          <a:ea typeface="+mn-ea"/>
          <a:cs typeface="+mn-cs"/>
        </a:defRPr>
      </a:lvl5pPr>
      <a:lvl6pPr marL="3352800" indent="-304800" algn="l" defTabSz="12192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700" kern="1200">
          <a:solidFill>
            <a:schemeClr val="tx1"/>
          </a:solidFill>
          <a:latin typeface="+mn-lt"/>
          <a:ea typeface="+mn-ea"/>
          <a:cs typeface="+mn-cs"/>
        </a:defRPr>
      </a:lvl6pPr>
      <a:lvl7pPr marL="3962400" indent="-304800" algn="l" defTabSz="12192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700" kern="1200">
          <a:solidFill>
            <a:schemeClr val="tx1"/>
          </a:solidFill>
          <a:latin typeface="+mn-lt"/>
          <a:ea typeface="+mn-ea"/>
          <a:cs typeface="+mn-cs"/>
        </a:defRPr>
      </a:lvl7pPr>
      <a:lvl8pPr marL="4572000" indent="-304800" algn="l" defTabSz="12192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700" kern="1200">
          <a:solidFill>
            <a:schemeClr val="tx1"/>
          </a:solidFill>
          <a:latin typeface="+mn-lt"/>
          <a:ea typeface="+mn-ea"/>
          <a:cs typeface="+mn-cs"/>
        </a:defRPr>
      </a:lvl8pPr>
      <a:lvl9pPr marL="5181600" indent="-304800" algn="l" defTabSz="12192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7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1219200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1pPr>
      <a:lvl2pPr marL="609600" algn="l" defTabSz="1219200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219200" algn="l" defTabSz="1219200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828800" algn="l" defTabSz="1219200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4pPr>
      <a:lvl5pPr marL="2438400" algn="l" defTabSz="1219200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5pPr>
      <a:lvl6pPr marL="3048000" algn="l" defTabSz="1219200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6pPr>
      <a:lvl7pPr marL="3657600" algn="l" defTabSz="1219200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7pPr>
      <a:lvl8pPr marL="4267200" algn="l" defTabSz="1219200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8pPr>
      <a:lvl9pPr marL="4876800" algn="l" defTabSz="1219200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7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blipFill dpi="0" rotWithShape="1">
          <a:blip r:embed="rId4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Picture 9" descr="hexa.png"/>
          <p:cNvPicPr>
            <a:picLocks noChangeAspect="1"/>
          </p:cNvPicPr>
          <p:nvPr userDrawn="1"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0"/>
            <a:ext cx="12190413" cy="6859588"/>
          </a:xfrm>
          <a:prstGeom prst="rect">
            <a:avLst/>
          </a:prstGeom>
        </p:spPr>
      </p:pic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09521" y="355683"/>
            <a:ext cx="10971372" cy="1143265"/>
          </a:xfrm>
          <a:prstGeom prst="rect">
            <a:avLst/>
          </a:prstGeom>
        </p:spPr>
        <p:txBody>
          <a:bodyPr vert="horz" lIns="91436" tIns="45718" rIns="91436" bIns="45718" rtlCol="0" anchor="ctr">
            <a:normAutofit/>
          </a:bodyPr>
          <a:lstStyle/>
          <a:p>
            <a:r>
              <a:rPr lang="en-US" dirty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09521" y="1600573"/>
            <a:ext cx="10971372" cy="4166564"/>
          </a:xfrm>
          <a:prstGeom prst="rect">
            <a:avLst/>
          </a:prstGeom>
        </p:spPr>
        <p:txBody>
          <a:bodyPr vert="horz" lIns="91436" tIns="45718" rIns="91436" bIns="45718" rtlCol="0">
            <a:normAutofit/>
          </a:bodyPr>
          <a:lstStyle/>
          <a:p>
            <a:pPr lvl="0"/>
            <a:r>
              <a:rPr lang="en-US" dirty="0"/>
              <a:t>Click to edit Master text styles</a:t>
            </a:r>
            <a:endParaRPr lang="en-US" dirty="0"/>
          </a:p>
          <a:p>
            <a:pPr lvl="1"/>
            <a:r>
              <a:rPr lang="en-US" dirty="0"/>
              <a:t>Second level</a:t>
            </a:r>
            <a:endParaRPr lang="en-US" dirty="0"/>
          </a:p>
          <a:p>
            <a:pPr lvl="2"/>
            <a:r>
              <a:rPr lang="en-US" dirty="0"/>
              <a:t>Third level</a:t>
            </a:r>
            <a:endParaRPr lang="en-US" dirty="0"/>
          </a:p>
          <a:p>
            <a:pPr lvl="3"/>
            <a:r>
              <a:rPr lang="en-US" dirty="0"/>
              <a:t>Fourth level</a:t>
            </a:r>
            <a:endParaRPr lang="en-US" dirty="0"/>
          </a:p>
          <a:p>
            <a:pPr lvl="4"/>
            <a:r>
              <a:rPr lang="en-US" dirty="0"/>
              <a:t>Fifth level</a:t>
            </a:r>
            <a:endParaRPr lang="en-US" dirty="0"/>
          </a:p>
        </p:txBody>
      </p:sp>
      <p:sp>
        <p:nvSpPr>
          <p:cNvPr id="11" name="Freeform 5"/>
          <p:cNvSpPr/>
          <p:nvPr userDrawn="1"/>
        </p:nvSpPr>
        <p:spPr bwMode="auto">
          <a:xfrm rot="5400000">
            <a:off x="11245248" y="6045087"/>
            <a:ext cx="541705" cy="479936"/>
          </a:xfrm>
          <a:custGeom>
            <a:avLst/>
            <a:gdLst>
              <a:gd name="T0" fmla="*/ 407 w 1375"/>
              <a:gd name="T1" fmla="*/ 1218 h 1218"/>
              <a:gd name="T2" fmla="*/ 299 w 1375"/>
              <a:gd name="T3" fmla="*/ 1156 h 1218"/>
              <a:gd name="T4" fmla="*/ 19 w 1375"/>
              <a:gd name="T5" fmla="*/ 671 h 1218"/>
              <a:gd name="T6" fmla="*/ 19 w 1375"/>
              <a:gd name="T7" fmla="*/ 547 h 1218"/>
              <a:gd name="T8" fmla="*/ 299 w 1375"/>
              <a:gd name="T9" fmla="*/ 62 h 1218"/>
              <a:gd name="T10" fmla="*/ 407 w 1375"/>
              <a:gd name="T11" fmla="*/ 0 h 1218"/>
              <a:gd name="T12" fmla="*/ 967 w 1375"/>
              <a:gd name="T13" fmla="*/ 0 h 1218"/>
              <a:gd name="T14" fmla="*/ 1075 w 1375"/>
              <a:gd name="T15" fmla="*/ 62 h 1218"/>
              <a:gd name="T16" fmla="*/ 1355 w 1375"/>
              <a:gd name="T17" fmla="*/ 547 h 1218"/>
              <a:gd name="T18" fmla="*/ 1355 w 1375"/>
              <a:gd name="T19" fmla="*/ 671 h 1218"/>
              <a:gd name="T20" fmla="*/ 1075 w 1375"/>
              <a:gd name="T21" fmla="*/ 1156 h 1218"/>
              <a:gd name="T22" fmla="*/ 967 w 1375"/>
              <a:gd name="T23" fmla="*/ 1218 h 1218"/>
              <a:gd name="T24" fmla="*/ 407 w 1375"/>
              <a:gd name="T25" fmla="*/ 1218 h 121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</a:cxnLst>
            <a:rect l="0" t="0" r="r" b="b"/>
            <a:pathLst>
              <a:path w="1375" h="1218">
                <a:moveTo>
                  <a:pt x="407" y="1218"/>
                </a:moveTo>
                <a:cubicBezTo>
                  <a:pt x="368" y="1218"/>
                  <a:pt x="319" y="1190"/>
                  <a:pt x="299" y="1156"/>
                </a:cubicBezTo>
                <a:cubicBezTo>
                  <a:pt x="19" y="671"/>
                  <a:pt x="19" y="671"/>
                  <a:pt x="19" y="671"/>
                </a:cubicBezTo>
                <a:cubicBezTo>
                  <a:pt x="0" y="637"/>
                  <a:pt x="0" y="581"/>
                  <a:pt x="19" y="547"/>
                </a:cubicBezTo>
                <a:cubicBezTo>
                  <a:pt x="299" y="62"/>
                  <a:pt x="299" y="62"/>
                  <a:pt x="299" y="62"/>
                </a:cubicBezTo>
                <a:cubicBezTo>
                  <a:pt x="319" y="28"/>
                  <a:pt x="368" y="0"/>
                  <a:pt x="407" y="0"/>
                </a:cubicBezTo>
                <a:cubicBezTo>
                  <a:pt x="967" y="0"/>
                  <a:pt x="967" y="0"/>
                  <a:pt x="967" y="0"/>
                </a:cubicBezTo>
                <a:cubicBezTo>
                  <a:pt x="1007" y="0"/>
                  <a:pt x="1055" y="28"/>
                  <a:pt x="1075" y="62"/>
                </a:cubicBezTo>
                <a:cubicBezTo>
                  <a:pt x="1355" y="547"/>
                  <a:pt x="1355" y="547"/>
                  <a:pt x="1355" y="547"/>
                </a:cubicBezTo>
                <a:cubicBezTo>
                  <a:pt x="1375" y="581"/>
                  <a:pt x="1375" y="637"/>
                  <a:pt x="1355" y="671"/>
                </a:cubicBezTo>
                <a:cubicBezTo>
                  <a:pt x="1075" y="1156"/>
                  <a:pt x="1075" y="1156"/>
                  <a:pt x="1075" y="1156"/>
                </a:cubicBezTo>
                <a:cubicBezTo>
                  <a:pt x="1055" y="1190"/>
                  <a:pt x="1007" y="1218"/>
                  <a:pt x="967" y="1218"/>
                </a:cubicBezTo>
                <a:lnTo>
                  <a:pt x="407" y="1218"/>
                </a:lnTo>
                <a:close/>
              </a:path>
            </a:pathLst>
          </a:custGeom>
          <a:gradFill flip="none" rotWithShape="1">
            <a:gsLst>
              <a:gs pos="100000">
                <a:schemeClr val="bg1">
                  <a:lumMod val="97000"/>
                </a:schemeClr>
              </a:gs>
              <a:gs pos="2000">
                <a:schemeClr val="bg1">
                  <a:lumMod val="83000"/>
                </a:schemeClr>
              </a:gs>
            </a:gsLst>
            <a:lin ang="18900000" scaled="0"/>
            <a:tileRect/>
          </a:gradFill>
          <a:ln w="12700">
            <a:gradFill flip="none" rotWithShape="1">
              <a:gsLst>
                <a:gs pos="0">
                  <a:schemeClr val="bg1"/>
                </a:gs>
                <a:gs pos="100000">
                  <a:schemeClr val="bg1">
                    <a:lumMod val="80000"/>
                  </a:schemeClr>
                </a:gs>
              </a:gsLst>
              <a:lin ang="18900000" scaled="0"/>
              <a:tileRect/>
            </a:gradFill>
          </a:ln>
          <a:effectLst>
            <a:outerShdw blurRad="165100" dist="76200" dir="2700000" algn="tl" rotWithShape="0">
              <a:prstClr val="black">
                <a:alpha val="30000"/>
              </a:prstClr>
            </a:outerShdw>
          </a:effectLst>
        </p:spPr>
        <p:txBody>
          <a:bodyPr vert="horz" wrap="square" lIns="91436" tIns="45718" rIns="91436" bIns="45718" numCol="1" anchor="t" anchorCtr="0" compatLnSpc="1"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宋体" panose="02010600030101010101" pitchFamily="2" charset="-122"/>
              <a:cs typeface="+mn-cs"/>
            </a:endParaRP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939636" y="177842"/>
            <a:ext cx="2844430" cy="365210"/>
          </a:xfrm>
          <a:prstGeom prst="rect">
            <a:avLst/>
          </a:prstGeom>
        </p:spPr>
        <p:txBody>
          <a:bodyPr vert="horz" lIns="91436" tIns="45718" rIns="91436" bIns="45718" rtlCol="0" anchor="ctr"/>
          <a:lstStyle>
            <a:lvl1pPr algn="l">
              <a:defRPr sz="16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>
              <a:defRPr/>
            </a:pPr>
            <a:fld id="{A6620504-D840-6A40-90BC-6F3747762FA2}" type="datetime1">
              <a:rPr lang="en-US" smtClean="0">
                <a:solidFill>
                  <a:prstClr val="black">
                    <a:tint val="75000"/>
                  </a:prstClr>
                </a:solidFill>
              </a:rPr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165059" y="6334005"/>
            <a:ext cx="3860297" cy="365210"/>
          </a:xfrm>
          <a:prstGeom prst="rect">
            <a:avLst/>
          </a:prstGeom>
        </p:spPr>
        <p:txBody>
          <a:bodyPr vert="horz" lIns="91436" tIns="45718" rIns="91436" bIns="45718" rtlCol="0" anchor="ctr"/>
          <a:lstStyle>
            <a:lvl1pPr algn="ctr">
              <a:defRPr sz="1600">
                <a:solidFill>
                  <a:schemeClr val="bg1">
                    <a:lumMod val="65000"/>
                  </a:schemeClr>
                </a:solidFill>
              </a:defRPr>
            </a:lvl1pPr>
          </a:lstStyle>
          <a:p>
            <a:pPr>
              <a:defRPr/>
            </a:pPr>
            <a:r>
              <a:rPr lang="en-US">
                <a:solidFill>
                  <a:prstClr val="white">
                    <a:lumMod val="65000"/>
                  </a:prstClr>
                </a:solidFill>
              </a:rPr>
              <a:t>WWW.DESIGNERSPARADISE.COM</a:t>
            </a:r>
            <a:endParaRPr lang="en-US" dirty="0">
              <a:solidFill>
                <a:prstClr val="white">
                  <a:lumMod val="65000"/>
                </a:prstClr>
              </a:solidFill>
            </a:endParaRPr>
          </a:p>
        </p:txBody>
      </p:sp>
      <p:cxnSp>
        <p:nvCxnSpPr>
          <p:cNvPr id="9" name="Straight Connector 8"/>
          <p:cNvCxnSpPr/>
          <p:nvPr userDrawn="1"/>
        </p:nvCxnSpPr>
        <p:spPr>
          <a:xfrm>
            <a:off x="812694" y="6275254"/>
            <a:ext cx="10463438" cy="19604"/>
          </a:xfrm>
          <a:prstGeom prst="line">
            <a:avLst/>
          </a:prstGeom>
          <a:ln w="9525" cmpd="sng">
            <a:solidFill>
              <a:schemeClr val="bg1">
                <a:lumMod val="75000"/>
              </a:schemeClr>
            </a:solidFill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1281415" y="6145720"/>
            <a:ext cx="479938" cy="304871"/>
          </a:xfrm>
          <a:prstGeom prst="rect">
            <a:avLst/>
          </a:prstGeom>
        </p:spPr>
        <p:txBody>
          <a:bodyPr vert="horz" lIns="91436" tIns="45718" rIns="91436" bIns="45718" rtlCol="0" anchor="ctr"/>
          <a:lstStyle>
            <a:lvl1pPr algn="ctr">
              <a:defRPr sz="1600" b="0">
                <a:solidFill>
                  <a:schemeClr val="tx1">
                    <a:lumMod val="50000"/>
                    <a:lumOff val="50000"/>
                  </a:schemeClr>
                </a:solidFill>
                <a:latin typeface="Impact" panose="020B0806030902050204" pitchFamily="34" charset="0"/>
                <a:ea typeface="Impact" panose="020B0806030902050204" pitchFamily="34" charset="0"/>
                <a:cs typeface="Impact" panose="020B0806030902050204" pitchFamily="34" charset="0"/>
              </a:defRPr>
            </a:lvl1pPr>
          </a:lstStyle>
          <a:p>
            <a:pPr>
              <a:defRPr/>
            </a:pPr>
            <a:fld id="{857B18ED-D931-45F4-8873-1BEDAB4DC03E}" type="slidenum">
              <a:rPr lang="en-US" smtClean="0">
                <a:solidFill>
                  <a:prstClr val="black">
                    <a:lumMod val="50000"/>
                    <a:lumOff val="50000"/>
                  </a:prstClr>
                </a:solidFill>
              </a:rPr>
            </a:fld>
            <a:endParaRPr lang="en-US" dirty="0">
              <a:solidFill>
                <a:prstClr val="black">
                  <a:lumMod val="50000"/>
                  <a:lumOff val="50000"/>
                </a:prstClr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81" r:id="rId1"/>
    <p:sldLayoutId id="2147483682" r:id="rId2"/>
    <p:sldLayoutId id="2147483683" r:id="rId3"/>
  </p:sldLayoutIdLst>
  <p:hf hdr="0" ftr="0" dt="0"/>
  <p:txStyles>
    <p:titleStyle>
      <a:lvl1pPr algn="l" defTabSz="1219200" rtl="0" eaLnBrk="1" latinLnBrk="0" hangingPunct="1">
        <a:spcBef>
          <a:spcPct val="0"/>
        </a:spcBef>
        <a:buNone/>
        <a:defRPr sz="4600" kern="1200">
          <a:solidFill>
            <a:srgbClr val="17375E"/>
          </a:solidFill>
          <a:latin typeface="Signika"/>
          <a:ea typeface="Open Sans Extrabold" pitchFamily="34" charset="0"/>
          <a:cs typeface="Signika"/>
        </a:defRPr>
      </a:lvl1pPr>
    </p:titleStyle>
    <p:bodyStyle>
      <a:lvl1pPr marL="457200" indent="-457200" algn="l" defTabSz="12192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700" kern="1200">
          <a:solidFill>
            <a:srgbClr val="17375E"/>
          </a:solidFill>
          <a:latin typeface="+mn-lt"/>
          <a:ea typeface="+mn-ea"/>
          <a:cs typeface="+mn-cs"/>
        </a:defRPr>
      </a:lvl1pPr>
      <a:lvl2pPr marL="990600" indent="-381000" algn="l" defTabSz="12192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400" kern="1200">
          <a:solidFill>
            <a:srgbClr val="17375E"/>
          </a:solidFill>
          <a:latin typeface="+mn-lt"/>
          <a:ea typeface="+mn-ea"/>
          <a:cs typeface="+mn-cs"/>
        </a:defRPr>
      </a:lvl2pPr>
      <a:lvl3pPr marL="1524000" indent="-304800" algn="l" defTabSz="12192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200" kern="1200">
          <a:solidFill>
            <a:srgbClr val="17375E"/>
          </a:solidFill>
          <a:latin typeface="+mn-lt"/>
          <a:ea typeface="+mn-ea"/>
          <a:cs typeface="+mn-cs"/>
        </a:defRPr>
      </a:lvl3pPr>
      <a:lvl4pPr marL="2133600" indent="-304800" algn="l" defTabSz="1219200" rtl="0" eaLnBrk="1" latinLnBrk="0" hangingPunct="1">
        <a:spcBef>
          <a:spcPct val="20000"/>
        </a:spcBef>
        <a:buFont typeface="Arial" panose="020B0604020202020204" pitchFamily="34" charset="0"/>
        <a:buChar char="–"/>
        <a:defRPr sz="1900" kern="1200">
          <a:solidFill>
            <a:srgbClr val="17375E"/>
          </a:solidFill>
          <a:latin typeface="+mn-lt"/>
          <a:ea typeface="+mn-ea"/>
          <a:cs typeface="+mn-cs"/>
        </a:defRPr>
      </a:lvl4pPr>
      <a:lvl5pPr marL="2743200" indent="-304800" algn="l" defTabSz="1219200" rtl="0" eaLnBrk="1" latinLnBrk="0" hangingPunct="1">
        <a:spcBef>
          <a:spcPct val="20000"/>
        </a:spcBef>
        <a:buFont typeface="Arial" panose="020B0604020202020204" pitchFamily="34" charset="0"/>
        <a:buChar char="»"/>
        <a:defRPr sz="1900" kern="1200">
          <a:solidFill>
            <a:srgbClr val="17375E"/>
          </a:solidFill>
          <a:latin typeface="+mn-lt"/>
          <a:ea typeface="+mn-ea"/>
          <a:cs typeface="+mn-cs"/>
        </a:defRPr>
      </a:lvl5pPr>
      <a:lvl6pPr marL="3352800" indent="-304800" algn="l" defTabSz="12192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700" kern="1200">
          <a:solidFill>
            <a:schemeClr val="tx1"/>
          </a:solidFill>
          <a:latin typeface="+mn-lt"/>
          <a:ea typeface="+mn-ea"/>
          <a:cs typeface="+mn-cs"/>
        </a:defRPr>
      </a:lvl6pPr>
      <a:lvl7pPr marL="3962400" indent="-304800" algn="l" defTabSz="12192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700" kern="1200">
          <a:solidFill>
            <a:schemeClr val="tx1"/>
          </a:solidFill>
          <a:latin typeface="+mn-lt"/>
          <a:ea typeface="+mn-ea"/>
          <a:cs typeface="+mn-cs"/>
        </a:defRPr>
      </a:lvl7pPr>
      <a:lvl8pPr marL="4572000" indent="-304800" algn="l" defTabSz="12192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700" kern="1200">
          <a:solidFill>
            <a:schemeClr val="tx1"/>
          </a:solidFill>
          <a:latin typeface="+mn-lt"/>
          <a:ea typeface="+mn-ea"/>
          <a:cs typeface="+mn-cs"/>
        </a:defRPr>
      </a:lvl8pPr>
      <a:lvl9pPr marL="5181600" indent="-304800" algn="l" defTabSz="12192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7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1219200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1pPr>
      <a:lvl2pPr marL="609600" algn="l" defTabSz="1219200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219200" algn="l" defTabSz="1219200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828800" algn="l" defTabSz="1219200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4pPr>
      <a:lvl5pPr marL="2438400" algn="l" defTabSz="1219200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5pPr>
      <a:lvl6pPr marL="3048000" algn="l" defTabSz="1219200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6pPr>
      <a:lvl7pPr marL="3657600" algn="l" defTabSz="1219200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7pPr>
      <a:lvl8pPr marL="4267200" algn="l" defTabSz="1219200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8pPr>
      <a:lvl9pPr marL="4876800" algn="l" defTabSz="1219200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8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blipFill dpi="0" rotWithShape="1">
          <a:blip r:embed="rId4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Picture 9" descr="hexa.png"/>
          <p:cNvPicPr>
            <a:picLocks noChangeAspect="1"/>
          </p:cNvPicPr>
          <p:nvPr userDrawn="1"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0"/>
            <a:ext cx="12190413" cy="6859588"/>
          </a:xfrm>
          <a:prstGeom prst="rect">
            <a:avLst/>
          </a:prstGeom>
        </p:spPr>
      </p:pic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09521" y="355683"/>
            <a:ext cx="10971372" cy="1143265"/>
          </a:xfrm>
          <a:prstGeom prst="rect">
            <a:avLst/>
          </a:prstGeom>
        </p:spPr>
        <p:txBody>
          <a:bodyPr vert="horz" lIns="91436" tIns="45718" rIns="91436" bIns="45718" rtlCol="0" anchor="ctr">
            <a:normAutofit/>
          </a:bodyPr>
          <a:lstStyle/>
          <a:p>
            <a:r>
              <a:rPr lang="en-US" dirty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09521" y="1600573"/>
            <a:ext cx="10971372" cy="4166564"/>
          </a:xfrm>
          <a:prstGeom prst="rect">
            <a:avLst/>
          </a:prstGeom>
        </p:spPr>
        <p:txBody>
          <a:bodyPr vert="horz" lIns="91436" tIns="45718" rIns="91436" bIns="45718" rtlCol="0">
            <a:normAutofit/>
          </a:bodyPr>
          <a:lstStyle/>
          <a:p>
            <a:pPr lvl="0"/>
            <a:r>
              <a:rPr lang="en-US" dirty="0"/>
              <a:t>Click to edit Master text styles</a:t>
            </a:r>
            <a:endParaRPr lang="en-US" dirty="0"/>
          </a:p>
          <a:p>
            <a:pPr lvl="1"/>
            <a:r>
              <a:rPr lang="en-US" dirty="0"/>
              <a:t>Second level</a:t>
            </a:r>
            <a:endParaRPr lang="en-US" dirty="0"/>
          </a:p>
          <a:p>
            <a:pPr lvl="2"/>
            <a:r>
              <a:rPr lang="en-US" dirty="0"/>
              <a:t>Third level</a:t>
            </a:r>
            <a:endParaRPr lang="en-US" dirty="0"/>
          </a:p>
          <a:p>
            <a:pPr lvl="3"/>
            <a:r>
              <a:rPr lang="en-US" dirty="0"/>
              <a:t>Fourth level</a:t>
            </a:r>
            <a:endParaRPr lang="en-US" dirty="0"/>
          </a:p>
          <a:p>
            <a:pPr lvl="4"/>
            <a:r>
              <a:rPr lang="en-US" dirty="0"/>
              <a:t>Fifth level</a:t>
            </a:r>
            <a:endParaRPr lang="en-US" dirty="0"/>
          </a:p>
        </p:txBody>
      </p:sp>
      <p:sp>
        <p:nvSpPr>
          <p:cNvPr id="11" name="Freeform 5"/>
          <p:cNvSpPr/>
          <p:nvPr userDrawn="1"/>
        </p:nvSpPr>
        <p:spPr bwMode="auto">
          <a:xfrm rot="5400000">
            <a:off x="11245248" y="6045087"/>
            <a:ext cx="541705" cy="479936"/>
          </a:xfrm>
          <a:custGeom>
            <a:avLst/>
            <a:gdLst>
              <a:gd name="T0" fmla="*/ 407 w 1375"/>
              <a:gd name="T1" fmla="*/ 1218 h 1218"/>
              <a:gd name="T2" fmla="*/ 299 w 1375"/>
              <a:gd name="T3" fmla="*/ 1156 h 1218"/>
              <a:gd name="T4" fmla="*/ 19 w 1375"/>
              <a:gd name="T5" fmla="*/ 671 h 1218"/>
              <a:gd name="T6" fmla="*/ 19 w 1375"/>
              <a:gd name="T7" fmla="*/ 547 h 1218"/>
              <a:gd name="T8" fmla="*/ 299 w 1375"/>
              <a:gd name="T9" fmla="*/ 62 h 1218"/>
              <a:gd name="T10" fmla="*/ 407 w 1375"/>
              <a:gd name="T11" fmla="*/ 0 h 1218"/>
              <a:gd name="T12" fmla="*/ 967 w 1375"/>
              <a:gd name="T13" fmla="*/ 0 h 1218"/>
              <a:gd name="T14" fmla="*/ 1075 w 1375"/>
              <a:gd name="T15" fmla="*/ 62 h 1218"/>
              <a:gd name="T16" fmla="*/ 1355 w 1375"/>
              <a:gd name="T17" fmla="*/ 547 h 1218"/>
              <a:gd name="T18" fmla="*/ 1355 w 1375"/>
              <a:gd name="T19" fmla="*/ 671 h 1218"/>
              <a:gd name="T20" fmla="*/ 1075 w 1375"/>
              <a:gd name="T21" fmla="*/ 1156 h 1218"/>
              <a:gd name="T22" fmla="*/ 967 w 1375"/>
              <a:gd name="T23" fmla="*/ 1218 h 1218"/>
              <a:gd name="T24" fmla="*/ 407 w 1375"/>
              <a:gd name="T25" fmla="*/ 1218 h 121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</a:cxnLst>
            <a:rect l="0" t="0" r="r" b="b"/>
            <a:pathLst>
              <a:path w="1375" h="1218">
                <a:moveTo>
                  <a:pt x="407" y="1218"/>
                </a:moveTo>
                <a:cubicBezTo>
                  <a:pt x="368" y="1218"/>
                  <a:pt x="319" y="1190"/>
                  <a:pt x="299" y="1156"/>
                </a:cubicBezTo>
                <a:cubicBezTo>
                  <a:pt x="19" y="671"/>
                  <a:pt x="19" y="671"/>
                  <a:pt x="19" y="671"/>
                </a:cubicBezTo>
                <a:cubicBezTo>
                  <a:pt x="0" y="637"/>
                  <a:pt x="0" y="581"/>
                  <a:pt x="19" y="547"/>
                </a:cubicBezTo>
                <a:cubicBezTo>
                  <a:pt x="299" y="62"/>
                  <a:pt x="299" y="62"/>
                  <a:pt x="299" y="62"/>
                </a:cubicBezTo>
                <a:cubicBezTo>
                  <a:pt x="319" y="28"/>
                  <a:pt x="368" y="0"/>
                  <a:pt x="407" y="0"/>
                </a:cubicBezTo>
                <a:cubicBezTo>
                  <a:pt x="967" y="0"/>
                  <a:pt x="967" y="0"/>
                  <a:pt x="967" y="0"/>
                </a:cubicBezTo>
                <a:cubicBezTo>
                  <a:pt x="1007" y="0"/>
                  <a:pt x="1055" y="28"/>
                  <a:pt x="1075" y="62"/>
                </a:cubicBezTo>
                <a:cubicBezTo>
                  <a:pt x="1355" y="547"/>
                  <a:pt x="1355" y="547"/>
                  <a:pt x="1355" y="547"/>
                </a:cubicBezTo>
                <a:cubicBezTo>
                  <a:pt x="1375" y="581"/>
                  <a:pt x="1375" y="637"/>
                  <a:pt x="1355" y="671"/>
                </a:cubicBezTo>
                <a:cubicBezTo>
                  <a:pt x="1075" y="1156"/>
                  <a:pt x="1075" y="1156"/>
                  <a:pt x="1075" y="1156"/>
                </a:cubicBezTo>
                <a:cubicBezTo>
                  <a:pt x="1055" y="1190"/>
                  <a:pt x="1007" y="1218"/>
                  <a:pt x="967" y="1218"/>
                </a:cubicBezTo>
                <a:lnTo>
                  <a:pt x="407" y="1218"/>
                </a:lnTo>
                <a:close/>
              </a:path>
            </a:pathLst>
          </a:custGeom>
          <a:gradFill flip="none" rotWithShape="1">
            <a:gsLst>
              <a:gs pos="100000">
                <a:schemeClr val="bg1">
                  <a:lumMod val="97000"/>
                </a:schemeClr>
              </a:gs>
              <a:gs pos="2000">
                <a:schemeClr val="bg1">
                  <a:lumMod val="83000"/>
                </a:schemeClr>
              </a:gs>
            </a:gsLst>
            <a:lin ang="18900000" scaled="0"/>
            <a:tileRect/>
          </a:gradFill>
          <a:ln w="12700">
            <a:gradFill flip="none" rotWithShape="1">
              <a:gsLst>
                <a:gs pos="0">
                  <a:schemeClr val="bg1"/>
                </a:gs>
                <a:gs pos="100000">
                  <a:schemeClr val="bg1">
                    <a:lumMod val="80000"/>
                  </a:schemeClr>
                </a:gs>
              </a:gsLst>
              <a:lin ang="18900000" scaled="0"/>
              <a:tileRect/>
            </a:gradFill>
          </a:ln>
          <a:effectLst>
            <a:outerShdw blurRad="165100" dist="76200" dir="2700000" algn="tl" rotWithShape="0">
              <a:prstClr val="black">
                <a:alpha val="30000"/>
              </a:prstClr>
            </a:outerShdw>
          </a:effectLst>
        </p:spPr>
        <p:txBody>
          <a:bodyPr vert="horz" wrap="square" lIns="91436" tIns="45718" rIns="91436" bIns="45718" numCol="1" anchor="t" anchorCtr="0" compatLnSpc="1"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宋体" panose="02010600030101010101" pitchFamily="2" charset="-122"/>
              <a:cs typeface="+mn-cs"/>
            </a:endParaRP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939636" y="177842"/>
            <a:ext cx="2844430" cy="365210"/>
          </a:xfrm>
          <a:prstGeom prst="rect">
            <a:avLst/>
          </a:prstGeom>
        </p:spPr>
        <p:txBody>
          <a:bodyPr vert="horz" lIns="91436" tIns="45718" rIns="91436" bIns="45718" rtlCol="0" anchor="ctr"/>
          <a:lstStyle>
            <a:lvl1pPr algn="l">
              <a:defRPr sz="16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>
              <a:defRPr/>
            </a:pPr>
            <a:fld id="{A6620504-D840-6A40-90BC-6F3747762FA2}" type="datetime1">
              <a:rPr lang="en-US" smtClean="0">
                <a:solidFill>
                  <a:prstClr val="black">
                    <a:tint val="75000"/>
                  </a:prstClr>
                </a:solidFill>
              </a:rPr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165059" y="6334005"/>
            <a:ext cx="3860297" cy="365210"/>
          </a:xfrm>
          <a:prstGeom prst="rect">
            <a:avLst/>
          </a:prstGeom>
        </p:spPr>
        <p:txBody>
          <a:bodyPr vert="horz" lIns="91436" tIns="45718" rIns="91436" bIns="45718" rtlCol="0" anchor="ctr"/>
          <a:lstStyle>
            <a:lvl1pPr algn="ctr">
              <a:defRPr sz="1600">
                <a:solidFill>
                  <a:schemeClr val="bg1">
                    <a:lumMod val="65000"/>
                  </a:schemeClr>
                </a:solidFill>
              </a:defRPr>
            </a:lvl1pPr>
          </a:lstStyle>
          <a:p>
            <a:pPr>
              <a:defRPr/>
            </a:pPr>
            <a:r>
              <a:rPr lang="en-US">
                <a:solidFill>
                  <a:prstClr val="white">
                    <a:lumMod val="65000"/>
                  </a:prstClr>
                </a:solidFill>
              </a:rPr>
              <a:t>WWW.DESIGNERSPARADISE.COM</a:t>
            </a:r>
            <a:endParaRPr lang="en-US" dirty="0">
              <a:solidFill>
                <a:prstClr val="white">
                  <a:lumMod val="65000"/>
                </a:prstClr>
              </a:solidFill>
            </a:endParaRPr>
          </a:p>
        </p:txBody>
      </p:sp>
      <p:cxnSp>
        <p:nvCxnSpPr>
          <p:cNvPr id="9" name="Straight Connector 8"/>
          <p:cNvCxnSpPr/>
          <p:nvPr userDrawn="1"/>
        </p:nvCxnSpPr>
        <p:spPr>
          <a:xfrm>
            <a:off x="812694" y="6275254"/>
            <a:ext cx="10463438" cy="19604"/>
          </a:xfrm>
          <a:prstGeom prst="line">
            <a:avLst/>
          </a:prstGeom>
          <a:ln w="9525" cmpd="sng">
            <a:solidFill>
              <a:schemeClr val="bg1">
                <a:lumMod val="75000"/>
              </a:schemeClr>
            </a:solidFill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1281415" y="6145720"/>
            <a:ext cx="479938" cy="304871"/>
          </a:xfrm>
          <a:prstGeom prst="rect">
            <a:avLst/>
          </a:prstGeom>
        </p:spPr>
        <p:txBody>
          <a:bodyPr vert="horz" lIns="91436" tIns="45718" rIns="91436" bIns="45718" rtlCol="0" anchor="ctr"/>
          <a:lstStyle>
            <a:lvl1pPr algn="ctr">
              <a:defRPr sz="1600" b="0">
                <a:solidFill>
                  <a:schemeClr val="tx1">
                    <a:lumMod val="50000"/>
                    <a:lumOff val="50000"/>
                  </a:schemeClr>
                </a:solidFill>
                <a:latin typeface="Impact" panose="020B0806030902050204" pitchFamily="34" charset="0"/>
                <a:ea typeface="Impact" panose="020B0806030902050204" pitchFamily="34" charset="0"/>
                <a:cs typeface="Impact" panose="020B0806030902050204" pitchFamily="34" charset="0"/>
              </a:defRPr>
            </a:lvl1pPr>
          </a:lstStyle>
          <a:p>
            <a:pPr>
              <a:defRPr/>
            </a:pPr>
            <a:fld id="{857B18ED-D931-45F4-8873-1BEDAB4DC03E}" type="slidenum">
              <a:rPr lang="en-US" smtClean="0">
                <a:solidFill>
                  <a:prstClr val="black">
                    <a:lumMod val="50000"/>
                    <a:lumOff val="50000"/>
                  </a:prstClr>
                </a:solidFill>
              </a:rPr>
            </a:fld>
            <a:endParaRPr lang="en-US" dirty="0">
              <a:solidFill>
                <a:prstClr val="black">
                  <a:lumMod val="50000"/>
                  <a:lumOff val="50000"/>
                </a:prstClr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85" r:id="rId1"/>
    <p:sldLayoutId id="2147483686" r:id="rId2"/>
    <p:sldLayoutId id="2147483687" r:id="rId3"/>
  </p:sldLayoutIdLst>
  <p:hf hdr="0" ftr="0" dt="0"/>
  <p:txStyles>
    <p:titleStyle>
      <a:lvl1pPr algn="l" defTabSz="1219200" rtl="0" eaLnBrk="1" latinLnBrk="0" hangingPunct="1">
        <a:spcBef>
          <a:spcPct val="0"/>
        </a:spcBef>
        <a:buNone/>
        <a:defRPr sz="4600" kern="1200">
          <a:solidFill>
            <a:srgbClr val="17375E"/>
          </a:solidFill>
          <a:latin typeface="Signika"/>
          <a:ea typeface="Open Sans Extrabold" pitchFamily="34" charset="0"/>
          <a:cs typeface="Signika"/>
        </a:defRPr>
      </a:lvl1pPr>
    </p:titleStyle>
    <p:bodyStyle>
      <a:lvl1pPr marL="457200" indent="-457200" algn="l" defTabSz="12192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700" kern="1200">
          <a:solidFill>
            <a:srgbClr val="17375E"/>
          </a:solidFill>
          <a:latin typeface="+mn-lt"/>
          <a:ea typeface="+mn-ea"/>
          <a:cs typeface="+mn-cs"/>
        </a:defRPr>
      </a:lvl1pPr>
      <a:lvl2pPr marL="990600" indent="-381000" algn="l" defTabSz="12192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400" kern="1200">
          <a:solidFill>
            <a:srgbClr val="17375E"/>
          </a:solidFill>
          <a:latin typeface="+mn-lt"/>
          <a:ea typeface="+mn-ea"/>
          <a:cs typeface="+mn-cs"/>
        </a:defRPr>
      </a:lvl2pPr>
      <a:lvl3pPr marL="1524000" indent="-304800" algn="l" defTabSz="12192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200" kern="1200">
          <a:solidFill>
            <a:srgbClr val="17375E"/>
          </a:solidFill>
          <a:latin typeface="+mn-lt"/>
          <a:ea typeface="+mn-ea"/>
          <a:cs typeface="+mn-cs"/>
        </a:defRPr>
      </a:lvl3pPr>
      <a:lvl4pPr marL="2133600" indent="-304800" algn="l" defTabSz="1219200" rtl="0" eaLnBrk="1" latinLnBrk="0" hangingPunct="1">
        <a:spcBef>
          <a:spcPct val="20000"/>
        </a:spcBef>
        <a:buFont typeface="Arial" panose="020B0604020202020204" pitchFamily="34" charset="0"/>
        <a:buChar char="–"/>
        <a:defRPr sz="1900" kern="1200">
          <a:solidFill>
            <a:srgbClr val="17375E"/>
          </a:solidFill>
          <a:latin typeface="+mn-lt"/>
          <a:ea typeface="+mn-ea"/>
          <a:cs typeface="+mn-cs"/>
        </a:defRPr>
      </a:lvl4pPr>
      <a:lvl5pPr marL="2743200" indent="-304800" algn="l" defTabSz="1219200" rtl="0" eaLnBrk="1" latinLnBrk="0" hangingPunct="1">
        <a:spcBef>
          <a:spcPct val="20000"/>
        </a:spcBef>
        <a:buFont typeface="Arial" panose="020B0604020202020204" pitchFamily="34" charset="0"/>
        <a:buChar char="»"/>
        <a:defRPr sz="1900" kern="1200">
          <a:solidFill>
            <a:srgbClr val="17375E"/>
          </a:solidFill>
          <a:latin typeface="+mn-lt"/>
          <a:ea typeface="+mn-ea"/>
          <a:cs typeface="+mn-cs"/>
        </a:defRPr>
      </a:lvl5pPr>
      <a:lvl6pPr marL="3352800" indent="-304800" algn="l" defTabSz="12192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700" kern="1200">
          <a:solidFill>
            <a:schemeClr val="tx1"/>
          </a:solidFill>
          <a:latin typeface="+mn-lt"/>
          <a:ea typeface="+mn-ea"/>
          <a:cs typeface="+mn-cs"/>
        </a:defRPr>
      </a:lvl6pPr>
      <a:lvl7pPr marL="3962400" indent="-304800" algn="l" defTabSz="12192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700" kern="1200">
          <a:solidFill>
            <a:schemeClr val="tx1"/>
          </a:solidFill>
          <a:latin typeface="+mn-lt"/>
          <a:ea typeface="+mn-ea"/>
          <a:cs typeface="+mn-cs"/>
        </a:defRPr>
      </a:lvl7pPr>
      <a:lvl8pPr marL="4572000" indent="-304800" algn="l" defTabSz="12192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700" kern="1200">
          <a:solidFill>
            <a:schemeClr val="tx1"/>
          </a:solidFill>
          <a:latin typeface="+mn-lt"/>
          <a:ea typeface="+mn-ea"/>
          <a:cs typeface="+mn-cs"/>
        </a:defRPr>
      </a:lvl8pPr>
      <a:lvl9pPr marL="5181600" indent="-304800" algn="l" defTabSz="12192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7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1219200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1pPr>
      <a:lvl2pPr marL="609600" algn="l" defTabSz="1219200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219200" algn="l" defTabSz="1219200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828800" algn="l" defTabSz="1219200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4pPr>
      <a:lvl5pPr marL="2438400" algn="l" defTabSz="1219200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5pPr>
      <a:lvl6pPr marL="3048000" algn="l" defTabSz="1219200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6pPr>
      <a:lvl7pPr marL="3657600" algn="l" defTabSz="1219200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7pPr>
      <a:lvl8pPr marL="4267200" algn="l" defTabSz="1219200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8pPr>
      <a:lvl9pPr marL="4876800" algn="l" defTabSz="1219200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9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blipFill dpi="0" rotWithShape="1">
          <a:blip r:embed="rId4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Picture 9" descr="hexa.png"/>
          <p:cNvPicPr>
            <a:picLocks noChangeAspect="1"/>
          </p:cNvPicPr>
          <p:nvPr userDrawn="1"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0"/>
            <a:ext cx="12190413" cy="6859588"/>
          </a:xfrm>
          <a:prstGeom prst="rect">
            <a:avLst/>
          </a:prstGeom>
        </p:spPr>
      </p:pic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09521" y="355683"/>
            <a:ext cx="10971372" cy="1143265"/>
          </a:xfrm>
          <a:prstGeom prst="rect">
            <a:avLst/>
          </a:prstGeom>
        </p:spPr>
        <p:txBody>
          <a:bodyPr vert="horz" lIns="91436" tIns="45718" rIns="91436" bIns="45718" rtlCol="0" anchor="ctr">
            <a:normAutofit/>
          </a:bodyPr>
          <a:lstStyle/>
          <a:p>
            <a:r>
              <a:rPr lang="en-US" dirty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09521" y="1600573"/>
            <a:ext cx="10971372" cy="4166564"/>
          </a:xfrm>
          <a:prstGeom prst="rect">
            <a:avLst/>
          </a:prstGeom>
        </p:spPr>
        <p:txBody>
          <a:bodyPr vert="horz" lIns="91436" tIns="45718" rIns="91436" bIns="45718" rtlCol="0">
            <a:normAutofit/>
          </a:bodyPr>
          <a:lstStyle/>
          <a:p>
            <a:pPr lvl="0"/>
            <a:r>
              <a:rPr lang="en-US" dirty="0"/>
              <a:t>Click to edit Master text styles</a:t>
            </a:r>
            <a:endParaRPr lang="en-US" dirty="0"/>
          </a:p>
          <a:p>
            <a:pPr lvl="1"/>
            <a:r>
              <a:rPr lang="en-US" dirty="0"/>
              <a:t>Second level</a:t>
            </a:r>
            <a:endParaRPr lang="en-US" dirty="0"/>
          </a:p>
          <a:p>
            <a:pPr lvl="2"/>
            <a:r>
              <a:rPr lang="en-US" dirty="0"/>
              <a:t>Third level</a:t>
            </a:r>
            <a:endParaRPr lang="en-US" dirty="0"/>
          </a:p>
          <a:p>
            <a:pPr lvl="3"/>
            <a:r>
              <a:rPr lang="en-US" dirty="0"/>
              <a:t>Fourth level</a:t>
            </a:r>
            <a:endParaRPr lang="en-US" dirty="0"/>
          </a:p>
          <a:p>
            <a:pPr lvl="4"/>
            <a:r>
              <a:rPr lang="en-US" dirty="0"/>
              <a:t>Fifth level</a:t>
            </a:r>
            <a:endParaRPr lang="en-US" dirty="0"/>
          </a:p>
        </p:txBody>
      </p:sp>
      <p:sp>
        <p:nvSpPr>
          <p:cNvPr id="11" name="Freeform 5"/>
          <p:cNvSpPr/>
          <p:nvPr userDrawn="1"/>
        </p:nvSpPr>
        <p:spPr bwMode="auto">
          <a:xfrm rot="5400000">
            <a:off x="11245248" y="6045087"/>
            <a:ext cx="541705" cy="479936"/>
          </a:xfrm>
          <a:custGeom>
            <a:avLst/>
            <a:gdLst>
              <a:gd name="T0" fmla="*/ 407 w 1375"/>
              <a:gd name="T1" fmla="*/ 1218 h 1218"/>
              <a:gd name="T2" fmla="*/ 299 w 1375"/>
              <a:gd name="T3" fmla="*/ 1156 h 1218"/>
              <a:gd name="T4" fmla="*/ 19 w 1375"/>
              <a:gd name="T5" fmla="*/ 671 h 1218"/>
              <a:gd name="T6" fmla="*/ 19 w 1375"/>
              <a:gd name="T7" fmla="*/ 547 h 1218"/>
              <a:gd name="T8" fmla="*/ 299 w 1375"/>
              <a:gd name="T9" fmla="*/ 62 h 1218"/>
              <a:gd name="T10" fmla="*/ 407 w 1375"/>
              <a:gd name="T11" fmla="*/ 0 h 1218"/>
              <a:gd name="T12" fmla="*/ 967 w 1375"/>
              <a:gd name="T13" fmla="*/ 0 h 1218"/>
              <a:gd name="T14" fmla="*/ 1075 w 1375"/>
              <a:gd name="T15" fmla="*/ 62 h 1218"/>
              <a:gd name="T16" fmla="*/ 1355 w 1375"/>
              <a:gd name="T17" fmla="*/ 547 h 1218"/>
              <a:gd name="T18" fmla="*/ 1355 w 1375"/>
              <a:gd name="T19" fmla="*/ 671 h 1218"/>
              <a:gd name="T20" fmla="*/ 1075 w 1375"/>
              <a:gd name="T21" fmla="*/ 1156 h 1218"/>
              <a:gd name="T22" fmla="*/ 967 w 1375"/>
              <a:gd name="T23" fmla="*/ 1218 h 1218"/>
              <a:gd name="T24" fmla="*/ 407 w 1375"/>
              <a:gd name="T25" fmla="*/ 1218 h 121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</a:cxnLst>
            <a:rect l="0" t="0" r="r" b="b"/>
            <a:pathLst>
              <a:path w="1375" h="1218">
                <a:moveTo>
                  <a:pt x="407" y="1218"/>
                </a:moveTo>
                <a:cubicBezTo>
                  <a:pt x="368" y="1218"/>
                  <a:pt x="319" y="1190"/>
                  <a:pt x="299" y="1156"/>
                </a:cubicBezTo>
                <a:cubicBezTo>
                  <a:pt x="19" y="671"/>
                  <a:pt x="19" y="671"/>
                  <a:pt x="19" y="671"/>
                </a:cubicBezTo>
                <a:cubicBezTo>
                  <a:pt x="0" y="637"/>
                  <a:pt x="0" y="581"/>
                  <a:pt x="19" y="547"/>
                </a:cubicBezTo>
                <a:cubicBezTo>
                  <a:pt x="299" y="62"/>
                  <a:pt x="299" y="62"/>
                  <a:pt x="299" y="62"/>
                </a:cubicBezTo>
                <a:cubicBezTo>
                  <a:pt x="319" y="28"/>
                  <a:pt x="368" y="0"/>
                  <a:pt x="407" y="0"/>
                </a:cubicBezTo>
                <a:cubicBezTo>
                  <a:pt x="967" y="0"/>
                  <a:pt x="967" y="0"/>
                  <a:pt x="967" y="0"/>
                </a:cubicBezTo>
                <a:cubicBezTo>
                  <a:pt x="1007" y="0"/>
                  <a:pt x="1055" y="28"/>
                  <a:pt x="1075" y="62"/>
                </a:cubicBezTo>
                <a:cubicBezTo>
                  <a:pt x="1355" y="547"/>
                  <a:pt x="1355" y="547"/>
                  <a:pt x="1355" y="547"/>
                </a:cubicBezTo>
                <a:cubicBezTo>
                  <a:pt x="1375" y="581"/>
                  <a:pt x="1375" y="637"/>
                  <a:pt x="1355" y="671"/>
                </a:cubicBezTo>
                <a:cubicBezTo>
                  <a:pt x="1075" y="1156"/>
                  <a:pt x="1075" y="1156"/>
                  <a:pt x="1075" y="1156"/>
                </a:cubicBezTo>
                <a:cubicBezTo>
                  <a:pt x="1055" y="1190"/>
                  <a:pt x="1007" y="1218"/>
                  <a:pt x="967" y="1218"/>
                </a:cubicBezTo>
                <a:lnTo>
                  <a:pt x="407" y="1218"/>
                </a:lnTo>
                <a:close/>
              </a:path>
            </a:pathLst>
          </a:custGeom>
          <a:gradFill flip="none" rotWithShape="1">
            <a:gsLst>
              <a:gs pos="100000">
                <a:schemeClr val="bg1">
                  <a:lumMod val="97000"/>
                </a:schemeClr>
              </a:gs>
              <a:gs pos="2000">
                <a:schemeClr val="bg1">
                  <a:lumMod val="83000"/>
                </a:schemeClr>
              </a:gs>
            </a:gsLst>
            <a:lin ang="18900000" scaled="0"/>
            <a:tileRect/>
          </a:gradFill>
          <a:ln w="12700">
            <a:gradFill flip="none" rotWithShape="1">
              <a:gsLst>
                <a:gs pos="0">
                  <a:schemeClr val="bg1"/>
                </a:gs>
                <a:gs pos="100000">
                  <a:schemeClr val="bg1">
                    <a:lumMod val="80000"/>
                  </a:schemeClr>
                </a:gs>
              </a:gsLst>
              <a:lin ang="18900000" scaled="0"/>
              <a:tileRect/>
            </a:gradFill>
          </a:ln>
          <a:effectLst>
            <a:outerShdw blurRad="165100" dist="76200" dir="2700000" algn="tl" rotWithShape="0">
              <a:prstClr val="black">
                <a:alpha val="30000"/>
              </a:prstClr>
            </a:outerShdw>
          </a:effectLst>
        </p:spPr>
        <p:txBody>
          <a:bodyPr vert="horz" wrap="square" lIns="91436" tIns="45718" rIns="91436" bIns="45718" numCol="1" anchor="t" anchorCtr="0" compatLnSpc="1"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宋体" panose="02010600030101010101" pitchFamily="2" charset="-122"/>
              <a:cs typeface="+mn-cs"/>
            </a:endParaRP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939636" y="177842"/>
            <a:ext cx="2844430" cy="365210"/>
          </a:xfrm>
          <a:prstGeom prst="rect">
            <a:avLst/>
          </a:prstGeom>
        </p:spPr>
        <p:txBody>
          <a:bodyPr vert="horz" lIns="91436" tIns="45718" rIns="91436" bIns="45718" rtlCol="0" anchor="ctr"/>
          <a:lstStyle>
            <a:lvl1pPr algn="l">
              <a:defRPr sz="16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>
              <a:defRPr/>
            </a:pPr>
            <a:fld id="{A6620504-D840-6A40-90BC-6F3747762FA2}" type="datetime1">
              <a:rPr lang="en-US" smtClean="0">
                <a:solidFill>
                  <a:prstClr val="black">
                    <a:tint val="75000"/>
                  </a:prstClr>
                </a:solidFill>
              </a:rPr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165059" y="6334005"/>
            <a:ext cx="3860297" cy="365210"/>
          </a:xfrm>
          <a:prstGeom prst="rect">
            <a:avLst/>
          </a:prstGeom>
        </p:spPr>
        <p:txBody>
          <a:bodyPr vert="horz" lIns="91436" tIns="45718" rIns="91436" bIns="45718" rtlCol="0" anchor="ctr"/>
          <a:lstStyle>
            <a:lvl1pPr algn="ctr">
              <a:defRPr sz="1600">
                <a:solidFill>
                  <a:schemeClr val="bg1">
                    <a:lumMod val="65000"/>
                  </a:schemeClr>
                </a:solidFill>
              </a:defRPr>
            </a:lvl1pPr>
          </a:lstStyle>
          <a:p>
            <a:pPr>
              <a:defRPr/>
            </a:pPr>
            <a:r>
              <a:rPr lang="en-US">
                <a:solidFill>
                  <a:prstClr val="white">
                    <a:lumMod val="65000"/>
                  </a:prstClr>
                </a:solidFill>
              </a:rPr>
              <a:t>WWW.DESIGNERSPARADISE.COM</a:t>
            </a:r>
            <a:endParaRPr lang="en-US" dirty="0">
              <a:solidFill>
                <a:prstClr val="white">
                  <a:lumMod val="65000"/>
                </a:prstClr>
              </a:solidFill>
            </a:endParaRPr>
          </a:p>
        </p:txBody>
      </p:sp>
      <p:cxnSp>
        <p:nvCxnSpPr>
          <p:cNvPr id="9" name="Straight Connector 8"/>
          <p:cNvCxnSpPr/>
          <p:nvPr userDrawn="1"/>
        </p:nvCxnSpPr>
        <p:spPr>
          <a:xfrm>
            <a:off x="812694" y="6275254"/>
            <a:ext cx="10463438" cy="19604"/>
          </a:xfrm>
          <a:prstGeom prst="line">
            <a:avLst/>
          </a:prstGeom>
          <a:ln w="9525" cmpd="sng">
            <a:solidFill>
              <a:schemeClr val="bg1">
                <a:lumMod val="75000"/>
              </a:schemeClr>
            </a:solidFill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1281415" y="6145720"/>
            <a:ext cx="479938" cy="304871"/>
          </a:xfrm>
          <a:prstGeom prst="rect">
            <a:avLst/>
          </a:prstGeom>
        </p:spPr>
        <p:txBody>
          <a:bodyPr vert="horz" lIns="91436" tIns="45718" rIns="91436" bIns="45718" rtlCol="0" anchor="ctr"/>
          <a:lstStyle>
            <a:lvl1pPr algn="ctr">
              <a:defRPr sz="1600" b="0">
                <a:solidFill>
                  <a:schemeClr val="tx1">
                    <a:lumMod val="50000"/>
                    <a:lumOff val="50000"/>
                  </a:schemeClr>
                </a:solidFill>
                <a:latin typeface="Impact" panose="020B0806030902050204" pitchFamily="34" charset="0"/>
                <a:ea typeface="Impact" panose="020B0806030902050204" pitchFamily="34" charset="0"/>
                <a:cs typeface="Impact" panose="020B0806030902050204" pitchFamily="34" charset="0"/>
              </a:defRPr>
            </a:lvl1pPr>
          </a:lstStyle>
          <a:p>
            <a:pPr>
              <a:defRPr/>
            </a:pPr>
            <a:fld id="{857B18ED-D931-45F4-8873-1BEDAB4DC03E}" type="slidenum">
              <a:rPr lang="en-US" smtClean="0">
                <a:solidFill>
                  <a:prstClr val="black">
                    <a:lumMod val="50000"/>
                    <a:lumOff val="50000"/>
                  </a:prstClr>
                </a:solidFill>
              </a:rPr>
            </a:fld>
            <a:endParaRPr lang="en-US" dirty="0">
              <a:solidFill>
                <a:prstClr val="black">
                  <a:lumMod val="50000"/>
                  <a:lumOff val="50000"/>
                </a:prstClr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89" r:id="rId1"/>
    <p:sldLayoutId id="2147483690" r:id="rId2"/>
    <p:sldLayoutId id="2147483691" r:id="rId3"/>
  </p:sldLayoutIdLst>
  <p:hf hdr="0" ftr="0" dt="0"/>
  <p:txStyles>
    <p:titleStyle>
      <a:lvl1pPr algn="l" defTabSz="1219200" rtl="0" eaLnBrk="1" latinLnBrk="0" hangingPunct="1">
        <a:spcBef>
          <a:spcPct val="0"/>
        </a:spcBef>
        <a:buNone/>
        <a:defRPr sz="4600" kern="1200">
          <a:solidFill>
            <a:srgbClr val="17375E"/>
          </a:solidFill>
          <a:latin typeface="Signika"/>
          <a:ea typeface="Open Sans Extrabold" pitchFamily="34" charset="0"/>
          <a:cs typeface="Signika"/>
        </a:defRPr>
      </a:lvl1pPr>
    </p:titleStyle>
    <p:bodyStyle>
      <a:lvl1pPr marL="457200" indent="-457200" algn="l" defTabSz="12192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700" kern="1200">
          <a:solidFill>
            <a:srgbClr val="17375E"/>
          </a:solidFill>
          <a:latin typeface="+mn-lt"/>
          <a:ea typeface="+mn-ea"/>
          <a:cs typeface="+mn-cs"/>
        </a:defRPr>
      </a:lvl1pPr>
      <a:lvl2pPr marL="990600" indent="-381000" algn="l" defTabSz="12192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400" kern="1200">
          <a:solidFill>
            <a:srgbClr val="17375E"/>
          </a:solidFill>
          <a:latin typeface="+mn-lt"/>
          <a:ea typeface="+mn-ea"/>
          <a:cs typeface="+mn-cs"/>
        </a:defRPr>
      </a:lvl2pPr>
      <a:lvl3pPr marL="1524000" indent="-304800" algn="l" defTabSz="12192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200" kern="1200">
          <a:solidFill>
            <a:srgbClr val="17375E"/>
          </a:solidFill>
          <a:latin typeface="+mn-lt"/>
          <a:ea typeface="+mn-ea"/>
          <a:cs typeface="+mn-cs"/>
        </a:defRPr>
      </a:lvl3pPr>
      <a:lvl4pPr marL="2133600" indent="-304800" algn="l" defTabSz="1219200" rtl="0" eaLnBrk="1" latinLnBrk="0" hangingPunct="1">
        <a:spcBef>
          <a:spcPct val="20000"/>
        </a:spcBef>
        <a:buFont typeface="Arial" panose="020B0604020202020204" pitchFamily="34" charset="0"/>
        <a:buChar char="–"/>
        <a:defRPr sz="1900" kern="1200">
          <a:solidFill>
            <a:srgbClr val="17375E"/>
          </a:solidFill>
          <a:latin typeface="+mn-lt"/>
          <a:ea typeface="+mn-ea"/>
          <a:cs typeface="+mn-cs"/>
        </a:defRPr>
      </a:lvl4pPr>
      <a:lvl5pPr marL="2743200" indent="-304800" algn="l" defTabSz="1219200" rtl="0" eaLnBrk="1" latinLnBrk="0" hangingPunct="1">
        <a:spcBef>
          <a:spcPct val="20000"/>
        </a:spcBef>
        <a:buFont typeface="Arial" panose="020B0604020202020204" pitchFamily="34" charset="0"/>
        <a:buChar char="»"/>
        <a:defRPr sz="1900" kern="1200">
          <a:solidFill>
            <a:srgbClr val="17375E"/>
          </a:solidFill>
          <a:latin typeface="+mn-lt"/>
          <a:ea typeface="+mn-ea"/>
          <a:cs typeface="+mn-cs"/>
        </a:defRPr>
      </a:lvl5pPr>
      <a:lvl6pPr marL="3352800" indent="-304800" algn="l" defTabSz="12192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700" kern="1200">
          <a:solidFill>
            <a:schemeClr val="tx1"/>
          </a:solidFill>
          <a:latin typeface="+mn-lt"/>
          <a:ea typeface="+mn-ea"/>
          <a:cs typeface="+mn-cs"/>
        </a:defRPr>
      </a:lvl6pPr>
      <a:lvl7pPr marL="3962400" indent="-304800" algn="l" defTabSz="12192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700" kern="1200">
          <a:solidFill>
            <a:schemeClr val="tx1"/>
          </a:solidFill>
          <a:latin typeface="+mn-lt"/>
          <a:ea typeface="+mn-ea"/>
          <a:cs typeface="+mn-cs"/>
        </a:defRPr>
      </a:lvl7pPr>
      <a:lvl8pPr marL="4572000" indent="-304800" algn="l" defTabSz="12192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700" kern="1200">
          <a:solidFill>
            <a:schemeClr val="tx1"/>
          </a:solidFill>
          <a:latin typeface="+mn-lt"/>
          <a:ea typeface="+mn-ea"/>
          <a:cs typeface="+mn-cs"/>
        </a:defRPr>
      </a:lvl8pPr>
      <a:lvl9pPr marL="5181600" indent="-304800" algn="l" defTabSz="12192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7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1219200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1pPr>
      <a:lvl2pPr marL="609600" algn="l" defTabSz="1219200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219200" algn="l" defTabSz="1219200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828800" algn="l" defTabSz="1219200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4pPr>
      <a:lvl5pPr marL="2438400" algn="l" defTabSz="1219200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5pPr>
      <a:lvl6pPr marL="3048000" algn="l" defTabSz="1219200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6pPr>
      <a:lvl7pPr marL="3657600" algn="l" defTabSz="1219200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7pPr>
      <a:lvl8pPr marL="4267200" algn="l" defTabSz="1219200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8pPr>
      <a:lvl9pPr marL="4876800" algn="l" defTabSz="1219200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10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4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09521" y="274703"/>
            <a:ext cx="10971372" cy="1143265"/>
          </a:xfrm>
          <a:prstGeom prst="rect">
            <a:avLst/>
          </a:prstGeom>
        </p:spPr>
        <p:txBody>
          <a:bodyPr vert="horz" lIns="91436" tIns="45718" rIns="91436" bIns="45718" rtlCol="0" anchor="ctr">
            <a:normAutofit/>
          </a:bodyPr>
          <a:lstStyle/>
          <a:p>
            <a:r>
              <a:rPr lang="en-US" dirty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09521" y="1600572"/>
            <a:ext cx="10971372" cy="4527011"/>
          </a:xfrm>
          <a:prstGeom prst="rect">
            <a:avLst/>
          </a:prstGeom>
        </p:spPr>
        <p:txBody>
          <a:bodyPr vert="horz" lIns="91436" tIns="45718" rIns="91436" bIns="45718" rtlCol="0">
            <a:normAutofit/>
          </a:bodyPr>
          <a:lstStyle/>
          <a:p>
            <a:pPr lvl="0"/>
            <a:r>
              <a:rPr lang="en-US"/>
              <a:t>Click to edit Master text styles</a:t>
            </a:r>
            <a:endParaRPr lang="en-US"/>
          </a:p>
          <a:p>
            <a:pPr lvl="1"/>
            <a:r>
              <a:rPr lang="en-US"/>
              <a:t>Second level</a:t>
            </a:r>
            <a:endParaRPr lang="en-US"/>
          </a:p>
          <a:p>
            <a:pPr lvl="2"/>
            <a:r>
              <a:rPr lang="en-US"/>
              <a:t>Third level</a:t>
            </a:r>
            <a:endParaRPr lang="en-US"/>
          </a:p>
          <a:p>
            <a:pPr lvl="3"/>
            <a:r>
              <a:rPr lang="en-US"/>
              <a:t>Fourth level</a:t>
            </a:r>
            <a:endParaRPr lang="en-US"/>
          </a:p>
          <a:p>
            <a:pPr lvl="4"/>
            <a:r>
              <a:rPr lang="en-US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09521" y="6357825"/>
            <a:ext cx="2844430" cy="365210"/>
          </a:xfrm>
          <a:prstGeom prst="rect">
            <a:avLst/>
          </a:prstGeom>
        </p:spPr>
        <p:txBody>
          <a:bodyPr vert="horz" lIns="91436" tIns="45718" rIns="91436" bIns="45718" rtlCol="0" anchor="ctr"/>
          <a:lstStyle>
            <a:lvl1pPr algn="l">
              <a:defRPr sz="16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>
              <a:defRPr/>
            </a:pPr>
            <a:fld id="{9196EC2F-0988-4314-AD4B-24FF16D7B45E}" type="datetime1">
              <a:rPr lang="en-US" altLang="zh-CN" smtClean="0">
                <a:solidFill>
                  <a:prstClr val="black">
                    <a:tint val="75000"/>
                  </a:prstClr>
                </a:solidFill>
              </a:rPr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165059" y="6357825"/>
            <a:ext cx="3860297" cy="365210"/>
          </a:xfrm>
          <a:prstGeom prst="rect">
            <a:avLst/>
          </a:prstGeom>
        </p:spPr>
        <p:txBody>
          <a:bodyPr vert="horz" lIns="91436" tIns="45718" rIns="91436" bIns="45718" rtlCol="0" anchor="ctr"/>
          <a:lstStyle>
            <a:lvl1pPr algn="ctr">
              <a:defRPr sz="16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>
              <a:defRPr/>
            </a:pPr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736463" y="6357825"/>
            <a:ext cx="2844430" cy="365210"/>
          </a:xfrm>
          <a:prstGeom prst="rect">
            <a:avLst/>
          </a:prstGeom>
        </p:spPr>
        <p:txBody>
          <a:bodyPr vert="horz" lIns="91436" tIns="45718" rIns="91436" bIns="45718" rtlCol="0" anchor="ctr"/>
          <a:lstStyle>
            <a:lvl1pPr algn="r">
              <a:defRPr sz="16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>
              <a:defRPr/>
            </a:pPr>
            <a:fld id="{601EE9E8-4134-49B0-9AA7-3089E6521627}" type="slidenum">
              <a:rPr lang="en-US" smtClean="0">
                <a:solidFill>
                  <a:prstClr val="black">
                    <a:tint val="75000"/>
                  </a:prstClr>
                </a:solidFill>
              </a:rPr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93" r:id="rId1"/>
    <p:sldLayoutId id="2147483694" r:id="rId2"/>
    <p:sldLayoutId id="2147483695" r:id="rId3"/>
    <p:sldLayoutId id="2147483696" r:id="rId4"/>
    <p:sldLayoutId id="2147483697" r:id="rId5"/>
    <p:sldLayoutId id="2147483698" r:id="rId6"/>
    <p:sldLayoutId id="2147483699" r:id="rId7"/>
    <p:sldLayoutId id="2147483700" r:id="rId8"/>
    <p:sldLayoutId id="2147483701" r:id="rId9"/>
    <p:sldLayoutId id="2147483702" r:id="rId10"/>
    <p:sldLayoutId id="2147483703" r:id="rId11"/>
    <p:sldLayoutId id="2147483704" r:id="rId12"/>
    <p:sldLayoutId id="2147483705" r:id="rId13"/>
  </p:sldLayoutIdLst>
  <p:hf hdr="0" ftr="0" dt="0"/>
  <p:txStyles>
    <p:titleStyle>
      <a:lvl1pPr algn="ctr" defTabSz="1219200" rtl="0" eaLnBrk="1" latinLnBrk="0" hangingPunct="1">
        <a:spcBef>
          <a:spcPct val="0"/>
        </a:spcBef>
        <a:buNone/>
        <a:defRPr sz="59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457200" indent="-457200" algn="l" defTabSz="1219200" rtl="0" eaLnBrk="1" latinLnBrk="0" hangingPunct="1">
        <a:spcBef>
          <a:spcPct val="20000"/>
        </a:spcBef>
        <a:buFont typeface="Arial" panose="020B0604020202020204" pitchFamily="34" charset="0"/>
        <a:buChar char="•"/>
        <a:defRPr sz="4300" kern="1200">
          <a:solidFill>
            <a:schemeClr val="tx1"/>
          </a:solidFill>
          <a:latin typeface="+mn-lt"/>
          <a:ea typeface="+mn-ea"/>
          <a:cs typeface="+mn-cs"/>
        </a:defRPr>
      </a:lvl1pPr>
      <a:lvl2pPr marL="990600" indent="-381000" algn="l" defTabSz="1219200" rtl="0" eaLnBrk="1" latinLnBrk="0" hangingPunct="1">
        <a:spcBef>
          <a:spcPct val="20000"/>
        </a:spcBef>
        <a:buFont typeface="Arial" panose="020B0604020202020204" pitchFamily="34" charset="0"/>
        <a:buChar char="–"/>
        <a:defRPr sz="3800" kern="1200">
          <a:solidFill>
            <a:schemeClr val="tx1"/>
          </a:solidFill>
          <a:latin typeface="+mn-lt"/>
          <a:ea typeface="+mn-ea"/>
          <a:cs typeface="+mn-cs"/>
        </a:defRPr>
      </a:lvl2pPr>
      <a:lvl3pPr marL="1524000" indent="-304800" algn="l" defTabSz="12192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3pPr>
      <a:lvl4pPr marL="2133600" indent="-304800" algn="l" defTabSz="12192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700" kern="1200">
          <a:solidFill>
            <a:schemeClr val="tx1"/>
          </a:solidFill>
          <a:latin typeface="+mn-lt"/>
          <a:ea typeface="+mn-ea"/>
          <a:cs typeface="+mn-cs"/>
        </a:defRPr>
      </a:lvl4pPr>
      <a:lvl5pPr marL="2743200" indent="-304800" algn="l" defTabSz="1219200" rtl="0" eaLnBrk="1" latinLnBrk="0" hangingPunct="1">
        <a:spcBef>
          <a:spcPct val="20000"/>
        </a:spcBef>
        <a:buFont typeface="Arial" panose="020B0604020202020204" pitchFamily="34" charset="0"/>
        <a:buChar char="»"/>
        <a:defRPr sz="2700" kern="1200">
          <a:solidFill>
            <a:schemeClr val="tx1"/>
          </a:solidFill>
          <a:latin typeface="+mn-lt"/>
          <a:ea typeface="+mn-ea"/>
          <a:cs typeface="+mn-cs"/>
        </a:defRPr>
      </a:lvl5pPr>
      <a:lvl6pPr marL="3352800" indent="-304800" algn="l" defTabSz="12192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700" kern="1200">
          <a:solidFill>
            <a:schemeClr val="tx1"/>
          </a:solidFill>
          <a:latin typeface="+mn-lt"/>
          <a:ea typeface="+mn-ea"/>
          <a:cs typeface="+mn-cs"/>
        </a:defRPr>
      </a:lvl6pPr>
      <a:lvl7pPr marL="3962400" indent="-304800" algn="l" defTabSz="12192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700" kern="1200">
          <a:solidFill>
            <a:schemeClr val="tx1"/>
          </a:solidFill>
          <a:latin typeface="+mn-lt"/>
          <a:ea typeface="+mn-ea"/>
          <a:cs typeface="+mn-cs"/>
        </a:defRPr>
      </a:lvl7pPr>
      <a:lvl8pPr marL="4572000" indent="-304800" algn="l" defTabSz="12192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700" kern="1200">
          <a:solidFill>
            <a:schemeClr val="tx1"/>
          </a:solidFill>
          <a:latin typeface="+mn-lt"/>
          <a:ea typeface="+mn-ea"/>
          <a:cs typeface="+mn-cs"/>
        </a:defRPr>
      </a:lvl8pPr>
      <a:lvl9pPr marL="5181600" indent="-304800" algn="l" defTabSz="12192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7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1219200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1pPr>
      <a:lvl2pPr marL="609600" algn="l" defTabSz="1219200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219200" algn="l" defTabSz="1219200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828800" algn="l" defTabSz="1219200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4pPr>
      <a:lvl5pPr marL="2438400" algn="l" defTabSz="1219200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5pPr>
      <a:lvl6pPr marL="3048000" algn="l" defTabSz="1219200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6pPr>
      <a:lvl7pPr marL="3657600" algn="l" defTabSz="1219200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7pPr>
      <a:lvl8pPr marL="4267200" algn="l" defTabSz="1219200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8pPr>
      <a:lvl9pPr marL="4876800" algn="l" defTabSz="1219200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36.xml"/><Relationship Id="rId1" Type="http://schemas.openxmlformats.org/officeDocument/2006/relationships/image" Target="../media/image6.pn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37.xml"/><Relationship Id="rId1" Type="http://schemas.openxmlformats.org/officeDocument/2006/relationships/image" Target="../media/image7.png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37.xml"/><Relationship Id="rId1" Type="http://schemas.openxmlformats.org/officeDocument/2006/relationships/image" Target="../media/image8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.xml"/><Relationship Id="rId2" Type="http://schemas.openxmlformats.org/officeDocument/2006/relationships/slideLayout" Target="../slideLayouts/slideLayout43.xml"/><Relationship Id="rId1" Type="http://schemas.openxmlformats.org/officeDocument/2006/relationships/image" Target="../media/image9.jpe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2.xml"/><Relationship Id="rId2" Type="http://schemas.openxmlformats.org/officeDocument/2006/relationships/slideLayout" Target="../slideLayouts/slideLayout43.xml"/><Relationship Id="rId1" Type="http://schemas.openxmlformats.org/officeDocument/2006/relationships/image" Target="../media/image9.jpe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3.xml"/><Relationship Id="rId2" Type="http://schemas.openxmlformats.org/officeDocument/2006/relationships/slideLayout" Target="../slideLayouts/slideLayout43.xml"/><Relationship Id="rId1" Type="http://schemas.openxmlformats.org/officeDocument/2006/relationships/image" Target="../media/image10.jpeg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43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43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43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3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43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43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9.xml"/><Relationship Id="rId2" Type="http://schemas.openxmlformats.org/officeDocument/2006/relationships/slideLayout" Target="../slideLayouts/slideLayout43.xml"/><Relationship Id="rId1" Type="http://schemas.openxmlformats.org/officeDocument/2006/relationships/slide" Target="slide20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43.xml"/></Relationships>
</file>

<file path=ppt/slides/_rels/slide15.xml.rels><?xml version="1.0" encoding="UTF-8" standalone="yes"?>
<Relationships xmlns="http://schemas.openxmlformats.org/package/2006/relationships"><Relationship Id="rId5" Type="http://schemas.openxmlformats.org/officeDocument/2006/relationships/notesSlide" Target="../notesSlides/notesSlide11.xml"/><Relationship Id="rId4" Type="http://schemas.openxmlformats.org/officeDocument/2006/relationships/slideLayout" Target="../slideLayouts/slideLayout43.xml"/><Relationship Id="rId3" Type="http://schemas.openxmlformats.org/officeDocument/2006/relationships/hyperlink" Target="https://baike.sogou.com/lemma/ShowInnerLink.htm?lemmaId=68535117&amp;ss_c=ssc.citiao.link" TargetMode="External"/><Relationship Id="rId2" Type="http://schemas.openxmlformats.org/officeDocument/2006/relationships/hyperlink" Target="https://baike.sogou.com/lemma/ShowInnerLink.htm?lemmaId=150110&amp;ss_c=ssc.citiao.link" TargetMode="External"/><Relationship Id="rId1" Type="http://schemas.openxmlformats.org/officeDocument/2006/relationships/hyperlink" Target="https://baike.sogou.com/lemma/ShowInnerLink.htm?lemmaId=72820922&amp;ss_c=ssc.citiao.link" TargetMode="Externa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3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43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43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43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43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3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601EE9E8-4134-49B0-9AA7-3089E6521627}" type="slidenum">
              <a:rPr lang="en-US" smtClean="0">
                <a:solidFill>
                  <a:prstClr val="black">
                    <a:tint val="75000"/>
                  </a:prstClr>
                </a:solidFill>
              </a:rPr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pic>
        <p:nvPicPr>
          <p:cNvPr id="5" name="图片 4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21590" y="19050"/>
            <a:ext cx="12202795" cy="6854190"/>
          </a:xfrm>
          <a:prstGeom prst="rect">
            <a:avLst/>
          </a:prstGeom>
        </p:spPr>
      </p:pic>
      <p:sp>
        <p:nvSpPr>
          <p:cNvPr id="6" name="文本框 5"/>
          <p:cNvSpPr txBox="1"/>
          <p:nvPr/>
        </p:nvSpPr>
        <p:spPr>
          <a:xfrm>
            <a:off x="2745740" y="665480"/>
            <a:ext cx="2937510" cy="64516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3600" b="1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哈尔滨的冬天</a:t>
            </a:r>
            <a:endParaRPr lang="zh-CN" altLang="en-US" sz="3600" b="1">
              <a:ln w="22225">
                <a:solidFill>
                  <a:schemeClr val="accent2"/>
                </a:solidFill>
                <a:prstDash val="solid"/>
              </a:ln>
              <a:solidFill>
                <a:schemeClr val="accent2">
                  <a:lumMod val="40000"/>
                  <a:lumOff val="6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601EE9E8-4134-49B0-9AA7-3089E6521627}" type="slidenum">
              <a:rPr lang="en-US" smtClean="0">
                <a:solidFill>
                  <a:prstClr val="black">
                    <a:tint val="75000"/>
                  </a:prstClr>
                </a:solidFill>
              </a:rPr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pic>
        <p:nvPicPr>
          <p:cNvPr id="5" name="内容占位符 4"/>
          <p:cNvPicPr>
            <a:picLocks noGrp="1" noChangeAspect="1"/>
          </p:cNvPicPr>
          <p:nvPr>
            <p:ph idx="1"/>
          </p:nvPr>
        </p:nvPicPr>
        <p:blipFill>
          <a:blip r:embed="rId1"/>
          <a:stretch>
            <a:fillRect/>
          </a:stretch>
        </p:blipFill>
        <p:spPr>
          <a:xfrm>
            <a:off x="15240" y="-8255"/>
            <a:ext cx="12144375" cy="6895465"/>
          </a:xfrm>
          <a:prstGeom prst="rect">
            <a:avLst/>
          </a:prstGeom>
        </p:spPr>
      </p:pic>
      <p:sp>
        <p:nvSpPr>
          <p:cNvPr id="6" name="文本框 5"/>
          <p:cNvSpPr txBox="1"/>
          <p:nvPr/>
        </p:nvSpPr>
        <p:spPr>
          <a:xfrm>
            <a:off x="6128385" y="132715"/>
            <a:ext cx="2735580" cy="70675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4000" b="1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广州的冬天</a:t>
            </a:r>
            <a:endParaRPr lang="zh-CN" altLang="en-US" sz="4000" b="1">
              <a:ln w="22225">
                <a:solidFill>
                  <a:schemeClr val="accent2"/>
                </a:solidFill>
                <a:prstDash val="solid"/>
              </a:ln>
              <a:solidFill>
                <a:schemeClr val="accent2">
                  <a:lumMod val="40000"/>
                  <a:lumOff val="6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601EE9E8-4134-49B0-9AA7-3089E6521627}" type="slidenum">
              <a:rPr lang="en-US" smtClean="0">
                <a:solidFill>
                  <a:prstClr val="black">
                    <a:tint val="75000"/>
                  </a:prstClr>
                </a:solidFill>
              </a:rPr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pic>
        <p:nvPicPr>
          <p:cNvPr id="7" name="内容占位符 6"/>
          <p:cNvPicPr>
            <a:picLocks noGrp="1" noChangeAspect="1"/>
          </p:cNvPicPr>
          <p:nvPr>
            <p:ph idx="1"/>
          </p:nvPr>
        </p:nvPicPr>
        <p:blipFill>
          <a:blip r:embed="rId1"/>
          <a:stretch>
            <a:fillRect/>
          </a:stretch>
        </p:blipFill>
        <p:spPr>
          <a:xfrm>
            <a:off x="22225" y="11430"/>
            <a:ext cx="12158980" cy="6882765"/>
          </a:xfrm>
          <a:prstGeom prst="rect">
            <a:avLst/>
          </a:prstGeom>
        </p:spPr>
      </p:pic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图片 2" descr="图片包含 雪花, 围栏&#10;&#10;已生成高可信度的说明"/>
          <p:cNvPicPr>
            <a:picLocks noChangeAspect="1"/>
          </p:cNvPicPr>
          <p:nvPr/>
        </p:nvPicPr>
        <p:blipFill>
          <a:blip r:embed="rId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240"/>
            <a:ext cx="12190413" cy="6857107"/>
          </a:xfrm>
          <a:prstGeom prst="rect">
            <a:avLst/>
          </a:prstGeom>
        </p:spPr>
      </p:pic>
      <p:sp>
        <p:nvSpPr>
          <p:cNvPr id="5" name="文本框 7"/>
          <p:cNvSpPr txBox="1">
            <a:spLocks noChangeArrowheads="1"/>
          </p:cNvSpPr>
          <p:nvPr/>
        </p:nvSpPr>
        <p:spPr bwMode="auto">
          <a:xfrm>
            <a:off x="2980163" y="1910834"/>
            <a:ext cx="6388808" cy="1354217"/>
          </a:xfrm>
          <a:prstGeom prst="rect">
            <a:avLst/>
          </a:prstGeom>
          <a:noFill/>
          <a:ln w="9525">
            <a:noFill/>
            <a:miter lim="800000"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square">
            <a:spAutoFit/>
          </a:bodyPr>
          <a:lstStyle>
            <a:lvl1pPr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defTabSz="685800" eaLnBrk="0" fontAlgn="base" hangingPunct="0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defTabSz="685800" eaLnBrk="0" fontAlgn="base" hangingPunct="0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defTabSz="685800" eaLnBrk="0" fontAlgn="base" hangingPunct="0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defTabSz="685800" eaLnBrk="0" fontAlgn="base" hangingPunct="0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/>
            <a:r>
              <a:rPr lang="zh-CN" altLang="en-US" sz="8200" dirty="0">
                <a:ln w="25400">
                  <a:noFill/>
                </a:ln>
                <a:solidFill>
                  <a:srgbClr val="4F8764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济南的冬天</a:t>
            </a:r>
            <a:endParaRPr lang="zh-CN" altLang="en-US" sz="8200" dirty="0">
              <a:ln w="25400">
                <a:noFill/>
              </a:ln>
              <a:solidFill>
                <a:srgbClr val="4F8764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cxnSp>
        <p:nvCxnSpPr>
          <p:cNvPr id="7" name="直接连接符 6"/>
          <p:cNvCxnSpPr/>
          <p:nvPr/>
        </p:nvCxnSpPr>
        <p:spPr>
          <a:xfrm>
            <a:off x="3573403" y="3354584"/>
            <a:ext cx="5141957" cy="0"/>
          </a:xfrm>
          <a:prstGeom prst="line">
            <a:avLst/>
          </a:prstGeom>
          <a:ln w="12700">
            <a:solidFill>
              <a:schemeClr val="bg1">
                <a:lumMod val="50000"/>
              </a:schemeClr>
            </a:solidFill>
            <a:headEnd type="oval"/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" name="TextBox 15"/>
          <p:cNvSpPr txBox="1"/>
          <p:nvPr/>
        </p:nvSpPr>
        <p:spPr>
          <a:xfrm>
            <a:off x="5403573" y="3434706"/>
            <a:ext cx="1706880" cy="9220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zh-CN" altLang="en-US" sz="5400" spc="600" dirty="0">
                <a:solidFill>
                  <a:srgbClr val="4F8764"/>
                </a:solidFill>
                <a:latin typeface="黑体" panose="02010609060101010101" pitchFamily="49" charset="-122"/>
                <a:ea typeface="黑体" panose="02010609060101010101" pitchFamily="49" charset="-122"/>
                <a:cs typeface="Lato Black" charset="0"/>
              </a:rPr>
              <a:t>老舍</a:t>
            </a:r>
            <a:endParaRPr lang="zh-CN" altLang="en-US" sz="5400" spc="600" dirty="0">
              <a:solidFill>
                <a:srgbClr val="4F8764"/>
              </a:solidFill>
              <a:latin typeface="黑体" panose="02010609060101010101" pitchFamily="49" charset="-122"/>
              <a:ea typeface="黑体" panose="02010609060101010101" pitchFamily="49" charset="-122"/>
              <a:cs typeface="Lato Black" charset="0"/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900"/>
    </mc:Choice>
    <mc:Fallback>
      <p:transition spd="slow"/>
    </mc:Fallback>
  </mc:AlternateContent>
  <mc:AlternateContent xmlns:mc="http://schemas.openxmlformats.org/markup-compatibility/2006">
    <mc:Choice xmlns:p14="http://schemas.microsoft.com/office/powerpoint/2010/main" Requires="p14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16" presetClass="entr" presetSubtype="21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barn(inVertical)">
                                          <p:cBhvr>
                                            <p:cTn id="7" dur="750"/>
                                            <p:tgtEl>
                                              <p:spTgt spid="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8" fill="hold">
                                <p:stCondLst>
                                  <p:cond delay="1000"/>
                                </p:stCondLst>
                                <p:childTnLst>
                                  <p:par>
                                    <p:cTn id="9" presetID="16" presetClass="entr" presetSubtype="37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barn(outVertical)">
                                          <p:cBhvr>
                                            <p:cTn id="11" dur="750"/>
                                            <p:tgtEl>
                                              <p:spTgt spid="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2" fill="hold">
                                <p:stCondLst>
                                  <p:cond delay="2000"/>
                                </p:stCondLst>
                                <p:childTnLst>
                                  <p:par>
                                    <p:cTn id="13" presetID="2" presetClass="entr" presetSubtype="1" fill="hold" grpId="0" nodeType="afterEffect" p14:presetBounceEnd="33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33000">
                                          <p:cBhvr additive="base">
                                            <p:cTn id="15" dur="1000" fill="hold"/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33000">
                                          <p:cBhvr additive="base">
                                            <p:cTn id="16" dur="1000" fill="hold"/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7" presetID="42" presetClass="entr" presetSubtype="0" fill="hold" grpId="0" nodeType="withEffect">
                                      <p:stCondLst>
                                        <p:cond delay="750"/>
                                      </p:stCondLst>
                                      <p:childTnLst>
                                        <p:set>
                                          <p:cBhvr>
                                            <p:cTn id="1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19" dur="1000"/>
                                            <p:tgtEl>
                                              <p:spTgt spid="8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20" dur="1000" fill="hold"/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1" dur="1000" fill="hold"/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+.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5" grpId="0"/>
          <p:bldP spid="8" grpId="0"/>
        </p:bldLst>
      </p:timing>
    </mc:Choice>
    <mc:Fallback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16" presetClass="entr" presetSubtype="21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barn(inVertical)">
                                          <p:cBhvr>
                                            <p:cTn id="7" dur="750"/>
                                            <p:tgtEl>
                                              <p:spTgt spid="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8" fill="hold">
                                <p:stCondLst>
                                  <p:cond delay="1000"/>
                                </p:stCondLst>
                                <p:childTnLst>
                                  <p:par>
                                    <p:cTn id="9" presetID="16" presetClass="entr" presetSubtype="37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barn(outVertical)">
                                          <p:cBhvr>
                                            <p:cTn id="11" dur="750"/>
                                            <p:tgtEl>
                                              <p:spTgt spid="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2" fill="hold">
                                <p:stCondLst>
                                  <p:cond delay="2000"/>
                                </p:stCondLst>
                                <p:childTnLst>
                                  <p:par>
                                    <p:cTn id="13" presetID="2" presetClass="entr" presetSubtype="1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5" dur="1000" fill="hold"/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6" dur="1000" fill="hold"/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7" presetID="42" presetClass="entr" presetSubtype="0" fill="hold" grpId="0" nodeType="withEffect">
                                      <p:stCondLst>
                                        <p:cond delay="750"/>
                                      </p:stCondLst>
                                      <p:childTnLst>
                                        <p:set>
                                          <p:cBhvr>
                                            <p:cTn id="1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19" dur="1000"/>
                                            <p:tgtEl>
                                              <p:spTgt spid="8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20" dur="1000" fill="hold"/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1" dur="1000" fill="hold"/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+.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5" grpId="0"/>
          <p:bldP spid="8" grpId="0"/>
        </p:bldLst>
      </p:timing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4" name="图片 33" descr="图片包含 雪花, 围栏&#10;&#10;已生成高可信度的说明"/>
          <p:cNvPicPr>
            <a:picLocks noChangeAspect="1"/>
          </p:cNvPicPr>
          <p:nvPr/>
        </p:nvPicPr>
        <p:blipFill>
          <a:blip r:embed="rId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635" y="605"/>
            <a:ext cx="12190413" cy="6857107"/>
          </a:xfrm>
          <a:prstGeom prst="rect">
            <a:avLst/>
          </a:prstGeom>
        </p:spPr>
      </p:pic>
      <p:sp>
        <p:nvSpPr>
          <p:cNvPr id="26626" name="文本框 26625"/>
          <p:cNvSpPr txBox="1"/>
          <p:nvPr/>
        </p:nvSpPr>
        <p:spPr>
          <a:xfrm>
            <a:off x="2195830" y="1623060"/>
            <a:ext cx="7545705" cy="3969385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lstStyle/>
          <a:p>
            <a:r>
              <a:rPr lang="zh-CN" altLang="en-US" sz="3600" b="1" dirty="0"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Times New Roman" panose="02020603050405020304" pitchFamily="18" charset="0"/>
              </a:rPr>
              <a:t>学习目标：</a:t>
            </a:r>
            <a:endParaRPr lang="zh-CN" altLang="en-US" sz="3600" b="1" dirty="0">
              <a:solidFill>
                <a:srgbClr val="359757"/>
              </a:solidFill>
              <a:latin typeface="Times New Roman" panose="02020603050405020304" pitchFamily="18" charset="0"/>
            </a:endParaRPr>
          </a:p>
          <a:p>
            <a:r>
              <a:rPr lang="en-US" altLang="zh-CN" sz="3600" b="1" dirty="0">
                <a:solidFill>
                  <a:srgbClr val="359757"/>
                </a:solidFill>
                <a:latin typeface="Times New Roman" panose="02020603050405020304" pitchFamily="18" charset="0"/>
              </a:rPr>
              <a:t>1</a:t>
            </a:r>
            <a:r>
              <a:rPr lang="zh-CN" altLang="en-US" sz="3600" b="1" dirty="0">
                <a:solidFill>
                  <a:srgbClr val="359757"/>
                </a:solidFill>
                <a:latin typeface="Times New Roman" panose="02020603050405020304" pitchFamily="18" charset="0"/>
              </a:rPr>
              <a:t>、有感情地朗读课文，感知内容，体味济南的冬天之美。</a:t>
            </a:r>
            <a:endParaRPr lang="zh-CN" altLang="en-US" sz="3600" b="1" dirty="0">
              <a:solidFill>
                <a:srgbClr val="359757"/>
              </a:solidFill>
              <a:latin typeface="Times New Roman" panose="02020603050405020304" pitchFamily="18" charset="0"/>
            </a:endParaRPr>
          </a:p>
          <a:p>
            <a:r>
              <a:rPr lang="en-US" altLang="zh-CN" sz="3600" b="1" dirty="0">
                <a:solidFill>
                  <a:srgbClr val="359757"/>
                </a:solidFill>
                <a:latin typeface="Times New Roman" panose="02020603050405020304" pitchFamily="18" charset="0"/>
              </a:rPr>
              <a:t>2</a:t>
            </a:r>
            <a:r>
              <a:rPr lang="zh-CN" altLang="en-US" sz="3600" b="1" dirty="0">
                <a:solidFill>
                  <a:srgbClr val="359757"/>
                </a:solidFill>
                <a:latin typeface="Times New Roman" panose="02020603050405020304" pitchFamily="18" charset="0"/>
              </a:rPr>
              <a:t>、理清思路，体会比喻、拟人手法对突出景物特点的作用。</a:t>
            </a:r>
            <a:endParaRPr lang="zh-CN" altLang="en-US" sz="3600" b="1" dirty="0">
              <a:solidFill>
                <a:srgbClr val="359757"/>
              </a:solidFill>
              <a:latin typeface="Times New Roman" panose="02020603050405020304" pitchFamily="18" charset="0"/>
            </a:endParaRPr>
          </a:p>
          <a:p>
            <a:r>
              <a:rPr lang="en-US" altLang="zh-CN" sz="3600" b="1" dirty="0">
                <a:solidFill>
                  <a:srgbClr val="359757"/>
                </a:solidFill>
                <a:latin typeface="Times New Roman" panose="02020603050405020304" pitchFamily="18" charset="0"/>
              </a:rPr>
              <a:t>3</a:t>
            </a:r>
            <a:r>
              <a:rPr lang="zh-CN" altLang="en-US" sz="3600" b="1" dirty="0">
                <a:solidFill>
                  <a:srgbClr val="359757"/>
                </a:solidFill>
                <a:latin typeface="Times New Roman" panose="02020603050405020304" pitchFamily="18" charset="0"/>
              </a:rPr>
              <a:t>、体会作者对景物独特的感受，以及对其寄予的深情。</a:t>
            </a:r>
            <a:endParaRPr lang="zh-CN" altLang="en-US" sz="3600" b="1" dirty="0">
              <a:solidFill>
                <a:srgbClr val="359757"/>
              </a:solidFill>
              <a:latin typeface="Times New Roman" panose="02020603050405020304" pitchFamily="18" charset="0"/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900"/>
    </mc:Choice>
    <mc:Fallback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75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" name="组合 7"/>
          <p:cNvGrpSpPr/>
          <p:nvPr/>
        </p:nvGrpSpPr>
        <p:grpSpPr>
          <a:xfrm>
            <a:off x="0" y="172636"/>
            <a:ext cx="12190413" cy="780767"/>
            <a:chOff x="0" y="595546"/>
            <a:chExt cx="12190413" cy="780767"/>
          </a:xfrm>
        </p:grpSpPr>
        <p:sp>
          <p:nvSpPr>
            <p:cNvPr id="11" name="矩形 10"/>
            <p:cNvSpPr/>
            <p:nvPr/>
          </p:nvSpPr>
          <p:spPr>
            <a:xfrm flipV="1">
              <a:off x="0" y="1330594"/>
              <a:ext cx="12190413" cy="45719"/>
            </a:xfrm>
            <a:prstGeom prst="rect">
              <a:avLst/>
            </a:prstGeom>
            <a:solidFill>
              <a:srgbClr val="74636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2" name="TextBox 8"/>
            <p:cNvSpPr txBox="1">
              <a:spLocks noChangeArrowheads="1"/>
            </p:cNvSpPr>
            <p:nvPr/>
          </p:nvSpPr>
          <p:spPr bwMode="auto">
            <a:xfrm>
              <a:off x="3733800" y="595546"/>
              <a:ext cx="4722812" cy="55399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 lIns="0" tIns="0" rIns="0" bIns="0" anchor="ctr">
              <a:spAutoFit/>
            </a:bodyPr>
            <a:lstStyle/>
            <a:p>
              <a:pPr algn="ctr" eaLnBrk="1" hangingPunct="1"/>
              <a:r>
                <a:rPr lang="zh-CN" altLang="en-US" sz="3500" spc="300">
                  <a:solidFill>
                    <a:srgbClr val="746362"/>
                  </a:solidFill>
                  <a:latin typeface="黑体" panose="02010609060101010101" pitchFamily="49" charset="-122"/>
                  <a:ea typeface="黑体" panose="02010609060101010101" pitchFamily="49" charset="-122"/>
                  <a:sym typeface="Arial" panose="020B0604020202020204" pitchFamily="34" charset="0"/>
                </a:rPr>
                <a:t>背景知识</a:t>
              </a:r>
              <a:endParaRPr lang="zh-CN" altLang="en-US" sz="3500" spc="300" dirty="0">
                <a:solidFill>
                  <a:srgbClr val="746362"/>
                </a:solidFill>
                <a:latin typeface="黑体" panose="02010609060101010101" pitchFamily="49" charset="-122"/>
                <a:ea typeface="黑体" panose="02010609060101010101" pitchFamily="49" charset="-122"/>
                <a:sym typeface="Arial" panose="020B0604020202020204" pitchFamily="34" charset="0"/>
              </a:endParaRPr>
            </a:p>
          </p:txBody>
        </p:sp>
      </p:grpSp>
      <p:sp>
        <p:nvSpPr>
          <p:cNvPr id="2" name="文本框 1"/>
          <p:cNvSpPr txBox="1"/>
          <p:nvPr/>
        </p:nvSpPr>
        <p:spPr>
          <a:xfrm>
            <a:off x="-272" y="2242235"/>
            <a:ext cx="644525" cy="1623060"/>
          </a:xfrm>
          <a:prstGeom prst="rect">
            <a:avLst/>
          </a:prstGeom>
          <a:noFill/>
        </p:spPr>
        <p:txBody>
          <a:bodyPr vert="eaVert" wrap="none" rtlCol="0">
            <a:spAutoFit/>
          </a:bodyPr>
          <a:lstStyle/>
          <a:p>
            <a:r>
              <a:rPr lang="zh-CN" altLang="en-US" sz="3000" b="1">
                <a:solidFill>
                  <a:srgbClr val="74636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作者简介</a:t>
            </a:r>
            <a:endParaRPr lang="zh-CN" altLang="en-US" sz="3000" b="1">
              <a:solidFill>
                <a:srgbClr val="746362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" name="文本框 2"/>
          <p:cNvSpPr txBox="1"/>
          <p:nvPr/>
        </p:nvSpPr>
        <p:spPr>
          <a:xfrm>
            <a:off x="4060190" y="1381125"/>
            <a:ext cx="7599680" cy="363474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2500" b="1">
                <a:solidFill>
                  <a:srgbClr val="746362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           </a:t>
            </a:r>
            <a:r>
              <a:rPr lang="zh-CN" altLang="en-US" sz="3200" b="1">
                <a:solidFill>
                  <a:srgbClr val="746362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，原名      庆春，字          （舍我）。北京人，老舍是他最常用的笔名，著名作家。是语言大师，被誉为“人民艺术家”。著名作品有</a:t>
            </a:r>
            <a:r>
              <a:rPr lang="en-US" altLang="zh-CN" sz="3200" b="1">
                <a:solidFill>
                  <a:srgbClr val="FF0000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《</a:t>
            </a:r>
            <a:r>
              <a:rPr lang="zh-CN" altLang="en-US" sz="3200" b="1">
                <a:solidFill>
                  <a:srgbClr val="FF0000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骆驼祥子</a:t>
            </a:r>
            <a:r>
              <a:rPr lang="en-US" altLang="zh-CN" sz="3200" b="1">
                <a:solidFill>
                  <a:srgbClr val="FF0000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》</a:t>
            </a:r>
            <a:r>
              <a:rPr lang="en-US" altLang="zh-CN" sz="3200" b="1">
                <a:solidFill>
                  <a:srgbClr val="746362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《</a:t>
            </a:r>
            <a:r>
              <a:rPr lang="zh-CN" altLang="en-US" sz="3200" b="1">
                <a:solidFill>
                  <a:srgbClr val="746362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龙须沟</a:t>
            </a:r>
            <a:r>
              <a:rPr lang="en-US" altLang="zh-CN" sz="3200" b="1">
                <a:solidFill>
                  <a:srgbClr val="746362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》 《</a:t>
            </a:r>
            <a:r>
              <a:rPr lang="zh-CN" altLang="en-US" sz="3200" b="1">
                <a:solidFill>
                  <a:srgbClr val="746362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茶馆</a:t>
            </a:r>
            <a:r>
              <a:rPr lang="en-US" altLang="zh-CN" sz="3200" b="1">
                <a:solidFill>
                  <a:srgbClr val="746362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》</a:t>
            </a:r>
            <a:r>
              <a:rPr lang="en-US" altLang="zh-CN" sz="3200" b="1">
                <a:solidFill>
                  <a:srgbClr val="FF0000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《</a:t>
            </a:r>
            <a:r>
              <a:rPr lang="zh-CN" altLang="en-US" sz="3200" b="1">
                <a:solidFill>
                  <a:srgbClr val="FF0000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四世同堂</a:t>
            </a:r>
            <a:r>
              <a:rPr lang="en-US" altLang="zh-CN" sz="3200" b="1">
                <a:solidFill>
                  <a:srgbClr val="FF0000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》</a:t>
            </a:r>
            <a:r>
              <a:rPr lang="zh-CN" altLang="en-US" sz="3200" b="1">
                <a:solidFill>
                  <a:srgbClr val="746362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等。话剧</a:t>
            </a:r>
            <a:r>
              <a:rPr lang="en-US" altLang="zh-CN" sz="3200" b="1" u="sng">
                <a:solidFill>
                  <a:srgbClr val="746362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《</a:t>
            </a:r>
            <a:r>
              <a:rPr lang="zh-CN" altLang="en-US" sz="3200" b="1" u="sng">
                <a:solidFill>
                  <a:srgbClr val="746362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茶馆</a:t>
            </a:r>
            <a:r>
              <a:rPr lang="en-US" altLang="zh-CN" sz="3200" b="1" u="sng">
                <a:solidFill>
                  <a:srgbClr val="746362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》</a:t>
            </a:r>
            <a:r>
              <a:rPr lang="zh-CN" altLang="en-US" sz="3200" b="1" u="sng">
                <a:solidFill>
                  <a:srgbClr val="746362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被西方人誉为“东方舞台上的奇迹” </a:t>
            </a:r>
            <a:endParaRPr lang="zh-CN" altLang="en-US" sz="3200">
              <a:solidFill>
                <a:srgbClr val="746362"/>
              </a:solidFill>
            </a:endParaRPr>
          </a:p>
        </p:txBody>
      </p:sp>
      <p:pic>
        <p:nvPicPr>
          <p:cNvPr id="4" name="图片 3"/>
          <p:cNvPicPr>
            <a:picLocks noChangeAspect="1"/>
          </p:cNvPicPr>
          <p:nvPr/>
        </p:nvPicPr>
        <p:blipFill>
          <a:blip r:embed="rId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0327" y="1221631"/>
            <a:ext cx="3003654" cy="4415820"/>
          </a:xfrm>
          <a:prstGeom prst="rect">
            <a:avLst/>
          </a:prstGeom>
        </p:spPr>
      </p:pic>
      <p:sp>
        <p:nvSpPr>
          <p:cNvPr id="5" name="矩形 4"/>
          <p:cNvSpPr/>
          <p:nvPr/>
        </p:nvSpPr>
        <p:spPr>
          <a:xfrm>
            <a:off x="1241433" y="6039783"/>
            <a:ext cx="3929281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en-US">
                <a:solidFill>
                  <a:srgbClr val="746362"/>
                </a:solidFill>
                <a:latin typeface="Arial" panose="020B0604020202020204" pitchFamily="34" charset="0"/>
              </a:rPr>
              <a:t>（</a:t>
            </a:r>
            <a:r>
              <a:rPr lang="en-US" altLang="zh-CN">
                <a:solidFill>
                  <a:srgbClr val="746362"/>
                </a:solidFill>
                <a:latin typeface="Arial" panose="020B0604020202020204" pitchFamily="34" charset="0"/>
              </a:rPr>
              <a:t>1899</a:t>
            </a:r>
            <a:r>
              <a:rPr lang="zh-CN" altLang="en-US">
                <a:solidFill>
                  <a:srgbClr val="746362"/>
                </a:solidFill>
                <a:latin typeface="Arial" panose="020B0604020202020204" pitchFamily="34" charset="0"/>
              </a:rPr>
              <a:t>年</a:t>
            </a:r>
            <a:r>
              <a:rPr lang="en-US" altLang="zh-CN">
                <a:solidFill>
                  <a:srgbClr val="746362"/>
                </a:solidFill>
                <a:latin typeface="Arial" panose="020B0604020202020204" pitchFamily="34" charset="0"/>
              </a:rPr>
              <a:t>2</a:t>
            </a:r>
            <a:r>
              <a:rPr lang="zh-CN" altLang="en-US">
                <a:solidFill>
                  <a:srgbClr val="746362"/>
                </a:solidFill>
                <a:latin typeface="Arial" panose="020B0604020202020204" pitchFamily="34" charset="0"/>
              </a:rPr>
              <a:t>月</a:t>
            </a:r>
            <a:r>
              <a:rPr lang="en-US" altLang="zh-CN">
                <a:solidFill>
                  <a:srgbClr val="746362"/>
                </a:solidFill>
                <a:latin typeface="Arial" panose="020B0604020202020204" pitchFamily="34" charset="0"/>
              </a:rPr>
              <a:t>3</a:t>
            </a:r>
            <a:r>
              <a:rPr lang="zh-CN" altLang="en-US">
                <a:solidFill>
                  <a:srgbClr val="746362"/>
                </a:solidFill>
                <a:latin typeface="Arial" panose="020B0604020202020204" pitchFamily="34" charset="0"/>
              </a:rPr>
              <a:t>日</a:t>
            </a:r>
            <a:r>
              <a:rPr lang="en-US" altLang="zh-CN">
                <a:solidFill>
                  <a:srgbClr val="746362"/>
                </a:solidFill>
                <a:latin typeface="Arial" panose="020B0604020202020204" pitchFamily="34" charset="0"/>
              </a:rPr>
              <a:t>—1966</a:t>
            </a:r>
            <a:r>
              <a:rPr lang="zh-CN" altLang="en-US">
                <a:solidFill>
                  <a:srgbClr val="746362"/>
                </a:solidFill>
                <a:latin typeface="Arial" panose="020B0604020202020204" pitchFamily="34" charset="0"/>
              </a:rPr>
              <a:t>年</a:t>
            </a:r>
            <a:r>
              <a:rPr lang="en-US" altLang="zh-CN">
                <a:solidFill>
                  <a:srgbClr val="746362"/>
                </a:solidFill>
                <a:latin typeface="Arial" panose="020B0604020202020204" pitchFamily="34" charset="0"/>
              </a:rPr>
              <a:t>8</a:t>
            </a:r>
            <a:r>
              <a:rPr lang="zh-CN" altLang="en-US">
                <a:solidFill>
                  <a:srgbClr val="746362"/>
                </a:solidFill>
                <a:latin typeface="Arial" panose="020B0604020202020204" pitchFamily="34" charset="0"/>
              </a:rPr>
              <a:t>月</a:t>
            </a:r>
            <a:r>
              <a:rPr lang="en-US" altLang="zh-CN">
                <a:solidFill>
                  <a:srgbClr val="746362"/>
                </a:solidFill>
                <a:latin typeface="Arial" panose="020B0604020202020204" pitchFamily="34" charset="0"/>
              </a:rPr>
              <a:t>24</a:t>
            </a:r>
            <a:r>
              <a:rPr lang="zh-CN" altLang="en-US">
                <a:solidFill>
                  <a:srgbClr val="746362"/>
                </a:solidFill>
                <a:latin typeface="Arial" panose="020B0604020202020204" pitchFamily="34" charset="0"/>
              </a:rPr>
              <a:t>日）</a:t>
            </a:r>
            <a:endParaRPr lang="zh-CN" altLang="en-US">
              <a:solidFill>
                <a:srgbClr val="746362"/>
              </a:solidFill>
            </a:endParaRPr>
          </a:p>
        </p:txBody>
      </p:sp>
      <p:sp>
        <p:nvSpPr>
          <p:cNvPr id="6" name="文本框 5"/>
          <p:cNvSpPr txBox="1"/>
          <p:nvPr/>
        </p:nvSpPr>
        <p:spPr>
          <a:xfrm>
            <a:off x="4060190" y="1381125"/>
            <a:ext cx="996950" cy="583565"/>
          </a:xfrm>
          <a:prstGeom prst="rect">
            <a:avLst/>
          </a:prstGeom>
          <a:noFill/>
        </p:spPr>
        <p:txBody>
          <a:bodyPr wrap="none" rtlCol="0" anchor="t">
            <a:spAutoFit/>
          </a:bodyPr>
          <a:lstStyle/>
          <a:p>
            <a:r>
              <a:rPr lang="zh-CN" altLang="en-US" sz="3200" b="1">
                <a:solidFill>
                  <a:srgbClr val="FF0000"/>
                </a:solidFill>
                <a:latin typeface="华文楷体" panose="02010600040101010101" pitchFamily="2" charset="-122"/>
                <a:ea typeface="华文楷体" panose="02010600040101010101" pitchFamily="2" charset="-122"/>
                <a:sym typeface="+mn-ea"/>
              </a:rPr>
              <a:t>老舍</a:t>
            </a:r>
            <a:endParaRPr lang="zh-CN" altLang="en-US" sz="3200" b="1">
              <a:solidFill>
                <a:srgbClr val="FF0000"/>
              </a:solidFill>
              <a:latin typeface="华文楷体" panose="02010600040101010101" pitchFamily="2" charset="-122"/>
              <a:ea typeface="华文楷体" panose="02010600040101010101" pitchFamily="2" charset="-122"/>
              <a:sym typeface="+mn-ea"/>
            </a:endParaRPr>
          </a:p>
        </p:txBody>
      </p:sp>
      <p:sp>
        <p:nvSpPr>
          <p:cNvPr id="7" name="文本框 6"/>
          <p:cNvSpPr txBox="1"/>
          <p:nvPr/>
        </p:nvSpPr>
        <p:spPr>
          <a:xfrm>
            <a:off x="6205220" y="1421130"/>
            <a:ext cx="544830" cy="583565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lstStyle/>
          <a:p>
            <a:r>
              <a:rPr lang="zh-CN" altLang="en-US" sz="3200" b="1">
                <a:solidFill>
                  <a:srgbClr val="FF0000"/>
                </a:solidFill>
                <a:latin typeface="华文楷体" panose="02010600040101010101" pitchFamily="2" charset="-122"/>
                <a:ea typeface="华文楷体" panose="02010600040101010101" pitchFamily="2" charset="-122"/>
                <a:sym typeface="+mn-ea"/>
              </a:rPr>
              <a:t>舒</a:t>
            </a:r>
            <a:endParaRPr lang="zh-CN" altLang="en-US" sz="3200" b="1">
              <a:solidFill>
                <a:srgbClr val="FF0000"/>
              </a:solidFill>
              <a:latin typeface="华文楷体" panose="02010600040101010101" pitchFamily="2" charset="-122"/>
              <a:ea typeface="华文楷体" panose="02010600040101010101" pitchFamily="2" charset="-122"/>
              <a:sym typeface="+mn-ea"/>
            </a:endParaRPr>
          </a:p>
        </p:txBody>
      </p:sp>
      <p:sp>
        <p:nvSpPr>
          <p:cNvPr id="9" name="文本框 8"/>
          <p:cNvSpPr txBox="1"/>
          <p:nvPr/>
        </p:nvSpPr>
        <p:spPr>
          <a:xfrm>
            <a:off x="8653780" y="1421130"/>
            <a:ext cx="1012825" cy="583565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lstStyle/>
          <a:p>
            <a:pPr algn="l">
              <a:buClrTx/>
              <a:buSzTx/>
              <a:buFontTx/>
            </a:pPr>
            <a:r>
              <a:rPr lang="zh-CN" altLang="en-US" sz="3200" b="1">
                <a:solidFill>
                  <a:srgbClr val="FF0000"/>
                </a:solidFill>
                <a:latin typeface="华文楷体" panose="02010600040101010101" pitchFamily="2" charset="-122"/>
                <a:ea typeface="华文楷体" panose="02010600040101010101" pitchFamily="2" charset="-122"/>
                <a:sym typeface="+mn-ea"/>
              </a:rPr>
              <a:t>舍予</a:t>
            </a:r>
            <a:endParaRPr lang="zh-CN" altLang="en-US" sz="3200" b="1">
              <a:solidFill>
                <a:srgbClr val="746362"/>
              </a:solidFill>
              <a:latin typeface="华文楷体" panose="02010600040101010101" pitchFamily="2" charset="-122"/>
              <a:ea typeface="华文楷体" panose="02010600040101010101" pitchFamily="2" charset="-122"/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900"/>
    </mc:Choice>
    <mc:Fallback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/>
      <p:bldP spid="7" grpId="0"/>
      <p:bldP spid="6" grpId="0"/>
      <p:bldP spid="3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8" name="矩形 6147"/>
          <p:cNvSpPr/>
          <p:nvPr/>
        </p:nvSpPr>
        <p:spPr>
          <a:xfrm>
            <a:off x="314325" y="1874520"/>
            <a:ext cx="11485880" cy="4907915"/>
          </a:xfrm>
          <a:prstGeom prst="rect">
            <a:avLst/>
          </a:prstGeom>
          <a:noFill/>
          <a:ln w="9525">
            <a:noFill/>
          </a:ln>
        </p:spPr>
        <p:txBody>
          <a:bodyPr anchor="ctr"/>
          <a:lstStyle/>
          <a:p>
            <a:pPr>
              <a:lnSpc>
                <a:spcPct val="70000"/>
              </a:lnSpc>
            </a:pPr>
            <a:r>
              <a:rPr lang="zh-CN" altLang="en-US" sz="3200" b="1" dirty="0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给下列红颜色字注音，注在课文中字的上面。 </a:t>
            </a:r>
            <a:br>
              <a:rPr lang="zh-CN" altLang="en-US" sz="3200" b="1" dirty="0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</a:br>
            <a:br>
              <a:rPr lang="zh-CN" altLang="en-US" sz="3200" b="1" dirty="0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</a:br>
            <a:r>
              <a:rPr lang="en-US" altLang="zh-CN" sz="3200" b="1" dirty="0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    </a:t>
            </a:r>
            <a:r>
              <a:rPr lang="zh-CN" altLang="en-US" sz="3200" b="1" dirty="0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秀</a:t>
            </a:r>
            <a:r>
              <a:rPr lang="zh-CN" altLang="en-US" sz="3200" b="1" dirty="0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气</a:t>
            </a:r>
            <a:r>
              <a:rPr lang="en-US" altLang="zh-CN" sz="3200" b="1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(      )    </a:t>
            </a:r>
            <a:r>
              <a:rPr lang="en-US" altLang="zh-CN" sz="3200" b="1" dirty="0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  <a:sym typeface="+mn-ea"/>
              </a:rPr>
              <a:t>①</a:t>
            </a:r>
            <a:r>
              <a:rPr lang="zh-CN" altLang="en-US" sz="3200" b="1" dirty="0">
                <a:solidFill>
                  <a:srgbClr val="FF0000"/>
                </a:solidFill>
                <a:effectLst/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济</a:t>
            </a:r>
            <a:r>
              <a:rPr lang="en-US" altLang="zh-CN" sz="3200" b="1" dirty="0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(      )</a:t>
            </a:r>
            <a:r>
              <a:rPr lang="zh-CN" altLang="en-US" sz="3200" b="1" dirty="0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南</a:t>
            </a:r>
            <a:r>
              <a:rPr lang="en-US" altLang="zh-CN" sz="3200" b="1" dirty="0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     </a:t>
            </a:r>
            <a:r>
              <a:rPr lang="zh-CN" altLang="en-US" sz="3200" b="1" dirty="0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伦</a:t>
            </a:r>
            <a:r>
              <a:rPr lang="zh-CN" altLang="en-US" sz="3200" b="1" dirty="0">
                <a:solidFill>
                  <a:srgbClr val="FF0000"/>
                </a:solidFill>
                <a:effectLst/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敦</a:t>
            </a:r>
            <a:r>
              <a:rPr lang="en-US" altLang="zh-CN" sz="3200" b="1" dirty="0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(      ) </a:t>
            </a:r>
            <a:br>
              <a:rPr lang="en-US" altLang="zh-CN" sz="3200" b="1" dirty="0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</a:br>
            <a:r>
              <a:rPr lang="en-US" altLang="zh-CN" sz="3200" b="1" dirty="0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 </a:t>
            </a:r>
            <a:br>
              <a:rPr lang="en-US" altLang="zh-CN" sz="3200" b="1" dirty="0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</a:br>
            <a:r>
              <a:rPr lang="en-US" altLang="zh-CN" sz="3200" b="1" dirty="0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  </a:t>
            </a:r>
            <a:r>
              <a:rPr lang="en-US" altLang="zh-CN" sz="3200" b="1" dirty="0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  <a:sym typeface="+mn-ea"/>
              </a:rPr>
              <a:t>②</a:t>
            </a:r>
            <a:r>
              <a:rPr lang="zh-CN" altLang="en-US" sz="3200" b="1" dirty="0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暖</a:t>
            </a:r>
            <a:r>
              <a:rPr lang="zh-CN" altLang="en-US" sz="3200" b="1" dirty="0">
                <a:solidFill>
                  <a:srgbClr val="FF0000"/>
                </a:solidFill>
                <a:effectLst/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和</a:t>
            </a:r>
            <a:r>
              <a:rPr lang="en-US" altLang="zh-CN" sz="3200" b="1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(      )      </a:t>
            </a:r>
            <a:r>
              <a:rPr lang="zh-CN" altLang="en-US" sz="3200" b="1" dirty="0">
                <a:solidFill>
                  <a:srgbClr val="FF3300"/>
                </a:solidFill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着</a:t>
            </a:r>
            <a:r>
              <a:rPr lang="en-US" altLang="zh-CN" sz="3200" b="1" dirty="0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(      )</a:t>
            </a:r>
            <a:r>
              <a:rPr lang="zh-CN" altLang="en-US" sz="3200" b="1" dirty="0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落</a:t>
            </a:r>
            <a:r>
              <a:rPr lang="en-US" altLang="zh-CN" sz="3200" b="1" dirty="0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     </a:t>
            </a:r>
            <a:r>
              <a:rPr lang="zh-CN" altLang="en-US" sz="3200" b="1" dirty="0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  <a:sym typeface="+mn-ea"/>
              </a:rPr>
              <a:t>地</a:t>
            </a:r>
            <a:r>
              <a:rPr lang="zh-CN" altLang="en-US" sz="3200" b="1" dirty="0">
                <a:solidFill>
                  <a:srgbClr val="FF3300"/>
                </a:solidFill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  <a:sym typeface="+mn-ea"/>
              </a:rPr>
              <a:t>毯</a:t>
            </a:r>
            <a:r>
              <a:rPr lang="en-US" altLang="zh-CN" sz="3200" b="1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  <a:sym typeface="+mn-ea"/>
              </a:rPr>
              <a:t>(       )</a:t>
            </a:r>
            <a:r>
              <a:rPr lang="en-US" altLang="zh-CN" sz="3200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  <a:sym typeface="+mn-ea"/>
              </a:rPr>
              <a:t> </a:t>
            </a:r>
            <a:r>
              <a:rPr lang="zh-CN" altLang="en-US" sz="3200" b="1" dirty="0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 </a:t>
            </a:r>
            <a:br>
              <a:rPr lang="zh-CN" altLang="en-US" sz="3200" b="1" dirty="0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</a:br>
            <a:br>
              <a:rPr lang="zh-CN" altLang="en-US" sz="3200" b="1" dirty="0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</a:br>
            <a:r>
              <a:rPr lang="en-US" altLang="zh-CN" sz="3200" b="1" dirty="0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  </a:t>
            </a:r>
            <a:r>
              <a:rPr lang="en-US" altLang="zh-CN" sz="3200" b="1" dirty="0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  <a:sym typeface="+mn-ea"/>
              </a:rPr>
              <a:t>③</a:t>
            </a:r>
            <a:r>
              <a:rPr lang="zh-CN" altLang="en-US" sz="3200" b="1" dirty="0">
                <a:solidFill>
                  <a:srgbClr val="FF0000"/>
                </a:solidFill>
                <a:effectLst/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髻</a:t>
            </a:r>
            <a:r>
              <a:rPr lang="en-US" altLang="zh-CN" sz="3200" b="1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(      )        </a:t>
            </a:r>
            <a:r>
              <a:rPr lang="zh-CN" altLang="en-US" sz="3200" b="1" dirty="0">
                <a:solidFill>
                  <a:srgbClr val="FF0000"/>
                </a:solidFill>
                <a:effectLst/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看</a:t>
            </a:r>
            <a:r>
              <a:rPr lang="en-US" altLang="zh-CN" sz="3200" b="1" dirty="0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(      )</a:t>
            </a:r>
            <a:r>
              <a:rPr lang="zh-CN" altLang="en-US" sz="3200" b="1" dirty="0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护</a:t>
            </a:r>
            <a:r>
              <a:rPr lang="en-US" altLang="zh-CN" sz="3200" b="1" dirty="0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     </a:t>
            </a:r>
            <a:r>
              <a:rPr lang="zh-CN" altLang="en-US" sz="3200" b="1" dirty="0">
                <a:solidFill>
                  <a:srgbClr val="FF3300"/>
                </a:solidFill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镶</a:t>
            </a:r>
            <a:r>
              <a:rPr lang="en-US" altLang="zh-CN" sz="3200" b="1" dirty="0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(       )</a:t>
            </a:r>
            <a:r>
              <a:rPr lang="zh-CN" altLang="en-US" sz="3200" b="1" dirty="0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上 </a:t>
            </a:r>
            <a:br>
              <a:rPr lang="zh-CN" altLang="en-US" sz="3200" b="1" dirty="0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</a:br>
            <a:br>
              <a:rPr lang="zh-CN" altLang="en-US" sz="3200" b="1" dirty="0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</a:br>
            <a:r>
              <a:rPr lang="en-US" altLang="zh-CN" sz="3200" b="1" dirty="0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    </a:t>
            </a:r>
            <a:r>
              <a:rPr lang="zh-CN" altLang="en-US" sz="3200" b="1" dirty="0">
                <a:solidFill>
                  <a:srgbClr val="FF3300"/>
                </a:solidFill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  <a:sym typeface="+mn-ea"/>
              </a:rPr>
              <a:t>澄</a:t>
            </a:r>
            <a:r>
              <a:rPr lang="en-US" altLang="zh-CN" sz="3200" b="1" dirty="0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  <a:sym typeface="+mn-ea"/>
              </a:rPr>
              <a:t>(     )</a:t>
            </a:r>
            <a:r>
              <a:rPr lang="zh-CN" altLang="en-US" sz="3200" b="1" dirty="0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  <a:sym typeface="+mn-ea"/>
              </a:rPr>
              <a:t>清</a:t>
            </a:r>
            <a:r>
              <a:rPr lang="en-US" altLang="zh-CN" sz="3200" b="1" dirty="0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  <a:sym typeface="+mn-ea"/>
              </a:rPr>
              <a:t> </a:t>
            </a:r>
            <a:r>
              <a:rPr lang="en-US" altLang="zh-CN" sz="3200" b="1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      </a:t>
            </a:r>
            <a:r>
              <a:rPr lang="zh-CN" altLang="en-US" sz="3200" b="1" dirty="0">
                <a:solidFill>
                  <a:srgbClr val="FF0000"/>
                </a:solidFill>
                <a:effectLst/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露</a:t>
            </a:r>
            <a:r>
              <a:rPr lang="en-US" altLang="zh-CN" sz="3200" b="1" dirty="0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(       )</a:t>
            </a:r>
            <a:r>
              <a:rPr lang="zh-CN" altLang="en-US" sz="3200" b="1" dirty="0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出</a:t>
            </a:r>
            <a:r>
              <a:rPr lang="en-US" altLang="zh-CN" sz="3200" b="1" dirty="0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    </a:t>
            </a:r>
            <a:r>
              <a:rPr lang="zh-CN" altLang="en-US" sz="3200" b="1" dirty="0">
                <a:solidFill>
                  <a:srgbClr val="FF0000"/>
                </a:solidFill>
                <a:effectLst/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狭</a:t>
            </a:r>
            <a:r>
              <a:rPr lang="en-US" altLang="zh-CN" sz="3200" b="1" dirty="0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(      )</a:t>
            </a:r>
            <a:r>
              <a:rPr lang="zh-CN" altLang="en-US" sz="3200" b="1" dirty="0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窄 </a:t>
            </a:r>
            <a:br>
              <a:rPr lang="zh-CN" altLang="en-US" sz="3200" b="1" dirty="0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</a:br>
            <a:br>
              <a:rPr lang="zh-CN" altLang="en-US" sz="3200" b="1" dirty="0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</a:br>
            <a:r>
              <a:rPr lang="en-US" altLang="zh-CN" sz="3200" b="1" dirty="0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    </a:t>
            </a:r>
            <a:r>
              <a:rPr lang="zh-CN" altLang="en-US" sz="3200" b="1" dirty="0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宽</a:t>
            </a:r>
            <a:r>
              <a:rPr lang="zh-CN" altLang="en-US" sz="3200" b="1" dirty="0">
                <a:solidFill>
                  <a:srgbClr val="FF3300"/>
                </a:solidFill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敞</a:t>
            </a:r>
            <a:r>
              <a:rPr lang="en-US" altLang="zh-CN" sz="3200" b="1" dirty="0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(        )   ④</a:t>
            </a:r>
            <a:r>
              <a:rPr lang="zh-CN" altLang="en-US" sz="3200" b="1" dirty="0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水</a:t>
            </a:r>
            <a:r>
              <a:rPr lang="zh-CN" altLang="en-US" sz="3200" b="1" dirty="0">
                <a:solidFill>
                  <a:srgbClr val="FF0000"/>
                </a:solidFill>
                <a:effectLst/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藻</a:t>
            </a:r>
            <a:r>
              <a:rPr lang="en-US" altLang="zh-CN" sz="3200" b="1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(      )     </a:t>
            </a:r>
            <a:r>
              <a:rPr lang="zh-CN" altLang="en-US" sz="3200" b="1" dirty="0">
                <a:solidFill>
                  <a:srgbClr val="FF3300"/>
                </a:solidFill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贮</a:t>
            </a:r>
            <a:r>
              <a:rPr lang="en-US" altLang="zh-CN" sz="3200" b="1" dirty="0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(     )</a:t>
            </a:r>
            <a:r>
              <a:rPr lang="zh-CN" altLang="en-US" sz="3200" b="1" dirty="0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蓄</a:t>
            </a:r>
            <a:r>
              <a:rPr lang="en-US" altLang="zh-CN" sz="3200" b="1" dirty="0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(   )</a:t>
            </a:r>
            <a:r>
              <a:rPr lang="zh-CN" altLang="en-US" sz="3200" b="1" dirty="0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 </a:t>
            </a:r>
            <a:br>
              <a:rPr lang="zh-CN" altLang="en-US" sz="3200" b="1" dirty="0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</a:br>
            <a:br>
              <a:rPr lang="zh-CN" altLang="en-US" sz="3200" b="1" dirty="0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</a:br>
            <a:r>
              <a:rPr lang="en-US" altLang="zh-CN" sz="3200" b="1" dirty="0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      </a:t>
            </a:r>
            <a:r>
              <a:rPr lang="en-US" altLang="zh-CN" sz="3200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    </a:t>
            </a:r>
            <a:br>
              <a:rPr lang="en-US" altLang="zh-CN" sz="3200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</a:br>
            <a:br>
              <a:rPr lang="en-US" altLang="zh-CN" sz="3200">
                <a:latin typeface="Times New Roman" panose="02020603050405020304" pitchFamily="18" charset="0"/>
              </a:rPr>
            </a:br>
            <a:r>
              <a:rPr lang="en-US" altLang="zh-CN" sz="3200">
                <a:latin typeface="Times New Roman" panose="02020603050405020304" pitchFamily="18" charset="0"/>
              </a:rPr>
              <a:t>    </a:t>
            </a:r>
            <a:endParaRPr lang="en-US" altLang="zh-CN" sz="3200">
              <a:latin typeface="宋体" panose="02010600030101010101" pitchFamily="2" charset="-122"/>
              <a:ea typeface="宋体" panose="02010600030101010101" pitchFamily="2" charset="-122"/>
              <a:cs typeface="宋体" panose="02010600030101010101" pitchFamily="2" charset="-122"/>
            </a:endParaRPr>
          </a:p>
          <a:p>
            <a:pPr eaLnBrk="0" hangingPunct="0"/>
            <a:endParaRPr lang="en-US" altLang="zh-CN" sz="3200" dirty="0">
              <a:latin typeface="宋体" panose="02010600030101010101" pitchFamily="2" charset="-122"/>
              <a:ea typeface="宋体" panose="02010600030101010101" pitchFamily="2" charset="-122"/>
              <a:cs typeface="宋体" panose="02010600030101010101" pitchFamily="2" charset="-122"/>
            </a:endParaRPr>
          </a:p>
        </p:txBody>
      </p:sp>
      <p:grpSp>
        <p:nvGrpSpPr>
          <p:cNvPr id="8" name="组合 7"/>
          <p:cNvGrpSpPr/>
          <p:nvPr/>
        </p:nvGrpSpPr>
        <p:grpSpPr>
          <a:xfrm>
            <a:off x="0" y="203573"/>
            <a:ext cx="12190413" cy="749830"/>
            <a:chOff x="0" y="626483"/>
            <a:chExt cx="12190413" cy="749830"/>
          </a:xfrm>
        </p:grpSpPr>
        <p:sp>
          <p:nvSpPr>
            <p:cNvPr id="11" name="矩形 10"/>
            <p:cNvSpPr/>
            <p:nvPr/>
          </p:nvSpPr>
          <p:spPr>
            <a:xfrm flipV="1">
              <a:off x="0" y="1330594"/>
              <a:ext cx="12190413" cy="45719"/>
            </a:xfrm>
            <a:prstGeom prst="rect">
              <a:avLst/>
            </a:prstGeom>
            <a:solidFill>
              <a:srgbClr val="74636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3200"/>
            </a:p>
          </p:txBody>
        </p:sp>
        <p:sp>
          <p:nvSpPr>
            <p:cNvPr id="12" name="TextBox 8"/>
            <p:cNvSpPr txBox="1">
              <a:spLocks noChangeArrowheads="1"/>
            </p:cNvSpPr>
            <p:nvPr/>
          </p:nvSpPr>
          <p:spPr bwMode="auto">
            <a:xfrm>
              <a:off x="3733800" y="626483"/>
              <a:ext cx="4722812" cy="49212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 lIns="0" tIns="0" rIns="0" bIns="0" anchor="ctr">
              <a:spAutoFit/>
            </a:bodyPr>
            <a:lstStyle/>
            <a:p>
              <a:pPr algn="ctr" eaLnBrk="1" hangingPunct="1"/>
              <a:r>
                <a:rPr lang="zh-CN" altLang="en-US" sz="3200" spc="300" dirty="0">
                  <a:solidFill>
                    <a:srgbClr val="746362"/>
                  </a:solidFill>
                  <a:latin typeface="黑体" panose="02010609060101010101" pitchFamily="49" charset="-122"/>
                  <a:ea typeface="黑体" panose="02010609060101010101" pitchFamily="49" charset="-122"/>
                  <a:sym typeface="Arial" panose="020B0604020202020204" pitchFamily="34" charset="0"/>
                </a:rPr>
                <a:t>字音字形</a:t>
              </a:r>
              <a:endParaRPr lang="zh-CN" altLang="en-US" sz="3200" spc="300" dirty="0">
                <a:solidFill>
                  <a:srgbClr val="746362"/>
                </a:solidFill>
                <a:latin typeface="黑体" panose="02010609060101010101" pitchFamily="49" charset="-122"/>
                <a:ea typeface="黑体" panose="02010609060101010101" pitchFamily="49" charset="-122"/>
                <a:sym typeface="Arial" panose="020B0604020202020204" pitchFamily="34" charset="0"/>
              </a:endParaRPr>
            </a:p>
          </p:txBody>
        </p:sp>
      </p:grpSp>
      <p:sp>
        <p:nvSpPr>
          <p:cNvPr id="6149" name="文本框 6148"/>
          <p:cNvSpPr txBox="1"/>
          <p:nvPr/>
        </p:nvSpPr>
        <p:spPr>
          <a:xfrm>
            <a:off x="2454275" y="1874520"/>
            <a:ext cx="828675" cy="583565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r>
              <a:rPr lang="en-US" altLang="zh-CN" sz="3200">
                <a:latin typeface="Times New Roman" panose="02020603050405020304" pitchFamily="18" charset="0"/>
              </a:rPr>
              <a:t>qi</a:t>
            </a:r>
            <a:endParaRPr lang="en-US" altLang="zh-CN" sz="3200">
              <a:latin typeface="Times New Roman" panose="02020603050405020304" pitchFamily="18" charset="0"/>
            </a:endParaRPr>
          </a:p>
        </p:txBody>
      </p:sp>
      <p:sp>
        <p:nvSpPr>
          <p:cNvPr id="6150" name="文本框 6149"/>
          <p:cNvSpPr txBox="1"/>
          <p:nvPr/>
        </p:nvSpPr>
        <p:spPr>
          <a:xfrm>
            <a:off x="5829300" y="1874520"/>
            <a:ext cx="533400" cy="58356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altLang="zh-CN" sz="3200">
                <a:latin typeface="Times New Roman" panose="02020603050405020304" pitchFamily="18" charset="0"/>
              </a:rPr>
              <a:t>j</a:t>
            </a:r>
            <a:r>
              <a:rPr lang="en-US" altLang="zh-CN" sz="3200">
                <a:latin typeface="Times New Roman" panose="02020603050405020304" pitchFamily="18" charset="0"/>
                <a:cs typeface="Times New Roman" panose="02020603050405020304" pitchFamily="18" charset="0"/>
              </a:rPr>
              <a:t>ĭ</a:t>
            </a:r>
            <a:endParaRPr lang="en-US" altLang="zh-CN" sz="3200">
              <a:latin typeface="Times New Roman" panose="02020603050405020304" pitchFamily="18" charset="0"/>
            </a:endParaRPr>
          </a:p>
        </p:txBody>
      </p:sp>
      <p:sp>
        <p:nvSpPr>
          <p:cNvPr id="6151" name="文本框 6150"/>
          <p:cNvSpPr txBox="1"/>
          <p:nvPr/>
        </p:nvSpPr>
        <p:spPr>
          <a:xfrm>
            <a:off x="9431655" y="1984375"/>
            <a:ext cx="1250315" cy="583565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r>
              <a:rPr lang="en-US" altLang="zh-CN" sz="3200">
                <a:latin typeface="Times New Roman" panose="02020603050405020304" pitchFamily="18" charset="0"/>
              </a:rPr>
              <a:t>d</a:t>
            </a:r>
            <a:r>
              <a:rPr lang="en-US" altLang="zh-CN" sz="3200">
                <a:latin typeface="Times New Roman" panose="02020603050405020304" pitchFamily="18" charset="0"/>
                <a:cs typeface="Times New Roman" panose="02020603050405020304" pitchFamily="18" charset="0"/>
              </a:rPr>
              <a:t>ū</a:t>
            </a:r>
            <a:r>
              <a:rPr lang="en-US" altLang="zh-CN" sz="3200">
                <a:latin typeface="Times New Roman" panose="02020603050405020304" pitchFamily="18" charset="0"/>
              </a:rPr>
              <a:t>n</a:t>
            </a:r>
            <a:endParaRPr lang="en-US" altLang="zh-CN" sz="3200">
              <a:latin typeface="Times New Roman" panose="02020603050405020304" pitchFamily="18" charset="0"/>
            </a:endParaRPr>
          </a:p>
        </p:txBody>
      </p:sp>
      <p:sp>
        <p:nvSpPr>
          <p:cNvPr id="6152" name="文本框 6151"/>
          <p:cNvSpPr txBox="1"/>
          <p:nvPr/>
        </p:nvSpPr>
        <p:spPr>
          <a:xfrm>
            <a:off x="2367915" y="2567940"/>
            <a:ext cx="1204595" cy="583565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r>
              <a:rPr lang="en-US" altLang="zh-CN" sz="3200" err="1">
                <a:latin typeface="Times New Roman" panose="02020603050405020304" pitchFamily="18" charset="0"/>
              </a:rPr>
              <a:t>huo</a:t>
            </a:r>
            <a:endParaRPr lang="en-US" altLang="zh-CN" sz="3200" err="1">
              <a:latin typeface="Times New Roman" panose="02020603050405020304" pitchFamily="18" charset="0"/>
            </a:endParaRPr>
          </a:p>
        </p:txBody>
      </p:sp>
      <p:sp>
        <p:nvSpPr>
          <p:cNvPr id="6153" name="文本框 6152"/>
          <p:cNvSpPr txBox="1"/>
          <p:nvPr/>
        </p:nvSpPr>
        <p:spPr>
          <a:xfrm>
            <a:off x="5704840" y="2567940"/>
            <a:ext cx="1036955" cy="583565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r>
              <a:rPr lang="en-US" altLang="zh-CN" sz="3200" err="1">
                <a:latin typeface="Times New Roman" panose="02020603050405020304" pitchFamily="18" charset="0"/>
              </a:rPr>
              <a:t>zhuó</a:t>
            </a:r>
            <a:endParaRPr lang="en-US" altLang="zh-CN" sz="3200" err="1">
              <a:latin typeface="Times New Roman" panose="02020603050405020304" pitchFamily="18" charset="0"/>
            </a:endParaRPr>
          </a:p>
        </p:txBody>
      </p:sp>
      <p:sp>
        <p:nvSpPr>
          <p:cNvPr id="6155" name="文本框 6154"/>
          <p:cNvSpPr txBox="1"/>
          <p:nvPr/>
        </p:nvSpPr>
        <p:spPr>
          <a:xfrm>
            <a:off x="2348230" y="3352800"/>
            <a:ext cx="574675" cy="583565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r>
              <a:rPr lang="en-US" altLang="zh-CN" sz="3200">
                <a:latin typeface="Times New Roman" panose="02020603050405020304" pitchFamily="18" charset="0"/>
              </a:rPr>
              <a:t>j</a:t>
            </a:r>
            <a:r>
              <a:rPr lang="en-US" altLang="zh-CN" sz="3200">
                <a:latin typeface="Times New Roman" panose="02020603050405020304" pitchFamily="18" charset="0"/>
                <a:cs typeface="Times New Roman" panose="02020603050405020304" pitchFamily="18" charset="0"/>
              </a:rPr>
              <a:t>ì</a:t>
            </a:r>
            <a:endParaRPr lang="en-US" altLang="zh-CN" sz="3200">
              <a:latin typeface="Times New Roman" panose="02020603050405020304" pitchFamily="18" charset="0"/>
            </a:endParaRPr>
          </a:p>
        </p:txBody>
      </p:sp>
      <p:sp>
        <p:nvSpPr>
          <p:cNvPr id="6156" name="文本框 6155"/>
          <p:cNvSpPr txBox="1"/>
          <p:nvPr/>
        </p:nvSpPr>
        <p:spPr>
          <a:xfrm>
            <a:off x="5673725" y="3260090"/>
            <a:ext cx="1099185" cy="583565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r>
              <a:rPr lang="en-US" altLang="zh-CN" sz="3200">
                <a:latin typeface="Times New Roman" panose="02020603050405020304" pitchFamily="18" charset="0"/>
              </a:rPr>
              <a:t>k</a:t>
            </a:r>
            <a:r>
              <a:rPr lang="en-US" altLang="zh-CN" sz="3200">
                <a:latin typeface="Times New Roman" panose="02020603050405020304" pitchFamily="18" charset="0"/>
                <a:cs typeface="Times New Roman" panose="02020603050405020304" pitchFamily="18" charset="0"/>
              </a:rPr>
              <a:t>ā</a:t>
            </a:r>
            <a:r>
              <a:rPr lang="en-US" altLang="zh-CN" sz="3200">
                <a:latin typeface="Times New Roman" panose="02020603050405020304" pitchFamily="18" charset="0"/>
              </a:rPr>
              <a:t>n</a:t>
            </a:r>
            <a:endParaRPr lang="en-US" altLang="zh-CN" sz="3200">
              <a:latin typeface="Times New Roman" panose="02020603050405020304" pitchFamily="18" charset="0"/>
            </a:endParaRPr>
          </a:p>
        </p:txBody>
      </p:sp>
      <p:sp>
        <p:nvSpPr>
          <p:cNvPr id="6157" name="文本框 6156"/>
          <p:cNvSpPr txBox="1"/>
          <p:nvPr/>
        </p:nvSpPr>
        <p:spPr>
          <a:xfrm>
            <a:off x="9218295" y="3260090"/>
            <a:ext cx="1219200" cy="58356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altLang="zh-CN" sz="3200" err="1">
                <a:latin typeface="Times New Roman" panose="02020603050405020304" pitchFamily="18" charset="0"/>
              </a:rPr>
              <a:t>xi</a:t>
            </a:r>
            <a:r>
              <a:rPr lang="en-US" altLang="zh-CN" sz="3200" err="1">
                <a:latin typeface="Times New Roman" panose="02020603050405020304" pitchFamily="18" charset="0"/>
                <a:cs typeface="Times New Roman" panose="02020603050405020304" pitchFamily="18" charset="0"/>
              </a:rPr>
              <a:t>ā</a:t>
            </a:r>
            <a:r>
              <a:rPr lang="en-US" altLang="zh-CN" sz="3200" err="1">
                <a:latin typeface="Times New Roman" panose="02020603050405020304" pitchFamily="18" charset="0"/>
              </a:rPr>
              <a:t>ng</a:t>
            </a:r>
            <a:endParaRPr lang="en-US" altLang="zh-CN" sz="3200">
              <a:latin typeface="Times New Roman" panose="02020603050405020304" pitchFamily="18" charset="0"/>
            </a:endParaRPr>
          </a:p>
        </p:txBody>
      </p:sp>
      <p:sp>
        <p:nvSpPr>
          <p:cNvPr id="6159" name="文本框 6158"/>
          <p:cNvSpPr txBox="1"/>
          <p:nvPr/>
        </p:nvSpPr>
        <p:spPr>
          <a:xfrm>
            <a:off x="5673725" y="3936365"/>
            <a:ext cx="1043305" cy="583565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r>
              <a:rPr lang="en-US" altLang="zh-CN" sz="3200">
                <a:latin typeface="Times New Roman" panose="02020603050405020304" pitchFamily="18" charset="0"/>
              </a:rPr>
              <a:t>l</a:t>
            </a:r>
            <a:r>
              <a:rPr lang="en-US" altLang="zh-CN" sz="3200">
                <a:latin typeface="Times New Roman" panose="02020603050405020304" pitchFamily="18" charset="0"/>
                <a:cs typeface="Times New Roman" panose="02020603050405020304" pitchFamily="18" charset="0"/>
              </a:rPr>
              <a:t>ò</a:t>
            </a:r>
            <a:r>
              <a:rPr lang="en-US" altLang="zh-CN" sz="3200">
                <a:latin typeface="Times New Roman" panose="02020603050405020304" pitchFamily="18" charset="0"/>
              </a:rPr>
              <a:t>u</a:t>
            </a:r>
            <a:endParaRPr lang="en-US" altLang="zh-CN" sz="3200">
              <a:latin typeface="Times New Roman" panose="02020603050405020304" pitchFamily="18" charset="0"/>
            </a:endParaRPr>
          </a:p>
        </p:txBody>
      </p:sp>
      <p:sp>
        <p:nvSpPr>
          <p:cNvPr id="6160" name="文本框 6159"/>
          <p:cNvSpPr txBox="1"/>
          <p:nvPr/>
        </p:nvSpPr>
        <p:spPr>
          <a:xfrm>
            <a:off x="9277985" y="4017645"/>
            <a:ext cx="762000" cy="58356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altLang="zh-CN" sz="3200" err="1">
                <a:latin typeface="Times New Roman" panose="02020603050405020304" pitchFamily="18" charset="0"/>
              </a:rPr>
              <a:t>xi</a:t>
            </a:r>
            <a:r>
              <a:rPr lang="en-US" altLang="zh-CN" sz="3200" err="1">
                <a:latin typeface="Times New Roman" panose="02020603050405020304" pitchFamily="18" charset="0"/>
                <a:cs typeface="Times New Roman" panose="02020603050405020304" pitchFamily="18" charset="0"/>
              </a:rPr>
              <a:t>á</a:t>
            </a:r>
            <a:endParaRPr lang="en-US" altLang="zh-CN" sz="3200">
              <a:latin typeface="Times New Roman" panose="02020603050405020304" pitchFamily="18" charset="0"/>
            </a:endParaRPr>
          </a:p>
        </p:txBody>
      </p:sp>
      <p:sp>
        <p:nvSpPr>
          <p:cNvPr id="6161" name="文本框 6160"/>
          <p:cNvSpPr txBox="1"/>
          <p:nvPr/>
        </p:nvSpPr>
        <p:spPr>
          <a:xfrm>
            <a:off x="2348230" y="4612640"/>
            <a:ext cx="1243965" cy="583565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r>
              <a:rPr lang="en-US" altLang="zh-CN" sz="3200" err="1">
                <a:latin typeface="Times New Roman" panose="02020603050405020304" pitchFamily="18" charset="0"/>
              </a:rPr>
              <a:t>chang</a:t>
            </a:r>
            <a:endParaRPr lang="en-US" altLang="zh-CN" sz="3200" err="1">
              <a:latin typeface="Times New Roman" panose="02020603050405020304" pitchFamily="18" charset="0"/>
            </a:endParaRPr>
          </a:p>
        </p:txBody>
      </p:sp>
      <p:sp>
        <p:nvSpPr>
          <p:cNvPr id="6162" name="文本框 6161"/>
          <p:cNvSpPr txBox="1"/>
          <p:nvPr/>
        </p:nvSpPr>
        <p:spPr>
          <a:xfrm>
            <a:off x="6024245" y="4612640"/>
            <a:ext cx="990600" cy="58356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altLang="zh-CN" sz="3200">
                <a:latin typeface="Times New Roman" panose="02020603050405020304" pitchFamily="18" charset="0"/>
              </a:rPr>
              <a:t>z </a:t>
            </a:r>
            <a:r>
              <a:rPr lang="en-US" altLang="zh-CN" sz="3200">
                <a:latin typeface="Times New Roman" panose="02020603050405020304" pitchFamily="18" charset="0"/>
                <a:cs typeface="Times New Roman" panose="02020603050405020304" pitchFamily="18" charset="0"/>
              </a:rPr>
              <a:t>ă</a:t>
            </a:r>
            <a:r>
              <a:rPr lang="en-US" altLang="zh-CN" sz="3200">
                <a:latin typeface="Times New Roman" panose="02020603050405020304" pitchFamily="18" charset="0"/>
              </a:rPr>
              <a:t> o</a:t>
            </a:r>
            <a:endParaRPr lang="en-US" altLang="zh-CN" sz="3200">
              <a:latin typeface="Times New Roman" panose="02020603050405020304" pitchFamily="18" charset="0"/>
            </a:endParaRPr>
          </a:p>
        </p:txBody>
      </p:sp>
      <p:sp>
        <p:nvSpPr>
          <p:cNvPr id="6163" name="文本框 6162"/>
          <p:cNvSpPr txBox="1"/>
          <p:nvPr/>
        </p:nvSpPr>
        <p:spPr>
          <a:xfrm>
            <a:off x="9239885" y="4733925"/>
            <a:ext cx="838200" cy="58356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altLang="zh-CN" sz="3200" err="1">
                <a:latin typeface="Times New Roman" panose="02020603050405020304" pitchFamily="18" charset="0"/>
              </a:rPr>
              <a:t>zh</a:t>
            </a:r>
            <a:r>
              <a:rPr lang="en-US" altLang="zh-CN" sz="3200" err="1">
                <a:latin typeface="Times New Roman" panose="02020603050405020304" pitchFamily="18" charset="0"/>
                <a:cs typeface="Times New Roman" panose="02020603050405020304" pitchFamily="18" charset="0"/>
              </a:rPr>
              <a:t>ù</a:t>
            </a:r>
            <a:endParaRPr lang="en-US" altLang="zh-CN" sz="3200">
              <a:latin typeface="Times New Roman" panose="02020603050405020304" pitchFamily="18" charset="0"/>
            </a:endParaRPr>
          </a:p>
        </p:txBody>
      </p:sp>
      <p:sp>
        <p:nvSpPr>
          <p:cNvPr id="6164" name="文本框 6163"/>
          <p:cNvSpPr txBox="1"/>
          <p:nvPr/>
        </p:nvSpPr>
        <p:spPr>
          <a:xfrm>
            <a:off x="1811020" y="4036695"/>
            <a:ext cx="1296035" cy="583565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r>
              <a:rPr lang="en-US" altLang="zh-CN" sz="3200" err="1">
                <a:latin typeface="Times New Roman" panose="02020603050405020304" pitchFamily="18" charset="0"/>
              </a:rPr>
              <a:t>ch</a:t>
            </a:r>
            <a:r>
              <a:rPr lang="en-US" altLang="zh-CN" sz="3200" err="1">
                <a:latin typeface="Times New Roman" panose="02020603050405020304" pitchFamily="18" charset="0"/>
                <a:cs typeface="Times New Roman" panose="02020603050405020304" pitchFamily="18" charset="0"/>
              </a:rPr>
              <a:t>é</a:t>
            </a:r>
            <a:r>
              <a:rPr lang="en-US" altLang="zh-CN" sz="3200" err="1">
                <a:latin typeface="Times New Roman" panose="02020603050405020304" pitchFamily="18" charset="0"/>
              </a:rPr>
              <a:t>ng</a:t>
            </a:r>
            <a:endParaRPr lang="en-US" altLang="zh-CN" sz="3200">
              <a:latin typeface="Times New Roman" panose="02020603050405020304" pitchFamily="18" charset="0"/>
            </a:endParaRPr>
          </a:p>
        </p:txBody>
      </p:sp>
      <p:sp>
        <p:nvSpPr>
          <p:cNvPr id="6165" name="文本框 6164"/>
          <p:cNvSpPr txBox="1"/>
          <p:nvPr/>
        </p:nvSpPr>
        <p:spPr>
          <a:xfrm>
            <a:off x="9675495" y="2676525"/>
            <a:ext cx="762000" cy="58356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altLang="zh-CN" sz="3200">
                <a:latin typeface="Times New Roman" panose="02020603050405020304" pitchFamily="18" charset="0"/>
              </a:rPr>
              <a:t>t</a:t>
            </a:r>
            <a:r>
              <a:rPr lang="en-US" altLang="zh-CN" sz="3200">
                <a:latin typeface="Times New Roman" panose="02020603050405020304" pitchFamily="18" charset="0"/>
                <a:cs typeface="Times New Roman" panose="02020603050405020304" pitchFamily="18" charset="0"/>
              </a:rPr>
              <a:t>ă</a:t>
            </a:r>
            <a:r>
              <a:rPr lang="en-US" altLang="zh-CN" sz="3200">
                <a:latin typeface="Times New Roman" panose="02020603050405020304" pitchFamily="18" charset="0"/>
              </a:rPr>
              <a:t>n</a:t>
            </a:r>
            <a:endParaRPr lang="en-US" altLang="zh-CN" sz="3200">
              <a:latin typeface="Times New Roman" panose="02020603050405020304" pitchFamily="18" charset="0"/>
            </a:endParaRPr>
          </a:p>
        </p:txBody>
      </p:sp>
      <p:sp>
        <p:nvSpPr>
          <p:cNvPr id="3" name="文本框 2"/>
          <p:cNvSpPr txBox="1"/>
          <p:nvPr/>
        </p:nvSpPr>
        <p:spPr>
          <a:xfrm>
            <a:off x="11014075" y="4733925"/>
            <a:ext cx="1332865" cy="583565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p>
            <a:pPr algn="l">
              <a:spcBef>
                <a:spcPct val="50000"/>
              </a:spcBef>
              <a:buClrTx/>
              <a:buSzTx/>
              <a:buFontTx/>
            </a:pPr>
            <a:r>
              <a:rPr lang="en-US" altLang="zh-CN" sz="3200" b="1" dirty="0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  <a:sym typeface="+mn-ea"/>
              </a:rPr>
              <a:t>x</a:t>
            </a:r>
            <a:r>
              <a:rPr lang="en-US" altLang="zh-CN" sz="3200">
                <a:latin typeface="Times New Roman" panose="02020603050405020304" pitchFamily="18" charset="0"/>
                <a:sym typeface="+mn-ea"/>
              </a:rPr>
              <a:t>ù</a:t>
            </a:r>
            <a:endParaRPr lang="en-US" altLang="zh-CN" sz="3200">
              <a:latin typeface="Times New Roman" panose="02020603050405020304" pitchFamily="18" charset="0"/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900"/>
    </mc:Choice>
    <mc:Fallback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614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614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61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61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615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615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615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615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615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615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616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616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615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615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615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615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5" dur="500" fill="hold"/>
                                        <p:tgtEl>
                                          <p:spTgt spid="615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" dur="500" fill="hold"/>
                                        <p:tgtEl>
                                          <p:spTgt spid="615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500" fill="hold"/>
                                        <p:tgtEl>
                                          <p:spTgt spid="616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500" fill="hold"/>
                                        <p:tgtEl>
                                          <p:spTgt spid="616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7" dur="500" fill="hold"/>
                                        <p:tgtEl>
                                          <p:spTgt spid="615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8" dur="500" fill="hold"/>
                                        <p:tgtEl>
                                          <p:spTgt spid="615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9" fill="hold">
                      <p:stCondLst>
                        <p:cond delay="indefinite"/>
                      </p:stCondLst>
                      <p:childTnLst>
                        <p:par>
                          <p:cTn id="70" fill="hold">
                            <p:stCondLst>
                              <p:cond delay="0"/>
                            </p:stCondLst>
                            <p:childTnLst>
                              <p:par>
                                <p:cTn id="71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3" dur="500" fill="hold"/>
                                        <p:tgtEl>
                                          <p:spTgt spid="616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4" dur="500" fill="hold"/>
                                        <p:tgtEl>
                                          <p:spTgt spid="616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5" fill="hold">
                      <p:stCondLst>
                        <p:cond delay="indefinite"/>
                      </p:stCondLst>
                      <p:childTnLst>
                        <p:par>
                          <p:cTn id="76" fill="hold">
                            <p:stCondLst>
                              <p:cond delay="0"/>
                            </p:stCondLst>
                            <p:childTnLst>
                              <p:par>
                                <p:cTn id="77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9" dur="500" fill="hold"/>
                                        <p:tgtEl>
                                          <p:spTgt spid="616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0" dur="500" fill="hold"/>
                                        <p:tgtEl>
                                          <p:spTgt spid="616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1" fill="hold">
                      <p:stCondLst>
                        <p:cond delay="indefinite"/>
                      </p:stCondLst>
                      <p:childTnLst>
                        <p:par>
                          <p:cTn id="82" fill="hold">
                            <p:stCondLst>
                              <p:cond delay="0"/>
                            </p:stCondLst>
                            <p:childTnLst>
                              <p:par>
                                <p:cTn id="83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5" dur="500" fill="hold"/>
                                        <p:tgtEl>
                                          <p:spTgt spid="616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6" dur="500" fill="hold"/>
                                        <p:tgtEl>
                                          <p:spTgt spid="616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7" fill="hold">
                      <p:stCondLst>
                        <p:cond delay="indefinite"/>
                      </p:stCondLst>
                      <p:childTnLst>
                        <p:par>
                          <p:cTn id="88" fill="hold">
                            <p:stCondLst>
                              <p:cond delay="0"/>
                            </p:stCondLst>
                            <p:childTnLst>
                              <p:par>
                                <p:cTn id="89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1" dur="500" fill="hold"/>
                                        <p:tgtEl>
                                          <p:spTgt spid="616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2" dur="500" fill="hold"/>
                                        <p:tgtEl>
                                          <p:spTgt spid="616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5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6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149" grpId="0"/>
      <p:bldP spid="6150" grpId="0"/>
      <p:bldP spid="6151" grpId="0"/>
      <p:bldP spid="6152" grpId="0"/>
      <p:bldP spid="6153" grpId="0"/>
      <p:bldP spid="6155" grpId="0"/>
      <p:bldP spid="6156" grpId="0"/>
      <p:bldP spid="6157" grpId="0"/>
      <p:bldP spid="6159" grpId="0"/>
      <p:bldP spid="6160" grpId="0"/>
      <p:bldP spid="6161" grpId="0"/>
      <p:bldP spid="6162" grpId="0"/>
      <p:bldP spid="6163" grpId="0"/>
      <p:bldP spid="6164" grpId="0"/>
      <p:bldP spid="6165" grpId="0"/>
      <p:bldP spid="3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" name="组合 7"/>
          <p:cNvGrpSpPr/>
          <p:nvPr/>
        </p:nvGrpSpPr>
        <p:grpSpPr>
          <a:xfrm>
            <a:off x="0" y="180395"/>
            <a:ext cx="12190413" cy="773008"/>
            <a:chOff x="0" y="603305"/>
            <a:chExt cx="12190413" cy="773008"/>
          </a:xfrm>
        </p:grpSpPr>
        <p:sp>
          <p:nvSpPr>
            <p:cNvPr id="11" name="矩形 10"/>
            <p:cNvSpPr/>
            <p:nvPr/>
          </p:nvSpPr>
          <p:spPr>
            <a:xfrm flipV="1">
              <a:off x="0" y="1330594"/>
              <a:ext cx="12190413" cy="45719"/>
            </a:xfrm>
            <a:prstGeom prst="rect">
              <a:avLst/>
            </a:prstGeom>
            <a:solidFill>
              <a:srgbClr val="74636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rgbClr val="6FA094"/>
                </a:solidFill>
              </a:endParaRPr>
            </a:p>
          </p:txBody>
        </p:sp>
        <p:sp>
          <p:nvSpPr>
            <p:cNvPr id="12" name="TextBox 8"/>
            <p:cNvSpPr txBox="1">
              <a:spLocks noChangeArrowheads="1"/>
            </p:cNvSpPr>
            <p:nvPr/>
          </p:nvSpPr>
          <p:spPr bwMode="auto">
            <a:xfrm>
              <a:off x="3733800" y="603305"/>
              <a:ext cx="4722812" cy="53848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 lIns="0" tIns="0" rIns="0" bIns="0" anchor="ctr">
              <a:spAutoFit/>
            </a:bodyPr>
            <a:lstStyle/>
            <a:p>
              <a:pPr algn="ctr" eaLnBrk="1" hangingPunct="1"/>
              <a:r>
                <a:rPr lang="zh-CN" altLang="en-US" sz="3500" b="1" spc="300">
                  <a:solidFill>
                    <a:schemeClr val="tx1">
                      <a:lumMod val="50000"/>
                      <a:lumOff val="50000"/>
                    </a:schemeClr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黑体" panose="02010609060101010101" pitchFamily="49" charset="-122"/>
                  <a:ea typeface="黑体" panose="02010609060101010101" pitchFamily="49" charset="-122"/>
                  <a:sym typeface="Arial" panose="020B0604020202020204" pitchFamily="34" charset="0"/>
                </a:rPr>
                <a:t>感知文章</a:t>
              </a:r>
              <a:endParaRPr lang="zh-CN" altLang="en-US" sz="3500" b="1" spc="300">
                <a:solidFill>
                  <a:schemeClr val="tx1">
                    <a:lumMod val="50000"/>
                    <a:lumOff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黑体" panose="02010609060101010101" pitchFamily="49" charset="-122"/>
                <a:ea typeface="黑体" panose="02010609060101010101" pitchFamily="49" charset="-122"/>
                <a:sym typeface="Arial" panose="020B0604020202020204" pitchFamily="34" charset="0"/>
              </a:endParaRPr>
            </a:p>
          </p:txBody>
        </p:sp>
      </p:grpSp>
      <p:sp>
        <p:nvSpPr>
          <p:cNvPr id="4104" name="文本框 4103"/>
          <p:cNvSpPr txBox="1"/>
          <p:nvPr/>
        </p:nvSpPr>
        <p:spPr>
          <a:xfrm>
            <a:off x="762000" y="907415"/>
            <a:ext cx="11562080" cy="829945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lstStyle/>
          <a:p>
            <a:r>
              <a:rPr lang="zh-CN" altLang="en-US" sz="4800" b="1" dirty="0"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Times New Roman" panose="02020603050405020304" pitchFamily="18" charset="0"/>
                <a:ea typeface="隶书" panose="02010509060101010101" pitchFamily="1" charset="-122"/>
              </a:rPr>
              <a:t>听读课文，标重音、停顿、情感，思考：</a:t>
            </a:r>
            <a:endParaRPr lang="zh-CN" altLang="en-US" sz="4800" b="1" dirty="0"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Times New Roman" panose="02020603050405020304" pitchFamily="18" charset="0"/>
              <a:ea typeface="隶书" panose="02010509060101010101" pitchFamily="1" charset="-122"/>
            </a:endParaRPr>
          </a:p>
        </p:txBody>
      </p:sp>
      <p:sp>
        <p:nvSpPr>
          <p:cNvPr id="4105" name="文本框 4104"/>
          <p:cNvSpPr txBox="1"/>
          <p:nvPr/>
        </p:nvSpPr>
        <p:spPr>
          <a:xfrm>
            <a:off x="762000" y="1731645"/>
            <a:ext cx="10458450" cy="4490085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lstStyle/>
          <a:p>
            <a:pPr>
              <a:lnSpc>
                <a:spcPct val="130000"/>
              </a:lnSpc>
            </a:pPr>
            <a:r>
              <a:rPr lang="en-US" altLang="zh-CN" sz="4400" b="1" dirty="0">
                <a:solidFill>
                  <a:srgbClr val="359757"/>
                </a:solidFill>
                <a:latin typeface="隶书" panose="02010509060101010101" pitchFamily="1" charset="-122"/>
                <a:ea typeface="隶书" panose="02010509060101010101" pitchFamily="1" charset="-122"/>
              </a:rPr>
              <a:t>1</a:t>
            </a:r>
            <a:r>
              <a:rPr lang="zh-CN" altLang="en-US" sz="4400" b="1" dirty="0">
                <a:solidFill>
                  <a:srgbClr val="359757"/>
                </a:solidFill>
                <a:latin typeface="隶书" panose="02010509060101010101" pitchFamily="1" charset="-122"/>
                <a:ea typeface="隶书" panose="02010509060101010101" pitchFamily="1" charset="-122"/>
              </a:rPr>
              <a:t>、假设要给一个从来没到过济南的人讲讲济南的冬天，根据课文，你将分哪几个方面讲，着重讲哪个方面？</a:t>
            </a:r>
            <a:endParaRPr lang="zh-CN" altLang="en-US" sz="4400" b="1">
              <a:solidFill>
                <a:srgbClr val="359757"/>
              </a:solidFill>
              <a:latin typeface="隶书" panose="02010509060101010101" pitchFamily="1" charset="-122"/>
              <a:ea typeface="隶书" panose="02010509060101010101" pitchFamily="1" charset="-122"/>
            </a:endParaRPr>
          </a:p>
          <a:p>
            <a:pPr>
              <a:lnSpc>
                <a:spcPct val="130000"/>
              </a:lnSpc>
            </a:pPr>
            <a:r>
              <a:rPr lang="en-US" altLang="zh-CN" sz="4400" b="1" dirty="0">
                <a:solidFill>
                  <a:srgbClr val="359757"/>
                </a:solidFill>
                <a:latin typeface="隶书" panose="02010509060101010101" pitchFamily="1" charset="-122"/>
                <a:ea typeface="隶书" panose="02010509060101010101" pitchFamily="1" charset="-122"/>
              </a:rPr>
              <a:t>2</a:t>
            </a:r>
            <a:r>
              <a:rPr lang="zh-CN" altLang="en-US" sz="4400" b="1" dirty="0">
                <a:solidFill>
                  <a:srgbClr val="359757"/>
                </a:solidFill>
                <a:latin typeface="隶书" panose="02010509060101010101" pitchFamily="1" charset="-122"/>
                <a:ea typeface="隶书" panose="02010509060101010101" pitchFamily="1" charset="-122"/>
              </a:rPr>
              <a:t>、用“找景物，抓特征”的方法阅读课文，写了济南的冬天什么特点？</a:t>
            </a:r>
            <a:endParaRPr lang="zh-CN" altLang="en-US" sz="4400" b="1" dirty="0">
              <a:solidFill>
                <a:srgbClr val="359757"/>
              </a:solidFill>
              <a:latin typeface="隶书" panose="02010509060101010101" pitchFamily="1" charset="-122"/>
              <a:ea typeface="隶书" panose="02010509060101010101" pitchFamily="1" charset="-122"/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900"/>
    </mc:Choice>
    <mc:Fallback>
      <p:transition spd="slow"/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" name="组合 7"/>
          <p:cNvGrpSpPr/>
          <p:nvPr/>
        </p:nvGrpSpPr>
        <p:grpSpPr>
          <a:xfrm>
            <a:off x="0" y="203573"/>
            <a:ext cx="12190413" cy="749830"/>
            <a:chOff x="0" y="626483"/>
            <a:chExt cx="12190413" cy="749830"/>
          </a:xfrm>
        </p:grpSpPr>
        <p:sp>
          <p:nvSpPr>
            <p:cNvPr id="11" name="矩形 10"/>
            <p:cNvSpPr/>
            <p:nvPr/>
          </p:nvSpPr>
          <p:spPr>
            <a:xfrm flipV="1">
              <a:off x="0" y="1330594"/>
              <a:ext cx="12190413" cy="45719"/>
            </a:xfrm>
            <a:prstGeom prst="rect">
              <a:avLst/>
            </a:prstGeom>
            <a:solidFill>
              <a:srgbClr val="74636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3200"/>
            </a:p>
          </p:txBody>
        </p:sp>
        <p:sp>
          <p:nvSpPr>
            <p:cNvPr id="12" name="TextBox 8"/>
            <p:cNvSpPr txBox="1">
              <a:spLocks noChangeArrowheads="1"/>
            </p:cNvSpPr>
            <p:nvPr/>
          </p:nvSpPr>
          <p:spPr bwMode="auto">
            <a:xfrm>
              <a:off x="3733800" y="626483"/>
              <a:ext cx="4722812" cy="49212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 lIns="0" tIns="0" rIns="0" bIns="0" anchor="ctr">
              <a:spAutoFit/>
            </a:bodyPr>
            <a:lstStyle/>
            <a:p>
              <a:pPr algn="ctr" eaLnBrk="1" hangingPunct="1"/>
              <a:r>
                <a:rPr lang="zh-CN" altLang="en-US" sz="3200" b="1" spc="300" dirty="0">
                  <a:solidFill>
                    <a:srgbClr val="746362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黑体" panose="02010609060101010101" pitchFamily="49" charset="-122"/>
                  <a:ea typeface="黑体" panose="02010609060101010101" pitchFamily="49" charset="-122"/>
                  <a:sym typeface="Arial" panose="020B0604020202020204" pitchFamily="34" charset="0"/>
                </a:rPr>
                <a:t>课文分析</a:t>
              </a:r>
              <a:endParaRPr lang="zh-CN" altLang="en-US" sz="3200" b="1" spc="300" dirty="0">
                <a:solidFill>
                  <a:srgbClr val="74636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黑体" panose="02010609060101010101" pitchFamily="49" charset="-122"/>
                <a:ea typeface="黑体" panose="02010609060101010101" pitchFamily="49" charset="-122"/>
                <a:sym typeface="Arial" panose="020B0604020202020204" pitchFamily="34" charset="0"/>
              </a:endParaRPr>
            </a:p>
          </p:txBody>
        </p:sp>
      </p:grpSp>
      <p:sp>
        <p:nvSpPr>
          <p:cNvPr id="8203" name="文本框 8202"/>
          <p:cNvSpPr txBox="1"/>
          <p:nvPr/>
        </p:nvSpPr>
        <p:spPr>
          <a:xfrm>
            <a:off x="2569845" y="2411095"/>
            <a:ext cx="10294620" cy="1568450"/>
          </a:xfrm>
          <a:prstGeom prst="rect">
            <a:avLst/>
          </a:prstGeom>
          <a:noFill/>
          <a:ln w="9525">
            <a:noFill/>
          </a:ln>
        </p:spPr>
        <p:txBody>
          <a:bodyPr wrap="square" anchor="t">
            <a:spAutoFit/>
          </a:bodyPr>
          <a:lstStyle/>
          <a:p>
            <a:r>
              <a:rPr lang="zh-CN" altLang="en-US" sz="3200" b="1" dirty="0">
                <a:solidFill>
                  <a:srgbClr val="359757"/>
                </a:solidFill>
                <a:latin typeface="Times New Roman" panose="02020603050405020304" pitchFamily="18" charset="0"/>
              </a:rPr>
              <a:t>阳光朗照下的山</a:t>
            </a:r>
            <a:r>
              <a:rPr lang="en-US" altLang="zh-CN" sz="3200" b="1" dirty="0">
                <a:solidFill>
                  <a:srgbClr val="359757"/>
                </a:solidFill>
                <a:latin typeface="Times New Roman" panose="02020603050405020304" pitchFamily="18" charset="0"/>
              </a:rPr>
              <a:t>——</a:t>
            </a:r>
            <a:r>
              <a:rPr lang="zh-CN" altLang="en-US" sz="3200" b="1" dirty="0">
                <a:solidFill>
                  <a:srgbClr val="359757"/>
                </a:solidFill>
                <a:latin typeface="Times New Roman" panose="02020603050405020304" pitchFamily="18" charset="0"/>
              </a:rPr>
              <a:t>暖和、安静（总）</a:t>
            </a:r>
            <a:endParaRPr lang="zh-CN" altLang="en-US" sz="3200" b="1" dirty="0">
              <a:solidFill>
                <a:srgbClr val="359757"/>
              </a:solidFill>
              <a:latin typeface="Times New Roman" panose="02020603050405020304" pitchFamily="18" charset="0"/>
            </a:endParaRPr>
          </a:p>
          <a:p>
            <a:r>
              <a:rPr lang="zh-CN" altLang="en-US" sz="3200" b="1" dirty="0">
                <a:solidFill>
                  <a:srgbClr val="359757"/>
                </a:solidFill>
                <a:latin typeface="Times New Roman" panose="02020603050405020304" pitchFamily="18" charset="0"/>
              </a:rPr>
              <a:t>薄雪覆盖下的山</a:t>
            </a:r>
            <a:r>
              <a:rPr lang="en-US" altLang="zh-CN" sz="3200" b="1" dirty="0">
                <a:solidFill>
                  <a:srgbClr val="359757"/>
                </a:solidFill>
                <a:latin typeface="Times New Roman" panose="02020603050405020304" pitchFamily="18" charset="0"/>
              </a:rPr>
              <a:t>——</a:t>
            </a:r>
            <a:r>
              <a:rPr lang="zh-CN" altLang="en-US" sz="3200" b="1" dirty="0">
                <a:solidFill>
                  <a:srgbClr val="359757"/>
                </a:solidFill>
                <a:latin typeface="Times New Roman" panose="02020603050405020304" pitchFamily="18" charset="0"/>
              </a:rPr>
              <a:t>秀气（分，近）</a:t>
            </a:r>
            <a:endParaRPr lang="zh-CN" altLang="en-US" sz="3200" b="1" dirty="0">
              <a:solidFill>
                <a:srgbClr val="359757"/>
              </a:solidFill>
              <a:latin typeface="Times New Roman" panose="02020603050405020304" pitchFamily="18" charset="0"/>
            </a:endParaRPr>
          </a:p>
          <a:p>
            <a:r>
              <a:rPr lang="zh-CN" altLang="en-US" sz="3200" b="1" dirty="0">
                <a:solidFill>
                  <a:srgbClr val="359757"/>
                </a:solidFill>
                <a:latin typeface="Times New Roman" panose="02020603050405020304" pitchFamily="18" charset="0"/>
              </a:rPr>
              <a:t>城外的远山</a:t>
            </a:r>
            <a:r>
              <a:rPr lang="en-US" altLang="zh-CN" sz="3200" b="1" dirty="0">
                <a:solidFill>
                  <a:srgbClr val="359757"/>
                </a:solidFill>
                <a:latin typeface="Times New Roman" panose="02020603050405020304" pitchFamily="18" charset="0"/>
              </a:rPr>
              <a:t>——</a:t>
            </a:r>
            <a:r>
              <a:rPr lang="zh-CN" altLang="en-US" sz="3200" b="1" dirty="0">
                <a:solidFill>
                  <a:srgbClr val="359757"/>
                </a:solidFill>
                <a:latin typeface="Times New Roman" panose="02020603050405020304" pitchFamily="18" charset="0"/>
              </a:rPr>
              <a:t>淡雅（分，远景）</a:t>
            </a:r>
            <a:endParaRPr lang="zh-CN" altLang="en-US" sz="3200" b="1" dirty="0">
              <a:solidFill>
                <a:srgbClr val="359757"/>
              </a:solidFill>
              <a:latin typeface="Times New Roman" panose="02020603050405020304" pitchFamily="18" charset="0"/>
            </a:endParaRPr>
          </a:p>
        </p:txBody>
      </p:sp>
      <p:sp>
        <p:nvSpPr>
          <p:cNvPr id="2" name="文本框 1"/>
          <p:cNvSpPr txBox="1"/>
          <p:nvPr/>
        </p:nvSpPr>
        <p:spPr>
          <a:xfrm>
            <a:off x="933450" y="1906905"/>
            <a:ext cx="1636395" cy="3046095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lstStyle/>
          <a:p>
            <a:r>
              <a:rPr lang="zh-CN" altLang="en-US" sz="3200" b="1" dirty="0">
                <a:solidFill>
                  <a:srgbClr val="359757"/>
                </a:solidFill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  <a:sym typeface="+mn-ea"/>
              </a:rPr>
              <a:t>天气</a:t>
            </a:r>
            <a:endParaRPr lang="zh-CN" altLang="en-US" sz="3200" b="1" dirty="0">
              <a:solidFill>
                <a:srgbClr val="359757"/>
              </a:solidFill>
              <a:latin typeface="宋体" panose="02010600030101010101" pitchFamily="2" charset="-122"/>
              <a:ea typeface="宋体" panose="02010600030101010101" pitchFamily="2" charset="-122"/>
              <a:cs typeface="宋体" panose="02010600030101010101" pitchFamily="2" charset="-122"/>
              <a:sym typeface="+mn-ea"/>
            </a:endParaRPr>
          </a:p>
          <a:p>
            <a:r>
              <a:rPr lang="zh-CN" altLang="en-US" sz="3200" b="1" dirty="0">
                <a:solidFill>
                  <a:srgbClr val="359757"/>
                </a:solidFill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  <a:sym typeface="+mn-ea"/>
              </a:rPr>
              <a:t>   </a:t>
            </a:r>
            <a:endParaRPr lang="zh-CN" altLang="en-US" sz="3200" b="1" dirty="0">
              <a:solidFill>
                <a:srgbClr val="359757"/>
              </a:solidFill>
              <a:latin typeface="宋体" panose="02010600030101010101" pitchFamily="2" charset="-122"/>
              <a:ea typeface="宋体" panose="02010600030101010101" pitchFamily="2" charset="-122"/>
              <a:cs typeface="宋体" panose="02010600030101010101" pitchFamily="2" charset="-122"/>
              <a:sym typeface="+mn-ea"/>
            </a:endParaRPr>
          </a:p>
          <a:p>
            <a:r>
              <a:rPr lang="zh-CN" altLang="en-US" sz="3200" b="1" dirty="0">
                <a:solidFill>
                  <a:srgbClr val="359757"/>
                </a:solidFill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  <a:sym typeface="+mn-ea"/>
              </a:rPr>
              <a:t>山景</a:t>
            </a:r>
            <a:endParaRPr lang="zh-CN" altLang="en-US" sz="3200" b="1" dirty="0">
              <a:solidFill>
                <a:srgbClr val="359757"/>
              </a:solidFill>
              <a:latin typeface="宋体" panose="02010600030101010101" pitchFamily="2" charset="-122"/>
              <a:ea typeface="宋体" panose="02010600030101010101" pitchFamily="2" charset="-122"/>
              <a:cs typeface="宋体" panose="02010600030101010101" pitchFamily="2" charset="-122"/>
              <a:sym typeface="+mn-ea"/>
            </a:endParaRPr>
          </a:p>
          <a:p>
            <a:endParaRPr lang="zh-CN" altLang="en-US" sz="3200" b="1" dirty="0">
              <a:solidFill>
                <a:srgbClr val="359757"/>
              </a:solidFill>
              <a:latin typeface="宋体" panose="02010600030101010101" pitchFamily="2" charset="-122"/>
              <a:ea typeface="宋体" panose="02010600030101010101" pitchFamily="2" charset="-122"/>
              <a:cs typeface="宋体" panose="02010600030101010101" pitchFamily="2" charset="-122"/>
              <a:sym typeface="+mn-ea"/>
            </a:endParaRPr>
          </a:p>
          <a:p>
            <a:r>
              <a:rPr lang="zh-CN" altLang="en-US" sz="3200" b="1" dirty="0">
                <a:solidFill>
                  <a:srgbClr val="359757"/>
                </a:solidFill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  <a:sym typeface="+mn-ea"/>
              </a:rPr>
              <a:t>    </a:t>
            </a:r>
            <a:endParaRPr lang="zh-CN" altLang="en-US" sz="3200" b="1" dirty="0">
              <a:solidFill>
                <a:srgbClr val="359757"/>
              </a:solidFill>
              <a:latin typeface="宋体" panose="02010600030101010101" pitchFamily="2" charset="-122"/>
              <a:ea typeface="宋体" panose="02010600030101010101" pitchFamily="2" charset="-122"/>
              <a:cs typeface="宋体" panose="02010600030101010101" pitchFamily="2" charset="-122"/>
              <a:sym typeface="+mn-ea"/>
            </a:endParaRPr>
          </a:p>
          <a:p>
            <a:r>
              <a:rPr lang="zh-CN" altLang="en-US" sz="3200" b="1" dirty="0">
                <a:solidFill>
                  <a:srgbClr val="359757"/>
                </a:solidFill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  <a:sym typeface="+mn-ea"/>
              </a:rPr>
              <a:t>水色</a:t>
            </a:r>
            <a:endParaRPr lang="zh-CN" altLang="en-US" sz="3200"/>
          </a:p>
        </p:txBody>
      </p:sp>
      <p:sp>
        <p:nvSpPr>
          <p:cNvPr id="3" name="文本框 2"/>
          <p:cNvSpPr txBox="1"/>
          <p:nvPr/>
        </p:nvSpPr>
        <p:spPr>
          <a:xfrm>
            <a:off x="1896110" y="1827530"/>
            <a:ext cx="7826375" cy="5835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 algn="l">
              <a:buClrTx/>
              <a:buSzTx/>
              <a:buFontTx/>
            </a:pPr>
            <a:r>
              <a:rPr lang="zh-CN" altLang="en-US" sz="3200" b="1" dirty="0">
                <a:solidFill>
                  <a:srgbClr val="359757"/>
                </a:solidFill>
                <a:latin typeface="Times New Roman" panose="02020603050405020304" pitchFamily="18" charset="0"/>
                <a:sym typeface="+mn-ea"/>
              </a:rPr>
              <a:t>——响晴（对比：北平、伦敦、热带）</a:t>
            </a:r>
            <a:endParaRPr lang="zh-CN" altLang="en-US" sz="3200" b="1" dirty="0">
              <a:solidFill>
                <a:srgbClr val="359757"/>
              </a:solidFill>
              <a:latin typeface="Times New Roman" panose="02020603050405020304" pitchFamily="18" charset="0"/>
              <a:sym typeface="+mn-ea"/>
            </a:endParaRPr>
          </a:p>
        </p:txBody>
      </p:sp>
      <p:sp>
        <p:nvSpPr>
          <p:cNvPr id="5" name="文本框 4"/>
          <p:cNvSpPr txBox="1"/>
          <p:nvPr/>
        </p:nvSpPr>
        <p:spPr>
          <a:xfrm>
            <a:off x="3939870" y="4324350"/>
            <a:ext cx="4989195" cy="5835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3200" b="1" dirty="0">
                <a:solidFill>
                  <a:srgbClr val="359757"/>
                </a:solidFill>
                <a:latin typeface="Times New Roman" panose="02020603050405020304" pitchFamily="18" charset="0"/>
                <a:sym typeface="+mn-ea"/>
              </a:rPr>
              <a:t>——</a:t>
            </a:r>
            <a:r>
              <a:rPr lang="zh-CN" altLang="en-US" sz="3200" b="1" dirty="0">
                <a:solidFill>
                  <a:srgbClr val="359757"/>
                </a:solidFill>
                <a:latin typeface="Times New Roman" panose="02020603050405020304" pitchFamily="18" charset="0"/>
                <a:sym typeface="+mn-ea"/>
              </a:rPr>
              <a:t>绿</a:t>
            </a:r>
            <a:endParaRPr lang="zh-CN" altLang="en-US" sz="3200" b="1" dirty="0">
              <a:solidFill>
                <a:srgbClr val="359757"/>
              </a:solidFill>
              <a:latin typeface="Times New Roman" panose="02020603050405020304" pitchFamily="18" charset="0"/>
            </a:endParaRPr>
          </a:p>
        </p:txBody>
      </p:sp>
      <p:sp>
        <p:nvSpPr>
          <p:cNvPr id="6" name="文本框 5"/>
          <p:cNvSpPr txBox="1"/>
          <p:nvPr/>
        </p:nvSpPr>
        <p:spPr>
          <a:xfrm>
            <a:off x="10593189" y="2529667"/>
            <a:ext cx="1193800" cy="14452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4400" b="1" dirty="0">
                <a:solidFill>
                  <a:srgbClr val="FF0000"/>
                </a:solidFill>
              </a:rPr>
              <a:t>温晴</a:t>
            </a:r>
            <a:endParaRPr lang="zh-CN" altLang="en-US" sz="4400" b="1" dirty="0">
              <a:solidFill>
                <a:srgbClr val="FF0000"/>
              </a:solidFill>
            </a:endParaRPr>
          </a:p>
        </p:txBody>
      </p:sp>
      <p:sp>
        <p:nvSpPr>
          <p:cNvPr id="7" name="右大括号 6"/>
          <p:cNvSpPr/>
          <p:nvPr/>
        </p:nvSpPr>
        <p:spPr>
          <a:xfrm>
            <a:off x="9331960" y="1906905"/>
            <a:ext cx="458787" cy="3570191"/>
          </a:xfrm>
          <a:prstGeom prst="rightBrace">
            <a:avLst/>
          </a:prstGeom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3" name="Text Box 12"/>
          <p:cNvSpPr txBox="1">
            <a:spLocks noChangeArrowheads="1"/>
          </p:cNvSpPr>
          <p:nvPr/>
        </p:nvSpPr>
        <p:spPr bwMode="auto">
          <a:xfrm>
            <a:off x="6856413" y="2057400"/>
            <a:ext cx="458787" cy="3962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eaVert">
            <a:spAutoFit/>
          </a:bodyPr>
          <a:lstStyle>
            <a:lvl1pPr>
              <a:spcBef>
                <a:spcPct val="20000"/>
              </a:spcBef>
              <a:buClr>
                <a:schemeClr val="tx2"/>
              </a:buClr>
              <a:buSzPct val="50000"/>
              <a:buFont typeface="Wingdings 2" panose="05020102010507070707" pitchFamily="18" charset="2"/>
              <a:buChar char="ß"/>
              <a:defRPr sz="3200">
                <a:solidFill>
                  <a:schemeClr val="tx1"/>
                </a:solidFill>
                <a:latin typeface="Franklin Gothic Book" panose="020B0503020102020204" pitchFamily="34" charset="0"/>
                <a:ea typeface="黑体" panose="02010609060101010101" pitchFamily="49" charset="-122"/>
              </a:defRPr>
            </a:lvl1pPr>
            <a:lvl2pPr marL="742950" indent="-285750">
              <a:spcBef>
                <a:spcPct val="20000"/>
              </a:spcBef>
              <a:buClr>
                <a:schemeClr val="tx2"/>
              </a:buClr>
              <a:buSzPct val="50000"/>
              <a:buFont typeface="Wingdings 2" panose="05020102010507070707" pitchFamily="18" charset="2"/>
              <a:buChar char="Þ"/>
              <a:defRPr sz="2800">
                <a:solidFill>
                  <a:schemeClr val="tx1"/>
                </a:solidFill>
                <a:latin typeface="Franklin Gothic Book" panose="020B0503020102020204" pitchFamily="34" charset="0"/>
                <a:ea typeface="黑体" panose="02010609060101010101" pitchFamily="49" charset="-122"/>
              </a:defRPr>
            </a:lvl2pPr>
            <a:lvl3pPr marL="1143000" indent="-228600">
              <a:spcBef>
                <a:spcPct val="20000"/>
              </a:spcBef>
              <a:buClr>
                <a:schemeClr val="tx2"/>
              </a:buClr>
              <a:buSzPct val="50000"/>
              <a:buFont typeface="Wingdings 2" panose="05020102010507070707" pitchFamily="18" charset="2"/>
              <a:buChar char=""/>
              <a:defRPr sz="2400">
                <a:solidFill>
                  <a:schemeClr val="tx1"/>
                </a:solidFill>
                <a:latin typeface="Franklin Gothic Book" panose="020B0503020102020204" pitchFamily="34" charset="0"/>
                <a:ea typeface="黑体" panose="02010609060101010101" pitchFamily="49" charset="-122"/>
              </a:defRPr>
            </a:lvl3pPr>
            <a:lvl4pPr marL="1600200" indent="-228600">
              <a:spcBef>
                <a:spcPct val="20000"/>
              </a:spcBef>
              <a:buClr>
                <a:schemeClr val="tx2"/>
              </a:buClr>
              <a:buSzPct val="50000"/>
              <a:buFont typeface="Wingdings 2" panose="05020102010507070707" pitchFamily="18" charset="2"/>
              <a:buChar char=""/>
              <a:defRPr sz="2000">
                <a:solidFill>
                  <a:schemeClr val="tx1"/>
                </a:solidFill>
                <a:latin typeface="Franklin Gothic Book" panose="020B0503020102020204" pitchFamily="34" charset="0"/>
                <a:ea typeface="黑体" panose="02010609060101010101" pitchFamily="49" charset="-122"/>
              </a:defRPr>
            </a:lvl4pPr>
            <a:lvl5pPr marL="2057400" indent="-228600">
              <a:spcBef>
                <a:spcPct val="20000"/>
              </a:spcBef>
              <a:buClr>
                <a:schemeClr val="tx2"/>
              </a:buClr>
              <a:buSzPct val="50000"/>
              <a:buFont typeface="Wingdings 2" panose="05020102010507070707" pitchFamily="18" charset="2"/>
              <a:buChar char=""/>
              <a:defRPr sz="2000">
                <a:solidFill>
                  <a:schemeClr val="tx1"/>
                </a:solidFill>
                <a:latin typeface="Franklin Gothic Book" panose="020B0503020102020204" pitchFamily="34" charset="0"/>
                <a:ea typeface="黑体" panose="02010609060101010101" pitchFamily="49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2"/>
              </a:buClr>
              <a:buSzPct val="50000"/>
              <a:buFont typeface="Wingdings 2" panose="05020102010507070707" pitchFamily="18" charset="2"/>
              <a:buChar char=""/>
              <a:defRPr sz="2000">
                <a:solidFill>
                  <a:schemeClr val="tx1"/>
                </a:solidFill>
                <a:latin typeface="Franklin Gothic Book" panose="020B0503020102020204" pitchFamily="34" charset="0"/>
                <a:ea typeface="黑体" panose="02010609060101010101" pitchFamily="49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2"/>
              </a:buClr>
              <a:buSzPct val="50000"/>
              <a:buFont typeface="Wingdings 2" panose="05020102010507070707" pitchFamily="18" charset="2"/>
              <a:buChar char=""/>
              <a:defRPr sz="2000">
                <a:solidFill>
                  <a:schemeClr val="tx1"/>
                </a:solidFill>
                <a:latin typeface="Franklin Gothic Book" panose="020B0503020102020204" pitchFamily="34" charset="0"/>
                <a:ea typeface="黑体" panose="02010609060101010101" pitchFamily="49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2"/>
              </a:buClr>
              <a:buSzPct val="50000"/>
              <a:buFont typeface="Wingdings 2" panose="05020102010507070707" pitchFamily="18" charset="2"/>
              <a:buChar char=""/>
              <a:defRPr sz="2000">
                <a:solidFill>
                  <a:schemeClr val="tx1"/>
                </a:solidFill>
                <a:latin typeface="Franklin Gothic Book" panose="020B0503020102020204" pitchFamily="34" charset="0"/>
                <a:ea typeface="黑体" panose="02010609060101010101" pitchFamily="49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2"/>
              </a:buClr>
              <a:buSzPct val="50000"/>
              <a:buFont typeface="Wingdings 2" panose="05020102010507070707" pitchFamily="18" charset="2"/>
              <a:buChar char=""/>
              <a:defRPr sz="2000">
                <a:solidFill>
                  <a:schemeClr val="tx1"/>
                </a:solidFill>
                <a:latin typeface="Franklin Gothic Book" panose="020B0503020102020204" pitchFamily="34" charset="0"/>
                <a:ea typeface="黑体" panose="02010609060101010101" pitchFamily="49" charset="-122"/>
              </a:defRPr>
            </a:lvl9pPr>
          </a:lstStyle>
          <a:p>
            <a:pPr eaLnBrk="1" hangingPunct="1">
              <a:spcBef>
                <a:spcPct val="50000"/>
              </a:spcBef>
              <a:buClrTx/>
              <a:buSzTx/>
              <a:buFontTx/>
              <a:buNone/>
            </a:pPr>
            <a:endParaRPr lang="zh-CN" altLang="zh-CN" sz="1800" b="1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15" name="Text Box 15"/>
          <p:cNvSpPr txBox="1">
            <a:spLocks noChangeArrowheads="1"/>
          </p:cNvSpPr>
          <p:nvPr/>
        </p:nvSpPr>
        <p:spPr bwMode="auto">
          <a:xfrm>
            <a:off x="9900801" y="1883864"/>
            <a:ext cx="615553" cy="353170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eaVert" wrap="square">
            <a:spAutoFit/>
          </a:bodyPr>
          <a:lstStyle>
            <a:lvl1pPr>
              <a:spcBef>
                <a:spcPct val="20000"/>
              </a:spcBef>
              <a:buClr>
                <a:schemeClr val="tx2"/>
              </a:buClr>
              <a:buSzPct val="50000"/>
              <a:buFont typeface="Wingdings 2" panose="05020102010507070707" pitchFamily="18" charset="2"/>
              <a:buChar char="ß"/>
              <a:defRPr sz="3200">
                <a:solidFill>
                  <a:schemeClr val="tx1"/>
                </a:solidFill>
                <a:latin typeface="Franklin Gothic Book" panose="020B0503020102020204" pitchFamily="34" charset="0"/>
                <a:ea typeface="黑体" panose="02010609060101010101" pitchFamily="49" charset="-122"/>
              </a:defRPr>
            </a:lvl1pPr>
            <a:lvl2pPr marL="742950" indent="-285750">
              <a:spcBef>
                <a:spcPct val="20000"/>
              </a:spcBef>
              <a:buClr>
                <a:schemeClr val="tx2"/>
              </a:buClr>
              <a:buSzPct val="50000"/>
              <a:buFont typeface="Wingdings 2" panose="05020102010507070707" pitchFamily="18" charset="2"/>
              <a:buChar char="Þ"/>
              <a:defRPr sz="2800">
                <a:solidFill>
                  <a:schemeClr val="tx1"/>
                </a:solidFill>
                <a:latin typeface="Franklin Gothic Book" panose="020B0503020102020204" pitchFamily="34" charset="0"/>
                <a:ea typeface="黑体" panose="02010609060101010101" pitchFamily="49" charset="-122"/>
              </a:defRPr>
            </a:lvl2pPr>
            <a:lvl3pPr marL="1143000" indent="-228600">
              <a:spcBef>
                <a:spcPct val="20000"/>
              </a:spcBef>
              <a:buClr>
                <a:schemeClr val="tx2"/>
              </a:buClr>
              <a:buSzPct val="50000"/>
              <a:buFont typeface="Wingdings 2" panose="05020102010507070707" pitchFamily="18" charset="2"/>
              <a:buChar char=""/>
              <a:defRPr sz="2400">
                <a:solidFill>
                  <a:schemeClr val="tx1"/>
                </a:solidFill>
                <a:latin typeface="Franklin Gothic Book" panose="020B0503020102020204" pitchFamily="34" charset="0"/>
                <a:ea typeface="黑体" panose="02010609060101010101" pitchFamily="49" charset="-122"/>
              </a:defRPr>
            </a:lvl3pPr>
            <a:lvl4pPr marL="1600200" indent="-228600">
              <a:spcBef>
                <a:spcPct val="20000"/>
              </a:spcBef>
              <a:buClr>
                <a:schemeClr val="tx2"/>
              </a:buClr>
              <a:buSzPct val="50000"/>
              <a:buFont typeface="Wingdings 2" panose="05020102010507070707" pitchFamily="18" charset="2"/>
              <a:buChar char=""/>
              <a:defRPr sz="2000">
                <a:solidFill>
                  <a:schemeClr val="tx1"/>
                </a:solidFill>
                <a:latin typeface="Franklin Gothic Book" panose="020B0503020102020204" pitchFamily="34" charset="0"/>
                <a:ea typeface="黑体" panose="02010609060101010101" pitchFamily="49" charset="-122"/>
              </a:defRPr>
            </a:lvl4pPr>
            <a:lvl5pPr marL="2057400" indent="-228600">
              <a:spcBef>
                <a:spcPct val="20000"/>
              </a:spcBef>
              <a:buClr>
                <a:schemeClr val="tx2"/>
              </a:buClr>
              <a:buSzPct val="50000"/>
              <a:buFont typeface="Wingdings 2" panose="05020102010507070707" pitchFamily="18" charset="2"/>
              <a:buChar char=""/>
              <a:defRPr sz="2000">
                <a:solidFill>
                  <a:schemeClr val="tx1"/>
                </a:solidFill>
                <a:latin typeface="Franklin Gothic Book" panose="020B0503020102020204" pitchFamily="34" charset="0"/>
                <a:ea typeface="黑体" panose="02010609060101010101" pitchFamily="49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2"/>
              </a:buClr>
              <a:buSzPct val="50000"/>
              <a:buFont typeface="Wingdings 2" panose="05020102010507070707" pitchFamily="18" charset="2"/>
              <a:buChar char=""/>
              <a:defRPr sz="2000">
                <a:solidFill>
                  <a:schemeClr val="tx1"/>
                </a:solidFill>
                <a:latin typeface="Franklin Gothic Book" panose="020B0503020102020204" pitchFamily="34" charset="0"/>
                <a:ea typeface="黑体" panose="02010609060101010101" pitchFamily="49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2"/>
              </a:buClr>
              <a:buSzPct val="50000"/>
              <a:buFont typeface="Wingdings 2" panose="05020102010507070707" pitchFamily="18" charset="2"/>
              <a:buChar char=""/>
              <a:defRPr sz="2000">
                <a:solidFill>
                  <a:schemeClr val="tx1"/>
                </a:solidFill>
                <a:latin typeface="Franklin Gothic Book" panose="020B0503020102020204" pitchFamily="34" charset="0"/>
                <a:ea typeface="黑体" panose="02010609060101010101" pitchFamily="49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2"/>
              </a:buClr>
              <a:buSzPct val="50000"/>
              <a:buFont typeface="Wingdings 2" panose="05020102010507070707" pitchFamily="18" charset="2"/>
              <a:buChar char=""/>
              <a:defRPr sz="2000">
                <a:solidFill>
                  <a:schemeClr val="tx1"/>
                </a:solidFill>
                <a:latin typeface="Franklin Gothic Book" panose="020B0503020102020204" pitchFamily="34" charset="0"/>
                <a:ea typeface="黑体" panose="02010609060101010101" pitchFamily="49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2"/>
              </a:buClr>
              <a:buSzPct val="50000"/>
              <a:buFont typeface="Wingdings 2" panose="05020102010507070707" pitchFamily="18" charset="2"/>
              <a:buChar char=""/>
              <a:defRPr sz="2000">
                <a:solidFill>
                  <a:schemeClr val="tx1"/>
                </a:solidFill>
                <a:latin typeface="Franklin Gothic Book" panose="020B0503020102020204" pitchFamily="34" charset="0"/>
                <a:ea typeface="黑体" panose="02010609060101010101" pitchFamily="49" charset="-122"/>
              </a:defRPr>
            </a:lvl9pPr>
          </a:lstStyle>
          <a:p>
            <a:pPr fontAlgn="base">
              <a:spcBef>
                <a:spcPct val="50000"/>
              </a:spcBef>
              <a:spcAft>
                <a:spcPct val="0"/>
              </a:spcAft>
              <a:buClrTx/>
              <a:buSzTx/>
              <a:buFontTx/>
              <a:buNone/>
            </a:pPr>
            <a:r>
              <a:rPr lang="zh-CN" altLang="zh-CN" sz="2800" b="1" dirty="0">
                <a:solidFill>
                  <a:prstClr val="black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一幅清新的水墨画</a:t>
            </a:r>
            <a:endParaRPr lang="zh-CN" altLang="zh-CN" sz="2800" b="1" dirty="0">
              <a:solidFill>
                <a:prstClr val="black"/>
              </a:solidFill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4" name="矩形 3"/>
          <p:cNvSpPr/>
          <p:nvPr/>
        </p:nvSpPr>
        <p:spPr>
          <a:xfrm>
            <a:off x="2684004" y="3953156"/>
            <a:ext cx="6092825" cy="1569660"/>
          </a:xfrm>
          <a:prstGeom prst="rect">
            <a:avLst/>
          </a:prstGeom>
        </p:spPr>
        <p:txBody>
          <a:bodyPr>
            <a:spAutoFit/>
          </a:bodyPr>
          <a:lstStyle/>
          <a:p>
            <a:pPr marL="0" marR="0" lvl="0" indent="0" defTabSz="91440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lang="zh-CN" altLang="zh-CN" sz="3200" b="1" dirty="0">
                <a:solidFill>
                  <a:srgbClr val="359757"/>
                </a:solidFill>
                <a:latin typeface="Times New Roman" panose="02020603050405020304" pitchFamily="18" charset="0"/>
              </a:rPr>
              <a:t>绿萍</a:t>
            </a:r>
            <a:endParaRPr lang="zh-CN" altLang="zh-CN" sz="3200" b="1" dirty="0">
              <a:solidFill>
                <a:srgbClr val="359757"/>
              </a:solidFill>
              <a:latin typeface="Times New Roman" panose="02020603050405020304" pitchFamily="18" charset="0"/>
            </a:endParaRPr>
          </a:p>
          <a:p>
            <a:pPr marL="0" marR="0" lvl="0" indent="0" defTabSz="91440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lang="zh-CN" altLang="zh-CN" sz="3200" b="1" dirty="0">
                <a:solidFill>
                  <a:srgbClr val="359757"/>
                </a:solidFill>
                <a:latin typeface="Times New Roman" panose="02020603050405020304" pitchFamily="18" charset="0"/>
              </a:rPr>
              <a:t>水藻</a:t>
            </a:r>
            <a:endParaRPr lang="zh-CN" altLang="zh-CN" sz="3200" b="1" dirty="0">
              <a:solidFill>
                <a:srgbClr val="359757"/>
              </a:solidFill>
              <a:latin typeface="Times New Roman" panose="02020603050405020304" pitchFamily="18" charset="0"/>
            </a:endParaRPr>
          </a:p>
          <a:p>
            <a:pPr marL="0" marR="0" lvl="0" indent="0" defTabSz="91440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lang="zh-CN" altLang="zh-CN" sz="3200" b="1" dirty="0">
                <a:solidFill>
                  <a:srgbClr val="359757"/>
                </a:solidFill>
                <a:latin typeface="Times New Roman" panose="02020603050405020304" pitchFamily="18" charset="0"/>
              </a:rPr>
              <a:t>垂柳</a:t>
            </a:r>
            <a:endParaRPr lang="zh-CN" altLang="en-US" sz="3200" b="1" dirty="0">
              <a:solidFill>
                <a:srgbClr val="359757"/>
              </a:solidFill>
              <a:latin typeface="Times New Roman" panose="02020603050405020304" pitchFamily="18" charset="0"/>
            </a:endParaRPr>
          </a:p>
        </p:txBody>
      </p:sp>
      <p:sp>
        <p:nvSpPr>
          <p:cNvPr id="9" name="左大括号 8"/>
          <p:cNvSpPr/>
          <p:nvPr/>
        </p:nvSpPr>
        <p:spPr>
          <a:xfrm>
            <a:off x="2350589" y="2525760"/>
            <a:ext cx="120559" cy="1339120"/>
          </a:xfrm>
          <a:prstGeom prst="leftBrac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0" name="左大括号 9"/>
          <p:cNvSpPr/>
          <p:nvPr/>
        </p:nvSpPr>
        <p:spPr>
          <a:xfrm>
            <a:off x="2277570" y="4116388"/>
            <a:ext cx="318180" cy="1323339"/>
          </a:xfrm>
          <a:prstGeom prst="leftBrac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8" name="文本框 17"/>
          <p:cNvSpPr txBox="1"/>
          <p:nvPr/>
        </p:nvSpPr>
        <p:spPr>
          <a:xfrm>
            <a:off x="2084070" y="1129030"/>
            <a:ext cx="8256905" cy="52197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800" b="1" dirty="0"/>
              <a:t>(天气、山景、水色)分别如何体现“温晴”的？</a:t>
            </a:r>
            <a:endParaRPr lang="zh-CN" altLang="en-US" sz="2800" b="1" dirty="0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900"/>
    </mc:Choice>
    <mc:Fallback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0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820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820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0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820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820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0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820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820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5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1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2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6" grpId="0"/>
      <p:bldP spid="3" grpId="0"/>
      <p:bldP spid="9" grpId="0" animBg="1"/>
      <p:bldP spid="10" grpId="0" animBg="1"/>
      <p:bldP spid="4" grpId="0"/>
      <p:bldP spid="5" grpId="0"/>
      <p:bldP spid="7" grpId="0" animBg="1"/>
      <p:bldP spid="15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" name="文本框 1"/>
          <p:cNvSpPr txBox="1"/>
          <p:nvPr/>
        </p:nvSpPr>
        <p:spPr>
          <a:xfrm>
            <a:off x="4752975" y="974090"/>
            <a:ext cx="7582535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r>
              <a:rPr lang="zh-CN" altLang="en-US" sz="4400" b="1"/>
              <a:t>赏析句子</a:t>
            </a:r>
            <a:endParaRPr lang="zh-CN" altLang="en-US" sz="4400" b="1"/>
          </a:p>
        </p:txBody>
      </p:sp>
      <p:sp>
        <p:nvSpPr>
          <p:cNvPr id="3" name="文本框 2"/>
          <p:cNvSpPr txBox="1"/>
          <p:nvPr/>
        </p:nvSpPr>
        <p:spPr>
          <a:xfrm>
            <a:off x="1682115" y="2324100"/>
            <a:ext cx="9693910" cy="1753235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r>
              <a:rPr lang="en-US" altLang="zh-CN" sz="3600"/>
              <a:t>      </a:t>
            </a:r>
            <a:r>
              <a:rPr lang="zh-CN" altLang="en-US" sz="3600"/>
              <a:t>自由朗读，选择一句你最喜欢的句子，赏析这个句子好处。</a:t>
            </a:r>
            <a:endParaRPr lang="zh-CN" altLang="en-US" sz="3600"/>
          </a:p>
          <a:p>
            <a:r>
              <a:rPr lang="zh-CN" altLang="en-US" sz="3600"/>
              <a:t>    我觉得</a:t>
            </a:r>
            <a:r>
              <a:rPr lang="en-US" altLang="zh-CN" sz="3600"/>
              <a:t>___________</a:t>
            </a:r>
            <a:r>
              <a:rPr lang="zh-CN" altLang="en-US" sz="3600"/>
              <a:t>写得好，好在</a:t>
            </a:r>
            <a:r>
              <a:rPr lang="en-US" altLang="zh-CN" sz="3600"/>
              <a:t>__________</a:t>
            </a:r>
            <a:r>
              <a:rPr lang="zh-CN" altLang="en-US" sz="3600"/>
              <a:t>。</a:t>
            </a:r>
            <a:endParaRPr lang="zh-CN" altLang="en-US" sz="360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" name="组合 7"/>
          <p:cNvGrpSpPr/>
          <p:nvPr/>
        </p:nvGrpSpPr>
        <p:grpSpPr>
          <a:xfrm>
            <a:off x="0" y="180395"/>
            <a:ext cx="12190413" cy="773008"/>
            <a:chOff x="0" y="603305"/>
            <a:chExt cx="12190413" cy="773008"/>
          </a:xfrm>
        </p:grpSpPr>
        <p:sp>
          <p:nvSpPr>
            <p:cNvPr id="11" name="矩形 10"/>
            <p:cNvSpPr/>
            <p:nvPr/>
          </p:nvSpPr>
          <p:spPr>
            <a:xfrm flipV="1">
              <a:off x="0" y="1330594"/>
              <a:ext cx="12190413" cy="45719"/>
            </a:xfrm>
            <a:prstGeom prst="rect">
              <a:avLst/>
            </a:prstGeom>
            <a:solidFill>
              <a:srgbClr val="74636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2" name="TextBox 8"/>
            <p:cNvSpPr txBox="1">
              <a:spLocks noChangeArrowheads="1"/>
            </p:cNvSpPr>
            <p:nvPr/>
          </p:nvSpPr>
          <p:spPr bwMode="auto">
            <a:xfrm>
              <a:off x="3733800" y="603305"/>
              <a:ext cx="4722812" cy="53848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 lIns="0" tIns="0" rIns="0" bIns="0" anchor="ctr">
              <a:spAutoFit/>
            </a:bodyPr>
            <a:lstStyle/>
            <a:p>
              <a:pPr algn="ctr" eaLnBrk="1" hangingPunct="1"/>
              <a:r>
                <a:rPr lang="zh-CN" altLang="en-US" sz="3500" b="1" spc="300" dirty="0">
                  <a:solidFill>
                    <a:srgbClr val="746362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黑体" panose="02010609060101010101" pitchFamily="49" charset="-122"/>
                  <a:ea typeface="黑体" panose="02010609060101010101" pitchFamily="49" charset="-122"/>
                  <a:sym typeface="Arial" panose="020B0604020202020204" pitchFamily="34" charset="0"/>
                </a:rPr>
                <a:t>赏析句子</a:t>
              </a:r>
              <a:endParaRPr lang="zh-CN" altLang="en-US" sz="3500" b="1" spc="300" dirty="0">
                <a:solidFill>
                  <a:srgbClr val="74636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黑体" panose="02010609060101010101" pitchFamily="49" charset="-122"/>
                <a:ea typeface="黑体" panose="02010609060101010101" pitchFamily="49" charset="-122"/>
                <a:sym typeface="Arial" panose="020B0604020202020204" pitchFamily="34" charset="0"/>
              </a:endParaRPr>
            </a:p>
          </p:txBody>
        </p:sp>
      </p:grpSp>
      <p:sp>
        <p:nvSpPr>
          <p:cNvPr id="2" name="文本框 1"/>
          <p:cNvSpPr txBox="1"/>
          <p:nvPr/>
        </p:nvSpPr>
        <p:spPr>
          <a:xfrm>
            <a:off x="154305" y="953135"/>
            <a:ext cx="11882755" cy="499999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indent="0" algn="l">
              <a:lnSpc>
                <a:spcPct val="140000"/>
              </a:lnSpc>
              <a:buNone/>
            </a:pPr>
            <a:r>
              <a:rPr lang="en-US" altLang="zh-CN" b="1" dirty="0">
                <a:solidFill>
                  <a:srgbClr val="359757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sym typeface="+mn-ea"/>
              </a:rPr>
              <a:t>       </a:t>
            </a:r>
            <a:r>
              <a:rPr lang="en-US" altLang="zh-CN" sz="2800" b="1" dirty="0">
                <a:solidFill>
                  <a:srgbClr val="359757"/>
                </a:solidFill>
                <a:effectLst/>
                <a:sym typeface="+mn-ea"/>
              </a:rPr>
              <a:t> </a:t>
            </a:r>
            <a:r>
              <a:rPr lang="zh-CN" altLang="en-US" sz="3200" b="1" dirty="0">
                <a:solidFill>
                  <a:srgbClr val="359757"/>
                </a:solidFill>
                <a:effectLst/>
                <a:sym typeface="+mn-ea"/>
              </a:rPr>
              <a:t>根据你的理解，标出</a:t>
            </a:r>
            <a:r>
              <a:rPr lang="en-US" altLang="zh-CN" sz="3200" b="1" dirty="0">
                <a:solidFill>
                  <a:srgbClr val="359757"/>
                </a:solidFill>
                <a:effectLst/>
                <a:sym typeface="+mn-ea"/>
              </a:rPr>
              <a:t>3</a:t>
            </a:r>
            <a:r>
              <a:rPr lang="zh-CN" altLang="en-US" sz="3200" b="1" dirty="0">
                <a:solidFill>
                  <a:srgbClr val="359757"/>
                </a:solidFill>
                <a:effectLst/>
                <a:sym typeface="+mn-ea"/>
              </a:rPr>
              <a:t>段重音和停连，朗读这一段。</a:t>
            </a:r>
            <a:r>
              <a:rPr lang="en-US" altLang="zh-CN" sz="3200" b="1" dirty="0">
                <a:effectLst/>
                <a:sym typeface="+mn-ea"/>
              </a:rPr>
              <a:t>       </a:t>
            </a:r>
            <a:r>
              <a:rPr lang="en-US" altLang="zh-CN" sz="3200" b="1" dirty="0">
                <a:sym typeface="+mn-ea"/>
              </a:rPr>
              <a:t> </a:t>
            </a:r>
            <a:endParaRPr lang="en-US" altLang="zh-CN" sz="3200" b="1" dirty="0">
              <a:sym typeface="+mn-ea"/>
            </a:endParaRPr>
          </a:p>
          <a:p>
            <a:pPr>
              <a:lnSpc>
                <a:spcPct val="140000"/>
              </a:lnSpc>
            </a:pPr>
            <a:r>
              <a:rPr lang="en-US" sz="2800" dirty="0"/>
              <a:t>1</a:t>
            </a:r>
            <a:r>
              <a:rPr lang="zh-CN" altLang="en-US" sz="2800" dirty="0"/>
              <a:t>、</a:t>
            </a:r>
            <a:r>
              <a:rPr lang="zh-CN" altLang="en-US" sz="2800" b="1" dirty="0">
                <a:solidFill>
                  <a:srgbClr val="FF0000"/>
                </a:solidFill>
              </a:rPr>
              <a:t>甲：</a:t>
            </a:r>
            <a:r>
              <a:rPr sz="2800" dirty="0"/>
              <a:t>这一圈小山在冬天特别可爱，好像是把济南放在一个小摇篮里，它们安静不动地低说：“你们放心吧，这儿准保暖和。”</a:t>
            </a:r>
            <a:endParaRPr sz="2800" dirty="0"/>
          </a:p>
          <a:p>
            <a:pPr>
              <a:lnSpc>
                <a:spcPct val="140000"/>
              </a:lnSpc>
            </a:pPr>
            <a:r>
              <a:rPr sz="2800" b="1" dirty="0">
                <a:solidFill>
                  <a:srgbClr val="FF0000"/>
                </a:solidFill>
              </a:rPr>
              <a:t>    乙：</a:t>
            </a:r>
            <a:r>
              <a:rPr sz="2800" dirty="0"/>
              <a:t>这一圈小山围着济南，使济南在冬天也特别暖和．</a:t>
            </a:r>
            <a:endParaRPr sz="2800" dirty="0"/>
          </a:p>
          <a:p>
            <a:pPr>
              <a:lnSpc>
                <a:spcPct val="140000"/>
              </a:lnSpc>
            </a:pPr>
            <a:r>
              <a:rPr sz="2800" dirty="0"/>
              <a:t>     用</a:t>
            </a:r>
            <a:r>
              <a:rPr sz="2800" b="1" dirty="0">
                <a:solidFill>
                  <a:srgbClr val="FF0000"/>
                </a:solidFill>
              </a:rPr>
              <a:t>比喻、拟人</a:t>
            </a:r>
            <a:r>
              <a:rPr sz="2800" dirty="0"/>
              <a:t>手法，用“小摇篮”比喻小山围城的地理环境，</a:t>
            </a:r>
            <a:r>
              <a:rPr lang="zh-CN" sz="2800" dirty="0"/>
              <a:t>显得可爱、温暖</a:t>
            </a:r>
            <a:r>
              <a:rPr sz="2800" dirty="0"/>
              <a:t>。又用</a:t>
            </a:r>
            <a:r>
              <a:rPr sz="2800" b="1" dirty="0">
                <a:solidFill>
                  <a:srgbClr val="FF0000"/>
                </a:solidFill>
              </a:rPr>
              <a:t>拟人</a:t>
            </a:r>
            <a:r>
              <a:rPr lang="zh-CN" sz="2800" b="1" dirty="0">
                <a:solidFill>
                  <a:srgbClr val="FF0000"/>
                </a:solidFill>
              </a:rPr>
              <a:t>手法，山</a:t>
            </a:r>
            <a:r>
              <a:rPr sz="2800" b="1" dirty="0">
                <a:solidFill>
                  <a:srgbClr val="FF0000"/>
                </a:solidFill>
                <a:sym typeface="+mn-ea"/>
              </a:rPr>
              <a:t>温存体贴的抚慰</a:t>
            </a:r>
            <a:r>
              <a:rPr lang="zh-CN" sz="2800" b="1" dirty="0">
                <a:solidFill>
                  <a:srgbClr val="FF0000"/>
                </a:solidFill>
                <a:sym typeface="+mn-ea"/>
              </a:rPr>
              <a:t>，</a:t>
            </a:r>
            <a:r>
              <a:rPr sz="2800" b="1" dirty="0">
                <a:solidFill>
                  <a:srgbClr val="FF0000"/>
                </a:solidFill>
              </a:rPr>
              <a:t>显出</a:t>
            </a:r>
            <a:r>
              <a:rPr sz="2800" b="1" dirty="0">
                <a:solidFill>
                  <a:srgbClr val="FF0000"/>
                </a:solidFill>
              </a:rPr>
              <a:t>脉脉温情</a:t>
            </a:r>
            <a:r>
              <a:rPr sz="2800" b="1" dirty="0"/>
              <a:t>。</a:t>
            </a:r>
            <a:r>
              <a:rPr sz="2800" dirty="0"/>
              <a:t>躺在摇篮里承受母亲体贴入微的抚爱，那当然是最暖和不过的了，</a:t>
            </a:r>
            <a:r>
              <a:rPr lang="zh-CN" sz="2800" dirty="0"/>
              <a:t>体现了</a:t>
            </a:r>
            <a:r>
              <a:rPr sz="2800" dirty="0"/>
              <a:t>“理想境界”的</a:t>
            </a:r>
            <a:r>
              <a:rPr sz="2800" b="1" dirty="0">
                <a:solidFill>
                  <a:srgbClr val="FF0000"/>
                </a:solidFill>
              </a:rPr>
              <a:t>温暖、舒适</a:t>
            </a:r>
            <a:r>
              <a:rPr sz="2800" dirty="0"/>
              <a:t>的特点。</a:t>
            </a:r>
            <a:r>
              <a:rPr lang="en-US" altLang="zh-CN" sz="2800" b="1" dirty="0">
                <a:sym typeface="+mn-ea"/>
              </a:rPr>
              <a:t> </a:t>
            </a:r>
            <a:endParaRPr lang="zh-CN" altLang="en-US" sz="2800" b="1" dirty="0">
              <a:ln w="22225">
                <a:solidFill>
                  <a:schemeClr val="accent2"/>
                </a:solidFill>
                <a:prstDash val="solid"/>
              </a:ln>
              <a:solidFill>
                <a:schemeClr val="accent2">
                  <a:lumMod val="40000"/>
                  <a:lumOff val="60000"/>
                </a:schemeClr>
              </a:solidFill>
              <a:effectLst/>
              <a:sym typeface="+mn-ea"/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900"/>
    </mc:Choice>
    <mc:Fallback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" name="组合 7"/>
          <p:cNvGrpSpPr/>
          <p:nvPr/>
        </p:nvGrpSpPr>
        <p:grpSpPr>
          <a:xfrm>
            <a:off x="0" y="180395"/>
            <a:ext cx="12190413" cy="773008"/>
            <a:chOff x="0" y="603305"/>
            <a:chExt cx="12190413" cy="773008"/>
          </a:xfrm>
        </p:grpSpPr>
        <p:sp>
          <p:nvSpPr>
            <p:cNvPr id="11" name="矩形 10"/>
            <p:cNvSpPr/>
            <p:nvPr/>
          </p:nvSpPr>
          <p:spPr>
            <a:xfrm flipV="1">
              <a:off x="0" y="1330594"/>
              <a:ext cx="12190413" cy="45719"/>
            </a:xfrm>
            <a:prstGeom prst="rect">
              <a:avLst/>
            </a:prstGeom>
            <a:solidFill>
              <a:srgbClr val="74636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2" name="TextBox 8"/>
            <p:cNvSpPr txBox="1">
              <a:spLocks noChangeArrowheads="1"/>
            </p:cNvSpPr>
            <p:nvPr/>
          </p:nvSpPr>
          <p:spPr bwMode="auto">
            <a:xfrm>
              <a:off x="3733800" y="603305"/>
              <a:ext cx="4722812" cy="53848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 lIns="0" tIns="0" rIns="0" bIns="0" anchor="ctr">
              <a:spAutoFit/>
            </a:bodyPr>
            <a:lstStyle/>
            <a:p>
              <a:pPr algn="ctr" eaLnBrk="1" hangingPunct="1"/>
              <a:r>
                <a:rPr lang="zh-CN" altLang="en-US" sz="3500" b="1" spc="300" dirty="0">
                  <a:solidFill>
                    <a:srgbClr val="746362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黑体" panose="02010609060101010101" pitchFamily="49" charset="-122"/>
                  <a:ea typeface="黑体" panose="02010609060101010101" pitchFamily="49" charset="-122"/>
                  <a:sym typeface="Arial" panose="020B0604020202020204" pitchFamily="34" charset="0"/>
                </a:rPr>
                <a:t>句子赏析</a:t>
              </a:r>
              <a:endParaRPr lang="zh-CN" altLang="en-US" sz="3500" b="1" spc="300" dirty="0">
                <a:solidFill>
                  <a:srgbClr val="74636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黑体" panose="02010609060101010101" pitchFamily="49" charset="-122"/>
                <a:ea typeface="黑体" panose="02010609060101010101" pitchFamily="49" charset="-122"/>
                <a:sym typeface="Arial" panose="020B0604020202020204" pitchFamily="34" charset="0"/>
              </a:endParaRPr>
            </a:p>
          </p:txBody>
        </p:sp>
      </p:grpSp>
      <p:sp>
        <p:nvSpPr>
          <p:cNvPr id="31747" name="文本占位符 31746"/>
          <p:cNvSpPr>
            <a:spLocks noGrp="1"/>
          </p:cNvSpPr>
          <p:nvPr>
            <p:ph type="body" idx="1"/>
          </p:nvPr>
        </p:nvSpPr>
        <p:spPr>
          <a:xfrm>
            <a:off x="135890" y="1286510"/>
            <a:ext cx="12054840" cy="5573395"/>
          </a:xfrm>
        </p:spPr>
        <p:txBody>
          <a:bodyPr/>
          <a:lstStyle/>
          <a:p>
            <a:pPr marL="0" indent="0">
              <a:lnSpc>
                <a:spcPct val="140000"/>
              </a:lnSpc>
              <a:buNone/>
            </a:pPr>
            <a:r>
              <a:rPr lang="en-US" altLang="zh-CN" sz="3200" b="1" dirty="0"/>
              <a:t>       2</a:t>
            </a:r>
            <a:r>
              <a:rPr lang="zh-CN" altLang="en-US" sz="3200" b="1" dirty="0"/>
              <a:t>、最妙的是下点小雪呀。看吧，山上的矮松越发的青黑，树尖上顶着</a:t>
            </a:r>
            <a:r>
              <a:rPr lang="zh-CN" altLang="en-US" sz="3200" b="1" dirty="0">
                <a:solidFill>
                  <a:srgbClr val="FF0000"/>
                </a:solidFill>
              </a:rPr>
              <a:t>一髻儿白花</a:t>
            </a:r>
            <a:r>
              <a:rPr lang="zh-CN" altLang="en-US" sz="3200" b="1" dirty="0"/>
              <a:t>，</a:t>
            </a:r>
            <a:r>
              <a:rPr lang="zh-CN" altLang="en-US" sz="3200" b="1" dirty="0">
                <a:solidFill>
                  <a:srgbClr val="FF0000"/>
                </a:solidFill>
              </a:rPr>
              <a:t>好像日本看护妇</a:t>
            </a:r>
            <a:r>
              <a:rPr lang="zh-CN" altLang="en-US" sz="3200" b="1" dirty="0"/>
              <a:t>。</a:t>
            </a:r>
            <a:endParaRPr lang="zh-CN" altLang="en-US" sz="3200" b="1" dirty="0"/>
          </a:p>
          <a:p>
            <a:pPr marL="0" indent="0">
              <a:lnSpc>
                <a:spcPct val="140000"/>
              </a:lnSpc>
              <a:buNone/>
            </a:pPr>
            <a:r>
              <a:rPr lang="zh-CN" altLang="en-US" sz="3200" b="1" dirty="0"/>
              <a:t>  </a:t>
            </a:r>
            <a:r>
              <a:rPr lang="en-US" altLang="zh-CN" sz="3200" b="1" dirty="0"/>
              <a:t>——①</a:t>
            </a:r>
            <a:r>
              <a:rPr lang="zh-CN" altLang="en-US" sz="3200" b="1" dirty="0"/>
              <a:t>山松的“青黑色”，树尖上雪落成的白花，</a:t>
            </a:r>
            <a:r>
              <a:rPr lang="zh-CN" altLang="en-US" sz="3200" b="1" dirty="0">
                <a:solidFill>
                  <a:srgbClr val="FF0000"/>
                </a:solidFill>
              </a:rPr>
              <a:t>色彩</a:t>
            </a:r>
            <a:r>
              <a:rPr lang="zh-CN" altLang="en-US" sz="3200" b="1" dirty="0"/>
              <a:t>鲜明淡雅；</a:t>
            </a:r>
            <a:endParaRPr lang="zh-CN" altLang="en-US" sz="3200" b="1" dirty="0"/>
          </a:p>
          <a:p>
            <a:pPr marL="0" indent="0">
              <a:lnSpc>
                <a:spcPct val="140000"/>
              </a:lnSpc>
              <a:buNone/>
            </a:pPr>
            <a:r>
              <a:rPr lang="zh-CN" altLang="en-US" sz="3200" b="1" dirty="0"/>
              <a:t>          </a:t>
            </a:r>
            <a:r>
              <a:rPr lang="en-US" altLang="zh-CN" sz="3200" b="1" dirty="0">
                <a:solidFill>
                  <a:srgbClr val="000000"/>
                </a:solidFill>
              </a:rPr>
              <a:t>②</a:t>
            </a:r>
            <a:r>
              <a:rPr lang="zh-CN" altLang="en-US" sz="3200" b="1" dirty="0"/>
              <a:t>又以“看护妇”</a:t>
            </a:r>
            <a:r>
              <a:rPr lang="zh-CN" altLang="en-US" sz="3200" b="1" dirty="0">
                <a:solidFill>
                  <a:srgbClr val="FF0000"/>
                </a:solidFill>
              </a:rPr>
              <a:t>比喻</a:t>
            </a:r>
            <a:r>
              <a:rPr lang="zh-CN" altLang="en-US" sz="3200" b="1" dirty="0"/>
              <a:t>树尖上白雪，生动形象。</a:t>
            </a:r>
            <a:endParaRPr lang="zh-CN" altLang="en-US" sz="3200" b="1" dirty="0"/>
          </a:p>
          <a:p>
            <a:pPr marL="0" indent="0">
              <a:lnSpc>
                <a:spcPct val="140000"/>
              </a:lnSpc>
              <a:buNone/>
            </a:pPr>
            <a:r>
              <a:rPr lang="en-US" altLang="zh-CN" sz="3200" b="1" dirty="0">
                <a:solidFill>
                  <a:srgbClr val="000000"/>
                </a:solidFill>
              </a:rPr>
              <a:t>          ③ </a:t>
            </a:r>
            <a:r>
              <a:rPr lang="zh-CN" altLang="en-US" sz="3200" b="1" dirty="0"/>
              <a:t>“呀”“吧”的</a:t>
            </a:r>
            <a:r>
              <a:rPr lang="zh-CN" altLang="en-US" sz="3200" b="1" dirty="0">
                <a:solidFill>
                  <a:srgbClr val="FF0000"/>
                </a:solidFill>
              </a:rPr>
              <a:t>口语词</a:t>
            </a:r>
            <a:r>
              <a:rPr lang="zh-CN" altLang="en-US" sz="3200" b="1" dirty="0"/>
              <a:t>起到了让语言活泼起来的作用。</a:t>
            </a:r>
            <a:endParaRPr lang="zh-CN" altLang="en-US" sz="3200" b="1" dirty="0">
              <a:solidFill>
                <a:srgbClr val="FF0000"/>
              </a:solidFill>
            </a:endParaRPr>
          </a:p>
          <a:p>
            <a:pPr marL="0" indent="0">
              <a:lnSpc>
                <a:spcPct val="140000"/>
              </a:lnSpc>
              <a:buNone/>
            </a:pPr>
            <a:r>
              <a:rPr lang="zh-CN" altLang="en-US" sz="3200" b="1" dirty="0">
                <a:solidFill>
                  <a:srgbClr val="FF0000"/>
                </a:solidFill>
              </a:rPr>
              <a:t>                                               </a:t>
            </a:r>
            <a:r>
              <a:rPr lang="zh-CN" altLang="en-US" sz="3200" b="1" dirty="0">
                <a:ln w="12700">
                  <a:solidFill>
                    <a:schemeClr val="accent3">
                      <a:lumMod val="50000"/>
                    </a:schemeClr>
                  </a:solidFill>
                  <a:prstDash val="solid"/>
                </a:ln>
                <a:pattFill prst="narHorz">
                  <a:fgClr>
                    <a:schemeClr val="accent3"/>
                  </a:fgClr>
                  <a:bgClr>
                    <a:schemeClr val="accent3">
                      <a:lumMod val="40000"/>
                      <a:lumOff val="60000"/>
                    </a:schemeClr>
                  </a:bgClr>
                </a:pattFill>
                <a:effectLst>
                  <a:innerShdw blurRad="177800">
                    <a:schemeClr val="accent3">
                      <a:lumMod val="50000"/>
                    </a:schemeClr>
                  </a:innerShdw>
                </a:effectLst>
              </a:rPr>
              <a:t> </a:t>
            </a:r>
            <a:r>
              <a:rPr lang="zh-CN" altLang="en-US" sz="4000" b="1" dirty="0">
                <a:ln w="12700">
                  <a:solidFill>
                    <a:schemeClr val="accent3">
                      <a:lumMod val="50000"/>
                    </a:schemeClr>
                  </a:solidFill>
                  <a:prstDash val="solid"/>
                </a:ln>
                <a:pattFill prst="narHorz">
                  <a:fgClr>
                    <a:schemeClr val="accent3"/>
                  </a:fgClr>
                  <a:bgClr>
                    <a:schemeClr val="accent3">
                      <a:lumMod val="40000"/>
                      <a:lumOff val="60000"/>
                    </a:schemeClr>
                  </a:bgClr>
                </a:pattFill>
                <a:effectLst>
                  <a:innerShdw blurRad="177800">
                    <a:schemeClr val="accent3">
                      <a:lumMod val="50000"/>
                    </a:schemeClr>
                  </a:innerShdw>
                </a:effectLst>
              </a:rPr>
              <a:t>情景交融</a:t>
            </a:r>
            <a:endParaRPr lang="zh-CN" altLang="en-US" sz="4000" b="1" dirty="0">
              <a:ln w="12700">
                <a:solidFill>
                  <a:schemeClr val="accent3">
                    <a:lumMod val="50000"/>
                  </a:schemeClr>
                </a:solidFill>
                <a:prstDash val="solid"/>
              </a:ln>
              <a:pattFill prst="narHorz">
                <a:fgClr>
                  <a:schemeClr val="accent3"/>
                </a:fgClr>
                <a:bgClr>
                  <a:schemeClr val="accent3">
                    <a:lumMod val="40000"/>
                    <a:lumOff val="60000"/>
                  </a:schemeClr>
                </a:bgClr>
              </a:pattFill>
              <a:effectLst>
                <a:innerShdw blurRad="177800">
                  <a:schemeClr val="accent3">
                    <a:lumMod val="50000"/>
                  </a:schemeClr>
                </a:innerShdw>
              </a:effectLst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900"/>
    </mc:Choice>
    <mc:Fallback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74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174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174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74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174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174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74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174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174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74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3174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3174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" name="组合 7"/>
          <p:cNvGrpSpPr/>
          <p:nvPr/>
        </p:nvGrpSpPr>
        <p:grpSpPr>
          <a:xfrm>
            <a:off x="0" y="180395"/>
            <a:ext cx="12190413" cy="773008"/>
            <a:chOff x="0" y="603305"/>
            <a:chExt cx="12190413" cy="773008"/>
          </a:xfrm>
        </p:grpSpPr>
        <p:sp>
          <p:nvSpPr>
            <p:cNvPr id="11" name="矩形 10"/>
            <p:cNvSpPr/>
            <p:nvPr/>
          </p:nvSpPr>
          <p:spPr>
            <a:xfrm flipV="1">
              <a:off x="0" y="1330594"/>
              <a:ext cx="12190413" cy="45719"/>
            </a:xfrm>
            <a:prstGeom prst="rect">
              <a:avLst/>
            </a:prstGeom>
            <a:solidFill>
              <a:srgbClr val="74636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2" name="TextBox 8"/>
            <p:cNvSpPr txBox="1">
              <a:spLocks noChangeArrowheads="1"/>
            </p:cNvSpPr>
            <p:nvPr/>
          </p:nvSpPr>
          <p:spPr bwMode="auto">
            <a:xfrm>
              <a:off x="3733800" y="603305"/>
              <a:ext cx="4722812" cy="53848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 lIns="0" tIns="0" rIns="0" bIns="0" anchor="ctr">
              <a:spAutoFit/>
            </a:bodyPr>
            <a:lstStyle/>
            <a:p>
              <a:pPr algn="ctr" eaLnBrk="1" hangingPunct="1"/>
              <a:r>
                <a:rPr lang="zh-CN" altLang="en-US" sz="3500" b="1" spc="300" dirty="0">
                  <a:solidFill>
                    <a:srgbClr val="746362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黑体" panose="02010609060101010101" pitchFamily="49" charset="-122"/>
                  <a:ea typeface="黑体" panose="02010609060101010101" pitchFamily="49" charset="-122"/>
                  <a:sym typeface="Arial" panose="020B0604020202020204" pitchFamily="34" charset="0"/>
                </a:rPr>
                <a:t>句子赏析</a:t>
              </a:r>
              <a:endParaRPr lang="zh-CN" altLang="en-US" sz="3500" b="1" spc="300" dirty="0">
                <a:solidFill>
                  <a:srgbClr val="74636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黑体" panose="02010609060101010101" pitchFamily="49" charset="-122"/>
                <a:ea typeface="黑体" panose="02010609060101010101" pitchFamily="49" charset="-122"/>
                <a:sym typeface="Arial" panose="020B0604020202020204" pitchFamily="34" charset="0"/>
              </a:endParaRPr>
            </a:p>
          </p:txBody>
        </p:sp>
      </p:grpSp>
      <p:sp>
        <p:nvSpPr>
          <p:cNvPr id="31747" name="文本占位符 31746"/>
          <p:cNvSpPr>
            <a:spLocks noGrp="1"/>
          </p:cNvSpPr>
          <p:nvPr>
            <p:ph type="body" idx="1"/>
          </p:nvPr>
        </p:nvSpPr>
        <p:spPr>
          <a:xfrm>
            <a:off x="157662" y="1286193"/>
            <a:ext cx="11376025" cy="5573395"/>
          </a:xfrm>
        </p:spPr>
        <p:txBody>
          <a:bodyPr/>
          <a:lstStyle/>
          <a:p>
            <a:pPr marL="0" indent="0">
              <a:lnSpc>
                <a:spcPct val="140000"/>
              </a:lnSpc>
              <a:buNone/>
            </a:pPr>
            <a:r>
              <a:rPr lang="en-US" altLang="zh-CN" sz="3200" b="1" dirty="0"/>
              <a:t>       3</a:t>
            </a:r>
            <a:r>
              <a:rPr lang="zh-CN" altLang="en-US" sz="3200" b="1" dirty="0"/>
              <a:t>、</a:t>
            </a:r>
            <a:r>
              <a:rPr lang="zh-CN" altLang="en-US" sz="3200" b="1" dirty="0">
                <a:solidFill>
                  <a:srgbClr val="333333"/>
                </a:solidFill>
                <a:latin typeface="Arial" panose="020B0604020202020204" pitchFamily="34" charset="0"/>
              </a:rPr>
              <a:t>山坡上</a:t>
            </a:r>
            <a:r>
              <a:rPr lang="zh-CN" altLang="en-US" sz="3200" b="1" dirty="0">
                <a:solidFill>
                  <a:srgbClr val="FF0000"/>
                </a:solidFill>
                <a:latin typeface="Arial" panose="020B0604020202020204" pitchFamily="34" charset="0"/>
              </a:rPr>
              <a:t>卧</a:t>
            </a:r>
            <a:r>
              <a:rPr lang="zh-CN" altLang="en-US" sz="3200" b="1" dirty="0">
                <a:solidFill>
                  <a:srgbClr val="333333"/>
                </a:solidFill>
                <a:latin typeface="Arial" panose="020B0604020202020204" pitchFamily="34" charset="0"/>
              </a:rPr>
              <a:t>着些小村庄，小村庄的房顶上</a:t>
            </a:r>
            <a:r>
              <a:rPr lang="zh-CN" altLang="en-US" sz="3200" b="1" dirty="0">
                <a:solidFill>
                  <a:srgbClr val="FF0000"/>
                </a:solidFill>
                <a:latin typeface="Arial" panose="020B0604020202020204" pitchFamily="34" charset="0"/>
              </a:rPr>
              <a:t>卧</a:t>
            </a:r>
            <a:r>
              <a:rPr lang="zh-CN" altLang="en-US" sz="3200" b="1" dirty="0">
                <a:solidFill>
                  <a:srgbClr val="333333"/>
                </a:solidFill>
                <a:latin typeface="Arial" panose="020B0604020202020204" pitchFamily="34" charset="0"/>
              </a:rPr>
              <a:t>着点雪。</a:t>
            </a:r>
            <a:endParaRPr lang="en-US" altLang="zh-CN" sz="3200" b="1" dirty="0">
              <a:solidFill>
                <a:srgbClr val="333333"/>
              </a:solidFill>
              <a:latin typeface="Arial" panose="020B0604020202020204" pitchFamily="34" charset="0"/>
            </a:endParaRPr>
          </a:p>
          <a:p>
            <a:pPr marL="0" indent="0">
              <a:lnSpc>
                <a:spcPct val="140000"/>
              </a:lnSpc>
              <a:buNone/>
            </a:pPr>
            <a:r>
              <a:rPr lang="en-US" altLang="zh-CN" sz="3200" b="1" dirty="0">
                <a:solidFill>
                  <a:srgbClr val="FF0000"/>
                </a:solidFill>
              </a:rPr>
              <a:t>——</a:t>
            </a:r>
            <a:r>
              <a:rPr lang="zh-CN" altLang="en-US" sz="3200" b="1" dirty="0">
                <a:solidFill>
                  <a:srgbClr val="FF0000"/>
                </a:solidFill>
                <a:hlinkClick r:id="rId1" action="ppaction://hlinksldjump"/>
              </a:rPr>
              <a:t>比拟</a:t>
            </a:r>
            <a:r>
              <a:rPr lang="zh-CN" altLang="en-US" sz="3200" b="1" dirty="0">
                <a:solidFill>
                  <a:srgbClr val="FF0000"/>
                </a:solidFill>
              </a:rPr>
              <a:t>手法，村庄“卧”在山坡上，雪“卧”在屋顶，写出了山坡的安静、闲适的氛围。化静为动，更为生动。</a:t>
            </a:r>
            <a:endParaRPr lang="en-US" altLang="zh-CN" sz="3200" b="1" dirty="0">
              <a:solidFill>
                <a:srgbClr val="FF0000"/>
              </a:solidFill>
            </a:endParaRPr>
          </a:p>
          <a:p>
            <a:pPr marL="0" indent="0">
              <a:lnSpc>
                <a:spcPct val="140000"/>
              </a:lnSpc>
              <a:buNone/>
            </a:pPr>
            <a:r>
              <a:rPr lang="zh-CN" altLang="en-US" sz="3200" b="1" dirty="0">
                <a:ln w="12700">
                  <a:solidFill>
                    <a:schemeClr val="accent3">
                      <a:lumMod val="50000"/>
                    </a:schemeClr>
                  </a:solidFill>
                  <a:prstDash val="solid"/>
                </a:ln>
                <a:pattFill prst="narHorz">
                  <a:fgClr>
                    <a:schemeClr val="accent3"/>
                  </a:fgClr>
                  <a:bgClr>
                    <a:schemeClr val="accent3">
                      <a:lumMod val="40000"/>
                      <a:lumOff val="60000"/>
                    </a:schemeClr>
                  </a:bgClr>
                </a:pattFill>
                <a:effectLst>
                  <a:innerShdw blurRad="177800">
                    <a:schemeClr val="accent3">
                      <a:lumMod val="50000"/>
                    </a:schemeClr>
                  </a:innerShdw>
                </a:effectLst>
              </a:rPr>
              <a:t>      用“卧”字比拟手法写一个句子。</a:t>
            </a:r>
            <a:endParaRPr lang="zh-CN" altLang="en-US" sz="4000" b="1" dirty="0">
              <a:ln w="12700">
                <a:solidFill>
                  <a:schemeClr val="accent3">
                    <a:lumMod val="50000"/>
                  </a:schemeClr>
                </a:solidFill>
                <a:prstDash val="solid"/>
              </a:ln>
              <a:pattFill prst="narHorz">
                <a:fgClr>
                  <a:schemeClr val="accent3"/>
                </a:fgClr>
                <a:bgClr>
                  <a:schemeClr val="accent3">
                    <a:lumMod val="40000"/>
                    <a:lumOff val="60000"/>
                  </a:schemeClr>
                </a:bgClr>
              </a:pattFill>
              <a:effectLst>
                <a:innerShdw blurRad="177800">
                  <a:schemeClr val="accent3">
                    <a:lumMod val="50000"/>
                  </a:schemeClr>
                </a:innerShdw>
              </a:effectLst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900"/>
    </mc:Choice>
    <mc:Fallback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74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174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174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74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174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174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" name="组合 7"/>
          <p:cNvGrpSpPr/>
          <p:nvPr/>
        </p:nvGrpSpPr>
        <p:grpSpPr>
          <a:xfrm>
            <a:off x="0" y="180395"/>
            <a:ext cx="12190413" cy="773008"/>
            <a:chOff x="0" y="603305"/>
            <a:chExt cx="12190413" cy="773008"/>
          </a:xfrm>
        </p:grpSpPr>
        <p:sp>
          <p:nvSpPr>
            <p:cNvPr id="11" name="矩形 10"/>
            <p:cNvSpPr/>
            <p:nvPr/>
          </p:nvSpPr>
          <p:spPr>
            <a:xfrm flipV="1">
              <a:off x="0" y="1330594"/>
              <a:ext cx="12190413" cy="45719"/>
            </a:xfrm>
            <a:prstGeom prst="rect">
              <a:avLst/>
            </a:prstGeom>
            <a:solidFill>
              <a:srgbClr val="74636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2" name="TextBox 8"/>
            <p:cNvSpPr txBox="1">
              <a:spLocks noChangeArrowheads="1"/>
            </p:cNvSpPr>
            <p:nvPr/>
          </p:nvSpPr>
          <p:spPr bwMode="auto">
            <a:xfrm>
              <a:off x="3733800" y="603305"/>
              <a:ext cx="4722812" cy="53848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 lIns="0" tIns="0" rIns="0" bIns="0" anchor="ctr">
              <a:spAutoFit/>
            </a:bodyPr>
            <a:lstStyle/>
            <a:p>
              <a:pPr algn="ctr" eaLnBrk="1" hangingPunct="1"/>
              <a:r>
                <a:rPr lang="zh-CN" altLang="en-US" sz="3500" b="1" spc="300" dirty="0">
                  <a:solidFill>
                    <a:srgbClr val="746362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黑体" panose="02010609060101010101" pitchFamily="49" charset="-122"/>
                  <a:ea typeface="黑体" panose="02010609060101010101" pitchFamily="49" charset="-122"/>
                  <a:sym typeface="Arial" panose="020B0604020202020204" pitchFamily="34" charset="0"/>
                </a:rPr>
                <a:t>句子赏析</a:t>
              </a:r>
              <a:endParaRPr lang="zh-CN" altLang="en-US" sz="3500" b="1" spc="300" dirty="0">
                <a:solidFill>
                  <a:srgbClr val="74636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黑体" panose="02010609060101010101" pitchFamily="49" charset="-122"/>
                <a:ea typeface="黑体" panose="02010609060101010101" pitchFamily="49" charset="-122"/>
                <a:sym typeface="Arial" panose="020B0604020202020204" pitchFamily="34" charset="0"/>
              </a:endParaRPr>
            </a:p>
          </p:txBody>
        </p:sp>
      </p:grp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356417" y="1570355"/>
            <a:ext cx="11231245" cy="4938395"/>
          </a:xfrm>
        </p:spPr>
        <p:txBody>
          <a:bodyPr>
            <a:normAutofit/>
          </a:bodyPr>
          <a:lstStyle/>
          <a:p>
            <a:pPr marL="0" indent="0" algn="l">
              <a:lnSpc>
                <a:spcPct val="140000"/>
              </a:lnSpc>
              <a:buNone/>
            </a:pPr>
            <a:r>
              <a:rPr lang="en-US" altLang="zh-CN" sz="3300" b="1" dirty="0">
                <a:solidFill>
                  <a:srgbClr val="333333"/>
                </a:solidFill>
                <a:latin typeface="Arial" panose="020B0604020202020204" pitchFamily="34" charset="0"/>
              </a:rPr>
              <a:t>4</a:t>
            </a:r>
            <a:r>
              <a:rPr lang="zh-CN" altLang="en-US" sz="3300" b="1" dirty="0">
                <a:solidFill>
                  <a:srgbClr val="333333"/>
                </a:solidFill>
                <a:latin typeface="Arial" panose="020B0604020202020204" pitchFamily="34" charset="0"/>
              </a:rPr>
              <a:t>、天儿越晴，水藻越绿，就凭这些绿的精神，水也不忍得冻上，况且那些长枝的垂柳还要在水里照个影儿呢！</a:t>
            </a:r>
            <a:endParaRPr lang="zh-CN" altLang="en-US" sz="3300" b="1" dirty="0">
              <a:solidFill>
                <a:srgbClr val="333333"/>
              </a:solidFill>
              <a:latin typeface="Arial" panose="020B0604020202020204" pitchFamily="34" charset="0"/>
            </a:endParaRPr>
          </a:p>
          <a:p>
            <a:pPr marL="0" indent="0" algn="l">
              <a:lnSpc>
                <a:spcPct val="140000"/>
              </a:lnSpc>
              <a:buNone/>
            </a:pPr>
            <a:r>
              <a:rPr lang="zh-CN" altLang="en-US" sz="3600" b="1" dirty="0"/>
              <a:t>  </a:t>
            </a:r>
            <a:r>
              <a:rPr lang="en-US" altLang="zh-CN" sz="3600" b="1" dirty="0">
                <a:solidFill>
                  <a:srgbClr val="FF0000"/>
                </a:solidFill>
              </a:rPr>
              <a:t>——</a:t>
            </a:r>
            <a:r>
              <a:rPr lang="zh-CN" altLang="en-US" sz="3300" b="1" dirty="0">
                <a:solidFill>
                  <a:srgbClr val="FF0000"/>
                </a:solidFill>
              </a:rPr>
              <a:t>采用了拟人的修辞手法，“不忍得”赋予了水以人的情感与灵气，表现了水的“绿的精神”之珍贵、可爱、美丽。</a:t>
            </a:r>
            <a:endParaRPr lang="zh-CN" altLang="en-US" sz="3300" b="1" dirty="0">
              <a:solidFill>
                <a:srgbClr val="FF0000"/>
              </a:solidFill>
            </a:endParaRPr>
          </a:p>
          <a:p>
            <a:pPr marL="0" indent="0" algn="l">
              <a:lnSpc>
                <a:spcPct val="140000"/>
              </a:lnSpc>
              <a:buNone/>
            </a:pPr>
            <a:r>
              <a:rPr lang="zh-CN" altLang="en-US" sz="3600" b="1" dirty="0">
                <a:solidFill>
                  <a:srgbClr val="FF0000"/>
                </a:solidFill>
              </a:rPr>
              <a:t>                                    </a:t>
            </a:r>
            <a:r>
              <a:rPr lang="zh-CN" altLang="en-US" sz="4000" b="1" dirty="0">
                <a:solidFill>
                  <a:srgbClr val="FF0000"/>
                </a:solidFill>
              </a:rPr>
              <a:t> </a:t>
            </a:r>
            <a:r>
              <a:rPr lang="zh-CN" altLang="en-US" sz="4000" b="1" dirty="0">
                <a:ln w="12700">
                  <a:solidFill>
                    <a:schemeClr val="accent3">
                      <a:lumMod val="50000"/>
                    </a:schemeClr>
                  </a:solidFill>
                  <a:prstDash val="solid"/>
                </a:ln>
                <a:pattFill prst="narHorz">
                  <a:fgClr>
                    <a:schemeClr val="accent3"/>
                  </a:fgClr>
                  <a:bgClr>
                    <a:schemeClr val="accent3">
                      <a:lumMod val="40000"/>
                      <a:lumOff val="60000"/>
                    </a:schemeClr>
                  </a:bgClr>
                </a:pattFill>
                <a:effectLst>
                  <a:innerShdw blurRad="177800">
                    <a:schemeClr val="accent3">
                      <a:lumMod val="50000"/>
                    </a:schemeClr>
                  </a:innerShdw>
                </a:effectLst>
              </a:rPr>
              <a:t>情景交融</a:t>
            </a:r>
            <a:endParaRPr lang="zh-CN" altLang="en-US" sz="4000" b="1" dirty="0">
              <a:ln w="12700">
                <a:solidFill>
                  <a:schemeClr val="accent3">
                    <a:lumMod val="50000"/>
                  </a:schemeClr>
                </a:solidFill>
                <a:prstDash val="solid"/>
              </a:ln>
              <a:pattFill prst="narHorz">
                <a:fgClr>
                  <a:schemeClr val="accent3"/>
                </a:fgClr>
                <a:bgClr>
                  <a:schemeClr val="accent3">
                    <a:lumMod val="40000"/>
                    <a:lumOff val="60000"/>
                  </a:schemeClr>
                </a:bgClr>
              </a:pattFill>
              <a:effectLst>
                <a:innerShdw blurRad="177800">
                  <a:schemeClr val="accent3">
                    <a:lumMod val="50000"/>
                  </a:schemeClr>
                </a:innerShdw>
              </a:effectLst>
            </a:endParaRPr>
          </a:p>
        </p:txBody>
      </p:sp>
      <p:sp>
        <p:nvSpPr>
          <p:cNvPr id="2" name="文本框 1"/>
          <p:cNvSpPr txBox="1"/>
          <p:nvPr/>
        </p:nvSpPr>
        <p:spPr>
          <a:xfrm>
            <a:off x="5284403" y="1000269"/>
            <a:ext cx="781435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800" dirty="0"/>
              <a:t>朗读第</a:t>
            </a:r>
            <a:r>
              <a:rPr lang="en-US" altLang="zh-CN" sz="2800" dirty="0"/>
              <a:t>6</a:t>
            </a:r>
            <a:r>
              <a:rPr lang="zh-CN" altLang="en-US" sz="2800" dirty="0"/>
              <a:t>段</a:t>
            </a:r>
            <a:endParaRPr lang="zh-CN" altLang="en-US" sz="2800" dirty="0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900"/>
    </mc:Choice>
    <mc:Fallback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" name="组合 7"/>
          <p:cNvGrpSpPr/>
          <p:nvPr/>
        </p:nvGrpSpPr>
        <p:grpSpPr>
          <a:xfrm>
            <a:off x="0" y="180395"/>
            <a:ext cx="12190413" cy="773008"/>
            <a:chOff x="0" y="603305"/>
            <a:chExt cx="12190413" cy="773008"/>
          </a:xfrm>
        </p:grpSpPr>
        <p:sp>
          <p:nvSpPr>
            <p:cNvPr id="11" name="矩形 10"/>
            <p:cNvSpPr/>
            <p:nvPr/>
          </p:nvSpPr>
          <p:spPr>
            <a:xfrm flipV="1">
              <a:off x="0" y="1330594"/>
              <a:ext cx="12190413" cy="45719"/>
            </a:xfrm>
            <a:prstGeom prst="rect">
              <a:avLst/>
            </a:prstGeom>
            <a:solidFill>
              <a:srgbClr val="74636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2" name="TextBox 8"/>
            <p:cNvSpPr txBox="1">
              <a:spLocks noChangeArrowheads="1"/>
            </p:cNvSpPr>
            <p:nvPr/>
          </p:nvSpPr>
          <p:spPr bwMode="auto">
            <a:xfrm>
              <a:off x="3733800" y="603305"/>
              <a:ext cx="4722812" cy="53848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 lIns="0" tIns="0" rIns="0" bIns="0" anchor="ctr">
              <a:spAutoFit/>
            </a:bodyPr>
            <a:lstStyle/>
            <a:p>
              <a:pPr algn="ctr" eaLnBrk="1" hangingPunct="1"/>
              <a:r>
                <a:rPr lang="zh-CN" altLang="en-US" sz="3500" b="1" spc="300" dirty="0">
                  <a:solidFill>
                    <a:srgbClr val="746362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黑体" panose="02010609060101010101" pitchFamily="49" charset="-122"/>
                  <a:ea typeface="黑体" panose="02010609060101010101" pitchFamily="49" charset="-122"/>
                  <a:sym typeface="Arial" panose="020B0604020202020204" pitchFamily="34" charset="0"/>
                </a:rPr>
                <a:t>句子赏析</a:t>
              </a:r>
              <a:endParaRPr lang="zh-CN" altLang="en-US" sz="3500" b="1" spc="300" dirty="0">
                <a:solidFill>
                  <a:srgbClr val="74636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黑体" panose="02010609060101010101" pitchFamily="49" charset="-122"/>
                <a:ea typeface="黑体" panose="02010609060101010101" pitchFamily="49" charset="-122"/>
                <a:sym typeface="Arial" panose="020B0604020202020204" pitchFamily="34" charset="0"/>
              </a:endParaRPr>
            </a:p>
          </p:txBody>
        </p:sp>
      </p:grp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367302" y="1570355"/>
            <a:ext cx="11231245" cy="4938395"/>
          </a:xfrm>
        </p:spPr>
        <p:txBody>
          <a:bodyPr>
            <a:normAutofit fontScale="97500" lnSpcReduction="20000"/>
          </a:bodyPr>
          <a:lstStyle/>
          <a:p>
            <a:pPr marL="0" indent="0">
              <a:lnSpc>
                <a:spcPct val="140000"/>
              </a:lnSpc>
              <a:buNone/>
            </a:pPr>
            <a:r>
              <a:rPr lang="en-US" altLang="zh-CN" sz="3300" b="1" dirty="0">
                <a:solidFill>
                  <a:srgbClr val="333333"/>
                </a:solidFill>
                <a:latin typeface="Arial" panose="020B0604020202020204" pitchFamily="34" charset="0"/>
              </a:rPr>
              <a:t>5</a:t>
            </a:r>
            <a:r>
              <a:rPr lang="zh-CN" altLang="en-US" sz="3300" b="1" dirty="0">
                <a:solidFill>
                  <a:srgbClr val="333333"/>
                </a:solidFill>
                <a:latin typeface="Arial" panose="020B0604020202020204" pitchFamily="34" charset="0"/>
              </a:rPr>
              <a:t>、看吧，由澄清的河水慢慢往上看吧，空中，</a:t>
            </a:r>
            <a:r>
              <a:rPr lang="zh-CN" altLang="en-US" sz="3300" b="1" dirty="0">
                <a:solidFill>
                  <a:srgbClr val="333333"/>
                </a:solidFill>
                <a:latin typeface="Arial" panose="020B0604020202020204" pitchFamily="34" charset="0"/>
                <a:hlinkClick r:id="rId1"/>
              </a:rPr>
              <a:t>半空中</a:t>
            </a:r>
            <a:r>
              <a:rPr lang="zh-CN" altLang="en-US" sz="3300" b="1" dirty="0">
                <a:solidFill>
                  <a:srgbClr val="333333"/>
                </a:solidFill>
                <a:latin typeface="Arial" panose="020B0604020202020204" pitchFamily="34" charset="0"/>
              </a:rPr>
              <a:t>，天上，自上而下全是那么清亮，那么蓝汪汪的，整个的是块空灵的</a:t>
            </a:r>
            <a:r>
              <a:rPr lang="zh-CN" altLang="en-US" sz="3300" b="1" dirty="0">
                <a:solidFill>
                  <a:srgbClr val="333333"/>
                </a:solidFill>
                <a:latin typeface="Arial" panose="020B0604020202020204" pitchFamily="34" charset="0"/>
                <a:hlinkClick r:id="rId2"/>
              </a:rPr>
              <a:t>蓝水晶</a:t>
            </a:r>
            <a:r>
              <a:rPr lang="zh-CN" altLang="en-US" sz="3300" b="1" dirty="0">
                <a:solidFill>
                  <a:srgbClr val="333333"/>
                </a:solidFill>
                <a:latin typeface="Arial" panose="020B0604020202020204" pitchFamily="34" charset="0"/>
              </a:rPr>
              <a:t>。这块水晶里，包着红屋顶，</a:t>
            </a:r>
            <a:r>
              <a:rPr lang="zh-CN" altLang="en-US" sz="3300" b="1" dirty="0">
                <a:solidFill>
                  <a:srgbClr val="333333"/>
                </a:solidFill>
                <a:latin typeface="Arial" panose="020B0604020202020204" pitchFamily="34" charset="0"/>
                <a:hlinkClick r:id="rId3"/>
              </a:rPr>
              <a:t>黄草山</a:t>
            </a:r>
            <a:r>
              <a:rPr lang="zh-CN" altLang="en-US" sz="3300" b="1" dirty="0">
                <a:solidFill>
                  <a:srgbClr val="333333"/>
                </a:solidFill>
                <a:latin typeface="Arial" panose="020B0604020202020204" pitchFamily="34" charset="0"/>
              </a:rPr>
              <a:t>，像地毯上的小团花的灰色树影。</a:t>
            </a:r>
            <a:r>
              <a:rPr lang="zh-CN" altLang="en-US" sz="3300" b="1" dirty="0"/>
              <a:t>  </a:t>
            </a:r>
            <a:r>
              <a:rPr lang="zh-CN" altLang="en-US" sz="3300" b="1" dirty="0">
                <a:solidFill>
                  <a:srgbClr val="FF0000"/>
                </a:solidFill>
              </a:rPr>
              <a:t>（独特的感受，摘抄）</a:t>
            </a:r>
            <a:endParaRPr lang="en-US" altLang="zh-CN" sz="3300" b="1" dirty="0">
              <a:solidFill>
                <a:srgbClr val="FF0000"/>
              </a:solidFill>
            </a:endParaRPr>
          </a:p>
          <a:p>
            <a:pPr marL="0" indent="0">
              <a:lnSpc>
                <a:spcPct val="140000"/>
              </a:lnSpc>
              <a:buNone/>
            </a:pPr>
            <a:r>
              <a:rPr lang="en-US" altLang="zh-CN" sz="3600" b="1" dirty="0">
                <a:solidFill>
                  <a:srgbClr val="FF0000"/>
                </a:solidFill>
              </a:rPr>
              <a:t>——</a:t>
            </a:r>
            <a:r>
              <a:rPr lang="zh-CN" altLang="en-US" sz="3300" b="1" dirty="0">
                <a:solidFill>
                  <a:srgbClr val="FF0000"/>
                </a:solidFill>
              </a:rPr>
              <a:t>想象、比喻，将天光、水色融为一体，比喻为一个水晶，描绘出济南的色彩明丽，清澈透亮。</a:t>
            </a:r>
            <a:r>
              <a:rPr lang="zh-CN" altLang="en-US" sz="3600" b="1" dirty="0">
                <a:solidFill>
                  <a:srgbClr val="FF0000"/>
                </a:solidFill>
              </a:rPr>
              <a:t>                                    </a:t>
            </a:r>
            <a:r>
              <a:rPr lang="zh-CN" altLang="en-US" sz="4000" b="1" dirty="0">
                <a:solidFill>
                  <a:srgbClr val="FF0000"/>
                </a:solidFill>
              </a:rPr>
              <a:t> </a:t>
            </a:r>
            <a:r>
              <a:rPr lang="zh-CN" altLang="en-US" sz="4000" b="1" dirty="0">
                <a:ln w="12700">
                  <a:solidFill>
                    <a:schemeClr val="accent3">
                      <a:lumMod val="50000"/>
                    </a:schemeClr>
                  </a:solidFill>
                  <a:prstDash val="solid"/>
                </a:ln>
                <a:pattFill prst="narHorz">
                  <a:fgClr>
                    <a:schemeClr val="accent3"/>
                  </a:fgClr>
                  <a:bgClr>
                    <a:schemeClr val="accent3">
                      <a:lumMod val="40000"/>
                      <a:lumOff val="60000"/>
                    </a:schemeClr>
                  </a:bgClr>
                </a:pattFill>
                <a:effectLst>
                  <a:innerShdw blurRad="177800">
                    <a:schemeClr val="accent3">
                      <a:lumMod val="50000"/>
                    </a:schemeClr>
                  </a:innerShdw>
                </a:effectLst>
              </a:rPr>
              <a:t>情景交融</a:t>
            </a:r>
            <a:endParaRPr lang="zh-CN" altLang="en-US" sz="4000" b="1" dirty="0">
              <a:ln w="12700">
                <a:solidFill>
                  <a:schemeClr val="accent3">
                    <a:lumMod val="50000"/>
                  </a:schemeClr>
                </a:solidFill>
                <a:prstDash val="solid"/>
              </a:ln>
              <a:pattFill prst="narHorz">
                <a:fgClr>
                  <a:schemeClr val="accent3"/>
                </a:fgClr>
                <a:bgClr>
                  <a:schemeClr val="accent3">
                    <a:lumMod val="40000"/>
                    <a:lumOff val="60000"/>
                  </a:schemeClr>
                </a:bgClr>
              </a:pattFill>
              <a:effectLst>
                <a:innerShdw blurRad="177800">
                  <a:schemeClr val="accent3">
                    <a:lumMod val="50000"/>
                  </a:schemeClr>
                </a:innerShdw>
              </a:effectLst>
            </a:endParaRPr>
          </a:p>
        </p:txBody>
      </p:sp>
      <p:sp>
        <p:nvSpPr>
          <p:cNvPr id="2" name="文本框 1"/>
          <p:cNvSpPr txBox="1"/>
          <p:nvPr/>
        </p:nvSpPr>
        <p:spPr>
          <a:xfrm>
            <a:off x="5284403" y="1000269"/>
            <a:ext cx="781435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800" dirty="0"/>
              <a:t>朗读第</a:t>
            </a:r>
            <a:r>
              <a:rPr lang="en-US" altLang="zh-CN" sz="2800" dirty="0"/>
              <a:t>6</a:t>
            </a:r>
            <a:r>
              <a:rPr lang="zh-CN" altLang="en-US" sz="2800" dirty="0"/>
              <a:t>段</a:t>
            </a:r>
            <a:endParaRPr lang="zh-CN" altLang="en-US" sz="2800" dirty="0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900"/>
    </mc:Choice>
    <mc:Fallback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" name="文本框 1"/>
          <p:cNvSpPr txBox="1"/>
          <p:nvPr/>
        </p:nvSpPr>
        <p:spPr>
          <a:xfrm>
            <a:off x="2268855" y="2362835"/>
            <a:ext cx="8484870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r>
              <a:rPr lang="zh-CN" altLang="en-US" sz="4400" b="1"/>
              <a:t>济南的冬天？   冬天的济南？</a:t>
            </a:r>
            <a:endParaRPr lang="zh-CN" altLang="en-US" sz="4400" b="1"/>
          </a:p>
        </p:txBody>
      </p:sp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" name="组合 7"/>
          <p:cNvGrpSpPr/>
          <p:nvPr/>
        </p:nvGrpSpPr>
        <p:grpSpPr>
          <a:xfrm>
            <a:off x="0" y="180395"/>
            <a:ext cx="12190413" cy="773008"/>
            <a:chOff x="0" y="603305"/>
            <a:chExt cx="12190413" cy="773008"/>
          </a:xfrm>
        </p:grpSpPr>
        <p:sp>
          <p:nvSpPr>
            <p:cNvPr id="11" name="矩形 10"/>
            <p:cNvSpPr/>
            <p:nvPr/>
          </p:nvSpPr>
          <p:spPr>
            <a:xfrm flipV="1">
              <a:off x="0" y="1330594"/>
              <a:ext cx="12190413" cy="45719"/>
            </a:xfrm>
            <a:prstGeom prst="rect">
              <a:avLst/>
            </a:prstGeom>
            <a:solidFill>
              <a:srgbClr val="74636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2" name="TextBox 8"/>
            <p:cNvSpPr txBox="1">
              <a:spLocks noChangeArrowheads="1"/>
            </p:cNvSpPr>
            <p:nvPr/>
          </p:nvSpPr>
          <p:spPr bwMode="auto">
            <a:xfrm>
              <a:off x="3733165" y="603305"/>
              <a:ext cx="4722812" cy="53848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 lIns="0" tIns="0" rIns="0" bIns="0" anchor="ctr">
              <a:spAutoFit/>
            </a:bodyPr>
            <a:lstStyle/>
            <a:p>
              <a:pPr algn="ctr" eaLnBrk="1" hangingPunct="1"/>
              <a:r>
                <a:rPr lang="zh-CN" altLang="en-US" sz="3500" b="1" spc="300" dirty="0">
                  <a:solidFill>
                    <a:srgbClr val="746362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黑体" panose="02010609060101010101" pitchFamily="49" charset="-122"/>
                  <a:ea typeface="黑体" panose="02010609060101010101" pitchFamily="49" charset="-122"/>
                  <a:sym typeface="Arial" panose="020B0604020202020204" pitchFamily="34" charset="0"/>
                </a:rPr>
                <a:t>写景抒情</a:t>
              </a:r>
              <a:endParaRPr lang="zh-CN" altLang="en-US" sz="3500" b="1" spc="300" dirty="0">
                <a:solidFill>
                  <a:srgbClr val="74636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黑体" panose="02010609060101010101" pitchFamily="49" charset="-122"/>
                <a:ea typeface="黑体" panose="02010609060101010101" pitchFamily="49" charset="-122"/>
                <a:sym typeface="Arial" panose="020B0604020202020204" pitchFamily="34" charset="0"/>
              </a:endParaRPr>
            </a:p>
          </p:txBody>
        </p:sp>
      </p:grpSp>
      <p:sp>
        <p:nvSpPr>
          <p:cNvPr id="36866" name="标题 36865"/>
          <p:cNvSpPr>
            <a:spLocks noGrp="1"/>
          </p:cNvSpPr>
          <p:nvPr>
            <p:ph type="title"/>
          </p:nvPr>
        </p:nvSpPr>
        <p:spPr>
          <a:xfrm>
            <a:off x="-244475" y="718820"/>
            <a:ext cx="8700770" cy="1143000"/>
          </a:xfrm>
        </p:spPr>
        <p:txBody>
          <a:bodyPr anchor="ctr">
            <a:normAutofit/>
          </a:bodyPr>
          <a:lstStyle/>
          <a:p>
            <a:r>
              <a:rPr lang="en-US" altLang="zh-CN" sz="36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effectLst/>
                <a:latin typeface="宋体" panose="02010600030101010101" pitchFamily="2" charset="-122"/>
                <a:ea typeface="宋体" panose="02010600030101010101" pitchFamily="2" charset="-122"/>
              </a:rPr>
              <a:t>                </a:t>
            </a:r>
            <a:r>
              <a:rPr lang="zh-CN" altLang="en-US" sz="36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effectLst/>
                <a:latin typeface="宋体" panose="02010600030101010101" pitchFamily="2" charset="-122"/>
                <a:ea typeface="宋体" panose="02010600030101010101" pitchFamily="2" charset="-122"/>
              </a:rPr>
              <a:t>一切景语皆情语</a:t>
            </a:r>
            <a:endParaRPr lang="zh-CN" altLang="en-US" sz="3600" b="1" dirty="0">
              <a:ln w="22225">
                <a:solidFill>
                  <a:schemeClr val="accent2"/>
                </a:solidFill>
                <a:prstDash val="solid"/>
              </a:ln>
              <a:solidFill>
                <a:schemeClr val="accent2">
                  <a:lumMod val="40000"/>
                  <a:lumOff val="60000"/>
                </a:schemeClr>
              </a:solidFill>
              <a:effectLst/>
              <a:latin typeface="宋体" panose="02010600030101010101" pitchFamily="2" charset="-122"/>
              <a:ea typeface="宋体" panose="02010600030101010101" pitchFamily="2" charset="-122"/>
            </a:endParaRPr>
          </a:p>
        </p:txBody>
      </p:sp>
      <p:sp>
        <p:nvSpPr>
          <p:cNvPr id="36867" name="文本占位符 36866"/>
          <p:cNvSpPr>
            <a:spLocks noGrp="1"/>
          </p:cNvSpPr>
          <p:nvPr>
            <p:ph type="body" idx="1"/>
          </p:nvPr>
        </p:nvSpPr>
        <p:spPr>
          <a:xfrm>
            <a:off x="155575" y="1737360"/>
            <a:ext cx="12035155" cy="3383915"/>
          </a:xfrm>
        </p:spPr>
        <p:txBody>
          <a:bodyPr>
            <a:noAutofit/>
          </a:bodyPr>
          <a:lstStyle/>
          <a:p>
            <a:pPr marL="0" indent="0">
              <a:lnSpc>
                <a:spcPct val="110000"/>
              </a:lnSpc>
              <a:buNone/>
            </a:pPr>
            <a:r>
              <a:rPr lang="en-US" altLang="zh-CN" sz="3600" b="1" dirty="0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  </a:t>
            </a:r>
            <a:r>
              <a:rPr lang="zh-CN" altLang="en-US" sz="3200" b="1" dirty="0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如开头写</a:t>
            </a:r>
            <a:r>
              <a:rPr lang="en-US" altLang="zh-CN" sz="3200" b="1" dirty="0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“</a:t>
            </a:r>
            <a:r>
              <a:rPr lang="zh-CN" altLang="en-US" sz="3200" b="1" dirty="0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对于一个在北平住惯的人</a:t>
            </a:r>
            <a:r>
              <a:rPr lang="en-US" altLang="zh-CN" sz="3200" b="1" dirty="0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”“</a:t>
            </a:r>
            <a:r>
              <a:rPr lang="zh-CN" altLang="en-US" sz="3200" b="1" dirty="0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对于一个刚由伦敦回来的人</a:t>
            </a:r>
            <a:r>
              <a:rPr lang="en-US" altLang="zh-CN" sz="3200" b="1" dirty="0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”</a:t>
            </a:r>
            <a:r>
              <a:rPr lang="zh-CN" altLang="en-US" sz="3200" b="1" dirty="0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通过对比，得出</a:t>
            </a:r>
            <a:r>
              <a:rPr lang="en-US" altLang="zh-CN" sz="3200" b="1" dirty="0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“</a:t>
            </a:r>
            <a:r>
              <a:rPr lang="zh-CN" altLang="en-US" sz="3200" b="1" dirty="0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济南真算个</a:t>
            </a:r>
            <a:r>
              <a:rPr lang="zh-CN" altLang="en-US" sz="3200" b="1" dirty="0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宝地</a:t>
            </a:r>
            <a:r>
              <a:rPr lang="en-US" altLang="zh-CN" sz="3200" b="1" dirty="0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”</a:t>
            </a:r>
            <a:r>
              <a:rPr lang="zh-CN" altLang="en-US" sz="3200" b="1" dirty="0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的结论，既写出了自己的独特感受，又显得情真意切。  </a:t>
            </a:r>
            <a:endParaRPr lang="zh-CN" altLang="en-US" sz="3200" b="1" dirty="0">
              <a:latin typeface="宋体" panose="02010600030101010101" pitchFamily="2" charset="-122"/>
              <a:ea typeface="宋体" panose="02010600030101010101" pitchFamily="2" charset="-122"/>
              <a:cs typeface="宋体" panose="02010600030101010101" pitchFamily="2" charset="-122"/>
            </a:endParaRPr>
          </a:p>
          <a:p>
            <a:pPr marL="0" indent="0">
              <a:lnSpc>
                <a:spcPct val="110000"/>
              </a:lnSpc>
              <a:buNone/>
            </a:pPr>
            <a:r>
              <a:rPr lang="zh-CN" altLang="en-US" sz="3200" b="1" dirty="0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  </a:t>
            </a:r>
            <a:r>
              <a:rPr lang="en-US" altLang="zh-CN" sz="3200" b="1" dirty="0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“</a:t>
            </a:r>
            <a:r>
              <a:rPr lang="zh-CN" altLang="en-US" sz="3200" b="1" dirty="0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这一圈小山在冬天特别</a:t>
            </a:r>
            <a:r>
              <a:rPr lang="zh-CN" altLang="en-US" sz="3200" b="1" dirty="0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可爱</a:t>
            </a:r>
            <a:r>
              <a:rPr lang="en-US" altLang="zh-CN" sz="3200" b="1" dirty="0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”</a:t>
            </a:r>
            <a:r>
              <a:rPr lang="zh-CN" altLang="en-US" sz="3200" b="1" dirty="0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蕴含着</a:t>
            </a:r>
            <a:r>
              <a:rPr lang="en-US" altLang="zh-CN" sz="3200" b="1" dirty="0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“</a:t>
            </a:r>
            <a:r>
              <a:rPr lang="zh-CN" altLang="en-US" sz="3200" b="1" dirty="0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我爱济南的冬天，我爱冬天的济南</a:t>
            </a:r>
            <a:r>
              <a:rPr lang="en-US" altLang="zh-CN" sz="3200" b="1" dirty="0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”</a:t>
            </a:r>
            <a:r>
              <a:rPr lang="zh-CN" altLang="en-US" sz="3200" b="1" dirty="0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的情意。</a:t>
            </a:r>
            <a:endParaRPr lang="zh-CN" altLang="en-US" sz="3200" b="1" dirty="0">
              <a:latin typeface="宋体" panose="02010600030101010101" pitchFamily="2" charset="-122"/>
              <a:ea typeface="宋体" panose="02010600030101010101" pitchFamily="2" charset="-122"/>
              <a:cs typeface="宋体" panose="02010600030101010101" pitchFamily="2" charset="-122"/>
            </a:endParaRPr>
          </a:p>
          <a:p>
            <a:pPr marL="0" indent="0">
              <a:lnSpc>
                <a:spcPct val="110000"/>
              </a:lnSpc>
              <a:buNone/>
            </a:pPr>
            <a:r>
              <a:rPr lang="zh-CN" altLang="en-US" sz="3200" b="1" dirty="0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  </a:t>
            </a:r>
            <a:r>
              <a:rPr lang="zh-CN" altLang="en-US" sz="3200" b="1" dirty="0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“圈儿”“口儿”，“儿”与“小”</a:t>
            </a:r>
            <a:r>
              <a:rPr lang="zh-CN" altLang="en-US" sz="3200" b="1" dirty="0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搭配，贴切地表现出其“小”，表达出一种由衷的“喜爱</a:t>
            </a:r>
            <a:r>
              <a:rPr lang="en-US" altLang="zh-CN" sz="3200" b="1" dirty="0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”</a:t>
            </a:r>
            <a:r>
              <a:rPr lang="zh-CN" altLang="en-US" sz="3200" b="1" dirty="0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。</a:t>
            </a:r>
            <a:endParaRPr lang="zh-CN" altLang="en-US" sz="3200" b="1" dirty="0">
              <a:latin typeface="宋体" panose="02010600030101010101" pitchFamily="2" charset="-122"/>
              <a:ea typeface="宋体" panose="02010600030101010101" pitchFamily="2" charset="-122"/>
              <a:cs typeface="宋体" panose="02010600030101010101" pitchFamily="2" charset="-122"/>
            </a:endParaRPr>
          </a:p>
          <a:p>
            <a:pPr marL="0" indent="0">
              <a:lnSpc>
                <a:spcPct val="110000"/>
              </a:lnSpc>
              <a:buNone/>
            </a:pPr>
            <a:r>
              <a:rPr lang="zh-CN" altLang="en-US" sz="3200" b="1" dirty="0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     </a:t>
            </a:r>
            <a:r>
              <a:rPr lang="zh-CN" altLang="en-US" sz="3600" b="1" dirty="0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  </a:t>
            </a:r>
            <a:endParaRPr lang="zh-CN" altLang="en-US" sz="3600" b="1" dirty="0">
              <a:latin typeface="宋体" panose="02010600030101010101" pitchFamily="2" charset="-122"/>
              <a:ea typeface="宋体" panose="02010600030101010101" pitchFamily="2" charset="-122"/>
              <a:cs typeface="宋体" panose="02010600030101010101" pitchFamily="2" charset="-122"/>
            </a:endParaRPr>
          </a:p>
        </p:txBody>
      </p:sp>
      <p:sp>
        <p:nvSpPr>
          <p:cNvPr id="2" name="文本框 1"/>
          <p:cNvSpPr txBox="1"/>
          <p:nvPr/>
        </p:nvSpPr>
        <p:spPr>
          <a:xfrm>
            <a:off x="4471035" y="6038850"/>
            <a:ext cx="3246120" cy="70675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4000" b="1" dirty="0">
                <a:ln w="12700">
                  <a:solidFill>
                    <a:schemeClr val="accent3">
                      <a:lumMod val="50000"/>
                    </a:schemeClr>
                  </a:solidFill>
                  <a:prstDash val="solid"/>
                </a:ln>
                <a:pattFill prst="narHorz">
                  <a:fgClr>
                    <a:schemeClr val="accent3"/>
                  </a:fgClr>
                  <a:bgClr>
                    <a:schemeClr val="accent3">
                      <a:lumMod val="40000"/>
                      <a:lumOff val="60000"/>
                    </a:schemeClr>
                  </a:bgClr>
                </a:pattFill>
                <a:effectLst>
                  <a:innerShdw blurRad="177800">
                    <a:schemeClr val="accent3">
                      <a:lumMod val="50000"/>
                    </a:schemeClr>
                  </a:innerShd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直接抒发感情</a:t>
            </a:r>
            <a:endParaRPr lang="zh-CN" altLang="en-US" sz="4000" b="1" dirty="0">
              <a:ln w="12700">
                <a:solidFill>
                  <a:schemeClr val="accent3">
                    <a:lumMod val="50000"/>
                  </a:schemeClr>
                </a:solidFill>
                <a:prstDash val="solid"/>
              </a:ln>
              <a:pattFill prst="narHorz">
                <a:fgClr>
                  <a:schemeClr val="accent3"/>
                </a:fgClr>
                <a:bgClr>
                  <a:schemeClr val="accent3">
                    <a:lumMod val="40000"/>
                    <a:lumOff val="60000"/>
                  </a:schemeClr>
                </a:bgClr>
              </a:pattFill>
              <a:effectLst>
                <a:innerShdw blurRad="177800">
                  <a:schemeClr val="accent3">
                    <a:lumMod val="50000"/>
                  </a:schemeClr>
                </a:innerShdw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900"/>
    </mc:Choice>
    <mc:Fallback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86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686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686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86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686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686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86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3686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3686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" name="组合 7"/>
          <p:cNvGrpSpPr/>
          <p:nvPr/>
        </p:nvGrpSpPr>
        <p:grpSpPr>
          <a:xfrm>
            <a:off x="0" y="180395"/>
            <a:ext cx="12190413" cy="773008"/>
            <a:chOff x="0" y="603305"/>
            <a:chExt cx="12190413" cy="773008"/>
          </a:xfrm>
        </p:grpSpPr>
        <p:sp>
          <p:nvSpPr>
            <p:cNvPr id="11" name="矩形 10"/>
            <p:cNvSpPr/>
            <p:nvPr/>
          </p:nvSpPr>
          <p:spPr>
            <a:xfrm flipV="1">
              <a:off x="0" y="1330594"/>
              <a:ext cx="12190413" cy="45719"/>
            </a:xfrm>
            <a:prstGeom prst="rect">
              <a:avLst/>
            </a:prstGeom>
            <a:solidFill>
              <a:srgbClr val="74636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2" name="TextBox 8"/>
            <p:cNvSpPr txBox="1">
              <a:spLocks noChangeArrowheads="1"/>
            </p:cNvSpPr>
            <p:nvPr/>
          </p:nvSpPr>
          <p:spPr bwMode="auto">
            <a:xfrm>
              <a:off x="3733800" y="603305"/>
              <a:ext cx="4722812" cy="53848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 lIns="0" tIns="0" rIns="0" bIns="0" anchor="ctr">
              <a:spAutoFit/>
            </a:bodyPr>
            <a:lstStyle/>
            <a:p>
              <a:pPr algn="ctr" eaLnBrk="1" hangingPunct="1"/>
              <a:r>
                <a:rPr lang="zh-CN" altLang="en-US" sz="3500" b="1" spc="300" dirty="0">
                  <a:solidFill>
                    <a:srgbClr val="746362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黑体" panose="02010609060101010101" pitchFamily="49" charset="-122"/>
                  <a:ea typeface="黑体" panose="02010609060101010101" pitchFamily="49" charset="-122"/>
                  <a:sym typeface="Arial" panose="020B0604020202020204" pitchFamily="34" charset="0"/>
                </a:rPr>
                <a:t>写景抒情</a:t>
              </a:r>
              <a:endParaRPr lang="zh-CN" altLang="en-US" sz="3500" b="1" spc="300" dirty="0">
                <a:solidFill>
                  <a:srgbClr val="74636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黑体" panose="02010609060101010101" pitchFamily="49" charset="-122"/>
                <a:ea typeface="黑体" panose="02010609060101010101" pitchFamily="49" charset="-122"/>
                <a:sym typeface="Arial" panose="020B0604020202020204" pitchFamily="34" charset="0"/>
              </a:endParaRPr>
            </a:p>
          </p:txBody>
        </p:sp>
      </p:grpSp>
      <p:sp>
        <p:nvSpPr>
          <p:cNvPr id="37891" name="文本占位符 37890"/>
          <p:cNvSpPr>
            <a:spLocks noGrp="1"/>
          </p:cNvSpPr>
          <p:nvPr>
            <p:ph type="body" idx="1"/>
          </p:nvPr>
        </p:nvSpPr>
        <p:spPr>
          <a:xfrm>
            <a:off x="410845" y="1129665"/>
            <a:ext cx="11167745" cy="3903345"/>
          </a:xfrm>
        </p:spPr>
        <p:txBody>
          <a:bodyPr>
            <a:normAutofit fontScale="80000"/>
          </a:bodyPr>
          <a:lstStyle/>
          <a:p>
            <a:pPr marL="0" indent="0">
              <a:lnSpc>
                <a:spcPct val="130000"/>
              </a:lnSpc>
              <a:buNone/>
            </a:pPr>
            <a:r>
              <a:rPr lang="en-US" altLang="zh-CN" b="1" dirty="0"/>
              <a:t>       </a:t>
            </a:r>
            <a:r>
              <a:rPr lang="zh-CN" altLang="en-US" b="1" dirty="0"/>
              <a:t> “请闭上眼想：一个老城……这是不是个理想的境界”</a:t>
            </a:r>
            <a:endParaRPr lang="zh-CN" altLang="en-US" b="1" dirty="0"/>
          </a:p>
          <a:p>
            <a:pPr marL="0" indent="0">
              <a:lnSpc>
                <a:spcPct val="130000"/>
              </a:lnSpc>
              <a:buNone/>
            </a:pPr>
            <a:r>
              <a:rPr lang="zh-CN" altLang="en-US" b="1" dirty="0"/>
              <a:t>        “最妙的是下点小雪呀”</a:t>
            </a:r>
            <a:endParaRPr lang="zh-CN" altLang="en-US" b="1" dirty="0"/>
          </a:p>
          <a:p>
            <a:pPr marL="0" indent="0">
              <a:lnSpc>
                <a:spcPct val="130000"/>
              </a:lnSpc>
              <a:buNone/>
            </a:pPr>
            <a:r>
              <a:rPr lang="zh-CN" altLang="en-US" b="1" dirty="0"/>
              <a:t>        “这是张水墨画” </a:t>
            </a:r>
            <a:endParaRPr lang="zh-CN" altLang="en-US" b="1" dirty="0"/>
          </a:p>
          <a:p>
            <a:pPr marL="0" indent="0">
              <a:lnSpc>
                <a:spcPct val="130000"/>
              </a:lnSpc>
              <a:buNone/>
            </a:pPr>
            <a:r>
              <a:rPr lang="zh-CN" altLang="en-US" b="1" dirty="0"/>
              <a:t>       “自上而下全是那么清亮，那么蓝汪汪的，整个的是块空灵的蓝水晶</a:t>
            </a:r>
            <a:r>
              <a:rPr lang="en-US" altLang="zh-CN" b="1" dirty="0"/>
              <a:t>........”</a:t>
            </a:r>
            <a:endParaRPr lang="en-US" altLang="zh-CN" b="1" dirty="0"/>
          </a:p>
        </p:txBody>
      </p:sp>
      <p:sp>
        <p:nvSpPr>
          <p:cNvPr id="2" name="文本框 1"/>
          <p:cNvSpPr txBox="1"/>
          <p:nvPr/>
        </p:nvSpPr>
        <p:spPr>
          <a:xfrm>
            <a:off x="3450590" y="5362575"/>
            <a:ext cx="5288280" cy="70675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4000" b="1">
                <a:ln w="12700">
                  <a:solidFill>
                    <a:schemeClr val="accent3">
                      <a:lumMod val="50000"/>
                    </a:schemeClr>
                  </a:solidFill>
                  <a:prstDash val="solid"/>
                </a:ln>
                <a:pattFill prst="narHorz">
                  <a:fgClr>
                    <a:schemeClr val="accent3"/>
                  </a:fgClr>
                  <a:bgClr>
                    <a:schemeClr val="accent3">
                      <a:lumMod val="40000"/>
                      <a:lumOff val="60000"/>
                    </a:schemeClr>
                  </a:bgClr>
                </a:pattFill>
                <a:effectLst>
                  <a:innerShdw blurRad="177800">
                    <a:schemeClr val="accent3">
                      <a:lumMod val="50000"/>
                    </a:schemeClr>
                  </a:innerShd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创造意境（流露深情）</a:t>
            </a:r>
            <a:endParaRPr lang="zh-CN" altLang="en-US" sz="4000" b="1">
              <a:ln w="12700">
                <a:solidFill>
                  <a:schemeClr val="accent3">
                    <a:lumMod val="50000"/>
                  </a:schemeClr>
                </a:solidFill>
                <a:prstDash val="solid"/>
              </a:ln>
              <a:pattFill prst="narHorz">
                <a:fgClr>
                  <a:schemeClr val="accent3"/>
                </a:fgClr>
                <a:bgClr>
                  <a:schemeClr val="accent3">
                    <a:lumMod val="40000"/>
                    <a:lumOff val="60000"/>
                  </a:schemeClr>
                </a:bgClr>
              </a:pattFill>
              <a:effectLst>
                <a:innerShdw blurRad="177800">
                  <a:schemeClr val="accent3">
                    <a:lumMod val="50000"/>
                  </a:schemeClr>
                </a:innerShdw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900"/>
    </mc:Choice>
    <mc:Fallback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" name="组合 7"/>
          <p:cNvGrpSpPr/>
          <p:nvPr/>
        </p:nvGrpSpPr>
        <p:grpSpPr>
          <a:xfrm>
            <a:off x="0" y="180395"/>
            <a:ext cx="12190413" cy="773008"/>
            <a:chOff x="0" y="603305"/>
            <a:chExt cx="12190413" cy="773008"/>
          </a:xfrm>
        </p:grpSpPr>
        <p:sp>
          <p:nvSpPr>
            <p:cNvPr id="11" name="矩形 10"/>
            <p:cNvSpPr/>
            <p:nvPr/>
          </p:nvSpPr>
          <p:spPr>
            <a:xfrm flipV="1">
              <a:off x="0" y="1330594"/>
              <a:ext cx="12190413" cy="45719"/>
            </a:xfrm>
            <a:prstGeom prst="rect">
              <a:avLst/>
            </a:prstGeom>
            <a:solidFill>
              <a:srgbClr val="74636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2" name="TextBox 8"/>
            <p:cNvSpPr txBox="1">
              <a:spLocks noChangeArrowheads="1"/>
            </p:cNvSpPr>
            <p:nvPr/>
          </p:nvSpPr>
          <p:spPr bwMode="auto">
            <a:xfrm>
              <a:off x="3733800" y="603305"/>
              <a:ext cx="4722812" cy="53848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 lIns="0" tIns="0" rIns="0" bIns="0" anchor="ctr">
              <a:spAutoFit/>
            </a:bodyPr>
            <a:lstStyle/>
            <a:p>
              <a:pPr algn="ctr" eaLnBrk="1" hangingPunct="1"/>
              <a:r>
                <a:rPr lang="zh-CN" altLang="en-US" sz="3500" b="1" spc="300" dirty="0">
                  <a:solidFill>
                    <a:srgbClr val="746362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黑体" panose="02010609060101010101" pitchFamily="49" charset="-122"/>
                  <a:ea typeface="黑体" panose="02010609060101010101" pitchFamily="49" charset="-122"/>
                  <a:sym typeface="Arial" panose="020B0604020202020204" pitchFamily="34" charset="0"/>
                </a:rPr>
                <a:t>写景抒情</a:t>
              </a:r>
              <a:endParaRPr lang="zh-CN" altLang="en-US" sz="3500" b="1" spc="300" dirty="0">
                <a:solidFill>
                  <a:srgbClr val="74636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黑体" panose="02010609060101010101" pitchFamily="49" charset="-122"/>
                <a:ea typeface="黑体" panose="02010609060101010101" pitchFamily="49" charset="-122"/>
                <a:sym typeface="Arial" panose="020B0604020202020204" pitchFamily="34" charset="0"/>
              </a:endParaRPr>
            </a:p>
          </p:txBody>
        </p:sp>
      </p:grpSp>
      <p:sp>
        <p:nvSpPr>
          <p:cNvPr id="37891" name="文本占位符 37890"/>
          <p:cNvSpPr>
            <a:spLocks noGrp="1"/>
          </p:cNvSpPr>
          <p:nvPr>
            <p:ph type="body" idx="1"/>
          </p:nvPr>
        </p:nvSpPr>
        <p:spPr>
          <a:xfrm>
            <a:off x="511175" y="1253490"/>
            <a:ext cx="11167745" cy="3903345"/>
          </a:xfrm>
        </p:spPr>
        <p:txBody>
          <a:bodyPr>
            <a:normAutofit fontScale="90000"/>
          </a:bodyPr>
          <a:lstStyle/>
          <a:p>
            <a:pPr marL="0" indent="0">
              <a:lnSpc>
                <a:spcPct val="130000"/>
              </a:lnSpc>
              <a:buNone/>
            </a:pPr>
            <a:r>
              <a:rPr lang="en-US" altLang="zh-CN" b="1" dirty="0"/>
              <a:t>      </a:t>
            </a:r>
            <a:r>
              <a:rPr lang="en-US" altLang="zh-CN" b="1" dirty="0">
                <a:solidFill>
                  <a:schemeClr val="tx1"/>
                </a:solidFill>
              </a:rPr>
              <a:t> “</a:t>
            </a:r>
            <a:r>
              <a:rPr lang="zh-CN" altLang="en-US" b="1" dirty="0">
                <a:solidFill>
                  <a:schemeClr val="tx1"/>
                </a:solidFill>
              </a:rPr>
              <a:t>树尖儿上顶着一髻儿白花，好像日本看护妇</a:t>
            </a:r>
            <a:r>
              <a:rPr lang="en-US" altLang="zh-CN" b="1" dirty="0">
                <a:solidFill>
                  <a:schemeClr val="tx1"/>
                </a:solidFill>
              </a:rPr>
              <a:t>.”</a:t>
            </a:r>
            <a:endParaRPr lang="en-US" altLang="zh-CN" b="1" dirty="0">
              <a:solidFill>
                <a:schemeClr val="tx1"/>
              </a:solidFill>
            </a:endParaRPr>
          </a:p>
          <a:p>
            <a:pPr marL="0" indent="0">
              <a:lnSpc>
                <a:spcPct val="130000"/>
              </a:lnSpc>
              <a:buNone/>
            </a:pPr>
            <a:r>
              <a:rPr lang="en-US" altLang="zh-CN" b="1" dirty="0">
                <a:solidFill>
                  <a:schemeClr val="tx1"/>
                </a:solidFill>
              </a:rPr>
              <a:t>        “</a:t>
            </a:r>
            <a:r>
              <a:rPr lang="zh-CN" altLang="zh-CN" b="1" dirty="0">
                <a:solidFill>
                  <a:schemeClr val="tx1"/>
                </a:solidFill>
              </a:rPr>
              <a:t>山尖全白了，给蓝天镶上一道银边。</a:t>
            </a:r>
            <a:r>
              <a:rPr lang="en-US" altLang="zh-CN" b="1" dirty="0">
                <a:solidFill>
                  <a:schemeClr val="tx1"/>
                </a:solidFill>
              </a:rPr>
              <a:t>”</a:t>
            </a:r>
            <a:endParaRPr lang="en-US" altLang="zh-CN" b="1" dirty="0">
              <a:solidFill>
                <a:schemeClr val="tx1"/>
              </a:solidFill>
            </a:endParaRPr>
          </a:p>
          <a:p>
            <a:pPr marL="0" indent="0">
              <a:lnSpc>
                <a:spcPct val="130000"/>
              </a:lnSpc>
              <a:buNone/>
            </a:pPr>
            <a:r>
              <a:rPr lang="en-US" altLang="zh-CN" b="1" dirty="0">
                <a:solidFill>
                  <a:schemeClr val="tx1"/>
                </a:solidFill>
              </a:rPr>
              <a:t>      “</a:t>
            </a:r>
            <a:r>
              <a:rPr lang="zh-CN" altLang="en-US" b="1" dirty="0">
                <a:solidFill>
                  <a:schemeClr val="tx1"/>
                </a:solidFill>
              </a:rPr>
              <a:t>那点薄雪好像忽然害了羞，微微露出点儿粉色。</a:t>
            </a:r>
            <a:endParaRPr lang="zh-CN" altLang="en-US" b="1" dirty="0">
              <a:solidFill>
                <a:schemeClr val="tx1"/>
              </a:solidFill>
            </a:endParaRPr>
          </a:p>
        </p:txBody>
      </p:sp>
      <p:sp>
        <p:nvSpPr>
          <p:cNvPr id="2" name="文本框 1"/>
          <p:cNvSpPr txBox="1"/>
          <p:nvPr/>
        </p:nvSpPr>
        <p:spPr>
          <a:xfrm>
            <a:off x="1875155" y="4678680"/>
            <a:ext cx="8862060" cy="70675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4000" b="1">
                <a:ln w="12700">
                  <a:solidFill>
                    <a:schemeClr val="accent3">
                      <a:lumMod val="50000"/>
                    </a:schemeClr>
                  </a:solidFill>
                  <a:prstDash val="solid"/>
                </a:ln>
                <a:pattFill prst="narHorz">
                  <a:fgClr>
                    <a:schemeClr val="accent3"/>
                  </a:fgClr>
                  <a:bgClr>
                    <a:schemeClr val="accent3">
                      <a:lumMod val="40000"/>
                      <a:lumOff val="60000"/>
                    </a:schemeClr>
                  </a:bgClr>
                </a:pattFill>
                <a:effectLst>
                  <a:innerShdw blurRad="177800">
                    <a:schemeClr val="accent3">
                      <a:lumMod val="50000"/>
                    </a:schemeClr>
                  </a:innerShd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手法运用（展开想象，抒发热爱之情）</a:t>
            </a:r>
            <a:endParaRPr lang="zh-CN" altLang="en-US" sz="4000" b="1">
              <a:ln w="12700">
                <a:solidFill>
                  <a:schemeClr val="accent3">
                    <a:lumMod val="50000"/>
                  </a:schemeClr>
                </a:solidFill>
                <a:prstDash val="solid"/>
              </a:ln>
              <a:pattFill prst="narHorz">
                <a:fgClr>
                  <a:schemeClr val="accent3"/>
                </a:fgClr>
                <a:bgClr>
                  <a:schemeClr val="accent3">
                    <a:lumMod val="40000"/>
                    <a:lumOff val="60000"/>
                  </a:schemeClr>
                </a:bgClr>
              </a:pattFill>
              <a:effectLst>
                <a:innerShdw blurRad="177800">
                  <a:schemeClr val="accent3">
                    <a:lumMod val="50000"/>
                  </a:schemeClr>
                </a:innerShdw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900"/>
    </mc:Choice>
    <mc:Fallback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" name="组合 7"/>
          <p:cNvGrpSpPr/>
          <p:nvPr/>
        </p:nvGrpSpPr>
        <p:grpSpPr>
          <a:xfrm>
            <a:off x="0" y="160710"/>
            <a:ext cx="12190413" cy="792693"/>
            <a:chOff x="0" y="583620"/>
            <a:chExt cx="12190413" cy="792693"/>
          </a:xfrm>
        </p:grpSpPr>
        <p:sp>
          <p:nvSpPr>
            <p:cNvPr id="11" name="矩形 10"/>
            <p:cNvSpPr/>
            <p:nvPr/>
          </p:nvSpPr>
          <p:spPr>
            <a:xfrm flipV="1">
              <a:off x="0" y="1330594"/>
              <a:ext cx="12190413" cy="45719"/>
            </a:xfrm>
            <a:prstGeom prst="rect">
              <a:avLst/>
            </a:prstGeom>
            <a:solidFill>
              <a:srgbClr val="74636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2" name="TextBox 8"/>
            <p:cNvSpPr txBox="1">
              <a:spLocks noChangeArrowheads="1"/>
            </p:cNvSpPr>
            <p:nvPr/>
          </p:nvSpPr>
          <p:spPr bwMode="auto">
            <a:xfrm>
              <a:off x="3733800" y="583620"/>
              <a:ext cx="4722812" cy="53848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 lIns="0" tIns="0" rIns="0" bIns="0" anchor="ctr">
              <a:spAutoFit/>
            </a:bodyPr>
            <a:lstStyle/>
            <a:p>
              <a:pPr algn="ctr" eaLnBrk="1" hangingPunct="1"/>
              <a:r>
                <a:rPr lang="zh-CN" altLang="en-US" sz="3500" b="1" spc="300" dirty="0">
                  <a:solidFill>
                    <a:srgbClr val="746362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黑体" panose="02010609060101010101" pitchFamily="49" charset="-122"/>
                  <a:ea typeface="黑体" panose="02010609060101010101" pitchFamily="49" charset="-122"/>
                  <a:sym typeface="Arial" panose="020B0604020202020204" pitchFamily="34" charset="0"/>
                </a:rPr>
                <a:t>比喻与比拟</a:t>
              </a:r>
              <a:endParaRPr lang="zh-CN" altLang="en-US" sz="3500" b="1" spc="300" dirty="0">
                <a:solidFill>
                  <a:srgbClr val="74636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黑体" panose="02010609060101010101" pitchFamily="49" charset="-122"/>
                <a:ea typeface="黑体" panose="02010609060101010101" pitchFamily="49" charset="-122"/>
                <a:sym typeface="Arial" panose="020B0604020202020204" pitchFamily="34" charset="0"/>
              </a:endParaRPr>
            </a:p>
          </p:txBody>
        </p:sp>
      </p:grpSp>
      <p:sp>
        <p:nvSpPr>
          <p:cNvPr id="2" name="文本框 1"/>
          <p:cNvSpPr txBox="1"/>
          <p:nvPr/>
        </p:nvSpPr>
        <p:spPr>
          <a:xfrm>
            <a:off x="2062758" y="1613912"/>
            <a:ext cx="9145016" cy="181588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800" dirty="0">
                <a:solidFill>
                  <a:srgbClr val="FF0000"/>
                </a:solidFill>
              </a:rPr>
              <a:t>明喻</a:t>
            </a:r>
            <a:r>
              <a:rPr lang="zh-CN" altLang="en-US" sz="2800" dirty="0"/>
              <a:t>：像、仿佛、如同、似的</a:t>
            </a:r>
            <a:endParaRPr lang="en-US" altLang="zh-CN" sz="2800" dirty="0"/>
          </a:p>
          <a:p>
            <a:r>
              <a:rPr lang="zh-CN" altLang="en-US" sz="2800" dirty="0">
                <a:solidFill>
                  <a:srgbClr val="FF0000"/>
                </a:solidFill>
              </a:rPr>
              <a:t>暗喻</a:t>
            </a:r>
            <a:r>
              <a:rPr lang="zh-CN" altLang="en-US" sz="2800" dirty="0"/>
              <a:t>：是、就是、变成、等于</a:t>
            </a:r>
            <a:endParaRPr lang="en-US" altLang="zh-CN" sz="2800" dirty="0"/>
          </a:p>
          <a:p>
            <a:r>
              <a:rPr lang="zh-CN" altLang="en-US" sz="2800" dirty="0">
                <a:solidFill>
                  <a:srgbClr val="FF0000"/>
                </a:solidFill>
              </a:rPr>
              <a:t>借喻</a:t>
            </a:r>
            <a:r>
              <a:rPr lang="zh-CN" altLang="en-US" sz="2800" dirty="0"/>
              <a:t>：喻体直接代替本体：风把地上的树叶吹起来，一群黄蝴蝶飞起来了。</a:t>
            </a:r>
            <a:endParaRPr lang="zh-CN" altLang="en-US" sz="2800" dirty="0"/>
          </a:p>
        </p:txBody>
      </p:sp>
      <p:sp>
        <p:nvSpPr>
          <p:cNvPr id="3" name="文本框 2"/>
          <p:cNvSpPr txBox="1"/>
          <p:nvPr/>
        </p:nvSpPr>
        <p:spPr>
          <a:xfrm>
            <a:off x="2134766" y="3997148"/>
            <a:ext cx="9217024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800" dirty="0">
                <a:solidFill>
                  <a:srgbClr val="FF0000"/>
                </a:solidFill>
              </a:rPr>
              <a:t>拟人</a:t>
            </a:r>
            <a:r>
              <a:rPr lang="zh-CN" altLang="en-US" sz="2800" dirty="0"/>
              <a:t>：物</a:t>
            </a:r>
            <a:r>
              <a:rPr lang="en-US" altLang="zh-CN" sz="2800" dirty="0"/>
              <a:t>——</a:t>
            </a:r>
            <a:r>
              <a:rPr lang="zh-CN" altLang="en-US" sz="2800" dirty="0"/>
              <a:t>人（无比喻词）</a:t>
            </a:r>
            <a:endParaRPr lang="en-US" altLang="zh-CN" sz="2800" dirty="0"/>
          </a:p>
          <a:p>
            <a:r>
              <a:rPr lang="zh-CN" altLang="en-US" sz="2800" dirty="0">
                <a:solidFill>
                  <a:srgbClr val="FF0000"/>
                </a:solidFill>
              </a:rPr>
              <a:t>拟物：</a:t>
            </a:r>
            <a:r>
              <a:rPr lang="zh-CN" altLang="en-US" sz="2800" dirty="0"/>
              <a:t>人</a:t>
            </a:r>
            <a:r>
              <a:rPr lang="en-US" altLang="zh-CN" sz="2800" dirty="0"/>
              <a:t>——</a:t>
            </a:r>
            <a:r>
              <a:rPr lang="zh-CN" altLang="en-US" sz="2800" dirty="0"/>
              <a:t>物：飞出来八岁侄儿。</a:t>
            </a:r>
            <a:endParaRPr lang="en-US" altLang="zh-CN" sz="2800" dirty="0"/>
          </a:p>
          <a:p>
            <a:r>
              <a:rPr lang="en-US" altLang="zh-CN" sz="2800" dirty="0"/>
              <a:t>             </a:t>
            </a:r>
            <a:r>
              <a:rPr lang="zh-CN" altLang="en-US" sz="2800" dirty="0"/>
              <a:t>物</a:t>
            </a:r>
            <a:r>
              <a:rPr lang="en-US" altLang="zh-CN" sz="2800" dirty="0"/>
              <a:t>——</a:t>
            </a:r>
            <a:r>
              <a:rPr lang="zh-CN" altLang="en-US" sz="2800"/>
              <a:t>物：公理几块钱一斤？</a:t>
            </a:r>
            <a:endParaRPr lang="zh-CN" altLang="en-US" sz="2800" dirty="0"/>
          </a:p>
        </p:txBody>
      </p:sp>
      <p:sp>
        <p:nvSpPr>
          <p:cNvPr id="4" name="文本框 3"/>
          <p:cNvSpPr txBox="1"/>
          <p:nvPr/>
        </p:nvSpPr>
        <p:spPr>
          <a:xfrm>
            <a:off x="622598" y="2277666"/>
            <a:ext cx="115212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3200" b="1" dirty="0">
                <a:solidFill>
                  <a:srgbClr val="FF0000"/>
                </a:solidFill>
              </a:rPr>
              <a:t>比喻</a:t>
            </a:r>
            <a:endParaRPr lang="zh-CN" altLang="en-US" sz="3200" b="1" dirty="0">
              <a:solidFill>
                <a:srgbClr val="FF0000"/>
              </a:solidFill>
            </a:endParaRPr>
          </a:p>
        </p:txBody>
      </p:sp>
      <p:sp>
        <p:nvSpPr>
          <p:cNvPr id="5" name="文本框 4"/>
          <p:cNvSpPr txBox="1"/>
          <p:nvPr/>
        </p:nvSpPr>
        <p:spPr>
          <a:xfrm>
            <a:off x="766614" y="4397257"/>
            <a:ext cx="115212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3200" b="1" dirty="0">
                <a:solidFill>
                  <a:srgbClr val="FF0000"/>
                </a:solidFill>
              </a:rPr>
              <a:t>比拟</a:t>
            </a:r>
            <a:endParaRPr lang="zh-CN" altLang="en-US" sz="3200" b="1" dirty="0">
              <a:solidFill>
                <a:srgbClr val="FF0000"/>
              </a:solidFill>
            </a:endParaRPr>
          </a:p>
        </p:txBody>
      </p:sp>
      <p:sp>
        <p:nvSpPr>
          <p:cNvPr id="6" name="左大括号 5"/>
          <p:cNvSpPr/>
          <p:nvPr/>
        </p:nvSpPr>
        <p:spPr>
          <a:xfrm>
            <a:off x="1774726" y="1701602"/>
            <a:ext cx="288032" cy="1682473"/>
          </a:xfrm>
          <a:prstGeom prst="leftBrac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7" name="左大括号 6"/>
          <p:cNvSpPr/>
          <p:nvPr/>
        </p:nvSpPr>
        <p:spPr>
          <a:xfrm>
            <a:off x="1774726" y="3997148"/>
            <a:ext cx="432048" cy="1384995"/>
          </a:xfrm>
          <a:prstGeom prst="leftBrac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900"/>
    </mc:Choice>
    <mc:Fallback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7" grpId="0" animBg="1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" name="文本框 1"/>
          <p:cNvSpPr txBox="1"/>
          <p:nvPr/>
        </p:nvSpPr>
        <p:spPr>
          <a:xfrm>
            <a:off x="957580" y="1559560"/>
            <a:ext cx="10533380" cy="1814830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r>
              <a:rPr lang="zh-CN" altLang="en-US" sz="2800"/>
              <a:t>作业：</a:t>
            </a:r>
            <a:endParaRPr lang="zh-CN" altLang="en-US" sz="2800"/>
          </a:p>
          <a:p>
            <a:r>
              <a:rPr lang="en-US" altLang="zh-CN" sz="2800"/>
              <a:t>1</a:t>
            </a:r>
            <a:r>
              <a:rPr lang="zh-CN" altLang="en-US" sz="2800"/>
              <a:t>、抄写字词</a:t>
            </a:r>
            <a:r>
              <a:rPr lang="en-US" altLang="zh-CN" sz="2800"/>
              <a:t>3</a:t>
            </a:r>
            <a:r>
              <a:rPr lang="zh-CN" altLang="en-US" sz="2800"/>
              <a:t>遍，加拼音，写序号（划掉的不写，补充写增加的）</a:t>
            </a:r>
            <a:endParaRPr lang="zh-CN" altLang="en-US" sz="2800"/>
          </a:p>
          <a:p>
            <a:r>
              <a:rPr lang="en-US" altLang="zh-CN" sz="2800"/>
              <a:t>2</a:t>
            </a:r>
            <a:r>
              <a:rPr lang="zh-CN" altLang="en-US" sz="2800"/>
              <a:t>、阅读《骆驼祥子》</a:t>
            </a:r>
            <a:r>
              <a:rPr lang="en-US" altLang="zh-CN" sz="2800"/>
              <a:t>30</a:t>
            </a:r>
            <a:r>
              <a:rPr lang="zh-CN" altLang="en-US" sz="2800"/>
              <a:t>页，批注</a:t>
            </a:r>
            <a:r>
              <a:rPr lang="en-US" altLang="zh-CN" sz="2800"/>
              <a:t>2</a:t>
            </a:r>
            <a:r>
              <a:rPr lang="zh-CN" altLang="en-US" sz="2800"/>
              <a:t>处，提问一个。</a:t>
            </a:r>
            <a:endParaRPr lang="zh-CN" altLang="en-US" sz="2800"/>
          </a:p>
          <a:p>
            <a:r>
              <a:rPr lang="en-US" altLang="zh-CN" sz="2800"/>
              <a:t>3</a:t>
            </a:r>
            <a:r>
              <a:rPr lang="zh-CN" altLang="en-US" sz="2800"/>
              <a:t>、摘抄</a:t>
            </a:r>
            <a:r>
              <a:rPr lang="en-US" altLang="zh-CN" sz="2800"/>
              <a:t>200</a:t>
            </a:r>
            <a:r>
              <a:rPr lang="zh-CN" altLang="en-US" sz="2800"/>
              <a:t>字（精选，注意质量与字数）</a:t>
            </a:r>
            <a:endParaRPr lang="zh-CN" altLang="en-US" sz="2800"/>
          </a:p>
        </p:txBody>
      </p:sp>
    </p:spTree>
  </p:cSld>
  <p:clrMapOvr>
    <a:masterClrMapping/>
  </p:clrMapOvr>
</p:sld>
</file>

<file path=ppt/tags/tag1.xml><?xml version="1.0" encoding="utf-8"?>
<p:tagLst xmlns:p="http://schemas.openxmlformats.org/presentationml/2006/main">
  <p:tag name="ISPRING_ULTRA_SCORM_TRACKING_SLIDES" val="1"/>
  <p:tag name="GENSWF_OUTPUT_FILE_NAME" val="33"/>
  <p:tag name="ISPRING_PRESENTATION_TITLE" val="七年级语文课件范本PPT-济南的冬天"/>
</p:tagLst>
</file>

<file path=ppt/theme/theme1.xml><?xml version="1.0" encoding="utf-8"?>
<a:theme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等线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等线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1_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2_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4.xml><?xml version="1.0" encoding="utf-8"?>
<a:theme xmlns:a="http://schemas.openxmlformats.org/drawingml/2006/main" name="3_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5.xml><?xml version="1.0" encoding="utf-8"?>
<a:theme xmlns:a="http://schemas.openxmlformats.org/drawingml/2006/main" name="4_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6.xml><?xml version="1.0" encoding="utf-8"?>
<a:theme xmlns:a="http://schemas.openxmlformats.org/drawingml/2006/main" name="5_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7.xml><?xml version="1.0" encoding="utf-8"?>
<a:theme xmlns:a="http://schemas.openxmlformats.org/drawingml/2006/main" name="6_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8.xml><?xml version="1.0" encoding="utf-8"?>
<a:theme xmlns:a="http://schemas.openxmlformats.org/drawingml/2006/main" name="7_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9.xml><?xml version="1.0" encoding="utf-8"?>
<a:theme xmlns:a="http://schemas.openxmlformats.org/drawingml/2006/main" name="8_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10.xml><?xml version="1.0" encoding="utf-8"?>
<a:theme xmlns:a="http://schemas.openxmlformats.org/drawingml/2006/main" name="Office Theme">
  <a:themeElements>
    <a:clrScheme name="炫彩扁平2">
      <a:dk1>
        <a:srgbClr val="000000"/>
      </a:dk1>
      <a:lt1>
        <a:srgbClr val="FFFFFF"/>
      </a:lt1>
      <a:dk2>
        <a:srgbClr val="44546A"/>
      </a:dk2>
      <a:lt2>
        <a:srgbClr val="E7E6E6"/>
      </a:lt2>
      <a:accent1>
        <a:srgbClr val="FFBF53"/>
      </a:accent1>
      <a:accent2>
        <a:srgbClr val="F17475"/>
      </a:accent2>
      <a:accent3>
        <a:srgbClr val="01B3C5"/>
      </a:accent3>
      <a:accent4>
        <a:srgbClr val="77448C"/>
      </a:accent4>
      <a:accent5>
        <a:srgbClr val="00AF92"/>
      </a:accent5>
      <a:accent6>
        <a:srgbClr val="C65885"/>
      </a:accent6>
      <a:hlink>
        <a:srgbClr val="FCC79F"/>
      </a:hlink>
      <a:folHlink>
        <a:srgbClr val="869FB7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11.xml><?xml version="1.0" encoding="utf-8"?>
<a:theme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等线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等线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2450</Words>
  <Application>WPS 演示</Application>
  <PresentationFormat>自定义</PresentationFormat>
  <Paragraphs>194</Paragraphs>
  <Slides>21</Slides>
  <Notes>15</Notes>
  <HiddenSlides>0</HiddenSlides>
  <MMClips>1</MMClips>
  <ScaleCrop>false</ScaleCrop>
  <HeadingPairs>
    <vt:vector size="6" baseType="variant">
      <vt:variant>
        <vt:lpstr>已用的字体</vt:lpstr>
      </vt:variant>
      <vt:variant>
        <vt:i4>23</vt:i4>
      </vt:variant>
      <vt:variant>
        <vt:lpstr>主题</vt:lpstr>
      </vt:variant>
      <vt:variant>
        <vt:i4>10</vt:i4>
      </vt:variant>
      <vt:variant>
        <vt:lpstr>幻灯片标题</vt:lpstr>
      </vt:variant>
      <vt:variant>
        <vt:i4>21</vt:i4>
      </vt:variant>
    </vt:vector>
  </HeadingPairs>
  <TitlesOfParts>
    <vt:vector size="54" baseType="lpstr">
      <vt:lpstr>Arial</vt:lpstr>
      <vt:lpstr>宋体</vt:lpstr>
      <vt:lpstr>Wingdings</vt:lpstr>
      <vt:lpstr>Calibri</vt:lpstr>
      <vt:lpstr>Impact</vt:lpstr>
      <vt:lpstr>Signika</vt:lpstr>
      <vt:lpstr>Open Sans Extrabold</vt:lpstr>
      <vt:lpstr>LiHei Pro</vt:lpstr>
      <vt:lpstr>迷你简汉真广标</vt:lpstr>
      <vt:lpstr>ITC Avant Garde Std Bk</vt:lpstr>
      <vt:lpstr>Calibri</vt:lpstr>
      <vt:lpstr>黑体</vt:lpstr>
      <vt:lpstr>Lato Black</vt:lpstr>
      <vt:lpstr>Segoe Print</vt:lpstr>
      <vt:lpstr>Times New Roman</vt:lpstr>
      <vt:lpstr>华文楷体</vt:lpstr>
      <vt:lpstr>隶书</vt:lpstr>
      <vt:lpstr>Wingdings 2</vt:lpstr>
      <vt:lpstr>Franklin Gothic Book</vt:lpstr>
      <vt:lpstr>微软雅黑</vt:lpstr>
      <vt:lpstr>Arial Unicode MS</vt:lpstr>
      <vt:lpstr>等线</vt:lpstr>
      <vt:lpstr>NumberOnly</vt:lpstr>
      <vt:lpstr>Office 主题​​</vt:lpstr>
      <vt:lpstr>1_Office Theme</vt:lpstr>
      <vt:lpstr>2_Office Theme</vt:lpstr>
      <vt:lpstr>3_Office Theme</vt:lpstr>
      <vt:lpstr>4_Office Theme</vt:lpstr>
      <vt:lpstr>5_Office Theme</vt:lpstr>
      <vt:lpstr>6_Office Theme</vt:lpstr>
      <vt:lpstr>7_Office Theme</vt:lpstr>
      <vt:lpstr>8_Office Theme</vt:lpstr>
      <vt:lpstr>Office Theme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                一切景语皆情语</vt:lpstr>
      <vt:lpstr>PowerPoint 演示文稿</vt:lpstr>
      <vt:lpstr>PowerPoint 演示文稿</vt:lpstr>
      <vt:lpstr>PowerPoint 演示文稿</vt:lpstr>
      <vt:lpstr>PowerPoint 演示文稿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七年级语文课件范本PPT-济南的冬天</dc:title>
  <dc:creator>lxl</dc:creator>
  <cp:lastModifiedBy>向日葵</cp:lastModifiedBy>
  <cp:revision>3230</cp:revision>
  <dcterms:created xsi:type="dcterms:W3CDTF">2015-12-01T09:06:00Z</dcterms:created>
  <dcterms:modified xsi:type="dcterms:W3CDTF">2019-09-09T08:12:55Z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KSOProductBuildVer">
    <vt:lpwstr>2052-11.1.0.8976</vt:lpwstr>
  </property>
</Properties>
</file>