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2020/6/2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B7CF8A-F29E-4DCC-AEC0-9CEC0967F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 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体育在提高人的身体素质、促进人的全面发展，激励追求卓越、突破自我的精神方面，都有着重要作用，是实现中国梦的重要内容。作为一名中学生，你对此有怎样的思考？请你写一篇发言稿，准备在大湾中学体育节开幕式上代表学生发言。    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32074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83D32EF-15E0-4559-B74D-CBAA42DDD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951" y="447675"/>
            <a:ext cx="10991850" cy="5729288"/>
          </a:xfrm>
        </p:spPr>
        <p:txBody>
          <a:bodyPr/>
          <a:lstStyle/>
          <a:p>
            <a:pPr marL="0" lvl="0" indent="0">
              <a:buNone/>
            </a:pP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月，毛泽东主席题写了著名的“发展体育运动，增强人民体质”，希望国民特别是学生通过体育运动来强身健体。</a:t>
            </a:r>
          </a:p>
          <a:p>
            <a:pPr marL="0" lvl="0" indent="0">
              <a:buNone/>
            </a:pP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月，清华大学校长蒋南翔在一次会议上对学生提出“把身体锻炼好，争取至少为祖国健康工作五十年”的希望。</a:t>
            </a:r>
            <a:endParaRPr lang="en-US" altLang="zh-CN" sz="32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这两则材料都在说什么？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共性：体育锻炼的重要性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强身健体、希望把身体锻炼好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不同：毛泽东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强健体魄，提高国民身体素质；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蒋南翔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锻炼身体，为国效力。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17898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83D32EF-15E0-4559-B74D-CBAA42DDD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075" y="228599"/>
            <a:ext cx="11125200" cy="6410325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zh-CN" altLang="en-US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③最近一次的全国学生体质健康调查报告显示：学生身体素质继续呈现缓慢下降趋势，爆发力、耐力等身体素质水平进一步下降；视力不良检出率继续上升，并出现低龄化倾向；肥胖检出率继续攀升。</a:t>
            </a:r>
          </a:p>
          <a:p>
            <a:pPr marL="0" lvl="0" indent="0">
              <a:buNone/>
            </a:pPr>
            <a:r>
              <a:rPr lang="zh-CN" altLang="en-US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④学生每天的体育活动时间不能得到保证、体育锻炼不足是学生体质下降的主要原因之一。有的同学因学业繁忙而不愿意参加体育运动，有的学校没有给学生提供充足的运动时间，有的家长反对孩子花时间运动</a:t>
            </a:r>
            <a:r>
              <a:rPr lang="en-US" altLang="zh-CN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第三、四则材料之间的联系：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学生整体身体素质下降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体育活动时间不够、强度不够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自身不愿意、学校不提供、家长不支持</a:t>
            </a:r>
            <a:endParaRPr lang="en-US" altLang="zh-CN" sz="320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结论：体育得不到重视的原因在于</a:t>
            </a:r>
            <a:r>
              <a:rPr lang="en-US" altLang="zh-CN" sz="32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社会整体未形成良好的运动氛围，学生、家长、学校因为功利化目的而牺牲学生的身体健康。</a:t>
            </a:r>
            <a:endParaRPr lang="en-US" altLang="zh-CN" sz="32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56448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83D32EF-15E0-4559-B74D-CBAA42DDD6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676275"/>
            <a:ext cx="10848975" cy="5500688"/>
          </a:xfrm>
        </p:spPr>
        <p:txBody>
          <a:bodyPr/>
          <a:lstStyle/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如何改善目前存在的这种畸形的教育现状？   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分。</a:t>
            </a:r>
            <a:endParaRPr lang="en-US" altLang="zh-CN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通过考试制度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考试评价机制引导学生一定要重视体育活动。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）中考体育分值增加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体育须从中学开始，形成体育习惯，打下好的身体基础；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）高校招生评价体系</a:t>
            </a: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体育是与智育同等重要的学习内容，不重视体育活动，其人才含金量将大打折扣，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lvl="0" indent="0"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因为大学培养的是全面发展的人才。  </a:t>
            </a:r>
            <a:endParaRPr lang="en-US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101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B7CF8A-F29E-4DCC-AEC0-9CEC0967F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 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 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体育在提高人的身体素质、促进人的全面发展，激励追求卓越、突破自我的精神方面，都有着重要作用，是实现中国梦的重要内容。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作为一名中学生，你对此有怎样的思考？请你写一篇发言稿，准备在大湾中学体育节开幕式上代表学生发言。    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26256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FED5203-FD17-4196-B342-81E8B799A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714375"/>
            <a:ext cx="10848975" cy="5462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体育的重要作用：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强身健体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人的全面发展包括哪些方面？体育如何促进人的全面发展？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还能激励追求卓越？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能否举例？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还能突破自我超越自我？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哪些体育人不断地超越自我？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体育为什么是实现中国梦的重要内容？它们之间的联系是怎样的？</a:t>
            </a:r>
          </a:p>
        </p:txBody>
      </p:sp>
    </p:spTree>
    <p:extLst>
      <p:ext uri="{BB962C8B-B14F-4D97-AF65-F5344CB8AC3E}">
        <p14:creationId xmlns:p14="http://schemas.microsoft.com/office/powerpoint/2010/main" val="261927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B7CF8A-F29E-4DCC-AEC0-9CEC0967F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28574"/>
            <a:ext cx="11811000" cy="65627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月，毛泽东主席题写了著名的“发展体育运动，增强人民体质”，希望国民 特别是学生通过体育运动来强身健体。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1964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月，清华大学校长蒋南翔在一次会议上对学生提出“把身体锻炼好，争取 至少为祖国健康工作五十年”的希望。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③最近一次的全国学生体质健康调查报告显示：学生身体素质继续呈现缓慢下降趋势， 爆发力、耐力等身体素质水平进一步下降；视力不良检出率继续上升，并出现低龄化倾向；肥胖检出率继续攀升。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④学生每天的体育活动时间不能得到保证、体育锻炼不足是学生体质下降的主要原因 之一。有的同学因学业繁忙而不愿意参加体育运动，有的学校没有给学生提供充足的运动时间，有的家长反对孩子花时间运动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0">
              <a:buNone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⑤全国各地的中考体育测试分值从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分至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分不等；武汉大学、哈尔滨工业大学等 高校将体测纳入了自主招生评价体系，体测不过关将失去后续的专业能力测试资格，清华大学则给体测成绩优良的考生额外降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分。     </a:t>
            </a:r>
            <a:endParaRPr lang="en-US" altLang="zh-CN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体育在提高人的身体素质、促进人的全面发展，激励追求卓越、突破自我的精神方面，都有着重要作用，是实现中国梦的重要内容。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作为一名中学生，你对此有怎样的思考？请你写一篇发言稿，准备在大湾中学体育节开幕式上代表学生发言。    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    要求：选好角度，确定立意，不要脱离材料的内容和含意作文；明确文体，自拟标题；不要套作，不得抄袭；不得泄露个人信息；不少于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26400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FED5203-FD17-4196-B342-81E8B799A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5" y="714375"/>
            <a:ext cx="10848975" cy="5462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身份意识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情境意识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、与广州一模作文题目的游学活动情境要求一致；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、发言即是演讲稿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要求我不想再说了；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、你的发言对象是谁？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、体育节开幕式谈什么？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、想达到什么目的？有什么建议？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926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BA630A-D0A6-4C7C-9D5A-B42DCC2F1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共同存在的问题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C845CE-784D-49E6-A444-B674CF50B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只写体育能够强身健体而忽略了引导语中的其他任务</a:t>
            </a:r>
          </a:p>
        </p:txBody>
      </p:sp>
    </p:spTree>
    <p:extLst>
      <p:ext uri="{BB962C8B-B14F-4D97-AF65-F5344CB8AC3E}">
        <p14:creationId xmlns:p14="http://schemas.microsoft.com/office/powerpoint/2010/main" val="690972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1577</Words>
  <Application>Microsoft Office PowerPoint</Application>
  <PresentationFormat>宽屏</PresentationFormat>
  <Paragraphs>52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5" baseType="lpstr">
      <vt:lpstr>黑体</vt:lpstr>
      <vt:lpstr>楷体</vt:lpstr>
      <vt:lpstr>宋体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共同存在的问题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梁浩蕾</cp:lastModifiedBy>
  <cp:revision>18</cp:revision>
  <dcterms:created xsi:type="dcterms:W3CDTF">2020-06-02T13:22:20Z</dcterms:created>
  <dcterms:modified xsi:type="dcterms:W3CDTF">2020-06-02T14:00:01Z</dcterms:modified>
</cp:coreProperties>
</file>