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av" ContentType="audio/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744" r:id="rId4"/>
    <p:sldMasterId id="2147483757" r:id="rId5"/>
    <p:sldMasterId id="2147483807" r:id="rId6"/>
    <p:sldMasterId id="2147483819" r:id="rId7"/>
  </p:sldMasterIdLst>
  <p:notesMasterIdLst>
    <p:notesMasterId r:id="rId32"/>
  </p:notesMasterIdLst>
  <p:sldIdLst>
    <p:sldId id="344" r:id="rId8"/>
    <p:sldId id="258" r:id="rId9"/>
    <p:sldId id="261" r:id="rId10"/>
    <p:sldId id="262" r:id="rId11"/>
    <p:sldId id="265" r:id="rId12"/>
    <p:sldId id="266" r:id="rId13"/>
    <p:sldId id="267" r:id="rId14"/>
    <p:sldId id="342" r:id="rId15"/>
    <p:sldId id="326" r:id="rId16"/>
    <p:sldId id="327" r:id="rId17"/>
    <p:sldId id="328" r:id="rId18"/>
    <p:sldId id="330" r:id="rId19"/>
    <p:sldId id="335" r:id="rId20"/>
    <p:sldId id="280" r:id="rId21"/>
    <p:sldId id="283" r:id="rId22"/>
    <p:sldId id="325" r:id="rId23"/>
    <p:sldId id="343" r:id="rId24"/>
    <p:sldId id="324" r:id="rId25"/>
    <p:sldId id="288" r:id="rId26"/>
    <p:sldId id="331" r:id="rId27"/>
    <p:sldId id="336" r:id="rId28"/>
    <p:sldId id="332" r:id="rId29"/>
    <p:sldId id="334" r:id="rId30"/>
    <p:sldId id="333" r:id="rId3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03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 /><Relationship Id="rId13" Type="http://schemas.openxmlformats.org/officeDocument/2006/relationships/slide" Target="slides/slide6.xml" /><Relationship Id="rId18" Type="http://schemas.openxmlformats.org/officeDocument/2006/relationships/slide" Target="slides/slide11.xml" /><Relationship Id="rId26" Type="http://schemas.openxmlformats.org/officeDocument/2006/relationships/slide" Target="slides/slide19.xml" /><Relationship Id="rId3" Type="http://schemas.openxmlformats.org/officeDocument/2006/relationships/slideMaster" Target="slideMasters/slideMaster3.xml" /><Relationship Id="rId21" Type="http://schemas.openxmlformats.org/officeDocument/2006/relationships/slide" Target="slides/slide14.xml" /><Relationship Id="rId34" Type="http://schemas.openxmlformats.org/officeDocument/2006/relationships/viewProps" Target="viewProps.xml" /><Relationship Id="rId7" Type="http://schemas.openxmlformats.org/officeDocument/2006/relationships/slideMaster" Target="slideMasters/slideMaster7.xml" /><Relationship Id="rId12" Type="http://schemas.openxmlformats.org/officeDocument/2006/relationships/slide" Target="slides/slide5.xml" /><Relationship Id="rId17" Type="http://schemas.openxmlformats.org/officeDocument/2006/relationships/slide" Target="slides/slide10.xml" /><Relationship Id="rId25" Type="http://schemas.openxmlformats.org/officeDocument/2006/relationships/slide" Target="slides/slide18.xml" /><Relationship Id="rId33" Type="http://schemas.openxmlformats.org/officeDocument/2006/relationships/presProps" Target="presProps.xml" /><Relationship Id="rId2" Type="http://schemas.openxmlformats.org/officeDocument/2006/relationships/slideMaster" Target="slideMasters/slideMaster2.xml" /><Relationship Id="rId16" Type="http://schemas.openxmlformats.org/officeDocument/2006/relationships/slide" Target="slides/slide9.xml" /><Relationship Id="rId20" Type="http://schemas.openxmlformats.org/officeDocument/2006/relationships/slide" Target="slides/slide13.xml" /><Relationship Id="rId29" Type="http://schemas.openxmlformats.org/officeDocument/2006/relationships/slide" Target="slides/slide22.xml" /><Relationship Id="rId1" Type="http://schemas.openxmlformats.org/officeDocument/2006/relationships/slideMaster" Target="slideMasters/slideMaster1.xml" /><Relationship Id="rId6" Type="http://schemas.openxmlformats.org/officeDocument/2006/relationships/slideMaster" Target="slideMasters/slideMaster6.xml" /><Relationship Id="rId11" Type="http://schemas.openxmlformats.org/officeDocument/2006/relationships/slide" Target="slides/slide4.xml" /><Relationship Id="rId24" Type="http://schemas.openxmlformats.org/officeDocument/2006/relationships/slide" Target="slides/slide17.xml" /><Relationship Id="rId32" Type="http://schemas.openxmlformats.org/officeDocument/2006/relationships/notesMaster" Target="notesMasters/notesMaster1.xml" /><Relationship Id="rId5" Type="http://schemas.openxmlformats.org/officeDocument/2006/relationships/slideMaster" Target="slideMasters/slideMaster5.xml" /><Relationship Id="rId15" Type="http://schemas.openxmlformats.org/officeDocument/2006/relationships/slide" Target="slides/slide8.xml" /><Relationship Id="rId23" Type="http://schemas.openxmlformats.org/officeDocument/2006/relationships/slide" Target="slides/slide16.xml" /><Relationship Id="rId28" Type="http://schemas.openxmlformats.org/officeDocument/2006/relationships/slide" Target="slides/slide21.xml" /><Relationship Id="rId36" Type="http://schemas.openxmlformats.org/officeDocument/2006/relationships/tableStyles" Target="tableStyles.xml" /><Relationship Id="rId10" Type="http://schemas.openxmlformats.org/officeDocument/2006/relationships/slide" Target="slides/slide3.xml" /><Relationship Id="rId19" Type="http://schemas.openxmlformats.org/officeDocument/2006/relationships/slide" Target="slides/slide12.xml" /><Relationship Id="rId31" Type="http://schemas.openxmlformats.org/officeDocument/2006/relationships/slide" Target="slides/slide24.xml" /><Relationship Id="rId4" Type="http://schemas.openxmlformats.org/officeDocument/2006/relationships/slideMaster" Target="slideMasters/slideMaster4.xml" /><Relationship Id="rId9" Type="http://schemas.openxmlformats.org/officeDocument/2006/relationships/slide" Target="slides/slide2.xml" /><Relationship Id="rId14" Type="http://schemas.openxmlformats.org/officeDocument/2006/relationships/slide" Target="slides/slide7.xml" /><Relationship Id="rId22" Type="http://schemas.openxmlformats.org/officeDocument/2006/relationships/slide" Target="slides/slide15.xml" /><Relationship Id="rId27" Type="http://schemas.openxmlformats.org/officeDocument/2006/relationships/slide" Target="slides/slide20.xml" /><Relationship Id="rId30" Type="http://schemas.openxmlformats.org/officeDocument/2006/relationships/slide" Target="slides/slide23.xml" /><Relationship Id="rId35" Type="http://schemas.openxmlformats.org/officeDocument/2006/relationships/theme" Target="theme/theme1.xml" /></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emf"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949DC4-51DA-49BF-A51D-20BC6F227F65}" type="datetimeFigureOut">
              <a:rPr lang="zh-CN" altLang="en-US" smtClean="0"/>
              <a:t>2019/5/10</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AC32AE-A18E-48CB-BA88-18C910DDB0C7}" type="slidenum">
              <a:rPr lang="zh-CN" altLang="en-US" smtClean="0"/>
              <a:t>‹#›</a:t>
            </a:fld>
            <a:endParaRPr lang="zh-CN" altLang="en-US"/>
          </a:p>
        </p:txBody>
      </p:sp>
    </p:spTree>
    <p:extLst>
      <p:ext uri="{BB962C8B-B14F-4D97-AF65-F5344CB8AC3E}">
        <p14:creationId xmlns:p14="http://schemas.microsoft.com/office/powerpoint/2010/main" val="4161427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 /></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 /></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 /></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 /></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 /></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 /></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 /></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 /></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 /></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 /></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 /></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 /></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 /></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 /></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 /></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 /></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 /></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 /></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 /></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 /></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 /></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548" y="2129992"/>
            <a:ext cx="7772904" cy="1470936"/>
          </a:xfrm>
        </p:spPr>
        <p:txBody>
          <a:bodyPr/>
          <a:lstStyle/>
          <a:p>
            <a:r>
              <a:rPr lang="zh-CN" altLang="en-US"/>
              <a:t>单击此处编辑母版标题样式</a:t>
            </a:r>
          </a:p>
        </p:txBody>
      </p:sp>
      <p:sp>
        <p:nvSpPr>
          <p:cNvPr id="3" name="副标题 2"/>
          <p:cNvSpPr>
            <a:spLocks noGrp="1"/>
          </p:cNvSpPr>
          <p:nvPr>
            <p:ph type="subTitle" idx="1"/>
          </p:nvPr>
        </p:nvSpPr>
        <p:spPr>
          <a:xfrm>
            <a:off x="1371096" y="3885882"/>
            <a:ext cx="6401808" cy="175270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5"/>
          <p:cNvSpPr>
            <a:spLocks noGrp="1" noChangeArrowheads="1"/>
          </p:cNvSpPr>
          <p:nvPr>
            <p:ph type="sldNum" sz="quarter" idx="12"/>
          </p:nvPr>
        </p:nvSpPr>
        <p:spPr>
          <a:ln/>
        </p:spPr>
        <p:txBody>
          <a:bodyPr/>
          <a:lstStyle>
            <a:lvl1pPr>
              <a:defRPr/>
            </a:lvl1pPr>
          </a:lstStyle>
          <a:p>
            <a:pPr>
              <a:defRPr/>
            </a:pPr>
            <a:fld id="{CA5917C1-7D8E-4583-BD66-41C5B32F463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801955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5"/>
          <p:cNvSpPr>
            <a:spLocks noGrp="1" noChangeArrowheads="1"/>
          </p:cNvSpPr>
          <p:nvPr>
            <p:ph type="sldNum" sz="quarter" idx="12"/>
          </p:nvPr>
        </p:nvSpPr>
        <p:spPr>
          <a:ln/>
        </p:spPr>
        <p:txBody>
          <a:bodyPr/>
          <a:lstStyle>
            <a:lvl1pPr>
              <a:defRPr/>
            </a:lvl1pPr>
          </a:lstStyle>
          <a:p>
            <a:pPr>
              <a:defRPr/>
            </a:pPr>
            <a:fld id="{4266EF1C-5BD4-450A-A4E8-3B5F8CE8D64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246041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094" y="4406440"/>
            <a:ext cx="7772904" cy="136268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094" y="2906891"/>
            <a:ext cx="7772904" cy="1499591"/>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5"/>
          <p:cNvSpPr>
            <a:spLocks noGrp="1" noChangeArrowheads="1"/>
          </p:cNvSpPr>
          <p:nvPr>
            <p:ph type="sldNum" sz="quarter" idx="12"/>
          </p:nvPr>
        </p:nvSpPr>
        <p:spPr>
          <a:ln/>
        </p:spPr>
        <p:txBody>
          <a:bodyPr/>
          <a:lstStyle>
            <a:lvl1pPr>
              <a:defRPr/>
            </a:lvl1pPr>
          </a:lstStyle>
          <a:p>
            <a:pPr>
              <a:defRPr/>
            </a:pPr>
            <a:fld id="{0619BE88-5071-40DE-A795-119591A0C0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289055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454" y="1601474"/>
            <a:ext cx="4054058" cy="45242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32531" y="1601474"/>
            <a:ext cx="4055319" cy="45242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灯片编号占位符 5"/>
          <p:cNvSpPr>
            <a:spLocks noGrp="1" noChangeArrowheads="1"/>
          </p:cNvSpPr>
          <p:nvPr>
            <p:ph type="sldNum" sz="quarter" idx="12"/>
          </p:nvPr>
        </p:nvSpPr>
        <p:spPr>
          <a:ln/>
        </p:spPr>
        <p:txBody>
          <a:bodyPr/>
          <a:lstStyle>
            <a:lvl1pPr>
              <a:defRPr/>
            </a:lvl1pPr>
          </a:lstStyle>
          <a:p>
            <a:pPr>
              <a:defRPr/>
            </a:pPr>
            <a:fld id="{8D63145B-E163-4E3F-A3E9-4D4ADD9C61E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77513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454" y="275445"/>
            <a:ext cx="8229096"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455" y="1534654"/>
            <a:ext cx="4040196" cy="63995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455" y="2174566"/>
            <a:ext cx="4040196" cy="39511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133" y="1534654"/>
            <a:ext cx="4041457" cy="63995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133" y="2174566"/>
            <a:ext cx="4041457" cy="39511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灯片编号占位符 5"/>
          <p:cNvSpPr>
            <a:spLocks noGrp="1" noChangeArrowheads="1"/>
          </p:cNvSpPr>
          <p:nvPr>
            <p:ph type="sldNum" sz="quarter" idx="12"/>
          </p:nvPr>
        </p:nvSpPr>
        <p:spPr>
          <a:ln/>
        </p:spPr>
        <p:txBody>
          <a:bodyPr/>
          <a:lstStyle>
            <a:lvl1pPr>
              <a:defRPr/>
            </a:lvl1pPr>
          </a:lstStyle>
          <a:p>
            <a:pPr>
              <a:defRPr/>
            </a:pPr>
            <a:fld id="{67BC71FE-1D8F-40BF-971B-AFFD65674F8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912378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灯片编号占位符 5"/>
          <p:cNvSpPr>
            <a:spLocks noGrp="1" noChangeArrowheads="1"/>
          </p:cNvSpPr>
          <p:nvPr>
            <p:ph type="sldNum" sz="quarter" idx="12"/>
          </p:nvPr>
        </p:nvSpPr>
        <p:spPr>
          <a:ln/>
        </p:spPr>
        <p:txBody>
          <a:bodyPr/>
          <a:lstStyle>
            <a:lvl1pPr>
              <a:defRPr/>
            </a:lvl1pPr>
          </a:lstStyle>
          <a:p>
            <a:pPr>
              <a:defRPr/>
            </a:pPr>
            <a:fld id="{836DB3D0-DF85-4A11-9695-26615591B7B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213473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灯片编号占位符 5"/>
          <p:cNvSpPr>
            <a:spLocks noGrp="1" noChangeArrowheads="1"/>
          </p:cNvSpPr>
          <p:nvPr>
            <p:ph type="sldNum" sz="quarter" idx="12"/>
          </p:nvPr>
        </p:nvSpPr>
        <p:spPr>
          <a:ln/>
        </p:spPr>
        <p:txBody>
          <a:bodyPr/>
          <a:lstStyle>
            <a:lvl1pPr>
              <a:defRPr/>
            </a:lvl1pPr>
          </a:lstStyle>
          <a:p>
            <a:pPr>
              <a:defRPr/>
            </a:pPr>
            <a:fld id="{9E287DB7-8AF9-4D60-AD5D-1A5473E0969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08341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453" y="273810"/>
            <a:ext cx="3008093" cy="1160512"/>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183" y="273852"/>
            <a:ext cx="5111365" cy="585190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453" y="1434322"/>
            <a:ext cx="3008093" cy="469139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灯片编号占位符 5"/>
          <p:cNvSpPr>
            <a:spLocks noGrp="1" noChangeArrowheads="1"/>
          </p:cNvSpPr>
          <p:nvPr>
            <p:ph type="sldNum" sz="quarter" idx="12"/>
          </p:nvPr>
        </p:nvSpPr>
        <p:spPr>
          <a:ln/>
        </p:spPr>
        <p:txBody>
          <a:bodyPr/>
          <a:lstStyle>
            <a:lvl1pPr>
              <a:defRPr/>
            </a:lvl1pPr>
          </a:lstStyle>
          <a:p>
            <a:pPr>
              <a:defRPr/>
            </a:pPr>
            <a:fld id="{80353140-46D2-43C0-B868-30810B8370A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0686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003" y="4801237"/>
            <a:ext cx="5486904" cy="56672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003" y="612922"/>
            <a:ext cx="5486904" cy="411511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003" y="5367961"/>
            <a:ext cx="5486904" cy="8039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灯片编号占位符 5"/>
          <p:cNvSpPr>
            <a:spLocks noGrp="1" noChangeArrowheads="1"/>
          </p:cNvSpPr>
          <p:nvPr>
            <p:ph type="sldNum" sz="quarter" idx="12"/>
          </p:nvPr>
        </p:nvSpPr>
        <p:spPr>
          <a:ln/>
        </p:spPr>
        <p:txBody>
          <a:bodyPr/>
          <a:lstStyle>
            <a:lvl1pPr>
              <a:defRPr/>
            </a:lvl1pPr>
          </a:lstStyle>
          <a:p>
            <a:pPr>
              <a:defRPr/>
            </a:pPr>
            <a:fld id="{E59E9565-6AFB-4BC5-9952-C34DD7A40FB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84832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5"/>
          <p:cNvSpPr>
            <a:spLocks noGrp="1" noChangeArrowheads="1"/>
          </p:cNvSpPr>
          <p:nvPr>
            <p:ph type="sldNum" sz="quarter" idx="12"/>
          </p:nvPr>
        </p:nvSpPr>
        <p:spPr>
          <a:ln/>
        </p:spPr>
        <p:txBody>
          <a:bodyPr/>
          <a:lstStyle>
            <a:lvl1pPr>
              <a:defRPr/>
            </a:lvl1pPr>
          </a:lstStyle>
          <a:p>
            <a:pPr>
              <a:defRPr/>
            </a:pPr>
            <a:fld id="{CAD2C265-7EFF-43DA-A20A-6FE361CA0A8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87023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31164" y="275424"/>
            <a:ext cx="2056644" cy="5850313"/>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452" y="275424"/>
            <a:ext cx="6052733" cy="5850313"/>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5"/>
          <p:cNvSpPr>
            <a:spLocks noGrp="1" noChangeArrowheads="1"/>
          </p:cNvSpPr>
          <p:nvPr>
            <p:ph type="sldNum" sz="quarter" idx="12"/>
          </p:nvPr>
        </p:nvSpPr>
        <p:spPr>
          <a:ln/>
        </p:spPr>
        <p:txBody>
          <a:bodyPr/>
          <a:lstStyle>
            <a:lvl1pPr>
              <a:defRPr/>
            </a:lvl1pPr>
          </a:lstStyle>
          <a:p>
            <a:pPr>
              <a:defRPr/>
            </a:pPr>
            <a:fld id="{150B10BA-A75C-40CA-848D-E32DA39EABA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899035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548" y="2129992"/>
            <a:ext cx="7772904" cy="1470936"/>
          </a:xfrm>
        </p:spPr>
        <p:txBody>
          <a:bodyPr/>
          <a:lstStyle/>
          <a:p>
            <a:r>
              <a:rPr lang="zh-CN" altLang="en-US"/>
              <a:t>单击此处编辑母版标题样式</a:t>
            </a:r>
          </a:p>
        </p:txBody>
      </p:sp>
      <p:sp>
        <p:nvSpPr>
          <p:cNvPr id="3" name="副标题 2"/>
          <p:cNvSpPr>
            <a:spLocks noGrp="1"/>
          </p:cNvSpPr>
          <p:nvPr>
            <p:ph type="subTitle" idx="1"/>
          </p:nvPr>
        </p:nvSpPr>
        <p:spPr>
          <a:xfrm>
            <a:off x="1371096" y="3885882"/>
            <a:ext cx="6401808" cy="175270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2"/>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3"/>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4"/>
          <p:cNvSpPr>
            <a:spLocks noGrp="1" noChangeArrowheads="1"/>
          </p:cNvSpPr>
          <p:nvPr>
            <p:ph type="sldNum" sz="quarter" idx="12"/>
          </p:nvPr>
        </p:nvSpPr>
        <p:spPr>
          <a:ln/>
        </p:spPr>
        <p:txBody>
          <a:bodyPr/>
          <a:lstStyle>
            <a:lvl1pPr>
              <a:defRPr/>
            </a:lvl1pPr>
          </a:lstStyle>
          <a:p>
            <a:pPr>
              <a:defRPr/>
            </a:pPr>
            <a:fld id="{6E218408-6977-441E-969E-A99EBD13BD6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130893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2"/>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3"/>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4"/>
          <p:cNvSpPr>
            <a:spLocks noGrp="1" noChangeArrowheads="1"/>
          </p:cNvSpPr>
          <p:nvPr>
            <p:ph type="sldNum" sz="quarter" idx="12"/>
          </p:nvPr>
        </p:nvSpPr>
        <p:spPr>
          <a:ln/>
        </p:spPr>
        <p:txBody>
          <a:bodyPr/>
          <a:lstStyle>
            <a:lvl1pPr>
              <a:defRPr/>
            </a:lvl1pPr>
          </a:lstStyle>
          <a:p>
            <a:pPr>
              <a:defRPr/>
            </a:pPr>
            <a:fld id="{7549F422-9F89-4D05-AC6C-937824B175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41410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094" y="4406440"/>
            <a:ext cx="7772904" cy="136268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094" y="2906891"/>
            <a:ext cx="7772904" cy="1499591"/>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2"/>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3"/>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4"/>
          <p:cNvSpPr>
            <a:spLocks noGrp="1" noChangeArrowheads="1"/>
          </p:cNvSpPr>
          <p:nvPr>
            <p:ph type="sldNum" sz="quarter" idx="12"/>
          </p:nvPr>
        </p:nvSpPr>
        <p:spPr>
          <a:ln/>
        </p:spPr>
        <p:txBody>
          <a:bodyPr/>
          <a:lstStyle>
            <a:lvl1pPr>
              <a:defRPr/>
            </a:lvl1pPr>
          </a:lstStyle>
          <a:p>
            <a:pPr>
              <a:defRPr/>
            </a:pPr>
            <a:fld id="{8C99B552-C48D-48D8-8CFC-A226A36720A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3214104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454" y="1601474"/>
            <a:ext cx="4054058" cy="45242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32531" y="1601474"/>
            <a:ext cx="4055319" cy="45242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2"/>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页脚占位符 3"/>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灯片编号占位符 4"/>
          <p:cNvSpPr>
            <a:spLocks noGrp="1" noChangeArrowheads="1"/>
          </p:cNvSpPr>
          <p:nvPr>
            <p:ph type="sldNum" sz="quarter" idx="12"/>
          </p:nvPr>
        </p:nvSpPr>
        <p:spPr>
          <a:ln/>
        </p:spPr>
        <p:txBody>
          <a:bodyPr/>
          <a:lstStyle>
            <a:lvl1pPr>
              <a:defRPr/>
            </a:lvl1pPr>
          </a:lstStyle>
          <a:p>
            <a:pPr>
              <a:defRPr/>
            </a:pPr>
            <a:fld id="{13931F25-D1F1-47FC-B446-F86B8F9A604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277842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454" y="275445"/>
            <a:ext cx="8229096"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455" y="1534654"/>
            <a:ext cx="4040196" cy="63995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455" y="2174566"/>
            <a:ext cx="4040196" cy="39511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133" y="1534654"/>
            <a:ext cx="4041457" cy="63995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133" y="2174566"/>
            <a:ext cx="4041457" cy="39511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2"/>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页脚占位符 3"/>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灯片编号占位符 4"/>
          <p:cNvSpPr>
            <a:spLocks noGrp="1" noChangeArrowheads="1"/>
          </p:cNvSpPr>
          <p:nvPr>
            <p:ph type="sldNum" sz="quarter" idx="12"/>
          </p:nvPr>
        </p:nvSpPr>
        <p:spPr>
          <a:ln/>
        </p:spPr>
        <p:txBody>
          <a:bodyPr/>
          <a:lstStyle>
            <a:lvl1pPr>
              <a:defRPr/>
            </a:lvl1pPr>
          </a:lstStyle>
          <a:p>
            <a:pPr>
              <a:defRPr/>
            </a:pPr>
            <a:fld id="{7C410318-3B9D-4FCE-88E3-F310C246664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429545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页脚占位符 3"/>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灯片编号占位符 4"/>
          <p:cNvSpPr>
            <a:spLocks noGrp="1" noChangeArrowheads="1"/>
          </p:cNvSpPr>
          <p:nvPr>
            <p:ph type="sldNum" sz="quarter" idx="12"/>
          </p:nvPr>
        </p:nvSpPr>
        <p:spPr>
          <a:ln/>
        </p:spPr>
        <p:txBody>
          <a:bodyPr/>
          <a:lstStyle>
            <a:lvl1pPr>
              <a:defRPr/>
            </a:lvl1pPr>
          </a:lstStyle>
          <a:p>
            <a:pPr>
              <a:defRPr/>
            </a:pPr>
            <a:fld id="{5781E35F-F328-4A84-A301-85D2906FF2B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085006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2"/>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页脚占位符 3"/>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灯片编号占位符 4"/>
          <p:cNvSpPr>
            <a:spLocks noGrp="1" noChangeArrowheads="1"/>
          </p:cNvSpPr>
          <p:nvPr>
            <p:ph type="sldNum" sz="quarter" idx="12"/>
          </p:nvPr>
        </p:nvSpPr>
        <p:spPr>
          <a:ln/>
        </p:spPr>
        <p:txBody>
          <a:bodyPr/>
          <a:lstStyle>
            <a:lvl1pPr>
              <a:defRPr/>
            </a:lvl1pPr>
          </a:lstStyle>
          <a:p>
            <a:pPr>
              <a:defRPr/>
            </a:pPr>
            <a:fld id="{8BCD1C4A-DDD9-4F8F-A4D0-D83E590C23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21911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453" y="273810"/>
            <a:ext cx="3008093" cy="1160512"/>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183" y="273852"/>
            <a:ext cx="5111365" cy="585190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453" y="1434322"/>
            <a:ext cx="3008093" cy="469139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2"/>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页脚占位符 3"/>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灯片编号占位符 4"/>
          <p:cNvSpPr>
            <a:spLocks noGrp="1" noChangeArrowheads="1"/>
          </p:cNvSpPr>
          <p:nvPr>
            <p:ph type="sldNum" sz="quarter" idx="12"/>
          </p:nvPr>
        </p:nvSpPr>
        <p:spPr>
          <a:ln/>
        </p:spPr>
        <p:txBody>
          <a:bodyPr/>
          <a:lstStyle>
            <a:lvl1pPr>
              <a:defRPr/>
            </a:lvl1pPr>
          </a:lstStyle>
          <a:p>
            <a:pPr>
              <a:defRPr/>
            </a:pPr>
            <a:fld id="{36C19704-075E-4FED-9070-3689C6C8891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352456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003" y="4801237"/>
            <a:ext cx="5486904" cy="56672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003" y="612922"/>
            <a:ext cx="5486904" cy="411511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003" y="5367961"/>
            <a:ext cx="5486904" cy="8039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2"/>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页脚占位符 3"/>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灯片编号占位符 4"/>
          <p:cNvSpPr>
            <a:spLocks noGrp="1" noChangeArrowheads="1"/>
          </p:cNvSpPr>
          <p:nvPr>
            <p:ph type="sldNum" sz="quarter" idx="12"/>
          </p:nvPr>
        </p:nvSpPr>
        <p:spPr>
          <a:ln/>
        </p:spPr>
        <p:txBody>
          <a:bodyPr/>
          <a:lstStyle>
            <a:lvl1pPr>
              <a:defRPr/>
            </a:lvl1pPr>
          </a:lstStyle>
          <a:p>
            <a:pPr>
              <a:defRPr/>
            </a:pPr>
            <a:fld id="{C54CBF8E-0401-4D14-8A7F-157AFA13166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664277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2"/>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3"/>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4"/>
          <p:cNvSpPr>
            <a:spLocks noGrp="1" noChangeArrowheads="1"/>
          </p:cNvSpPr>
          <p:nvPr>
            <p:ph type="sldNum" sz="quarter" idx="12"/>
          </p:nvPr>
        </p:nvSpPr>
        <p:spPr>
          <a:ln/>
        </p:spPr>
        <p:txBody>
          <a:bodyPr/>
          <a:lstStyle>
            <a:lvl1pPr>
              <a:defRPr/>
            </a:lvl1pPr>
          </a:lstStyle>
          <a:p>
            <a:pPr>
              <a:defRPr/>
            </a:pPr>
            <a:fld id="{B81210D9-8E6A-4031-AEB7-DBB8F41C5D3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229015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31164" y="275424"/>
            <a:ext cx="2056644" cy="5850313"/>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452" y="275424"/>
            <a:ext cx="6052733" cy="5850313"/>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2"/>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3"/>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4"/>
          <p:cNvSpPr>
            <a:spLocks noGrp="1" noChangeArrowheads="1"/>
          </p:cNvSpPr>
          <p:nvPr>
            <p:ph type="sldNum" sz="quarter" idx="12"/>
          </p:nvPr>
        </p:nvSpPr>
        <p:spPr>
          <a:ln/>
        </p:spPr>
        <p:txBody>
          <a:bodyPr/>
          <a:lstStyle>
            <a:lvl1pPr>
              <a:defRPr/>
            </a:lvl1pPr>
          </a:lstStyle>
          <a:p>
            <a:pPr>
              <a:defRPr/>
            </a:pPr>
            <a:fld id="{43005B9C-8313-45DF-A24F-EC0A1ACF858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674928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548" y="2129992"/>
            <a:ext cx="7772904" cy="1470936"/>
          </a:xfrm>
        </p:spPr>
        <p:txBody>
          <a:bodyPr/>
          <a:lstStyle/>
          <a:p>
            <a:r>
              <a:rPr lang="zh-CN" altLang="en-US"/>
              <a:t>单击此处编辑母版标题样式</a:t>
            </a:r>
          </a:p>
        </p:txBody>
      </p:sp>
      <p:sp>
        <p:nvSpPr>
          <p:cNvPr id="3" name="副标题 2"/>
          <p:cNvSpPr>
            <a:spLocks noGrp="1"/>
          </p:cNvSpPr>
          <p:nvPr>
            <p:ph type="subTitle" idx="1"/>
          </p:nvPr>
        </p:nvSpPr>
        <p:spPr>
          <a:xfrm>
            <a:off x="1371096" y="3885882"/>
            <a:ext cx="6401808" cy="175270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1"/>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2"/>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3"/>
          <p:cNvSpPr>
            <a:spLocks noGrp="1" noChangeArrowheads="1"/>
          </p:cNvSpPr>
          <p:nvPr>
            <p:ph type="sldNum" sz="quarter" idx="12"/>
          </p:nvPr>
        </p:nvSpPr>
        <p:spPr>
          <a:ln/>
        </p:spPr>
        <p:txBody>
          <a:bodyPr/>
          <a:lstStyle>
            <a:lvl1pPr>
              <a:defRPr/>
            </a:lvl1pPr>
          </a:lstStyle>
          <a:p>
            <a:pPr>
              <a:defRPr/>
            </a:pPr>
            <a:fld id="{440D34EF-C257-4767-B379-455B7465D86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149735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1"/>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2"/>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3"/>
          <p:cNvSpPr>
            <a:spLocks noGrp="1" noChangeArrowheads="1"/>
          </p:cNvSpPr>
          <p:nvPr>
            <p:ph type="sldNum" sz="quarter" idx="12"/>
          </p:nvPr>
        </p:nvSpPr>
        <p:spPr>
          <a:ln/>
        </p:spPr>
        <p:txBody>
          <a:bodyPr/>
          <a:lstStyle>
            <a:lvl1pPr>
              <a:defRPr/>
            </a:lvl1pPr>
          </a:lstStyle>
          <a:p>
            <a:pPr>
              <a:defRPr/>
            </a:pPr>
            <a:fld id="{1C3DDC27-0C3D-495B-BB7A-4902D5761E2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2051072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094" y="4406440"/>
            <a:ext cx="7772904" cy="136268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094" y="2906890"/>
            <a:ext cx="7772904" cy="1499591"/>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1"/>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2"/>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3"/>
          <p:cNvSpPr>
            <a:spLocks noGrp="1" noChangeArrowheads="1"/>
          </p:cNvSpPr>
          <p:nvPr>
            <p:ph type="sldNum" sz="quarter" idx="12"/>
          </p:nvPr>
        </p:nvSpPr>
        <p:spPr>
          <a:ln/>
        </p:spPr>
        <p:txBody>
          <a:bodyPr/>
          <a:lstStyle>
            <a:lvl1pPr>
              <a:defRPr/>
            </a:lvl1pPr>
          </a:lstStyle>
          <a:p>
            <a:pPr>
              <a:defRPr/>
            </a:pPr>
            <a:fld id="{82AC06C7-7E86-45A4-A697-826ADB8B549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5942653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454" y="1601474"/>
            <a:ext cx="4054058" cy="45242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32530" y="1601474"/>
            <a:ext cx="4055319" cy="45242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1"/>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页脚占位符 2"/>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灯片编号占位符 3"/>
          <p:cNvSpPr>
            <a:spLocks noGrp="1" noChangeArrowheads="1"/>
          </p:cNvSpPr>
          <p:nvPr>
            <p:ph type="sldNum" sz="quarter" idx="12"/>
          </p:nvPr>
        </p:nvSpPr>
        <p:spPr>
          <a:ln/>
        </p:spPr>
        <p:txBody>
          <a:bodyPr/>
          <a:lstStyle>
            <a:lvl1pPr>
              <a:defRPr/>
            </a:lvl1pPr>
          </a:lstStyle>
          <a:p>
            <a:pPr>
              <a:defRPr/>
            </a:pPr>
            <a:fld id="{F94C8497-5D93-4799-9945-44F4E3A486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693422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454" y="275444"/>
            <a:ext cx="8229096"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455" y="1534653"/>
            <a:ext cx="4040196" cy="63995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455" y="2174566"/>
            <a:ext cx="4040196" cy="39511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132" y="1534653"/>
            <a:ext cx="4041457" cy="63995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132" y="2174566"/>
            <a:ext cx="4041457" cy="39511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1"/>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页脚占位符 2"/>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灯片编号占位符 3"/>
          <p:cNvSpPr>
            <a:spLocks noGrp="1" noChangeArrowheads="1"/>
          </p:cNvSpPr>
          <p:nvPr>
            <p:ph type="sldNum" sz="quarter" idx="12"/>
          </p:nvPr>
        </p:nvSpPr>
        <p:spPr>
          <a:ln/>
        </p:spPr>
        <p:txBody>
          <a:bodyPr/>
          <a:lstStyle>
            <a:lvl1pPr>
              <a:defRPr/>
            </a:lvl1pPr>
          </a:lstStyle>
          <a:p>
            <a:pPr>
              <a:defRPr/>
            </a:pPr>
            <a:fld id="{125665FD-FF4C-4A6B-8450-8F33F375BD6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027499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1"/>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页脚占位符 2"/>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灯片编号占位符 3"/>
          <p:cNvSpPr>
            <a:spLocks noGrp="1" noChangeArrowheads="1"/>
          </p:cNvSpPr>
          <p:nvPr>
            <p:ph type="sldNum" sz="quarter" idx="12"/>
          </p:nvPr>
        </p:nvSpPr>
        <p:spPr>
          <a:ln/>
        </p:spPr>
        <p:txBody>
          <a:bodyPr/>
          <a:lstStyle>
            <a:lvl1pPr>
              <a:defRPr/>
            </a:lvl1pPr>
          </a:lstStyle>
          <a:p>
            <a:pPr>
              <a:defRPr/>
            </a:pPr>
            <a:fld id="{4EFEBFDC-BA2B-4D98-8976-486D8F087F3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19129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页脚占位符 2"/>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灯片编号占位符 3"/>
          <p:cNvSpPr>
            <a:spLocks noGrp="1" noChangeArrowheads="1"/>
          </p:cNvSpPr>
          <p:nvPr>
            <p:ph type="sldNum" sz="quarter" idx="12"/>
          </p:nvPr>
        </p:nvSpPr>
        <p:spPr>
          <a:ln/>
        </p:spPr>
        <p:txBody>
          <a:bodyPr/>
          <a:lstStyle>
            <a:lvl1pPr>
              <a:defRPr/>
            </a:lvl1pPr>
          </a:lstStyle>
          <a:p>
            <a:pPr>
              <a:defRPr/>
            </a:pPr>
            <a:fld id="{3FB31E82-0695-4B58-A6B6-71975B6D2BA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07348701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453" y="273810"/>
            <a:ext cx="3008093" cy="1160512"/>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183" y="273851"/>
            <a:ext cx="5111365" cy="585190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453" y="1434322"/>
            <a:ext cx="3008093" cy="469139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1"/>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页脚占位符 2"/>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灯片编号占位符 3"/>
          <p:cNvSpPr>
            <a:spLocks noGrp="1" noChangeArrowheads="1"/>
          </p:cNvSpPr>
          <p:nvPr>
            <p:ph type="sldNum" sz="quarter" idx="12"/>
          </p:nvPr>
        </p:nvSpPr>
        <p:spPr>
          <a:ln/>
        </p:spPr>
        <p:txBody>
          <a:bodyPr/>
          <a:lstStyle>
            <a:lvl1pPr>
              <a:defRPr/>
            </a:lvl1pPr>
          </a:lstStyle>
          <a:p>
            <a:pPr>
              <a:defRPr/>
            </a:pPr>
            <a:fld id="{5B13EF80-BFA0-4DE5-9203-B287CD4165F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694678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003" y="4801237"/>
            <a:ext cx="5486904" cy="56672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003" y="612922"/>
            <a:ext cx="5486904" cy="411511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003" y="5367961"/>
            <a:ext cx="5486904" cy="8039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1"/>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页脚占位符 2"/>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灯片编号占位符 3"/>
          <p:cNvSpPr>
            <a:spLocks noGrp="1" noChangeArrowheads="1"/>
          </p:cNvSpPr>
          <p:nvPr>
            <p:ph type="sldNum" sz="quarter" idx="12"/>
          </p:nvPr>
        </p:nvSpPr>
        <p:spPr>
          <a:ln/>
        </p:spPr>
        <p:txBody>
          <a:bodyPr/>
          <a:lstStyle>
            <a:lvl1pPr>
              <a:defRPr/>
            </a:lvl1pPr>
          </a:lstStyle>
          <a:p>
            <a:pPr>
              <a:defRPr/>
            </a:pPr>
            <a:fld id="{F7DEBE6D-A090-48F9-ABAD-8DD4A2043A8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3408158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1"/>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2"/>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3"/>
          <p:cNvSpPr>
            <a:spLocks noGrp="1" noChangeArrowheads="1"/>
          </p:cNvSpPr>
          <p:nvPr>
            <p:ph type="sldNum" sz="quarter" idx="12"/>
          </p:nvPr>
        </p:nvSpPr>
        <p:spPr>
          <a:ln/>
        </p:spPr>
        <p:txBody>
          <a:bodyPr/>
          <a:lstStyle>
            <a:lvl1pPr>
              <a:defRPr/>
            </a:lvl1pPr>
          </a:lstStyle>
          <a:p>
            <a:pPr>
              <a:defRPr/>
            </a:pPr>
            <a:fld id="{2304CAEB-F280-4657-8A23-868A2F09CF8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571234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31164" y="275424"/>
            <a:ext cx="2056644" cy="5850313"/>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452" y="275424"/>
            <a:ext cx="6052733" cy="5850313"/>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1"/>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2"/>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3"/>
          <p:cNvSpPr>
            <a:spLocks noGrp="1" noChangeArrowheads="1"/>
          </p:cNvSpPr>
          <p:nvPr>
            <p:ph type="sldNum" sz="quarter" idx="12"/>
          </p:nvPr>
        </p:nvSpPr>
        <p:spPr>
          <a:ln/>
        </p:spPr>
        <p:txBody>
          <a:bodyPr/>
          <a:lstStyle>
            <a:lvl1pPr>
              <a:defRPr/>
            </a:lvl1pPr>
          </a:lstStyle>
          <a:p>
            <a:pPr>
              <a:defRPr/>
            </a:pPr>
            <a:fld id="{CADA32AB-2A5D-47B2-B930-EFB38763BB8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083520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 name="Group 2"/>
          <p:cNvGrpSpPr>
            <a:grpSpLocks/>
          </p:cNvGrpSpPr>
          <p:nvPr/>
        </p:nvGrpSpPr>
        <p:grpSpPr bwMode="auto">
          <a:xfrm>
            <a:off x="20" y="0"/>
            <a:ext cx="8805863" cy="6858000"/>
            <a:chOff x="0" y="0"/>
            <a:chExt cx="5547" cy="4320"/>
          </a:xfrm>
        </p:grpSpPr>
        <p:grpSp>
          <p:nvGrpSpPr>
            <p:cNvPr id="5" name="Group 3"/>
            <p:cNvGrpSpPr>
              <a:grpSpLocks/>
            </p:cNvGrpSpPr>
            <p:nvPr userDrawn="1"/>
          </p:nvGrpSpPr>
          <p:grpSpPr bwMode="auto">
            <a:xfrm rot="-215207">
              <a:off x="3690" y="234"/>
              <a:ext cx="1857" cy="3625"/>
              <a:chOff x="3010" y="778"/>
              <a:chExt cx="1857" cy="3625"/>
            </a:xfrm>
          </p:grpSpPr>
          <p:sp>
            <p:nvSpPr>
              <p:cNvPr id="39" name="Freeform 4"/>
              <p:cNvSpPr>
                <a:spLocks/>
              </p:cNvSpPr>
              <p:nvPr userDrawn="1"/>
            </p:nvSpPr>
            <p:spPr bwMode="ltGray">
              <a:xfrm rot="12185230" flipV="1">
                <a:off x="3534" y="778"/>
                <a:ext cx="1333" cy="1485"/>
              </a:xfrm>
              <a:custGeom>
                <a:avLst/>
                <a:gdLst>
                  <a:gd name="T0" fmla="*/ 113377 w 596"/>
                  <a:gd name="T1" fmla="*/ 2506892 h 666"/>
                  <a:gd name="T2" fmla="*/ 40589 w 596"/>
                  <a:gd name="T3" fmla="*/ 2308841 h 666"/>
                  <a:gd name="T4" fmla="*/ 0 w 596"/>
                  <a:gd name="T5" fmla="*/ 1956387 h 666"/>
                  <a:gd name="T6" fmla="*/ 28248 w 596"/>
                  <a:gd name="T7" fmla="*/ 1504276 h 666"/>
                  <a:gd name="T8" fmla="*/ 175240 w 596"/>
                  <a:gd name="T9" fmla="*/ 1023419 h 666"/>
                  <a:gd name="T10" fmla="*/ 481544 w 596"/>
                  <a:gd name="T11" fmla="*/ 568235 h 666"/>
                  <a:gd name="T12" fmla="*/ 995462 w 596"/>
                  <a:gd name="T13" fmla="*/ 209661 h 666"/>
                  <a:gd name="T14" fmla="*/ 1729228 w 596"/>
                  <a:gd name="T15" fmla="*/ 12286 h 666"/>
                  <a:gd name="T16" fmla="*/ 2662372 w 596"/>
                  <a:gd name="T17" fmla="*/ 61081 h 666"/>
                  <a:gd name="T18" fmla="*/ 3391895 w 596"/>
                  <a:gd name="T19" fmla="*/ 461980 h 666"/>
                  <a:gd name="T20" fmla="*/ 3880687 w 596"/>
                  <a:gd name="T21" fmla="*/ 1118751 h 666"/>
                  <a:gd name="T22" fmla="*/ 4141365 w 596"/>
                  <a:gd name="T23" fmla="*/ 1922196 h 666"/>
                  <a:gd name="T24" fmla="*/ 4168799 w 596"/>
                  <a:gd name="T25" fmla="*/ 2770785 h 666"/>
                  <a:gd name="T26" fmla="*/ 3965760 w 596"/>
                  <a:gd name="T27" fmla="*/ 3556885 h 666"/>
                  <a:gd name="T28" fmla="*/ 3551456 w 596"/>
                  <a:gd name="T29" fmla="*/ 4164346 h 666"/>
                  <a:gd name="T30" fmla="*/ 2922737 w 596"/>
                  <a:gd name="T31" fmla="*/ 4489853 h 666"/>
                  <a:gd name="T32" fmla="*/ 2725135 w 596"/>
                  <a:gd name="T33" fmla="*/ 4461132 h 666"/>
                  <a:gd name="T34" fmla="*/ 3088241 w 596"/>
                  <a:gd name="T35" fmla="*/ 4179724 h 666"/>
                  <a:gd name="T36" fmla="*/ 3376216 w 596"/>
                  <a:gd name="T37" fmla="*/ 3684796 h 666"/>
                  <a:gd name="T38" fmla="*/ 3564098 w 596"/>
                  <a:gd name="T39" fmla="*/ 3073308 h 666"/>
                  <a:gd name="T40" fmla="*/ 3642212 w 596"/>
                  <a:gd name="T41" fmla="*/ 2406046 h 666"/>
                  <a:gd name="T42" fmla="*/ 3601654 w 596"/>
                  <a:gd name="T43" fmla="*/ 1746904 h 666"/>
                  <a:gd name="T44" fmla="*/ 3398671 w 596"/>
                  <a:gd name="T45" fmla="*/ 1178490 h 666"/>
                  <a:gd name="T46" fmla="*/ 3031866 w 596"/>
                  <a:gd name="T47" fmla="*/ 758681 h 666"/>
                  <a:gd name="T48" fmla="*/ 2390503 w 596"/>
                  <a:gd name="T49" fmla="*/ 506441 h 666"/>
                  <a:gd name="T50" fmla="*/ 1722614 w 596"/>
                  <a:gd name="T51" fmla="*/ 412915 h 666"/>
                  <a:gd name="T52" fmla="*/ 1218440 w 596"/>
                  <a:gd name="T53" fmla="*/ 479506 h 666"/>
                  <a:gd name="T54" fmla="*/ 848551 w 596"/>
                  <a:gd name="T55" fmla="*/ 683642 h 666"/>
                  <a:gd name="T56" fmla="*/ 587907 w 596"/>
                  <a:gd name="T57" fmla="*/ 1008041 h 666"/>
                  <a:gd name="T58" fmla="*/ 397511 w 596"/>
                  <a:gd name="T59" fmla="*/ 1393561 h 666"/>
                  <a:gd name="T60" fmla="*/ 278481 w 596"/>
                  <a:gd name="T61" fmla="*/ 1840267 h 666"/>
                  <a:gd name="T62" fmla="*/ 197380 w 596"/>
                  <a:gd name="T63" fmla="*/ 2296825 h 66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40" name="Freeform 5"/>
              <p:cNvSpPr>
                <a:spLocks/>
              </p:cNvSpPr>
              <p:nvPr userDrawn="1"/>
            </p:nvSpPr>
            <p:spPr bwMode="ltGray">
              <a:xfrm rot="12185230" flipV="1">
                <a:off x="4029" y="1802"/>
                <a:ext cx="571" cy="531"/>
              </a:xfrm>
              <a:custGeom>
                <a:avLst/>
                <a:gdLst>
                  <a:gd name="T0" fmla="*/ 0 w 257"/>
                  <a:gd name="T1" fmla="*/ 0 h 237"/>
                  <a:gd name="T2" fmla="*/ 0 w 257"/>
                  <a:gd name="T3" fmla="*/ 177724 h 237"/>
                  <a:gd name="T4" fmla="*/ 21398 w 257"/>
                  <a:gd name="T5" fmla="*/ 356823 h 237"/>
                  <a:gd name="T6" fmla="*/ 37890 w 257"/>
                  <a:gd name="T7" fmla="*/ 534831 h 237"/>
                  <a:gd name="T8" fmla="*/ 70006 w 257"/>
                  <a:gd name="T9" fmla="*/ 701666 h 237"/>
                  <a:gd name="T10" fmla="*/ 117648 w 257"/>
                  <a:gd name="T11" fmla="*/ 850817 h 237"/>
                  <a:gd name="T12" fmla="*/ 175033 w 257"/>
                  <a:gd name="T13" fmla="*/ 1007061 h 237"/>
                  <a:gd name="T14" fmla="*/ 246330 w 257"/>
                  <a:gd name="T15" fmla="*/ 1151246 h 237"/>
                  <a:gd name="T16" fmla="*/ 331398 w 257"/>
                  <a:gd name="T17" fmla="*/ 1271895 h 237"/>
                  <a:gd name="T18" fmla="*/ 436417 w 257"/>
                  <a:gd name="T19" fmla="*/ 1386804 h 237"/>
                  <a:gd name="T20" fmla="*/ 559313 w 257"/>
                  <a:gd name="T21" fmla="*/ 1485308 h 237"/>
                  <a:gd name="T22" fmla="*/ 691143 w 257"/>
                  <a:gd name="T23" fmla="*/ 1565265 h 237"/>
                  <a:gd name="T24" fmla="*/ 853307 w 257"/>
                  <a:gd name="T25" fmla="*/ 1628761 h 237"/>
                  <a:gd name="T26" fmla="*/ 1028918 w 257"/>
                  <a:gd name="T27" fmla="*/ 1670096 h 237"/>
                  <a:gd name="T28" fmla="*/ 1225613 w 257"/>
                  <a:gd name="T29" fmla="*/ 1692927 h 237"/>
                  <a:gd name="T30" fmla="*/ 1432746 w 257"/>
                  <a:gd name="T31" fmla="*/ 1686068 h 237"/>
                  <a:gd name="T32" fmla="*/ 1673788 w 257"/>
                  <a:gd name="T33" fmla="*/ 1657345 h 237"/>
                  <a:gd name="T34" fmla="*/ 1458958 w 257"/>
                  <a:gd name="T35" fmla="*/ 1621670 h 237"/>
                  <a:gd name="T36" fmla="*/ 1268909 w 257"/>
                  <a:gd name="T37" fmla="*/ 1572087 h 237"/>
                  <a:gd name="T38" fmla="*/ 1108062 w 257"/>
                  <a:gd name="T39" fmla="*/ 1513762 h 237"/>
                  <a:gd name="T40" fmla="*/ 964221 w 257"/>
                  <a:gd name="T41" fmla="*/ 1456762 h 237"/>
                  <a:gd name="T42" fmla="*/ 832491 w 257"/>
                  <a:gd name="T43" fmla="*/ 1377436 h 237"/>
                  <a:gd name="T44" fmla="*/ 729898 w 257"/>
                  <a:gd name="T45" fmla="*/ 1300652 h 237"/>
                  <a:gd name="T46" fmla="*/ 632850 w 257"/>
                  <a:gd name="T47" fmla="*/ 1207640 h 237"/>
                  <a:gd name="T48" fmla="*/ 547294 w 257"/>
                  <a:gd name="T49" fmla="*/ 1105587 h 237"/>
                  <a:gd name="T50" fmla="*/ 468509 w 257"/>
                  <a:gd name="T51" fmla="*/ 1007061 h 237"/>
                  <a:gd name="T52" fmla="*/ 398527 w 257"/>
                  <a:gd name="T53" fmla="*/ 892152 h 237"/>
                  <a:gd name="T54" fmla="*/ 340169 w 257"/>
                  <a:gd name="T55" fmla="*/ 765193 h 237"/>
                  <a:gd name="T56" fmla="*/ 280888 w 257"/>
                  <a:gd name="T57" fmla="*/ 627429 h 237"/>
                  <a:gd name="T58" fmla="*/ 213758 w 257"/>
                  <a:gd name="T59" fmla="*/ 493454 h 237"/>
                  <a:gd name="T60" fmla="*/ 149158 w 257"/>
                  <a:gd name="T61" fmla="*/ 334689 h 237"/>
                  <a:gd name="T62" fmla="*/ 78780 w 257"/>
                  <a:gd name="T63" fmla="*/ 172035 h 237"/>
                  <a:gd name="T64" fmla="*/ 0 w 257"/>
                  <a:gd name="T65" fmla="*/ 0 h 2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41" name="Freeform 6"/>
              <p:cNvSpPr>
                <a:spLocks/>
              </p:cNvSpPr>
              <p:nvPr userDrawn="1"/>
            </p:nvSpPr>
            <p:spPr bwMode="ltGray">
              <a:xfrm rot="12185230" flipV="1">
                <a:off x="3639" y="2167"/>
                <a:ext cx="277" cy="249"/>
              </a:xfrm>
              <a:custGeom>
                <a:avLst/>
                <a:gdLst>
                  <a:gd name="T0" fmla="*/ 532077 w 124"/>
                  <a:gd name="T1" fmla="*/ 0 h 110"/>
                  <a:gd name="T2" fmla="*/ 857447 w 124"/>
                  <a:gd name="T3" fmla="*/ 861850 h 110"/>
                  <a:gd name="T4" fmla="*/ 829738 w 124"/>
                  <a:gd name="T5" fmla="*/ 854835 h 110"/>
                  <a:gd name="T6" fmla="*/ 739729 w 124"/>
                  <a:gd name="T7" fmla="*/ 841113 h 110"/>
                  <a:gd name="T8" fmla="*/ 616251 w 124"/>
                  <a:gd name="T9" fmla="*/ 808555 h 110"/>
                  <a:gd name="T10" fmla="*/ 471347 w 124"/>
                  <a:gd name="T11" fmla="*/ 791480 h 110"/>
                  <a:gd name="T12" fmla="*/ 313119 w 124"/>
                  <a:gd name="T13" fmla="*/ 776991 h 110"/>
                  <a:gd name="T14" fmla="*/ 172995 w 124"/>
                  <a:gd name="T15" fmla="*/ 785183 h 110"/>
                  <a:gd name="T16" fmla="*/ 62747 w 124"/>
                  <a:gd name="T17" fmla="*/ 816220 h 110"/>
                  <a:gd name="T18" fmla="*/ 0 w 124"/>
                  <a:gd name="T19" fmla="*/ 880389 h 110"/>
                  <a:gd name="T20" fmla="*/ 28089 w 124"/>
                  <a:gd name="T21" fmla="*/ 785183 h 110"/>
                  <a:gd name="T22" fmla="*/ 55282 w 124"/>
                  <a:gd name="T23" fmla="*/ 710218 h 110"/>
                  <a:gd name="T24" fmla="*/ 111086 w 124"/>
                  <a:gd name="T25" fmla="*/ 656919 h 110"/>
                  <a:gd name="T26" fmla="*/ 172995 w 124"/>
                  <a:gd name="T27" fmla="*/ 607297 h 110"/>
                  <a:gd name="T28" fmla="*/ 248152 w 124"/>
                  <a:gd name="T29" fmla="*/ 575554 h 110"/>
                  <a:gd name="T30" fmla="*/ 325593 w 124"/>
                  <a:gd name="T31" fmla="*/ 568026 h 110"/>
                  <a:gd name="T32" fmla="*/ 408586 w 124"/>
                  <a:gd name="T33" fmla="*/ 568026 h 110"/>
                  <a:gd name="T34" fmla="*/ 498533 w 124"/>
                  <a:gd name="T35" fmla="*/ 592903 h 110"/>
                  <a:gd name="T36" fmla="*/ 504162 w 124"/>
                  <a:gd name="T37" fmla="*/ 568026 h 110"/>
                  <a:gd name="T38" fmla="*/ 481902 w 124"/>
                  <a:gd name="T39" fmla="*/ 448001 h 110"/>
                  <a:gd name="T40" fmla="*/ 463877 w 124"/>
                  <a:gd name="T41" fmla="*/ 303938 h 110"/>
                  <a:gd name="T42" fmla="*/ 448861 w 124"/>
                  <a:gd name="T43" fmla="*/ 240527 h 110"/>
                  <a:gd name="T44" fmla="*/ 436675 w 124"/>
                  <a:gd name="T45" fmla="*/ 240527 h 110"/>
                  <a:gd name="T46" fmla="*/ 421161 w 124"/>
                  <a:gd name="T47" fmla="*/ 232340 h 110"/>
                  <a:gd name="T48" fmla="*/ 408586 w 124"/>
                  <a:gd name="T49" fmla="*/ 208922 h 110"/>
                  <a:gd name="T50" fmla="*/ 393081 w 124"/>
                  <a:gd name="T51" fmla="*/ 183902 h 110"/>
                  <a:gd name="T52" fmla="*/ 393081 w 124"/>
                  <a:gd name="T53" fmla="*/ 151636 h 110"/>
                  <a:gd name="T54" fmla="*/ 408586 w 124"/>
                  <a:gd name="T55" fmla="*/ 112324 h 110"/>
                  <a:gd name="T56" fmla="*/ 454416 w 124"/>
                  <a:gd name="T57" fmla="*/ 64308 h 110"/>
                  <a:gd name="T58" fmla="*/ 532077 w 124"/>
                  <a:gd name="T59" fmla="*/ 0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42" name="Freeform 7"/>
              <p:cNvSpPr>
                <a:spLocks/>
              </p:cNvSpPr>
              <p:nvPr userDrawn="1"/>
            </p:nvSpPr>
            <p:spPr bwMode="ltGray">
              <a:xfrm rot="12185230" flipV="1">
                <a:off x="3979" y="977"/>
                <a:ext cx="245" cy="347"/>
              </a:xfrm>
              <a:custGeom>
                <a:avLst/>
                <a:gdLst>
                  <a:gd name="T0" fmla="*/ 0 w 109"/>
                  <a:gd name="T1" fmla="*/ 0 h 156"/>
                  <a:gd name="T2" fmla="*/ 36496 w 109"/>
                  <a:gd name="T3" fmla="*/ 5338 h 156"/>
                  <a:gd name="T4" fmla="*/ 131558 w 109"/>
                  <a:gd name="T5" fmla="*/ 31751 h 156"/>
                  <a:gd name="T6" fmla="*/ 273676 w 109"/>
                  <a:gd name="T7" fmla="*/ 79714 h 156"/>
                  <a:gd name="T8" fmla="*/ 427253 w 109"/>
                  <a:gd name="T9" fmla="*/ 157098 h 156"/>
                  <a:gd name="T10" fmla="*/ 575379 w 109"/>
                  <a:gd name="T11" fmla="*/ 290681 h 156"/>
                  <a:gd name="T12" fmla="*/ 711298 w 109"/>
                  <a:gd name="T13" fmla="*/ 468014 h 156"/>
                  <a:gd name="T14" fmla="*/ 793557 w 109"/>
                  <a:gd name="T15" fmla="*/ 712084 h 156"/>
                  <a:gd name="T16" fmla="*/ 806607 w 109"/>
                  <a:gd name="T17" fmla="*/ 1028940 h 156"/>
                  <a:gd name="T18" fmla="*/ 775899 w 109"/>
                  <a:gd name="T19" fmla="*/ 1028940 h 156"/>
                  <a:gd name="T20" fmla="*/ 733597 w 109"/>
                  <a:gd name="T21" fmla="*/ 1028940 h 156"/>
                  <a:gd name="T22" fmla="*/ 688117 w 109"/>
                  <a:gd name="T23" fmla="*/ 1028940 h 156"/>
                  <a:gd name="T24" fmla="*/ 645544 w 109"/>
                  <a:gd name="T25" fmla="*/ 1017084 h 156"/>
                  <a:gd name="T26" fmla="*/ 598861 w 109"/>
                  <a:gd name="T27" fmla="*/ 1007886 h 156"/>
                  <a:gd name="T28" fmla="*/ 546125 w 109"/>
                  <a:gd name="T29" fmla="*/ 990674 h 156"/>
                  <a:gd name="T30" fmla="*/ 487213 w 109"/>
                  <a:gd name="T31" fmla="*/ 957017 h 156"/>
                  <a:gd name="T32" fmla="*/ 427253 w 109"/>
                  <a:gd name="T33" fmla="*/ 915789 h 156"/>
                  <a:gd name="T34" fmla="*/ 390984 w 109"/>
                  <a:gd name="T35" fmla="*/ 830691 h 156"/>
                  <a:gd name="T36" fmla="*/ 390984 w 109"/>
                  <a:gd name="T37" fmla="*/ 731696 h 156"/>
                  <a:gd name="T38" fmla="*/ 414441 w 109"/>
                  <a:gd name="T39" fmla="*/ 634823 h 156"/>
                  <a:gd name="T40" fmla="*/ 437700 w 109"/>
                  <a:gd name="T41" fmla="*/ 528096 h 156"/>
                  <a:gd name="T42" fmla="*/ 414441 w 109"/>
                  <a:gd name="T43" fmla="*/ 409264 h 156"/>
                  <a:gd name="T44" fmla="*/ 355664 w 109"/>
                  <a:gd name="T45" fmla="*/ 285396 h 156"/>
                  <a:gd name="T46" fmla="*/ 229774 w 109"/>
                  <a:gd name="T47" fmla="*/ 150284 h 156"/>
                  <a:gd name="T48" fmla="*/ 0 w 109"/>
                  <a:gd name="T49" fmla="*/ 0 h 1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43" name="Freeform 8"/>
              <p:cNvSpPr>
                <a:spLocks/>
              </p:cNvSpPr>
              <p:nvPr userDrawn="1"/>
            </p:nvSpPr>
            <p:spPr bwMode="ltGray">
              <a:xfrm rot="12185230" flipV="1">
                <a:off x="3845" y="2207"/>
                <a:ext cx="103" cy="209"/>
              </a:xfrm>
              <a:custGeom>
                <a:avLst/>
                <a:gdLst>
                  <a:gd name="T0" fmla="*/ 219294 w 46"/>
                  <a:gd name="T1" fmla="*/ 0 h 94"/>
                  <a:gd name="T2" fmla="*/ 142810 w 46"/>
                  <a:gd name="T3" fmla="*/ 248541 h 94"/>
                  <a:gd name="T4" fmla="*/ 107514 w 46"/>
                  <a:gd name="T5" fmla="*/ 407950 h 94"/>
                  <a:gd name="T6" fmla="*/ 79030 w 46"/>
                  <a:gd name="T7" fmla="*/ 519025 h 94"/>
                  <a:gd name="T8" fmla="*/ 0 w 46"/>
                  <a:gd name="T9" fmla="*/ 617591 h 94"/>
                  <a:gd name="T10" fmla="*/ 84711 w 46"/>
                  <a:gd name="T11" fmla="*/ 578581 h 94"/>
                  <a:gd name="T12" fmla="*/ 164238 w 46"/>
                  <a:gd name="T13" fmla="*/ 525646 h 94"/>
                  <a:gd name="T14" fmla="*/ 228017 w 46"/>
                  <a:gd name="T15" fmla="*/ 451596 h 94"/>
                  <a:gd name="T16" fmla="*/ 285585 w 46"/>
                  <a:gd name="T17" fmla="*/ 374368 h 94"/>
                  <a:gd name="T18" fmla="*/ 319770 w 46"/>
                  <a:gd name="T19" fmla="*/ 289627 h 94"/>
                  <a:gd name="T20" fmla="*/ 326788 w 46"/>
                  <a:gd name="T21" fmla="*/ 197636 h 94"/>
                  <a:gd name="T22" fmla="*/ 296891 w 46"/>
                  <a:gd name="T23" fmla="*/ 96660 h 94"/>
                  <a:gd name="T24" fmla="*/ 219294 w 46"/>
                  <a:gd name="T25" fmla="*/ 0 h 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44" name="Freeform 9"/>
              <p:cNvSpPr>
                <a:spLocks/>
              </p:cNvSpPr>
              <p:nvPr userDrawn="1"/>
            </p:nvSpPr>
            <p:spPr bwMode="ltGray">
              <a:xfrm rot="12185230" flipV="1">
                <a:off x="3895" y="1325"/>
                <a:ext cx="120" cy="90"/>
              </a:xfrm>
              <a:custGeom>
                <a:avLst/>
                <a:gdLst>
                  <a:gd name="T0" fmla="*/ 0 w 54"/>
                  <a:gd name="T1" fmla="*/ 0 h 40"/>
                  <a:gd name="T2" fmla="*/ 5313 w 54"/>
                  <a:gd name="T3" fmla="*/ 7281 h 40"/>
                  <a:gd name="T4" fmla="*/ 38044 w 54"/>
                  <a:gd name="T5" fmla="*/ 23657 h 40"/>
                  <a:gd name="T6" fmla="*/ 84542 w 54"/>
                  <a:gd name="T7" fmla="*/ 60487 h 40"/>
                  <a:gd name="T8" fmla="*/ 137273 w 54"/>
                  <a:gd name="T9" fmla="*/ 89906 h 40"/>
                  <a:gd name="T10" fmla="*/ 187871 w 54"/>
                  <a:gd name="T11" fmla="*/ 113542 h 40"/>
                  <a:gd name="T12" fmla="*/ 247229 w 54"/>
                  <a:gd name="T13" fmla="*/ 127555 h 40"/>
                  <a:gd name="T14" fmla="*/ 299733 w 54"/>
                  <a:gd name="T15" fmla="*/ 136096 h 40"/>
                  <a:gd name="T16" fmla="*/ 352727 w 54"/>
                  <a:gd name="T17" fmla="*/ 119763 h 40"/>
                  <a:gd name="T18" fmla="*/ 345976 w 54"/>
                  <a:gd name="T19" fmla="*/ 186604 h 40"/>
                  <a:gd name="T20" fmla="*/ 326464 w 54"/>
                  <a:gd name="T21" fmla="*/ 247041 h 40"/>
                  <a:gd name="T22" fmla="*/ 287936 w 54"/>
                  <a:gd name="T23" fmla="*/ 286999 h 40"/>
                  <a:gd name="T24" fmla="*/ 240404 w 54"/>
                  <a:gd name="T25" fmla="*/ 300085 h 40"/>
                  <a:gd name="T26" fmla="*/ 182582 w 54"/>
                  <a:gd name="T27" fmla="*/ 293114 h 40"/>
                  <a:gd name="T28" fmla="*/ 123082 w 54"/>
                  <a:gd name="T29" fmla="*/ 239659 h 40"/>
                  <a:gd name="T30" fmla="*/ 64824 w 54"/>
                  <a:gd name="T31" fmla="*/ 149243 h 40"/>
                  <a:gd name="T32" fmla="*/ 0 w 54"/>
                  <a:gd name="T33" fmla="*/ 0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45" name="Freeform 10"/>
              <p:cNvSpPr>
                <a:spLocks/>
              </p:cNvSpPr>
              <p:nvPr userDrawn="1"/>
            </p:nvSpPr>
            <p:spPr bwMode="ltGray">
              <a:xfrm rot="12185230" flipV="1">
                <a:off x="3010" y="2344"/>
                <a:ext cx="330" cy="2059"/>
              </a:xfrm>
              <a:custGeom>
                <a:avLst/>
                <a:gdLst>
                  <a:gd name="T0" fmla="*/ 0 w 149"/>
                  <a:gd name="T1" fmla="*/ 0 h 704"/>
                  <a:gd name="T2" fmla="*/ 37033 w 149"/>
                  <a:gd name="T3" fmla="*/ 829248 h 704"/>
                  <a:gd name="T4" fmla="*/ 100065 w 149"/>
                  <a:gd name="T5" fmla="*/ 1880247 h 704"/>
                  <a:gd name="T6" fmla="*/ 175374 w 149"/>
                  <a:gd name="T7" fmla="*/ 3212827 h 704"/>
                  <a:gd name="T8" fmla="*/ 258822 w 149"/>
                  <a:gd name="T9" fmla="*/ 4946467 h 704"/>
                  <a:gd name="T10" fmla="*/ 363058 w 149"/>
                  <a:gd name="T11" fmla="*/ 7093357 h 704"/>
                  <a:gd name="T12" fmla="*/ 460312 w 149"/>
                  <a:gd name="T13" fmla="*/ 9396606 h 704"/>
                  <a:gd name="T14" fmla="*/ 554099 w 149"/>
                  <a:gd name="T15" fmla="*/ 12041696 h 704"/>
                  <a:gd name="T16" fmla="*/ 627049 w 149"/>
                  <a:gd name="T17" fmla="*/ 15109814 h 704"/>
                  <a:gd name="T18" fmla="*/ 703899 w 149"/>
                  <a:gd name="T19" fmla="*/ 18369977 h 704"/>
                  <a:gd name="T20" fmla="*/ 754883 w 149"/>
                  <a:gd name="T21" fmla="*/ 22127871 h 704"/>
                  <a:gd name="T22" fmla="*/ 781068 w 149"/>
                  <a:gd name="T23" fmla="*/ 26245014 h 704"/>
                  <a:gd name="T24" fmla="*/ 792516 w 149"/>
                  <a:gd name="T25" fmla="*/ 30548819 h 704"/>
                  <a:gd name="T26" fmla="*/ 754883 w 149"/>
                  <a:gd name="T27" fmla="*/ 35357490 h 704"/>
                  <a:gd name="T28" fmla="*/ 684867 w 149"/>
                  <a:gd name="T29" fmla="*/ 40448613 h 704"/>
                  <a:gd name="T30" fmla="*/ 579453 w 149"/>
                  <a:gd name="T31" fmla="*/ 45802470 h 704"/>
                  <a:gd name="T32" fmla="*/ 420300 w 149"/>
                  <a:gd name="T33" fmla="*/ 51702718 h 704"/>
                  <a:gd name="T34" fmla="*/ 243587 w 149"/>
                  <a:gd name="T35" fmla="*/ 58389882 h 704"/>
                  <a:gd name="T36" fmla="*/ 133003 w 149"/>
                  <a:gd name="T37" fmla="*/ 64578631 h 704"/>
                  <a:gd name="T38" fmla="*/ 63041 w 149"/>
                  <a:gd name="T39" fmla="*/ 70291850 h 704"/>
                  <a:gd name="T40" fmla="*/ 37033 w 149"/>
                  <a:gd name="T41" fmla="*/ 75789114 h 704"/>
                  <a:gd name="T42" fmla="*/ 37033 w 149"/>
                  <a:gd name="T43" fmla="*/ 81015303 h 704"/>
                  <a:gd name="T44" fmla="*/ 51460 w 149"/>
                  <a:gd name="T45" fmla="*/ 85871627 h 704"/>
                  <a:gd name="T46" fmla="*/ 77069 w 149"/>
                  <a:gd name="T47" fmla="*/ 90133512 h 704"/>
                  <a:gd name="T48" fmla="*/ 88617 w 149"/>
                  <a:gd name="T49" fmla="*/ 94298214 h 704"/>
                  <a:gd name="T50" fmla="*/ 258822 w 149"/>
                  <a:gd name="T51" fmla="*/ 92150656 h 704"/>
                  <a:gd name="T52" fmla="*/ 243587 w 149"/>
                  <a:gd name="T53" fmla="*/ 91085363 h 704"/>
                  <a:gd name="T54" fmla="*/ 226850 w 149"/>
                  <a:gd name="T55" fmla="*/ 88017193 h 704"/>
                  <a:gd name="T56" fmla="*/ 207838 w 149"/>
                  <a:gd name="T57" fmla="*/ 83301668 h 704"/>
                  <a:gd name="T58" fmla="*/ 221620 w 149"/>
                  <a:gd name="T59" fmla="*/ 77026497 h 704"/>
                  <a:gd name="T60" fmla="*/ 258822 w 149"/>
                  <a:gd name="T61" fmla="*/ 69525080 h 704"/>
                  <a:gd name="T62" fmla="*/ 363058 w 149"/>
                  <a:gd name="T63" fmla="*/ 60959845 h 704"/>
                  <a:gd name="T64" fmla="*/ 539488 w 149"/>
                  <a:gd name="T65" fmla="*/ 51702718 h 704"/>
                  <a:gd name="T66" fmla="*/ 811647 w 149"/>
                  <a:gd name="T67" fmla="*/ 41905727 h 704"/>
                  <a:gd name="T68" fmla="*/ 900262 w 149"/>
                  <a:gd name="T69" fmla="*/ 37374661 h 704"/>
                  <a:gd name="T70" fmla="*/ 937366 w 149"/>
                  <a:gd name="T71" fmla="*/ 31460072 h 704"/>
                  <a:gd name="T72" fmla="*/ 906565 w 149"/>
                  <a:gd name="T73" fmla="*/ 24634011 h 704"/>
                  <a:gd name="T74" fmla="*/ 823100 w 149"/>
                  <a:gd name="T75" fmla="*/ 17946846 h 704"/>
                  <a:gd name="T76" fmla="*/ 684867 w 149"/>
                  <a:gd name="T77" fmla="*/ 11398840 h 704"/>
                  <a:gd name="T78" fmla="*/ 507633 w 149"/>
                  <a:gd name="T79" fmla="*/ 5905426 h 704"/>
                  <a:gd name="T80" fmla="*/ 275450 w 149"/>
                  <a:gd name="T81" fmla="*/ 1880247 h 704"/>
                  <a:gd name="T82" fmla="*/ 0 w 149"/>
                  <a:gd name="T83" fmla="*/ 0 h 7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grpSp>
        <p:sp>
          <p:nvSpPr>
            <p:cNvPr id="6" name="Freeform 11"/>
            <p:cNvSpPr>
              <a:spLocks/>
            </p:cNvSpPr>
            <p:nvPr userDrawn="1"/>
          </p:nvSpPr>
          <p:spPr bwMode="ltGray">
            <a:xfrm rot="373331" flipH="1">
              <a:off x="22" y="1957"/>
              <a:ext cx="323" cy="649"/>
            </a:xfrm>
            <a:custGeom>
              <a:avLst/>
              <a:gdLst>
                <a:gd name="T0" fmla="*/ 2481054 w 128"/>
                <a:gd name="T1" fmla="*/ 0 h 217"/>
                <a:gd name="T2" fmla="*/ 2775640 w 128"/>
                <a:gd name="T3" fmla="*/ 1549390 h 217"/>
                <a:gd name="T4" fmla="*/ 3036965 w 128"/>
                <a:gd name="T5" fmla="*/ 4633890 h 217"/>
                <a:gd name="T6" fmla="*/ 3243972 w 128"/>
                <a:gd name="T7" fmla="*/ 8597961 h 217"/>
                <a:gd name="T8" fmla="*/ 3382199 w 128"/>
                <a:gd name="T9" fmla="*/ 13347839 h 217"/>
                <a:gd name="T10" fmla="*/ 3352230 w 128"/>
                <a:gd name="T11" fmla="*/ 19013071 h 217"/>
                <a:gd name="T12" fmla="*/ 3066128 w 128"/>
                <a:gd name="T13" fmla="*/ 24850046 h 217"/>
                <a:gd name="T14" fmla="*/ 2481054 w 128"/>
                <a:gd name="T15" fmla="*/ 30976124 h 217"/>
                <a:gd name="T16" fmla="*/ 1579912 w 128"/>
                <a:gd name="T17" fmla="*/ 37159374 h 217"/>
                <a:gd name="T18" fmla="*/ 1299293 w 128"/>
                <a:gd name="T19" fmla="*/ 36468025 h 217"/>
                <a:gd name="T20" fmla="*/ 1004702 w 128"/>
                <a:gd name="T21" fmla="*/ 35956445 h 217"/>
                <a:gd name="T22" fmla="*/ 691995 w 128"/>
                <a:gd name="T23" fmla="*/ 35091879 h 217"/>
                <a:gd name="T24" fmla="*/ 419100 w 128"/>
                <a:gd name="T25" fmla="*/ 34400580 h 217"/>
                <a:gd name="T26" fmla="*/ 207078 w 128"/>
                <a:gd name="T27" fmla="*/ 33563304 h 217"/>
                <a:gd name="T28" fmla="*/ 53928 w 128"/>
                <a:gd name="T29" fmla="*/ 32525484 h 217"/>
                <a:gd name="T30" fmla="*/ 0 w 128"/>
                <a:gd name="T31" fmla="*/ 31322645 h 217"/>
                <a:gd name="T32" fmla="*/ 32520 w 128"/>
                <a:gd name="T33" fmla="*/ 30458049 h 217"/>
                <a:gd name="T34" fmla="*/ 343399 w 128"/>
                <a:gd name="T35" fmla="*/ 29254877 h 217"/>
                <a:gd name="T36" fmla="*/ 763002 w 128"/>
                <a:gd name="T37" fmla="*/ 27608858 h 217"/>
                <a:gd name="T38" fmla="*/ 1215060 w 128"/>
                <a:gd name="T39" fmla="*/ 25714639 h 217"/>
                <a:gd name="T40" fmla="*/ 1664126 w 128"/>
                <a:gd name="T41" fmla="*/ 22955603 h 217"/>
                <a:gd name="T42" fmla="*/ 2082956 w 128"/>
                <a:gd name="T43" fmla="*/ 19184123 h 217"/>
                <a:gd name="T44" fmla="*/ 2406895 w 128"/>
                <a:gd name="T45" fmla="*/ 14205964 h 217"/>
                <a:gd name="T46" fmla="*/ 2563136 w 128"/>
                <a:gd name="T47" fmla="*/ 7906582 h 217"/>
                <a:gd name="T48" fmla="*/ 2481054 w 128"/>
                <a:gd name="T49" fmla="*/ 0 h 21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7" name="Freeform 12"/>
            <p:cNvSpPr>
              <a:spLocks/>
            </p:cNvSpPr>
            <p:nvPr userDrawn="1"/>
          </p:nvSpPr>
          <p:spPr bwMode="ltGray">
            <a:xfrm>
              <a:off x="168" y="1260"/>
              <a:ext cx="1259" cy="1532"/>
            </a:xfrm>
            <a:custGeom>
              <a:avLst/>
              <a:gdLst>
                <a:gd name="T0" fmla="*/ 891 w 1259"/>
                <a:gd name="T1" fmla="*/ 1532 h 1532"/>
                <a:gd name="T2" fmla="*/ 954 w 1259"/>
                <a:gd name="T3" fmla="*/ 1452 h 1532"/>
                <a:gd name="T4" fmla="*/ 1032 w 1259"/>
                <a:gd name="T5" fmla="*/ 1338 h 1532"/>
                <a:gd name="T6" fmla="*/ 1115 w 1259"/>
                <a:gd name="T7" fmla="*/ 1188 h 1532"/>
                <a:gd name="T8" fmla="*/ 1194 w 1259"/>
                <a:gd name="T9" fmla="*/ 1023 h 1532"/>
                <a:gd name="T10" fmla="*/ 1244 w 1259"/>
                <a:gd name="T11" fmla="*/ 841 h 1532"/>
                <a:gd name="T12" fmla="*/ 1259 w 1259"/>
                <a:gd name="T13" fmla="*/ 647 h 1532"/>
                <a:gd name="T14" fmla="*/ 1230 w 1259"/>
                <a:gd name="T15" fmla="*/ 463 h 1532"/>
                <a:gd name="T16" fmla="*/ 1140 w 1259"/>
                <a:gd name="T17" fmla="*/ 294 h 1532"/>
                <a:gd name="T18" fmla="*/ 1043 w 1259"/>
                <a:gd name="T19" fmla="*/ 190 h 1532"/>
                <a:gd name="T20" fmla="*/ 961 w 1259"/>
                <a:gd name="T21" fmla="*/ 109 h 1532"/>
                <a:gd name="T22" fmla="*/ 894 w 1259"/>
                <a:gd name="T23" fmla="*/ 65 h 1532"/>
                <a:gd name="T24" fmla="*/ 786 w 1259"/>
                <a:gd name="T25" fmla="*/ 18 h 1532"/>
                <a:gd name="T26" fmla="*/ 642 w 1259"/>
                <a:gd name="T27" fmla="*/ 0 h 1532"/>
                <a:gd name="T28" fmla="*/ 440 w 1259"/>
                <a:gd name="T29" fmla="*/ 23 h 1532"/>
                <a:gd name="T30" fmla="*/ 366 w 1259"/>
                <a:gd name="T31" fmla="*/ 44 h 1532"/>
                <a:gd name="T32" fmla="*/ 292 w 1259"/>
                <a:gd name="T33" fmla="*/ 58 h 1532"/>
                <a:gd name="T34" fmla="*/ 229 w 1259"/>
                <a:gd name="T35" fmla="*/ 79 h 1532"/>
                <a:gd name="T36" fmla="*/ 178 w 1259"/>
                <a:gd name="T37" fmla="*/ 103 h 1532"/>
                <a:gd name="T38" fmla="*/ 127 w 1259"/>
                <a:gd name="T39" fmla="*/ 127 h 1532"/>
                <a:gd name="T40" fmla="*/ 82 w 1259"/>
                <a:gd name="T41" fmla="*/ 158 h 1532"/>
                <a:gd name="T42" fmla="*/ 41 w 1259"/>
                <a:gd name="T43" fmla="*/ 197 h 1532"/>
                <a:gd name="T44" fmla="*/ 0 w 1259"/>
                <a:gd name="T45" fmla="*/ 243 h 1532"/>
                <a:gd name="T46" fmla="*/ 76 w 1259"/>
                <a:gd name="T47" fmla="*/ 215 h 1532"/>
                <a:gd name="T48" fmla="*/ 144 w 1259"/>
                <a:gd name="T49" fmla="*/ 194 h 1532"/>
                <a:gd name="T50" fmla="*/ 212 w 1259"/>
                <a:gd name="T51" fmla="*/ 179 h 1532"/>
                <a:gd name="T52" fmla="*/ 280 w 1259"/>
                <a:gd name="T53" fmla="*/ 164 h 1532"/>
                <a:gd name="T54" fmla="*/ 336 w 1259"/>
                <a:gd name="T55" fmla="*/ 149 h 1532"/>
                <a:gd name="T56" fmla="*/ 397 w 1259"/>
                <a:gd name="T57" fmla="*/ 149 h 1532"/>
                <a:gd name="T58" fmla="*/ 458 w 1259"/>
                <a:gd name="T59" fmla="*/ 141 h 1532"/>
                <a:gd name="T60" fmla="*/ 511 w 1259"/>
                <a:gd name="T61" fmla="*/ 146 h 1532"/>
                <a:gd name="T62" fmla="*/ 565 w 1259"/>
                <a:gd name="T63" fmla="*/ 152 h 1532"/>
                <a:gd name="T64" fmla="*/ 618 w 1259"/>
                <a:gd name="T65" fmla="*/ 166 h 1532"/>
                <a:gd name="T66" fmla="*/ 669 w 1259"/>
                <a:gd name="T67" fmla="*/ 186 h 1532"/>
                <a:gd name="T68" fmla="*/ 715 w 1259"/>
                <a:gd name="T69" fmla="*/ 205 h 1532"/>
                <a:gd name="T70" fmla="*/ 760 w 1259"/>
                <a:gd name="T71" fmla="*/ 239 h 1532"/>
                <a:gd name="T72" fmla="*/ 811 w 1259"/>
                <a:gd name="T73" fmla="*/ 267 h 1532"/>
                <a:gd name="T74" fmla="*/ 855 w 1259"/>
                <a:gd name="T75" fmla="*/ 307 h 1532"/>
                <a:gd name="T76" fmla="*/ 899 w 1259"/>
                <a:gd name="T77" fmla="*/ 348 h 1532"/>
                <a:gd name="T78" fmla="*/ 971 w 1259"/>
                <a:gd name="T79" fmla="*/ 464 h 1532"/>
                <a:gd name="T80" fmla="*/ 1016 w 1259"/>
                <a:gd name="T81" fmla="*/ 606 h 1532"/>
                <a:gd name="T82" fmla="*/ 1027 w 1259"/>
                <a:gd name="T83" fmla="*/ 774 h 1532"/>
                <a:gd name="T84" fmla="*/ 1022 w 1259"/>
                <a:gd name="T85" fmla="*/ 939 h 1532"/>
                <a:gd name="T86" fmla="*/ 1002 w 1259"/>
                <a:gd name="T87" fmla="*/ 1117 h 1532"/>
                <a:gd name="T88" fmla="*/ 966 w 1259"/>
                <a:gd name="T89" fmla="*/ 1279 h 1532"/>
                <a:gd name="T90" fmla="*/ 933 w 1259"/>
                <a:gd name="T91" fmla="*/ 1421 h 1532"/>
                <a:gd name="T92" fmla="*/ 891 w 1259"/>
                <a:gd name="T93" fmla="*/ 1532 h 153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8" name="Freeform 13"/>
            <p:cNvSpPr>
              <a:spLocks/>
            </p:cNvSpPr>
            <p:nvPr userDrawn="1"/>
          </p:nvSpPr>
          <p:spPr bwMode="ltGray">
            <a:xfrm>
              <a:off x="0" y="2610"/>
              <a:ext cx="801" cy="459"/>
            </a:xfrm>
            <a:custGeom>
              <a:avLst/>
              <a:gdLst>
                <a:gd name="T0" fmla="*/ 0 w 801"/>
                <a:gd name="T1" fmla="*/ 0 h 459"/>
                <a:gd name="T2" fmla="*/ 37 w 801"/>
                <a:gd name="T3" fmla="*/ 69 h 459"/>
                <a:gd name="T4" fmla="*/ 68 w 801"/>
                <a:gd name="T5" fmla="*/ 132 h 459"/>
                <a:gd name="T6" fmla="*/ 110 w 801"/>
                <a:gd name="T7" fmla="*/ 188 h 459"/>
                <a:gd name="T8" fmla="*/ 149 w 801"/>
                <a:gd name="T9" fmla="*/ 229 h 459"/>
                <a:gd name="T10" fmla="*/ 192 w 801"/>
                <a:gd name="T11" fmla="*/ 278 h 459"/>
                <a:gd name="T12" fmla="*/ 250 w 801"/>
                <a:gd name="T13" fmla="*/ 314 h 459"/>
                <a:gd name="T14" fmla="*/ 308 w 801"/>
                <a:gd name="T15" fmla="*/ 336 h 459"/>
                <a:gd name="T16" fmla="*/ 365 w 801"/>
                <a:gd name="T17" fmla="*/ 365 h 459"/>
                <a:gd name="T18" fmla="*/ 430 w 801"/>
                <a:gd name="T19" fmla="*/ 381 h 459"/>
                <a:gd name="T20" fmla="*/ 501 w 801"/>
                <a:gd name="T21" fmla="*/ 390 h 459"/>
                <a:gd name="T22" fmla="*/ 573 w 801"/>
                <a:gd name="T23" fmla="*/ 392 h 459"/>
                <a:gd name="T24" fmla="*/ 646 w 801"/>
                <a:gd name="T25" fmla="*/ 381 h 459"/>
                <a:gd name="T26" fmla="*/ 726 w 801"/>
                <a:gd name="T27" fmla="*/ 362 h 459"/>
                <a:gd name="T28" fmla="*/ 801 w 801"/>
                <a:gd name="T29" fmla="*/ 335 h 459"/>
                <a:gd name="T30" fmla="*/ 731 w 801"/>
                <a:gd name="T31" fmla="*/ 377 h 459"/>
                <a:gd name="T32" fmla="*/ 662 w 801"/>
                <a:gd name="T33" fmla="*/ 404 h 459"/>
                <a:gd name="T34" fmla="*/ 594 w 801"/>
                <a:gd name="T35" fmla="*/ 432 h 459"/>
                <a:gd name="T36" fmla="*/ 532 w 801"/>
                <a:gd name="T37" fmla="*/ 445 h 459"/>
                <a:gd name="T38" fmla="*/ 471 w 801"/>
                <a:gd name="T39" fmla="*/ 459 h 459"/>
                <a:gd name="T40" fmla="*/ 411 w 801"/>
                <a:gd name="T41" fmla="*/ 458 h 459"/>
                <a:gd name="T42" fmla="*/ 350 w 801"/>
                <a:gd name="T43" fmla="*/ 458 h 459"/>
                <a:gd name="T44" fmla="*/ 291 w 801"/>
                <a:gd name="T45" fmla="*/ 450 h 459"/>
                <a:gd name="T46" fmla="*/ 244 w 801"/>
                <a:gd name="T47" fmla="*/ 436 h 459"/>
                <a:gd name="T48" fmla="*/ 192 w 801"/>
                <a:gd name="T49" fmla="*/ 415 h 459"/>
                <a:gd name="T50" fmla="*/ 145 w 801"/>
                <a:gd name="T51" fmla="*/ 394 h 459"/>
                <a:gd name="T52" fmla="*/ 100 w 801"/>
                <a:gd name="T53" fmla="*/ 373 h 459"/>
                <a:gd name="T54" fmla="*/ 60 w 801"/>
                <a:gd name="T55" fmla="*/ 347 h 459"/>
                <a:gd name="T56" fmla="*/ 0 w 801"/>
                <a:gd name="T57" fmla="*/ 294 h 459"/>
                <a:gd name="T58" fmla="*/ 0 w 801"/>
                <a:gd name="T59" fmla="*/ 0 h 45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9" name="Freeform 14"/>
            <p:cNvSpPr>
              <a:spLocks/>
            </p:cNvSpPr>
            <p:nvPr userDrawn="1"/>
          </p:nvSpPr>
          <p:spPr bwMode="ltGray">
            <a:xfrm rot="373331" flipH="1">
              <a:off x="898" y="2855"/>
              <a:ext cx="354" cy="464"/>
            </a:xfrm>
            <a:custGeom>
              <a:avLst/>
              <a:gdLst>
                <a:gd name="T0" fmla="*/ 14600409 w 117"/>
                <a:gd name="T1" fmla="*/ 0 h 132"/>
                <a:gd name="T2" fmla="*/ 0 w 117"/>
                <a:gd name="T3" fmla="*/ 25311689 h 132"/>
                <a:gd name="T4" fmla="*/ 575323 w 117"/>
                <a:gd name="T5" fmla="*/ 26226721 h 132"/>
                <a:gd name="T6" fmla="*/ 2697419 w 117"/>
                <a:gd name="T7" fmla="*/ 29416742 h 132"/>
                <a:gd name="T8" fmla="*/ 5654233 w 117"/>
                <a:gd name="T9" fmla="*/ 36553688 h 132"/>
                <a:gd name="T10" fmla="*/ 8948527 w 117"/>
                <a:gd name="T11" fmla="*/ 47527260 h 132"/>
                <a:gd name="T12" fmla="*/ 12859716 w 117"/>
                <a:gd name="T13" fmla="*/ 62772451 h 132"/>
                <a:gd name="T14" fmla="*/ 16344231 w 117"/>
                <a:gd name="T15" fmla="*/ 80957019 h 132"/>
                <a:gd name="T16" fmla="*/ 19869475 w 117"/>
                <a:gd name="T17" fmla="*/ 104219613 h 132"/>
                <a:gd name="T18" fmla="*/ 22564653 w 117"/>
                <a:gd name="T19" fmla="*/ 133636355 h 132"/>
                <a:gd name="T20" fmla="*/ 22755047 w 117"/>
                <a:gd name="T21" fmla="*/ 121515427 h 132"/>
                <a:gd name="T22" fmla="*/ 22376745 w 117"/>
                <a:gd name="T23" fmla="*/ 108324667 h 132"/>
                <a:gd name="T24" fmla="*/ 21014072 w 117"/>
                <a:gd name="T25" fmla="*/ 91028852 h 132"/>
                <a:gd name="T26" fmla="*/ 19291908 w 117"/>
                <a:gd name="T27" fmla="*/ 74895551 h 132"/>
                <a:gd name="T28" fmla="*/ 17297829 w 117"/>
                <a:gd name="T29" fmla="*/ 58740853 h 132"/>
                <a:gd name="T30" fmla="*/ 15169690 w 117"/>
                <a:gd name="T31" fmla="*/ 45478770 h 132"/>
                <a:gd name="T32" fmla="*/ 13049947 w 117"/>
                <a:gd name="T33" fmla="*/ 36553688 h 132"/>
                <a:gd name="T34" fmla="*/ 11244020 w 117"/>
                <a:gd name="T35" fmla="*/ 32282231 h 132"/>
                <a:gd name="T36" fmla="*/ 13428246 w 117"/>
                <a:gd name="T37" fmla="*/ 29416742 h 132"/>
                <a:gd name="T38" fmla="*/ 15366989 w 117"/>
                <a:gd name="T39" fmla="*/ 28182956 h 132"/>
                <a:gd name="T40" fmla="*/ 17297829 w 117"/>
                <a:gd name="T41" fmla="*/ 26226721 h 132"/>
                <a:gd name="T42" fmla="*/ 19103755 w 117"/>
                <a:gd name="T43" fmla="*/ 25311689 h 132"/>
                <a:gd name="T44" fmla="*/ 20445651 w 117"/>
                <a:gd name="T45" fmla="*/ 24172277 h 132"/>
                <a:gd name="T46" fmla="*/ 21209099 w 117"/>
                <a:gd name="T47" fmla="*/ 22215571 h 132"/>
                <a:gd name="T48" fmla="*/ 21996111 w 117"/>
                <a:gd name="T49" fmla="*/ 21306493 h 132"/>
                <a:gd name="T50" fmla="*/ 22186599 w 117"/>
                <a:gd name="T51" fmla="*/ 21306493 h 132"/>
                <a:gd name="T52" fmla="*/ 14600409 w 117"/>
                <a:gd name="T53" fmla="*/ 0 h 13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10" name="Freeform 15"/>
            <p:cNvSpPr>
              <a:spLocks/>
            </p:cNvSpPr>
            <p:nvPr userDrawn="1"/>
          </p:nvSpPr>
          <p:spPr bwMode="ltGray">
            <a:xfrm rot="373331" flipH="1">
              <a:off x="799" y="2979"/>
              <a:ext cx="87" cy="274"/>
            </a:xfrm>
            <a:custGeom>
              <a:avLst/>
              <a:gdLst>
                <a:gd name="T0" fmla="*/ 5137263 w 29"/>
                <a:gd name="T1" fmla="*/ 0 h 77"/>
                <a:gd name="T2" fmla="*/ 4074381 w 29"/>
                <a:gd name="T3" fmla="*/ 0 h 77"/>
                <a:gd name="T4" fmla="*/ 2834352 w 29"/>
                <a:gd name="T5" fmla="*/ 4572380 h 77"/>
                <a:gd name="T6" fmla="*/ 1594323 w 29"/>
                <a:gd name="T7" fmla="*/ 10439984 h 77"/>
                <a:gd name="T8" fmla="*/ 708588 w 29"/>
                <a:gd name="T9" fmla="*/ 22136392 h 77"/>
                <a:gd name="T10" fmla="*/ 177147 w 29"/>
                <a:gd name="T11" fmla="*/ 34858195 h 77"/>
                <a:gd name="T12" fmla="*/ 0 w 29"/>
                <a:gd name="T13" fmla="*/ 51136773 h 77"/>
                <a:gd name="T14" fmla="*/ 531441 w 29"/>
                <a:gd name="T15" fmla="*/ 69718151 h 77"/>
                <a:gd name="T16" fmla="*/ 1948617 w 29"/>
                <a:gd name="T17" fmla="*/ 89180894 h 77"/>
                <a:gd name="T18" fmla="*/ 2657205 w 29"/>
                <a:gd name="T19" fmla="*/ 61568779 h 77"/>
                <a:gd name="T20" fmla="*/ 3365793 w 29"/>
                <a:gd name="T21" fmla="*/ 42987526 h 77"/>
                <a:gd name="T22" fmla="*/ 4074381 w 29"/>
                <a:gd name="T23" fmla="*/ 25423513 h 77"/>
                <a:gd name="T24" fmla="*/ 5137263 w 29"/>
                <a:gd name="T25" fmla="*/ 0 h 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11" name="Freeform 16"/>
            <p:cNvSpPr>
              <a:spLocks/>
            </p:cNvSpPr>
            <p:nvPr userDrawn="1"/>
          </p:nvSpPr>
          <p:spPr bwMode="ltGray">
            <a:xfrm>
              <a:off x="1190" y="3273"/>
              <a:ext cx="1108" cy="1047"/>
            </a:xfrm>
            <a:custGeom>
              <a:avLst/>
              <a:gdLst>
                <a:gd name="T0" fmla="*/ 784 w 1108"/>
                <a:gd name="T1" fmla="*/ 1047 h 1047"/>
                <a:gd name="T2" fmla="*/ 692 w 1108"/>
                <a:gd name="T3" fmla="*/ 1011 h 1047"/>
                <a:gd name="T4" fmla="*/ 607 w 1108"/>
                <a:gd name="T5" fmla="*/ 945 h 1047"/>
                <a:gd name="T6" fmla="*/ 517 w 1108"/>
                <a:gd name="T7" fmla="*/ 861 h 1047"/>
                <a:gd name="T8" fmla="*/ 432 w 1108"/>
                <a:gd name="T9" fmla="*/ 776 h 1047"/>
                <a:gd name="T10" fmla="*/ 350 w 1108"/>
                <a:gd name="T11" fmla="*/ 677 h 1047"/>
                <a:gd name="T12" fmla="*/ 266 w 1108"/>
                <a:gd name="T13" fmla="*/ 563 h 1047"/>
                <a:gd name="T14" fmla="*/ 188 w 1108"/>
                <a:gd name="T15" fmla="*/ 447 h 1047"/>
                <a:gd name="T16" fmla="*/ 122 w 1108"/>
                <a:gd name="T17" fmla="*/ 325 h 1047"/>
                <a:gd name="T18" fmla="*/ 65 w 1108"/>
                <a:gd name="T19" fmla="*/ 211 h 1047"/>
                <a:gd name="T20" fmla="*/ 21 w 1108"/>
                <a:gd name="T21" fmla="*/ 101 h 1047"/>
                <a:gd name="T22" fmla="*/ 0 w 1108"/>
                <a:gd name="T23" fmla="*/ 0 h 1047"/>
                <a:gd name="T24" fmla="*/ 109 w 1108"/>
                <a:gd name="T25" fmla="*/ 217 h 1047"/>
                <a:gd name="T26" fmla="*/ 209 w 1108"/>
                <a:gd name="T27" fmla="*/ 378 h 1047"/>
                <a:gd name="T28" fmla="*/ 294 w 1108"/>
                <a:gd name="T29" fmla="*/ 500 h 1047"/>
                <a:gd name="T30" fmla="*/ 373 w 1108"/>
                <a:gd name="T31" fmla="*/ 590 h 1047"/>
                <a:gd name="T32" fmla="*/ 441 w 1108"/>
                <a:gd name="T33" fmla="*/ 661 h 1047"/>
                <a:gd name="T34" fmla="*/ 506 w 1108"/>
                <a:gd name="T35" fmla="*/ 713 h 1047"/>
                <a:gd name="T36" fmla="*/ 564 w 1108"/>
                <a:gd name="T37" fmla="*/ 754 h 1047"/>
                <a:gd name="T38" fmla="*/ 620 w 1108"/>
                <a:gd name="T39" fmla="*/ 801 h 1047"/>
                <a:gd name="T40" fmla="*/ 754 w 1108"/>
                <a:gd name="T41" fmla="*/ 899 h 1047"/>
                <a:gd name="T42" fmla="*/ 925 w 1108"/>
                <a:gd name="T43" fmla="*/ 977 h 1047"/>
                <a:gd name="T44" fmla="*/ 1108 w 1108"/>
                <a:gd name="T45" fmla="*/ 1047 h 1047"/>
                <a:gd name="T46" fmla="*/ 784 w 1108"/>
                <a:gd name="T47" fmla="*/ 1047 h 104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grpSp>
          <p:nvGrpSpPr>
            <p:cNvPr id="12" name="Group 17"/>
            <p:cNvGrpSpPr>
              <a:grpSpLocks/>
            </p:cNvGrpSpPr>
            <p:nvPr userDrawn="1"/>
          </p:nvGrpSpPr>
          <p:grpSpPr bwMode="auto">
            <a:xfrm rot="3220060">
              <a:off x="2631" y="754"/>
              <a:ext cx="569" cy="637"/>
              <a:chOff x="1727" y="866"/>
              <a:chExt cx="129" cy="157"/>
            </a:xfrm>
          </p:grpSpPr>
          <p:sp>
            <p:nvSpPr>
              <p:cNvPr id="36" name="Freeform 18"/>
              <p:cNvSpPr>
                <a:spLocks/>
              </p:cNvSpPr>
              <p:nvPr userDrawn="1"/>
            </p:nvSpPr>
            <p:spPr bwMode="ltGray">
              <a:xfrm>
                <a:off x="1727" y="866"/>
                <a:ext cx="41" cy="59"/>
              </a:xfrm>
              <a:custGeom>
                <a:avLst/>
                <a:gdLst>
                  <a:gd name="T0" fmla="*/ 0 w 83"/>
                  <a:gd name="T1" fmla="*/ 1 h 117"/>
                  <a:gd name="T2" fmla="*/ 0 w 83"/>
                  <a:gd name="T3" fmla="*/ 0 h 117"/>
                  <a:gd name="T4" fmla="*/ 0 w 83"/>
                  <a:gd name="T5" fmla="*/ 1 h 117"/>
                  <a:gd name="T6" fmla="*/ 0 w 83"/>
                  <a:gd name="T7" fmla="*/ 1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7" name="Freeform 19"/>
              <p:cNvSpPr>
                <a:spLocks/>
              </p:cNvSpPr>
              <p:nvPr userDrawn="1"/>
            </p:nvSpPr>
            <p:spPr bwMode="ltGray">
              <a:xfrm>
                <a:off x="1786" y="894"/>
                <a:ext cx="70" cy="49"/>
              </a:xfrm>
              <a:custGeom>
                <a:avLst/>
                <a:gdLst>
                  <a:gd name="T0" fmla="*/ 0 w 140"/>
                  <a:gd name="T1" fmla="*/ 1 h 98"/>
                  <a:gd name="T2" fmla="*/ 1 w 140"/>
                  <a:gd name="T3" fmla="*/ 0 h 98"/>
                  <a:gd name="T4" fmla="*/ 1 w 140"/>
                  <a:gd name="T5" fmla="*/ 1 h 98"/>
                  <a:gd name="T6" fmla="*/ 0 w 140"/>
                  <a:gd name="T7" fmla="*/ 1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8" name="Freeform 20"/>
              <p:cNvSpPr>
                <a:spLocks/>
              </p:cNvSpPr>
              <p:nvPr userDrawn="1"/>
            </p:nvSpPr>
            <p:spPr bwMode="ltGray">
              <a:xfrm>
                <a:off x="1772" y="998"/>
                <a:ext cx="73" cy="25"/>
              </a:xfrm>
              <a:custGeom>
                <a:avLst/>
                <a:gdLst>
                  <a:gd name="T0" fmla="*/ 0 w 145"/>
                  <a:gd name="T1" fmla="*/ 1 h 49"/>
                  <a:gd name="T2" fmla="*/ 1 w 145"/>
                  <a:gd name="T3" fmla="*/ 0 h 49"/>
                  <a:gd name="T4" fmla="*/ 1 w 145"/>
                  <a:gd name="T5" fmla="*/ 1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grpSp>
        <p:grpSp>
          <p:nvGrpSpPr>
            <p:cNvPr id="13" name="Group 21"/>
            <p:cNvGrpSpPr>
              <a:grpSpLocks/>
            </p:cNvGrpSpPr>
            <p:nvPr userDrawn="1"/>
          </p:nvGrpSpPr>
          <p:grpSpPr bwMode="auto">
            <a:xfrm rot="-6691250">
              <a:off x="3637" y="132"/>
              <a:ext cx="356" cy="607"/>
              <a:chOff x="1727" y="866"/>
              <a:chExt cx="129" cy="157"/>
            </a:xfrm>
          </p:grpSpPr>
          <p:sp>
            <p:nvSpPr>
              <p:cNvPr id="33" name="Freeform 22"/>
              <p:cNvSpPr>
                <a:spLocks/>
              </p:cNvSpPr>
              <p:nvPr userDrawn="1"/>
            </p:nvSpPr>
            <p:spPr bwMode="ltGray">
              <a:xfrm>
                <a:off x="1727" y="866"/>
                <a:ext cx="41" cy="59"/>
              </a:xfrm>
              <a:custGeom>
                <a:avLst/>
                <a:gdLst>
                  <a:gd name="T0" fmla="*/ 0 w 83"/>
                  <a:gd name="T1" fmla="*/ 1 h 117"/>
                  <a:gd name="T2" fmla="*/ 0 w 83"/>
                  <a:gd name="T3" fmla="*/ 0 h 117"/>
                  <a:gd name="T4" fmla="*/ 0 w 83"/>
                  <a:gd name="T5" fmla="*/ 1 h 117"/>
                  <a:gd name="T6" fmla="*/ 0 w 83"/>
                  <a:gd name="T7" fmla="*/ 1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4" name="Freeform 23"/>
              <p:cNvSpPr>
                <a:spLocks/>
              </p:cNvSpPr>
              <p:nvPr userDrawn="1"/>
            </p:nvSpPr>
            <p:spPr bwMode="ltGray">
              <a:xfrm>
                <a:off x="1786" y="894"/>
                <a:ext cx="70" cy="49"/>
              </a:xfrm>
              <a:custGeom>
                <a:avLst/>
                <a:gdLst>
                  <a:gd name="T0" fmla="*/ 0 w 140"/>
                  <a:gd name="T1" fmla="*/ 1 h 98"/>
                  <a:gd name="T2" fmla="*/ 1 w 140"/>
                  <a:gd name="T3" fmla="*/ 0 h 98"/>
                  <a:gd name="T4" fmla="*/ 1 w 140"/>
                  <a:gd name="T5" fmla="*/ 1 h 98"/>
                  <a:gd name="T6" fmla="*/ 0 w 140"/>
                  <a:gd name="T7" fmla="*/ 1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5" name="Freeform 24"/>
              <p:cNvSpPr>
                <a:spLocks/>
              </p:cNvSpPr>
              <p:nvPr userDrawn="1"/>
            </p:nvSpPr>
            <p:spPr bwMode="ltGray">
              <a:xfrm>
                <a:off x="1772" y="998"/>
                <a:ext cx="73" cy="25"/>
              </a:xfrm>
              <a:custGeom>
                <a:avLst/>
                <a:gdLst>
                  <a:gd name="T0" fmla="*/ 0 w 145"/>
                  <a:gd name="T1" fmla="*/ 1 h 49"/>
                  <a:gd name="T2" fmla="*/ 1 w 145"/>
                  <a:gd name="T3" fmla="*/ 0 h 49"/>
                  <a:gd name="T4" fmla="*/ 1 w 145"/>
                  <a:gd name="T5" fmla="*/ 1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grpSp>
        <p:grpSp>
          <p:nvGrpSpPr>
            <p:cNvPr id="14" name="Group 25"/>
            <p:cNvGrpSpPr>
              <a:grpSpLocks/>
            </p:cNvGrpSpPr>
            <p:nvPr userDrawn="1"/>
          </p:nvGrpSpPr>
          <p:grpSpPr bwMode="auto">
            <a:xfrm rot="8524840">
              <a:off x="668" y="3321"/>
              <a:ext cx="501" cy="502"/>
              <a:chOff x="1727" y="866"/>
              <a:chExt cx="129" cy="157"/>
            </a:xfrm>
          </p:grpSpPr>
          <p:sp>
            <p:nvSpPr>
              <p:cNvPr id="30" name="Freeform 26"/>
              <p:cNvSpPr>
                <a:spLocks/>
              </p:cNvSpPr>
              <p:nvPr userDrawn="1"/>
            </p:nvSpPr>
            <p:spPr bwMode="ltGray">
              <a:xfrm>
                <a:off x="1727" y="866"/>
                <a:ext cx="41" cy="59"/>
              </a:xfrm>
              <a:custGeom>
                <a:avLst/>
                <a:gdLst>
                  <a:gd name="T0" fmla="*/ 0 w 83"/>
                  <a:gd name="T1" fmla="*/ 1 h 117"/>
                  <a:gd name="T2" fmla="*/ 0 w 83"/>
                  <a:gd name="T3" fmla="*/ 0 h 117"/>
                  <a:gd name="T4" fmla="*/ 0 w 83"/>
                  <a:gd name="T5" fmla="*/ 1 h 117"/>
                  <a:gd name="T6" fmla="*/ 0 w 83"/>
                  <a:gd name="T7" fmla="*/ 1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 name="Freeform 27"/>
              <p:cNvSpPr>
                <a:spLocks/>
              </p:cNvSpPr>
              <p:nvPr userDrawn="1"/>
            </p:nvSpPr>
            <p:spPr bwMode="ltGray">
              <a:xfrm>
                <a:off x="1786" y="894"/>
                <a:ext cx="70" cy="49"/>
              </a:xfrm>
              <a:custGeom>
                <a:avLst/>
                <a:gdLst>
                  <a:gd name="T0" fmla="*/ 0 w 140"/>
                  <a:gd name="T1" fmla="*/ 1 h 98"/>
                  <a:gd name="T2" fmla="*/ 1 w 140"/>
                  <a:gd name="T3" fmla="*/ 0 h 98"/>
                  <a:gd name="T4" fmla="*/ 1 w 140"/>
                  <a:gd name="T5" fmla="*/ 1 h 98"/>
                  <a:gd name="T6" fmla="*/ 0 w 140"/>
                  <a:gd name="T7" fmla="*/ 1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2" name="Freeform 28"/>
              <p:cNvSpPr>
                <a:spLocks/>
              </p:cNvSpPr>
              <p:nvPr userDrawn="1"/>
            </p:nvSpPr>
            <p:spPr bwMode="ltGray">
              <a:xfrm>
                <a:off x="1772" y="998"/>
                <a:ext cx="73" cy="25"/>
              </a:xfrm>
              <a:custGeom>
                <a:avLst/>
                <a:gdLst>
                  <a:gd name="T0" fmla="*/ 0 w 145"/>
                  <a:gd name="T1" fmla="*/ 1 h 49"/>
                  <a:gd name="T2" fmla="*/ 1 w 145"/>
                  <a:gd name="T3" fmla="*/ 0 h 49"/>
                  <a:gd name="T4" fmla="*/ 1 w 145"/>
                  <a:gd name="T5" fmla="*/ 1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grpSp>
        <p:grpSp>
          <p:nvGrpSpPr>
            <p:cNvPr id="15" name="Group 29"/>
            <p:cNvGrpSpPr>
              <a:grpSpLocks/>
            </p:cNvGrpSpPr>
            <p:nvPr userDrawn="1"/>
          </p:nvGrpSpPr>
          <p:grpSpPr bwMode="auto">
            <a:xfrm rot="4106450" flipH="1">
              <a:off x="393" y="262"/>
              <a:ext cx="709" cy="892"/>
              <a:chOff x="1727" y="866"/>
              <a:chExt cx="129" cy="157"/>
            </a:xfrm>
          </p:grpSpPr>
          <p:sp>
            <p:nvSpPr>
              <p:cNvPr id="27" name="Freeform 30"/>
              <p:cNvSpPr>
                <a:spLocks/>
              </p:cNvSpPr>
              <p:nvPr userDrawn="1"/>
            </p:nvSpPr>
            <p:spPr bwMode="ltGray">
              <a:xfrm>
                <a:off x="1727" y="866"/>
                <a:ext cx="41" cy="59"/>
              </a:xfrm>
              <a:custGeom>
                <a:avLst/>
                <a:gdLst>
                  <a:gd name="T0" fmla="*/ 0 w 83"/>
                  <a:gd name="T1" fmla="*/ 1 h 117"/>
                  <a:gd name="T2" fmla="*/ 0 w 83"/>
                  <a:gd name="T3" fmla="*/ 0 h 117"/>
                  <a:gd name="T4" fmla="*/ 0 w 83"/>
                  <a:gd name="T5" fmla="*/ 1 h 117"/>
                  <a:gd name="T6" fmla="*/ 0 w 83"/>
                  <a:gd name="T7" fmla="*/ 1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28" name="Freeform 31"/>
              <p:cNvSpPr>
                <a:spLocks/>
              </p:cNvSpPr>
              <p:nvPr userDrawn="1"/>
            </p:nvSpPr>
            <p:spPr bwMode="ltGray">
              <a:xfrm>
                <a:off x="1786" y="894"/>
                <a:ext cx="70" cy="49"/>
              </a:xfrm>
              <a:custGeom>
                <a:avLst/>
                <a:gdLst>
                  <a:gd name="T0" fmla="*/ 0 w 140"/>
                  <a:gd name="T1" fmla="*/ 1 h 98"/>
                  <a:gd name="T2" fmla="*/ 1 w 140"/>
                  <a:gd name="T3" fmla="*/ 0 h 98"/>
                  <a:gd name="T4" fmla="*/ 1 w 140"/>
                  <a:gd name="T5" fmla="*/ 1 h 98"/>
                  <a:gd name="T6" fmla="*/ 0 w 140"/>
                  <a:gd name="T7" fmla="*/ 1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29" name="Freeform 32"/>
              <p:cNvSpPr>
                <a:spLocks/>
              </p:cNvSpPr>
              <p:nvPr userDrawn="1"/>
            </p:nvSpPr>
            <p:spPr bwMode="ltGray">
              <a:xfrm>
                <a:off x="1772" y="998"/>
                <a:ext cx="73" cy="25"/>
              </a:xfrm>
              <a:custGeom>
                <a:avLst/>
                <a:gdLst>
                  <a:gd name="T0" fmla="*/ 0 w 145"/>
                  <a:gd name="T1" fmla="*/ 1 h 49"/>
                  <a:gd name="T2" fmla="*/ 1 w 145"/>
                  <a:gd name="T3" fmla="*/ 0 h 49"/>
                  <a:gd name="T4" fmla="*/ 1 w 145"/>
                  <a:gd name="T5" fmla="*/ 1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grpSp>
        <p:grpSp>
          <p:nvGrpSpPr>
            <p:cNvPr id="16" name="Group 33"/>
            <p:cNvGrpSpPr>
              <a:grpSpLocks/>
            </p:cNvGrpSpPr>
            <p:nvPr userDrawn="1"/>
          </p:nvGrpSpPr>
          <p:grpSpPr bwMode="auto">
            <a:xfrm rot="10015322" flipH="1">
              <a:off x="4625" y="2382"/>
              <a:ext cx="709" cy="892"/>
              <a:chOff x="1727" y="866"/>
              <a:chExt cx="129" cy="157"/>
            </a:xfrm>
          </p:grpSpPr>
          <p:sp>
            <p:nvSpPr>
              <p:cNvPr id="24" name="Freeform 34"/>
              <p:cNvSpPr>
                <a:spLocks/>
              </p:cNvSpPr>
              <p:nvPr userDrawn="1"/>
            </p:nvSpPr>
            <p:spPr bwMode="ltGray">
              <a:xfrm>
                <a:off x="1727" y="866"/>
                <a:ext cx="41" cy="59"/>
              </a:xfrm>
              <a:custGeom>
                <a:avLst/>
                <a:gdLst>
                  <a:gd name="T0" fmla="*/ 0 w 83"/>
                  <a:gd name="T1" fmla="*/ 1 h 117"/>
                  <a:gd name="T2" fmla="*/ 0 w 83"/>
                  <a:gd name="T3" fmla="*/ 0 h 117"/>
                  <a:gd name="T4" fmla="*/ 0 w 83"/>
                  <a:gd name="T5" fmla="*/ 1 h 117"/>
                  <a:gd name="T6" fmla="*/ 0 w 83"/>
                  <a:gd name="T7" fmla="*/ 1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25" name="Freeform 35"/>
              <p:cNvSpPr>
                <a:spLocks/>
              </p:cNvSpPr>
              <p:nvPr userDrawn="1"/>
            </p:nvSpPr>
            <p:spPr bwMode="ltGray">
              <a:xfrm>
                <a:off x="1786" y="894"/>
                <a:ext cx="70" cy="49"/>
              </a:xfrm>
              <a:custGeom>
                <a:avLst/>
                <a:gdLst>
                  <a:gd name="T0" fmla="*/ 0 w 140"/>
                  <a:gd name="T1" fmla="*/ 1 h 98"/>
                  <a:gd name="T2" fmla="*/ 1 w 140"/>
                  <a:gd name="T3" fmla="*/ 0 h 98"/>
                  <a:gd name="T4" fmla="*/ 1 w 140"/>
                  <a:gd name="T5" fmla="*/ 1 h 98"/>
                  <a:gd name="T6" fmla="*/ 0 w 140"/>
                  <a:gd name="T7" fmla="*/ 1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26" name="Freeform 36"/>
              <p:cNvSpPr>
                <a:spLocks/>
              </p:cNvSpPr>
              <p:nvPr userDrawn="1"/>
            </p:nvSpPr>
            <p:spPr bwMode="ltGray">
              <a:xfrm>
                <a:off x="1772" y="998"/>
                <a:ext cx="73" cy="25"/>
              </a:xfrm>
              <a:custGeom>
                <a:avLst/>
                <a:gdLst>
                  <a:gd name="T0" fmla="*/ 0 w 145"/>
                  <a:gd name="T1" fmla="*/ 1 h 49"/>
                  <a:gd name="T2" fmla="*/ 1 w 145"/>
                  <a:gd name="T3" fmla="*/ 0 h 49"/>
                  <a:gd name="T4" fmla="*/ 1 w 145"/>
                  <a:gd name="T5" fmla="*/ 1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grpSp>
        <p:sp>
          <p:nvSpPr>
            <p:cNvPr id="17" name="Freeform 37"/>
            <p:cNvSpPr>
              <a:spLocks/>
            </p:cNvSpPr>
            <p:nvPr userDrawn="1"/>
          </p:nvSpPr>
          <p:spPr bwMode="ltGray">
            <a:xfrm>
              <a:off x="1217" y="2"/>
              <a:ext cx="862" cy="886"/>
            </a:xfrm>
            <a:custGeom>
              <a:avLst/>
              <a:gdLst>
                <a:gd name="T0" fmla="*/ 0 w 862"/>
                <a:gd name="T1" fmla="*/ 0 h 886"/>
                <a:gd name="T2" fmla="*/ 6 w 862"/>
                <a:gd name="T3" fmla="*/ 107 h 886"/>
                <a:gd name="T4" fmla="*/ 37 w 862"/>
                <a:gd name="T5" fmla="*/ 262 h 886"/>
                <a:gd name="T6" fmla="*/ 83 w 862"/>
                <a:gd name="T7" fmla="*/ 410 h 886"/>
                <a:gd name="T8" fmla="*/ 149 w 862"/>
                <a:gd name="T9" fmla="*/ 546 h 886"/>
                <a:gd name="T10" fmla="*/ 237 w 862"/>
                <a:gd name="T11" fmla="*/ 666 h 886"/>
                <a:gd name="T12" fmla="*/ 338 w 862"/>
                <a:gd name="T13" fmla="*/ 764 h 886"/>
                <a:gd name="T14" fmla="*/ 450 w 862"/>
                <a:gd name="T15" fmla="*/ 838 h 886"/>
                <a:gd name="T16" fmla="*/ 579 w 862"/>
                <a:gd name="T17" fmla="*/ 879 h 886"/>
                <a:gd name="T18" fmla="*/ 714 w 862"/>
                <a:gd name="T19" fmla="*/ 886 h 886"/>
                <a:gd name="T20" fmla="*/ 862 w 862"/>
                <a:gd name="T21" fmla="*/ 851 h 886"/>
                <a:gd name="T22" fmla="*/ 784 w 862"/>
                <a:gd name="T23" fmla="*/ 856 h 886"/>
                <a:gd name="T24" fmla="*/ 700 w 862"/>
                <a:gd name="T25" fmla="*/ 835 h 886"/>
                <a:gd name="T26" fmla="*/ 621 w 862"/>
                <a:gd name="T27" fmla="*/ 794 h 886"/>
                <a:gd name="T28" fmla="*/ 542 w 862"/>
                <a:gd name="T29" fmla="*/ 728 h 886"/>
                <a:gd name="T30" fmla="*/ 466 w 862"/>
                <a:gd name="T31" fmla="*/ 649 h 886"/>
                <a:gd name="T32" fmla="*/ 397 w 862"/>
                <a:gd name="T33" fmla="*/ 557 h 886"/>
                <a:gd name="T34" fmla="*/ 334 w 862"/>
                <a:gd name="T35" fmla="*/ 454 h 886"/>
                <a:gd name="T36" fmla="*/ 279 w 862"/>
                <a:gd name="T37" fmla="*/ 339 h 886"/>
                <a:gd name="T38" fmla="*/ 238 w 862"/>
                <a:gd name="T39" fmla="*/ 225 h 886"/>
                <a:gd name="T40" fmla="*/ 205 w 862"/>
                <a:gd name="T41" fmla="*/ 105 h 886"/>
                <a:gd name="T42" fmla="*/ 184 w 862"/>
                <a:gd name="T43" fmla="*/ 3 h 88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18" name="Freeform 38"/>
            <p:cNvSpPr>
              <a:spLocks/>
            </p:cNvSpPr>
            <p:nvPr userDrawn="1"/>
          </p:nvSpPr>
          <p:spPr bwMode="ltGray">
            <a:xfrm rot="9832527" flipV="1">
              <a:off x="2158" y="102"/>
              <a:ext cx="681" cy="593"/>
            </a:xfrm>
            <a:custGeom>
              <a:avLst/>
              <a:gdLst>
                <a:gd name="T0" fmla="*/ 0 w 257"/>
                <a:gd name="T1" fmla="*/ 0 h 237"/>
                <a:gd name="T2" fmla="*/ 0 w 257"/>
                <a:gd name="T3" fmla="*/ 606579 h 237"/>
                <a:gd name="T4" fmla="*/ 135726 w 257"/>
                <a:gd name="T5" fmla="*/ 1202802 h 237"/>
                <a:gd name="T6" fmla="*/ 269631 w 257"/>
                <a:gd name="T7" fmla="*/ 1806238 h 237"/>
                <a:gd name="T8" fmla="*/ 496412 w 257"/>
                <a:gd name="T9" fmla="*/ 2356409 h 237"/>
                <a:gd name="T10" fmla="*/ 818999 w 257"/>
                <a:gd name="T11" fmla="*/ 2867745 h 237"/>
                <a:gd name="T12" fmla="*/ 1229958 w 257"/>
                <a:gd name="T13" fmla="*/ 3393389 h 237"/>
                <a:gd name="T14" fmla="*/ 1725344 w 257"/>
                <a:gd name="T15" fmla="*/ 3874024 h 237"/>
                <a:gd name="T16" fmla="*/ 2306785 w 257"/>
                <a:gd name="T17" fmla="*/ 4278155 h 237"/>
                <a:gd name="T18" fmla="*/ 3040739 w 257"/>
                <a:gd name="T19" fmla="*/ 4666892 h 237"/>
                <a:gd name="T20" fmla="*/ 3889207 w 257"/>
                <a:gd name="T21" fmla="*/ 5000041 h 237"/>
                <a:gd name="T22" fmla="*/ 4798220 w 257"/>
                <a:gd name="T23" fmla="*/ 5269038 h 237"/>
                <a:gd name="T24" fmla="*/ 5918439 w 257"/>
                <a:gd name="T25" fmla="*/ 5481559 h 237"/>
                <a:gd name="T26" fmla="*/ 7148264 w 257"/>
                <a:gd name="T27" fmla="*/ 5627005 h 237"/>
                <a:gd name="T28" fmla="*/ 8502206 w 257"/>
                <a:gd name="T29" fmla="*/ 5703902 h 237"/>
                <a:gd name="T30" fmla="*/ 9950573 w 257"/>
                <a:gd name="T31" fmla="*/ 5672901 h 237"/>
                <a:gd name="T32" fmla="*/ 11625629 w 257"/>
                <a:gd name="T33" fmla="*/ 5577971 h 237"/>
                <a:gd name="T34" fmla="*/ 10137758 w 257"/>
                <a:gd name="T35" fmla="*/ 5461162 h 237"/>
                <a:gd name="T36" fmla="*/ 8823057 w 257"/>
                <a:gd name="T37" fmla="*/ 5289335 h 237"/>
                <a:gd name="T38" fmla="*/ 7678630 w 257"/>
                <a:gd name="T39" fmla="*/ 5097243 h 237"/>
                <a:gd name="T40" fmla="*/ 6691424 w 257"/>
                <a:gd name="T41" fmla="*/ 4904931 h 237"/>
                <a:gd name="T42" fmla="*/ 5785185 w 257"/>
                <a:gd name="T43" fmla="*/ 4646976 h 237"/>
                <a:gd name="T44" fmla="*/ 5067851 w 257"/>
                <a:gd name="T45" fmla="*/ 4373865 h 237"/>
                <a:gd name="T46" fmla="*/ 4387352 w 257"/>
                <a:gd name="T47" fmla="*/ 4066123 h 237"/>
                <a:gd name="T48" fmla="*/ 3806779 w 257"/>
                <a:gd name="T49" fmla="*/ 3732998 h 237"/>
                <a:gd name="T50" fmla="*/ 3259149 w 257"/>
                <a:gd name="T51" fmla="*/ 3393389 h 237"/>
                <a:gd name="T52" fmla="*/ 2763755 w 257"/>
                <a:gd name="T53" fmla="*/ 3009543 h 237"/>
                <a:gd name="T54" fmla="*/ 2357373 w 257"/>
                <a:gd name="T55" fmla="*/ 2579192 h 237"/>
                <a:gd name="T56" fmla="*/ 1944835 w 257"/>
                <a:gd name="T57" fmla="*/ 2113950 h 237"/>
                <a:gd name="T58" fmla="*/ 1487850 w 257"/>
                <a:gd name="T59" fmla="*/ 1663923 h 237"/>
                <a:gd name="T60" fmla="*/ 1043003 w 257"/>
                <a:gd name="T61" fmla="*/ 1133869 h 237"/>
                <a:gd name="T62" fmla="*/ 546594 w 257"/>
                <a:gd name="T63" fmla="*/ 575846 h 237"/>
                <a:gd name="T64" fmla="*/ 0 w 257"/>
                <a:gd name="T65" fmla="*/ 0 h 2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19" name="Freeform 39"/>
            <p:cNvSpPr>
              <a:spLocks/>
            </p:cNvSpPr>
            <p:nvPr userDrawn="1"/>
          </p:nvSpPr>
          <p:spPr bwMode="ltGray">
            <a:xfrm rot="9832527" flipV="1">
              <a:off x="1997" y="858"/>
              <a:ext cx="330" cy="278"/>
            </a:xfrm>
            <a:custGeom>
              <a:avLst/>
              <a:gdLst>
                <a:gd name="T0" fmla="*/ 3656003 w 124"/>
                <a:gd name="T1" fmla="*/ 0 h 110"/>
                <a:gd name="T2" fmla="*/ 5880012 w 124"/>
                <a:gd name="T3" fmla="*/ 2902697 h 110"/>
                <a:gd name="T4" fmla="*/ 5684274 w 124"/>
                <a:gd name="T5" fmla="*/ 2869089 h 110"/>
                <a:gd name="T6" fmla="*/ 5075318 w 124"/>
                <a:gd name="T7" fmla="*/ 2817725 h 110"/>
                <a:gd name="T8" fmla="*/ 4224436 w 124"/>
                <a:gd name="T9" fmla="*/ 2709092 h 110"/>
                <a:gd name="T10" fmla="*/ 3227884 w 124"/>
                <a:gd name="T11" fmla="*/ 2657725 h 110"/>
                <a:gd name="T12" fmla="*/ 2135909 w 124"/>
                <a:gd name="T13" fmla="*/ 2602970 h 110"/>
                <a:gd name="T14" fmla="*/ 1192242 w 124"/>
                <a:gd name="T15" fmla="*/ 2637932 h 110"/>
                <a:gd name="T16" fmla="*/ 427427 w 124"/>
                <a:gd name="T17" fmla="*/ 2742695 h 110"/>
                <a:gd name="T18" fmla="*/ 0 w 124"/>
                <a:gd name="T19" fmla="*/ 2957447 h 110"/>
                <a:gd name="T20" fmla="*/ 193968 w 124"/>
                <a:gd name="T21" fmla="*/ 2637932 h 110"/>
                <a:gd name="T22" fmla="*/ 375497 w 124"/>
                <a:gd name="T23" fmla="*/ 2392968 h 110"/>
                <a:gd name="T24" fmla="*/ 762010 w 124"/>
                <a:gd name="T25" fmla="*/ 2200168 h 110"/>
                <a:gd name="T26" fmla="*/ 1192242 w 124"/>
                <a:gd name="T27" fmla="*/ 2039959 h 110"/>
                <a:gd name="T28" fmla="*/ 1708447 w 124"/>
                <a:gd name="T29" fmla="*/ 1935484 h 110"/>
                <a:gd name="T30" fmla="*/ 2229363 w 124"/>
                <a:gd name="T31" fmla="*/ 1900572 h 110"/>
                <a:gd name="T32" fmla="*/ 2797737 w 124"/>
                <a:gd name="T33" fmla="*/ 1900572 h 110"/>
                <a:gd name="T34" fmla="*/ 3421602 w 124"/>
                <a:gd name="T35" fmla="*/ 1988595 h 110"/>
                <a:gd name="T36" fmla="*/ 3454552 w 124"/>
                <a:gd name="T37" fmla="*/ 1900572 h 110"/>
                <a:gd name="T38" fmla="*/ 3313998 w 124"/>
                <a:gd name="T39" fmla="*/ 1509388 h 110"/>
                <a:gd name="T40" fmla="*/ 3172902 w 124"/>
                <a:gd name="T41" fmla="*/ 1021918 h 110"/>
                <a:gd name="T42" fmla="*/ 3079448 w 124"/>
                <a:gd name="T43" fmla="*/ 807178 h 110"/>
                <a:gd name="T44" fmla="*/ 2994119 w 124"/>
                <a:gd name="T45" fmla="*/ 807178 h 110"/>
                <a:gd name="T46" fmla="*/ 2886537 w 124"/>
                <a:gd name="T47" fmla="*/ 773881 h 110"/>
                <a:gd name="T48" fmla="*/ 2797737 w 124"/>
                <a:gd name="T49" fmla="*/ 702741 h 110"/>
                <a:gd name="T50" fmla="*/ 2712472 w 124"/>
                <a:gd name="T51" fmla="*/ 619109 h 110"/>
                <a:gd name="T52" fmla="*/ 2712472 w 124"/>
                <a:gd name="T53" fmla="*/ 509117 h 110"/>
                <a:gd name="T54" fmla="*/ 2797737 w 124"/>
                <a:gd name="T55" fmla="*/ 369520 h 110"/>
                <a:gd name="T56" fmla="*/ 3132432 w 124"/>
                <a:gd name="T57" fmla="*/ 214672 h 110"/>
                <a:gd name="T58" fmla="*/ 3656003 w 124"/>
                <a:gd name="T59" fmla="*/ 0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20" name="Freeform 40"/>
            <p:cNvSpPr>
              <a:spLocks/>
            </p:cNvSpPr>
            <p:nvPr userDrawn="1"/>
          </p:nvSpPr>
          <p:spPr bwMode="ltGray">
            <a:xfrm rot="9832527" flipV="1">
              <a:off x="2224" y="808"/>
              <a:ext cx="123" cy="233"/>
            </a:xfrm>
            <a:custGeom>
              <a:avLst/>
              <a:gdLst>
                <a:gd name="T0" fmla="*/ 1551846 w 46"/>
                <a:gd name="T1" fmla="*/ 0 h 94"/>
                <a:gd name="T2" fmla="*/ 993043 w 46"/>
                <a:gd name="T3" fmla="*/ 823809 h 94"/>
                <a:gd name="T4" fmla="*/ 747835 w 46"/>
                <a:gd name="T5" fmla="*/ 1349392 h 94"/>
                <a:gd name="T6" fmla="*/ 546468 w 46"/>
                <a:gd name="T7" fmla="*/ 1717225 h 94"/>
                <a:gd name="T8" fmla="*/ 0 w 46"/>
                <a:gd name="T9" fmla="*/ 2041995 h 94"/>
                <a:gd name="T10" fmla="*/ 600914 w 46"/>
                <a:gd name="T11" fmla="*/ 1908096 h 94"/>
                <a:gd name="T12" fmla="*/ 1160115 w 46"/>
                <a:gd name="T13" fmla="*/ 1734435 h 94"/>
                <a:gd name="T14" fmla="*/ 1606792 w 46"/>
                <a:gd name="T15" fmla="*/ 1497605 h 94"/>
                <a:gd name="T16" fmla="*/ 1999646 w 46"/>
                <a:gd name="T17" fmla="*/ 1237213 h 94"/>
                <a:gd name="T18" fmla="*/ 2242001 w 46"/>
                <a:gd name="T19" fmla="*/ 953290 h 94"/>
                <a:gd name="T20" fmla="*/ 2299680 w 46"/>
                <a:gd name="T21" fmla="*/ 646843 h 94"/>
                <a:gd name="T22" fmla="*/ 2090706 w 46"/>
                <a:gd name="T23" fmla="*/ 324690 h 94"/>
                <a:gd name="T24" fmla="*/ 1551846 w 46"/>
                <a:gd name="T25" fmla="*/ 0 h 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21" name="Freeform 41"/>
            <p:cNvSpPr>
              <a:spLocks/>
            </p:cNvSpPr>
            <p:nvPr userDrawn="1"/>
          </p:nvSpPr>
          <p:spPr bwMode="ltGray">
            <a:xfrm>
              <a:off x="1603" y="0"/>
              <a:ext cx="124" cy="121"/>
            </a:xfrm>
            <a:custGeom>
              <a:avLst/>
              <a:gdLst>
                <a:gd name="T0" fmla="*/ 124 w 124"/>
                <a:gd name="T1" fmla="*/ 0 h 121"/>
                <a:gd name="T2" fmla="*/ 113 w 124"/>
                <a:gd name="T3" fmla="*/ 9 h 121"/>
                <a:gd name="T4" fmla="*/ 99 w 124"/>
                <a:gd name="T5" fmla="*/ 25 h 121"/>
                <a:gd name="T6" fmla="*/ 81 w 124"/>
                <a:gd name="T7" fmla="*/ 41 h 121"/>
                <a:gd name="T8" fmla="*/ 63 w 124"/>
                <a:gd name="T9" fmla="*/ 54 h 121"/>
                <a:gd name="T10" fmla="*/ 41 w 124"/>
                <a:gd name="T11" fmla="*/ 66 h 121"/>
                <a:gd name="T12" fmla="*/ 22 w 124"/>
                <a:gd name="T13" fmla="*/ 74 h 121"/>
                <a:gd name="T14" fmla="*/ 0 w 124"/>
                <a:gd name="T15" fmla="*/ 75 h 121"/>
                <a:gd name="T16" fmla="*/ 10 w 124"/>
                <a:gd name="T17" fmla="*/ 96 h 121"/>
                <a:gd name="T18" fmla="*/ 23 w 124"/>
                <a:gd name="T19" fmla="*/ 113 h 121"/>
                <a:gd name="T20" fmla="*/ 41 w 124"/>
                <a:gd name="T21" fmla="*/ 121 h 121"/>
                <a:gd name="T22" fmla="*/ 60 w 124"/>
                <a:gd name="T23" fmla="*/ 121 h 121"/>
                <a:gd name="T24" fmla="*/ 83 w 124"/>
                <a:gd name="T25" fmla="*/ 111 h 121"/>
                <a:gd name="T26" fmla="*/ 101 w 124"/>
                <a:gd name="T27" fmla="*/ 88 h 121"/>
                <a:gd name="T28" fmla="*/ 116 w 124"/>
                <a:gd name="T29" fmla="*/ 53 h 121"/>
                <a:gd name="T30" fmla="*/ 124 w 124"/>
                <a:gd name="T31" fmla="*/ 0 h 1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22" name="Freeform 42"/>
            <p:cNvSpPr>
              <a:spLocks/>
            </p:cNvSpPr>
            <p:nvPr userDrawn="1"/>
          </p:nvSpPr>
          <p:spPr bwMode="ltGray">
            <a:xfrm rot="9832527" flipV="1">
              <a:off x="2173" y="1238"/>
              <a:ext cx="393" cy="2300"/>
            </a:xfrm>
            <a:custGeom>
              <a:avLst/>
              <a:gdLst>
                <a:gd name="T0" fmla="*/ 0 w 149"/>
                <a:gd name="T1" fmla="*/ 0 h 704"/>
                <a:gd name="T2" fmla="*/ 260285 w 149"/>
                <a:gd name="T3" fmla="*/ 2753113 h 704"/>
                <a:gd name="T4" fmla="*/ 686524 w 149"/>
                <a:gd name="T5" fmla="*/ 6360902 h 704"/>
                <a:gd name="T6" fmla="*/ 1204426 w 149"/>
                <a:gd name="T7" fmla="*/ 10810144 h 704"/>
                <a:gd name="T8" fmla="*/ 1760946 w 149"/>
                <a:gd name="T9" fmla="*/ 16740419 h 704"/>
                <a:gd name="T10" fmla="*/ 2497280 w 149"/>
                <a:gd name="T11" fmla="*/ 23959992 h 704"/>
                <a:gd name="T12" fmla="*/ 3145379 w 149"/>
                <a:gd name="T13" fmla="*/ 31721397 h 704"/>
                <a:gd name="T14" fmla="*/ 3780441 w 149"/>
                <a:gd name="T15" fmla="*/ 40756598 h 704"/>
                <a:gd name="T16" fmla="*/ 4300871 w 149"/>
                <a:gd name="T17" fmla="*/ 51136116 h 704"/>
                <a:gd name="T18" fmla="*/ 4806369 w 149"/>
                <a:gd name="T19" fmla="*/ 62077617 h 704"/>
                <a:gd name="T20" fmla="*/ 5164951 w 149"/>
                <a:gd name="T21" fmla="*/ 74666955 h 704"/>
                <a:gd name="T22" fmla="*/ 5326553 w 149"/>
                <a:gd name="T23" fmla="*/ 88659394 h 704"/>
                <a:gd name="T24" fmla="*/ 5412763 w 149"/>
                <a:gd name="T25" fmla="*/ 103210961 h 704"/>
                <a:gd name="T26" fmla="*/ 5164951 w 149"/>
                <a:gd name="T27" fmla="*/ 119534545 h 704"/>
                <a:gd name="T28" fmla="*/ 4677362 w 149"/>
                <a:gd name="T29" fmla="*/ 136747987 h 704"/>
                <a:gd name="T30" fmla="*/ 3960965 w 149"/>
                <a:gd name="T31" fmla="*/ 154720418 h 704"/>
                <a:gd name="T32" fmla="*/ 2886105 w 149"/>
                <a:gd name="T33" fmla="*/ 174695553 h 704"/>
                <a:gd name="T34" fmla="*/ 1679397 w 149"/>
                <a:gd name="T35" fmla="*/ 197257220 h 704"/>
                <a:gd name="T36" fmla="*/ 895207 w 149"/>
                <a:gd name="T37" fmla="*/ 218205051 h 704"/>
                <a:gd name="T38" fmla="*/ 426231 w 149"/>
                <a:gd name="T39" fmla="*/ 237579425 h 704"/>
                <a:gd name="T40" fmla="*/ 260285 w 149"/>
                <a:gd name="T41" fmla="*/ 256152571 h 704"/>
                <a:gd name="T42" fmla="*/ 260285 w 149"/>
                <a:gd name="T43" fmla="*/ 273881517 h 704"/>
                <a:gd name="T44" fmla="*/ 339404 w 149"/>
                <a:gd name="T45" fmla="*/ 290078555 h 704"/>
                <a:gd name="T46" fmla="*/ 520567 w 149"/>
                <a:gd name="T47" fmla="*/ 304619651 h 704"/>
                <a:gd name="T48" fmla="*/ 604057 w 149"/>
                <a:gd name="T49" fmla="*/ 318622904 h 704"/>
                <a:gd name="T50" fmla="*/ 1760946 w 149"/>
                <a:gd name="T51" fmla="*/ 311404945 h 704"/>
                <a:gd name="T52" fmla="*/ 1679397 w 149"/>
                <a:gd name="T53" fmla="*/ 307797144 h 704"/>
                <a:gd name="T54" fmla="*/ 1550480 w 149"/>
                <a:gd name="T55" fmla="*/ 297285807 h 704"/>
                <a:gd name="T56" fmla="*/ 1414766 w 149"/>
                <a:gd name="T57" fmla="*/ 281513162 h 704"/>
                <a:gd name="T58" fmla="*/ 1501740 w 149"/>
                <a:gd name="T59" fmla="*/ 260307427 h 704"/>
                <a:gd name="T60" fmla="*/ 1760946 w 149"/>
                <a:gd name="T61" fmla="*/ 234957637 h 704"/>
                <a:gd name="T62" fmla="*/ 2497280 w 149"/>
                <a:gd name="T63" fmla="*/ 205989385 h 704"/>
                <a:gd name="T64" fmla="*/ 3700681 w 149"/>
                <a:gd name="T65" fmla="*/ 174695553 h 704"/>
                <a:gd name="T66" fmla="*/ 5542326 w 149"/>
                <a:gd name="T67" fmla="*/ 141706839 h 704"/>
                <a:gd name="T68" fmla="*/ 6142015 w 149"/>
                <a:gd name="T69" fmla="*/ 126363591 h 704"/>
                <a:gd name="T70" fmla="*/ 6406646 w 149"/>
                <a:gd name="T71" fmla="*/ 106388349 h 704"/>
                <a:gd name="T72" fmla="*/ 6190810 w 149"/>
                <a:gd name="T73" fmla="*/ 83236072 h 704"/>
                <a:gd name="T74" fmla="*/ 5639980 w 149"/>
                <a:gd name="T75" fmla="*/ 60675558 h 704"/>
                <a:gd name="T76" fmla="*/ 4677362 w 149"/>
                <a:gd name="T77" fmla="*/ 38495868 h 704"/>
                <a:gd name="T78" fmla="*/ 3485847 w 149"/>
                <a:gd name="T79" fmla="*/ 19935002 h 704"/>
                <a:gd name="T80" fmla="*/ 1890565 w 149"/>
                <a:gd name="T81" fmla="*/ 6360902 h 704"/>
                <a:gd name="T82" fmla="*/ 0 w 149"/>
                <a:gd name="T83" fmla="*/ 0 h 7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23" name="Freeform 43"/>
            <p:cNvSpPr>
              <a:spLocks/>
            </p:cNvSpPr>
            <p:nvPr userDrawn="1"/>
          </p:nvSpPr>
          <p:spPr bwMode="ltGray">
            <a:xfrm>
              <a:off x="0" y="1848"/>
              <a:ext cx="36" cy="132"/>
            </a:xfrm>
            <a:custGeom>
              <a:avLst/>
              <a:gdLst>
                <a:gd name="T0" fmla="*/ 0 w 36"/>
                <a:gd name="T1" fmla="*/ 0 h 132"/>
                <a:gd name="T2" fmla="*/ 36 w 36"/>
                <a:gd name="T3" fmla="*/ 12 h 132"/>
                <a:gd name="T4" fmla="*/ 0 w 36"/>
                <a:gd name="T5" fmla="*/ 132 h 132"/>
                <a:gd name="T6" fmla="*/ 0 w 36"/>
                <a:gd name="T7" fmla="*/ 0 h 13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 h="132">
                  <a:moveTo>
                    <a:pt x="0" y="0"/>
                  </a:moveTo>
                  <a:lnTo>
                    <a:pt x="36" y="12"/>
                  </a:lnTo>
                  <a:lnTo>
                    <a:pt x="0" y="132"/>
                  </a:lnTo>
                  <a:lnTo>
                    <a:pt x="0" y="0"/>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6699"/>
                </a:solidFill>
              </a:endParaRPr>
            </a:p>
          </p:txBody>
        </p:sp>
      </p:grpSp>
      <p:sp>
        <p:nvSpPr>
          <p:cNvPr id="61487" name="Rectangle 47"/>
          <p:cNvSpPr>
            <a:spLocks noGrp="1" noChangeArrowheads="1"/>
          </p:cNvSpPr>
          <p:nvPr>
            <p:ph type="ctrTitle"/>
          </p:nvPr>
        </p:nvSpPr>
        <p:spPr>
          <a:xfrm>
            <a:off x="2455863" y="596900"/>
            <a:ext cx="6192837" cy="3581400"/>
          </a:xfrm>
          <a:extLst>
            <a:ext uri="{909E8E84-426E-40DD-AFC4-6F175D3DCCD1}">
              <a14:hiddenFill xmlns:a14="http://schemas.microsoft.com/office/drawing/2010/main">
                <a:solidFill>
                  <a:srgbClr val="FF3300"/>
                </a:solidFill>
              </a14:hiddenFill>
            </a:ext>
            <a:ext uri="{AF507438-7753-43E0-B8FC-AC1667EBCBE1}">
              <a14:hiddenEffects xmlns:a14="http://schemas.microsoft.com/office/drawing/2010/main">
                <a:effectLst>
                  <a:outerShdw dist="45791" dir="3378596" algn="ctr" rotWithShape="0">
                    <a:srgbClr val="993366"/>
                  </a:outerShdw>
                </a:effectLst>
              </a14:hiddenEffects>
            </a:ext>
          </a:extLst>
        </p:spPr>
        <p:txBody>
          <a:bodyPr/>
          <a:lstStyle>
            <a:lvl1pPr>
              <a:defRPr sz="5200" b="1"/>
            </a:lvl1pPr>
          </a:lstStyle>
          <a:p>
            <a:pPr lvl="0"/>
            <a:r>
              <a:rPr lang="zh-CN" altLang="en-US" noProof="0"/>
              <a:t>单击此处编辑母版标题样式</a:t>
            </a:r>
          </a:p>
        </p:txBody>
      </p:sp>
      <p:sp>
        <p:nvSpPr>
          <p:cNvPr id="61488" name="Rectangle 48"/>
          <p:cNvSpPr>
            <a:spLocks noGrp="1" noChangeArrowheads="1"/>
          </p:cNvSpPr>
          <p:nvPr>
            <p:ph type="subTitle" idx="1"/>
          </p:nvPr>
        </p:nvSpPr>
        <p:spPr>
          <a:xfrm>
            <a:off x="2489200" y="4279919"/>
            <a:ext cx="6146800" cy="1485901"/>
          </a:xfrm>
        </p:spPr>
        <p:txBody>
          <a:bodyPr/>
          <a:lstStyle>
            <a:lvl1pPr marL="0" indent="0" algn="ctr">
              <a:buFontTx/>
              <a:buNone/>
              <a:defRPr b="1">
                <a:effectLst>
                  <a:outerShdw blurRad="38100" dist="38100" dir="2700000" algn="tl">
                    <a:srgbClr val="C0C0C0"/>
                  </a:outerShdw>
                </a:effectLst>
              </a:defRPr>
            </a:lvl1pPr>
          </a:lstStyle>
          <a:p>
            <a:pPr lvl="0"/>
            <a:r>
              <a:rPr lang="zh-CN" altLang="en-US" noProof="0"/>
              <a:t>单击此处编辑母版副标题样式</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en-US" altLang="zh-CN">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en-US" altLang="zh-CN">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712FDDB2-8574-4E97-8017-CCE1BD7246FE}" type="slidenum">
              <a:rPr lang="en-US" altLang="zh-CN">
                <a:solidFill>
                  <a:srgbClr val="006699"/>
                </a:solidFill>
              </a:rPr>
              <a:pPr>
                <a:defRPr/>
              </a:pPr>
              <a:t>‹#›</a:t>
            </a:fld>
            <a:endParaRPr lang="en-US" altLang="zh-CN">
              <a:solidFill>
                <a:srgbClr val="006699"/>
              </a:solidFill>
            </a:endParaRPr>
          </a:p>
        </p:txBody>
      </p:sp>
    </p:spTree>
    <p:extLst>
      <p:ext uri="{BB962C8B-B14F-4D97-AF65-F5344CB8AC3E}">
        <p14:creationId xmlns:p14="http://schemas.microsoft.com/office/powerpoint/2010/main" val="31809420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7"/>
          <p:cNvSpPr>
            <a:spLocks noGrp="1" noChangeArrowheads="1"/>
          </p:cNvSpPr>
          <p:nvPr>
            <p:ph type="dt" sz="half" idx="10"/>
          </p:nvPr>
        </p:nvSpPr>
        <p:spPr>
          <a:ln/>
        </p:spPr>
        <p:txBody>
          <a:bodyPr/>
          <a:lstStyle>
            <a:lvl1pPr>
              <a:defRPr/>
            </a:lvl1pPr>
          </a:lstStyle>
          <a:p>
            <a:pPr>
              <a:defRPr/>
            </a:pPr>
            <a:endParaRPr lang="en-US" altLang="zh-CN">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en-US" altLang="zh-CN">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C426A49A-4648-4B3D-BA52-24F027B181A0}" type="slidenum">
              <a:rPr lang="en-US" altLang="zh-CN">
                <a:solidFill>
                  <a:srgbClr val="006699"/>
                </a:solidFill>
              </a:rPr>
              <a:pPr>
                <a:defRPr/>
              </a:pPr>
              <a:t>‹#›</a:t>
            </a:fld>
            <a:endParaRPr lang="en-US" altLang="zh-CN">
              <a:solidFill>
                <a:srgbClr val="006699"/>
              </a:solidFill>
            </a:endParaRPr>
          </a:p>
        </p:txBody>
      </p:sp>
    </p:spTree>
    <p:extLst>
      <p:ext uri="{BB962C8B-B14F-4D97-AF65-F5344CB8AC3E}">
        <p14:creationId xmlns:p14="http://schemas.microsoft.com/office/powerpoint/2010/main" val="269008697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4" y="440692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4"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47"/>
          <p:cNvSpPr>
            <a:spLocks noGrp="1" noChangeArrowheads="1"/>
          </p:cNvSpPr>
          <p:nvPr>
            <p:ph type="dt" sz="half" idx="10"/>
          </p:nvPr>
        </p:nvSpPr>
        <p:spPr>
          <a:ln/>
        </p:spPr>
        <p:txBody>
          <a:bodyPr/>
          <a:lstStyle>
            <a:lvl1pPr>
              <a:defRPr/>
            </a:lvl1pPr>
          </a:lstStyle>
          <a:p>
            <a:pPr>
              <a:defRPr/>
            </a:pPr>
            <a:endParaRPr lang="en-US" altLang="zh-CN">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en-US" altLang="zh-CN">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8E0DA13C-8312-4E0F-AD3D-CE8414A47542}" type="slidenum">
              <a:rPr lang="en-US" altLang="zh-CN">
                <a:solidFill>
                  <a:srgbClr val="006699"/>
                </a:solidFill>
              </a:rPr>
              <a:pPr>
                <a:defRPr/>
              </a:pPr>
              <a:t>‹#›</a:t>
            </a:fld>
            <a:endParaRPr lang="en-US" altLang="zh-CN">
              <a:solidFill>
                <a:srgbClr val="006699"/>
              </a:solidFill>
            </a:endParaRPr>
          </a:p>
        </p:txBody>
      </p:sp>
    </p:spTree>
    <p:extLst>
      <p:ext uri="{BB962C8B-B14F-4D97-AF65-F5344CB8AC3E}">
        <p14:creationId xmlns:p14="http://schemas.microsoft.com/office/powerpoint/2010/main" val="388778232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2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2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47"/>
          <p:cNvSpPr>
            <a:spLocks noGrp="1" noChangeArrowheads="1"/>
          </p:cNvSpPr>
          <p:nvPr>
            <p:ph type="dt" sz="half" idx="10"/>
          </p:nvPr>
        </p:nvSpPr>
        <p:spPr>
          <a:ln/>
        </p:spPr>
        <p:txBody>
          <a:bodyPr/>
          <a:lstStyle>
            <a:lvl1pPr>
              <a:defRPr/>
            </a:lvl1pPr>
          </a:lstStyle>
          <a:p>
            <a:pPr>
              <a:defRPr/>
            </a:pPr>
            <a:endParaRPr lang="en-US" altLang="zh-CN">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en-US" altLang="zh-CN">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8119422A-028A-4192-9520-3E1A894CED9C}" type="slidenum">
              <a:rPr lang="en-US" altLang="zh-CN">
                <a:solidFill>
                  <a:srgbClr val="006699"/>
                </a:solidFill>
              </a:rPr>
              <a:pPr>
                <a:defRPr/>
              </a:pPr>
              <a:t>‹#›</a:t>
            </a:fld>
            <a:endParaRPr lang="en-US" altLang="zh-CN">
              <a:solidFill>
                <a:srgbClr val="006699"/>
              </a:solidFill>
            </a:endParaRPr>
          </a:p>
        </p:txBody>
      </p:sp>
    </p:spTree>
    <p:extLst>
      <p:ext uri="{BB962C8B-B14F-4D97-AF65-F5344CB8AC3E}">
        <p14:creationId xmlns:p14="http://schemas.microsoft.com/office/powerpoint/2010/main" val="297056602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1" y="153513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7" y="153513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7"/>
          <p:cNvSpPr>
            <a:spLocks noGrp="1" noChangeArrowheads="1"/>
          </p:cNvSpPr>
          <p:nvPr>
            <p:ph type="dt" sz="half" idx="10"/>
          </p:nvPr>
        </p:nvSpPr>
        <p:spPr>
          <a:ln/>
        </p:spPr>
        <p:txBody>
          <a:bodyPr/>
          <a:lstStyle>
            <a:lvl1pPr>
              <a:defRPr/>
            </a:lvl1pPr>
          </a:lstStyle>
          <a:p>
            <a:pPr>
              <a:defRPr/>
            </a:pPr>
            <a:endParaRPr lang="en-US" altLang="zh-CN">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en-US" altLang="zh-CN">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486171DE-725E-4355-9E88-5E53361E98A3}" type="slidenum">
              <a:rPr lang="en-US" altLang="zh-CN">
                <a:solidFill>
                  <a:srgbClr val="006699"/>
                </a:solidFill>
              </a:rPr>
              <a:pPr>
                <a:defRPr/>
              </a:pPr>
              <a:t>‹#›</a:t>
            </a:fld>
            <a:endParaRPr lang="en-US" altLang="zh-CN">
              <a:solidFill>
                <a:srgbClr val="006699"/>
              </a:solidFill>
            </a:endParaRPr>
          </a:p>
        </p:txBody>
      </p:sp>
    </p:spTree>
    <p:extLst>
      <p:ext uri="{BB962C8B-B14F-4D97-AF65-F5344CB8AC3E}">
        <p14:creationId xmlns:p14="http://schemas.microsoft.com/office/powerpoint/2010/main" val="26636726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7"/>
          <p:cNvSpPr>
            <a:spLocks noGrp="1" noChangeArrowheads="1"/>
          </p:cNvSpPr>
          <p:nvPr>
            <p:ph type="dt" sz="half" idx="10"/>
          </p:nvPr>
        </p:nvSpPr>
        <p:spPr>
          <a:ln/>
        </p:spPr>
        <p:txBody>
          <a:bodyPr/>
          <a:lstStyle>
            <a:lvl1pPr>
              <a:defRPr/>
            </a:lvl1pPr>
          </a:lstStyle>
          <a:p>
            <a:pPr>
              <a:defRPr/>
            </a:pPr>
            <a:endParaRPr lang="en-US" altLang="zh-CN">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en-US" altLang="zh-CN">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7A456BEF-47C7-4846-9C5D-DC1CA9979AEC}" type="slidenum">
              <a:rPr lang="en-US" altLang="zh-CN">
                <a:solidFill>
                  <a:srgbClr val="006699"/>
                </a:solidFill>
              </a:rPr>
              <a:pPr>
                <a:defRPr/>
              </a:pPr>
              <a:t>‹#›</a:t>
            </a:fld>
            <a:endParaRPr lang="en-US" altLang="zh-CN">
              <a:solidFill>
                <a:srgbClr val="006699"/>
              </a:solidFill>
            </a:endParaRPr>
          </a:p>
        </p:txBody>
      </p:sp>
    </p:spTree>
    <p:extLst>
      <p:ext uri="{BB962C8B-B14F-4D97-AF65-F5344CB8AC3E}">
        <p14:creationId xmlns:p14="http://schemas.microsoft.com/office/powerpoint/2010/main" val="27531312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en-US" altLang="zh-CN">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en-US" altLang="zh-CN">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03AC2E09-2AEC-40D3-9E5C-639DA0DCDF6B}" type="slidenum">
              <a:rPr lang="en-US" altLang="zh-CN">
                <a:solidFill>
                  <a:srgbClr val="006699"/>
                </a:solidFill>
              </a:rPr>
              <a:pPr>
                <a:defRPr/>
              </a:pPr>
              <a:t>‹#›</a:t>
            </a:fld>
            <a:endParaRPr lang="en-US" altLang="zh-CN">
              <a:solidFill>
                <a:srgbClr val="006699"/>
              </a:solidFill>
            </a:endParaRPr>
          </a:p>
        </p:txBody>
      </p:sp>
    </p:spTree>
    <p:extLst>
      <p:ext uri="{BB962C8B-B14F-4D97-AF65-F5344CB8AC3E}">
        <p14:creationId xmlns:p14="http://schemas.microsoft.com/office/powerpoint/2010/main" val="99671840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20" y="273050"/>
            <a:ext cx="3008313" cy="1162050"/>
          </a:xfrm>
        </p:spPr>
        <p:txBody>
          <a:bodyPr/>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2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7"/>
          <p:cNvSpPr>
            <a:spLocks noGrp="1" noChangeArrowheads="1"/>
          </p:cNvSpPr>
          <p:nvPr>
            <p:ph type="dt" sz="half" idx="10"/>
          </p:nvPr>
        </p:nvSpPr>
        <p:spPr>
          <a:ln/>
        </p:spPr>
        <p:txBody>
          <a:bodyPr/>
          <a:lstStyle>
            <a:lvl1pPr>
              <a:defRPr/>
            </a:lvl1pPr>
          </a:lstStyle>
          <a:p>
            <a:pPr>
              <a:defRPr/>
            </a:pPr>
            <a:endParaRPr lang="en-US" altLang="zh-CN">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en-US" altLang="zh-CN">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077B67E8-E0FA-4102-A998-C7E9DB7AEDBD}" type="slidenum">
              <a:rPr lang="en-US" altLang="zh-CN">
                <a:solidFill>
                  <a:srgbClr val="006699"/>
                </a:solidFill>
              </a:rPr>
              <a:pPr>
                <a:defRPr/>
              </a:pPr>
              <a:t>‹#›</a:t>
            </a:fld>
            <a:endParaRPr lang="en-US" altLang="zh-CN">
              <a:solidFill>
                <a:srgbClr val="006699"/>
              </a:solidFill>
            </a:endParaRPr>
          </a:p>
        </p:txBody>
      </p:sp>
    </p:spTree>
    <p:extLst>
      <p:ext uri="{BB962C8B-B14F-4D97-AF65-F5344CB8AC3E}">
        <p14:creationId xmlns:p14="http://schemas.microsoft.com/office/powerpoint/2010/main" val="31828205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7"/>
          <p:cNvSpPr>
            <a:spLocks noGrp="1" noChangeArrowheads="1"/>
          </p:cNvSpPr>
          <p:nvPr>
            <p:ph type="dt" sz="half" idx="10"/>
          </p:nvPr>
        </p:nvSpPr>
        <p:spPr>
          <a:ln/>
        </p:spPr>
        <p:txBody>
          <a:bodyPr/>
          <a:lstStyle>
            <a:lvl1pPr>
              <a:defRPr/>
            </a:lvl1pPr>
          </a:lstStyle>
          <a:p>
            <a:pPr>
              <a:defRPr/>
            </a:pPr>
            <a:endParaRPr lang="en-US" altLang="zh-CN">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en-US" altLang="zh-CN">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D6A45076-BD86-4C48-A909-868C4AD261EB}" type="slidenum">
              <a:rPr lang="en-US" altLang="zh-CN">
                <a:solidFill>
                  <a:srgbClr val="006699"/>
                </a:solidFill>
              </a:rPr>
              <a:pPr>
                <a:defRPr/>
              </a:pPr>
              <a:t>‹#›</a:t>
            </a:fld>
            <a:endParaRPr lang="en-US" altLang="zh-CN">
              <a:solidFill>
                <a:srgbClr val="006699"/>
              </a:solidFill>
            </a:endParaRPr>
          </a:p>
        </p:txBody>
      </p:sp>
    </p:spTree>
    <p:extLst>
      <p:ext uri="{BB962C8B-B14F-4D97-AF65-F5344CB8AC3E}">
        <p14:creationId xmlns:p14="http://schemas.microsoft.com/office/powerpoint/2010/main" val="310864079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7"/>
          <p:cNvSpPr>
            <a:spLocks noGrp="1" noChangeArrowheads="1"/>
          </p:cNvSpPr>
          <p:nvPr>
            <p:ph type="dt" sz="half" idx="10"/>
          </p:nvPr>
        </p:nvSpPr>
        <p:spPr>
          <a:ln/>
        </p:spPr>
        <p:txBody>
          <a:bodyPr/>
          <a:lstStyle>
            <a:lvl1pPr>
              <a:defRPr/>
            </a:lvl1pPr>
          </a:lstStyle>
          <a:p>
            <a:pPr>
              <a:defRPr/>
            </a:pPr>
            <a:endParaRPr lang="en-US" altLang="zh-CN">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en-US" altLang="zh-CN">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C9A12-1000-4F07-B2BF-465CB150757B}" type="slidenum">
              <a:rPr lang="en-US" altLang="zh-CN">
                <a:solidFill>
                  <a:srgbClr val="006699"/>
                </a:solidFill>
              </a:rPr>
              <a:pPr>
                <a:defRPr/>
              </a:pPr>
              <a:t>‹#›</a:t>
            </a:fld>
            <a:endParaRPr lang="en-US" altLang="zh-CN">
              <a:solidFill>
                <a:srgbClr val="006699"/>
              </a:solidFill>
            </a:endParaRPr>
          </a:p>
        </p:txBody>
      </p:sp>
    </p:spTree>
    <p:extLst>
      <p:ext uri="{BB962C8B-B14F-4D97-AF65-F5344CB8AC3E}">
        <p14:creationId xmlns:p14="http://schemas.microsoft.com/office/powerpoint/2010/main" val="21240737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6227" y="103208"/>
            <a:ext cx="2060575" cy="59531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42913" y="103208"/>
            <a:ext cx="6030912" cy="59531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7"/>
          <p:cNvSpPr>
            <a:spLocks noGrp="1" noChangeArrowheads="1"/>
          </p:cNvSpPr>
          <p:nvPr>
            <p:ph type="dt" sz="half" idx="10"/>
          </p:nvPr>
        </p:nvSpPr>
        <p:spPr>
          <a:ln/>
        </p:spPr>
        <p:txBody>
          <a:bodyPr/>
          <a:lstStyle>
            <a:lvl1pPr>
              <a:defRPr/>
            </a:lvl1pPr>
          </a:lstStyle>
          <a:p>
            <a:pPr>
              <a:defRPr/>
            </a:pPr>
            <a:endParaRPr lang="en-US" altLang="zh-CN">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en-US" altLang="zh-CN">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6940F1AE-B8F3-4929-A741-93AC5D348697}" type="slidenum">
              <a:rPr lang="en-US" altLang="zh-CN">
                <a:solidFill>
                  <a:srgbClr val="006699"/>
                </a:solidFill>
              </a:rPr>
              <a:pPr>
                <a:defRPr/>
              </a:pPr>
              <a:t>‹#›</a:t>
            </a:fld>
            <a:endParaRPr lang="en-US" altLang="zh-CN">
              <a:solidFill>
                <a:srgbClr val="006699"/>
              </a:solidFill>
            </a:endParaRPr>
          </a:p>
        </p:txBody>
      </p:sp>
    </p:spTree>
    <p:extLst>
      <p:ext uri="{BB962C8B-B14F-4D97-AF65-F5344CB8AC3E}">
        <p14:creationId xmlns:p14="http://schemas.microsoft.com/office/powerpoint/2010/main" val="333592633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42914" y="103208"/>
            <a:ext cx="8243887" cy="5953125"/>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Rectangle 47"/>
          <p:cNvSpPr>
            <a:spLocks noGrp="1" noChangeArrowheads="1"/>
          </p:cNvSpPr>
          <p:nvPr>
            <p:ph type="dt" sz="half" idx="10"/>
          </p:nvPr>
        </p:nvSpPr>
        <p:spPr>
          <a:ln/>
        </p:spPr>
        <p:txBody>
          <a:bodyPr/>
          <a:lstStyle>
            <a:lvl1pPr>
              <a:defRPr/>
            </a:lvl1pPr>
          </a:lstStyle>
          <a:p>
            <a:pPr>
              <a:defRPr/>
            </a:pPr>
            <a:endParaRPr lang="en-US" altLang="zh-CN">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en-US" altLang="zh-CN">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B8485774-FEF9-47F6-9B2A-93E9EA8648F4}" type="slidenum">
              <a:rPr lang="en-US" altLang="zh-CN">
                <a:solidFill>
                  <a:srgbClr val="006699"/>
                </a:solidFill>
              </a:rPr>
              <a:pPr>
                <a:defRPr/>
              </a:pPr>
              <a:t>‹#›</a:t>
            </a:fld>
            <a:endParaRPr lang="en-US" altLang="zh-CN">
              <a:solidFill>
                <a:srgbClr val="006699"/>
              </a:solidFill>
            </a:endParaRPr>
          </a:p>
        </p:txBody>
      </p:sp>
    </p:spTree>
    <p:extLst>
      <p:ext uri="{BB962C8B-B14F-4D97-AF65-F5344CB8AC3E}">
        <p14:creationId xmlns:p14="http://schemas.microsoft.com/office/powerpoint/2010/main" val="270676112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 name="Group 2"/>
          <p:cNvGrpSpPr>
            <a:grpSpLocks/>
          </p:cNvGrpSpPr>
          <p:nvPr/>
        </p:nvGrpSpPr>
        <p:grpSpPr bwMode="auto">
          <a:xfrm>
            <a:off x="20" y="3902075"/>
            <a:ext cx="3400425" cy="2949575"/>
            <a:chOff x="0" y="2458"/>
            <a:chExt cx="2142" cy="1858"/>
          </a:xfrm>
        </p:grpSpPr>
        <p:sp>
          <p:nvSpPr>
            <p:cNvPr id="5" name="Freeform 3"/>
            <p:cNvSpPr>
              <a:spLocks/>
            </p:cNvSpPr>
            <p:nvPr/>
          </p:nvSpPr>
          <p:spPr bwMode="ltGray">
            <a:xfrm>
              <a:off x="0" y="2508"/>
              <a:ext cx="2142" cy="1804"/>
            </a:xfrm>
            <a:custGeom>
              <a:avLst/>
              <a:gdLst>
                <a:gd name="T0" fmla="*/ 329 w 2135"/>
                <a:gd name="T1" fmla="*/ 66 h 1804"/>
                <a:gd name="T2" fmla="*/ 161 w 2135"/>
                <a:gd name="T3" fmla="*/ 30 h 1804"/>
                <a:gd name="T4" fmla="*/ 0 w 2135"/>
                <a:gd name="T5" fmla="*/ 0 h 1804"/>
                <a:gd name="T6" fmla="*/ 0 w 2135"/>
                <a:gd name="T7" fmla="*/ 12 h 1804"/>
                <a:gd name="T8" fmla="*/ 161 w 2135"/>
                <a:gd name="T9" fmla="*/ 42 h 1804"/>
                <a:gd name="T10" fmla="*/ 323 w 2135"/>
                <a:gd name="T11" fmla="*/ 78 h 1804"/>
                <a:gd name="T12" fmla="*/ 556 w 2135"/>
                <a:gd name="T13" fmla="*/ 150 h 1804"/>
                <a:gd name="T14" fmla="*/ 777 w 2135"/>
                <a:gd name="T15" fmla="*/ 245 h 1804"/>
                <a:gd name="T16" fmla="*/ 993 w 2135"/>
                <a:gd name="T17" fmla="*/ 365 h 1804"/>
                <a:gd name="T18" fmla="*/ 1196 w 2135"/>
                <a:gd name="T19" fmla="*/ 503 h 1804"/>
                <a:gd name="T20" fmla="*/ 1381 w 2135"/>
                <a:gd name="T21" fmla="*/ 653 h 1804"/>
                <a:gd name="T22" fmla="*/ 1555 w 2135"/>
                <a:gd name="T23" fmla="*/ 827 h 1804"/>
                <a:gd name="T24" fmla="*/ 1710 w 2135"/>
                <a:gd name="T25" fmla="*/ 1019 h 1804"/>
                <a:gd name="T26" fmla="*/ 1854 w 2135"/>
                <a:gd name="T27" fmla="*/ 1229 h 1804"/>
                <a:gd name="T28" fmla="*/ 1937 w 2135"/>
                <a:gd name="T29" fmla="*/ 1366 h 1804"/>
                <a:gd name="T30" fmla="*/ 2009 w 2135"/>
                <a:gd name="T31" fmla="*/ 1510 h 1804"/>
                <a:gd name="T32" fmla="*/ 2069 w 2135"/>
                <a:gd name="T33" fmla="*/ 1654 h 1804"/>
                <a:gd name="T34" fmla="*/ 2123 w 2135"/>
                <a:gd name="T35" fmla="*/ 1804 h 1804"/>
                <a:gd name="T36" fmla="*/ 2135 w 2135"/>
                <a:gd name="T37" fmla="*/ 1804 h 1804"/>
                <a:gd name="T38" fmla="*/ 2081 w 2135"/>
                <a:gd name="T39" fmla="*/ 1654 h 1804"/>
                <a:gd name="T40" fmla="*/ 2021 w 2135"/>
                <a:gd name="T41" fmla="*/ 1510 h 1804"/>
                <a:gd name="T42" fmla="*/ 1949 w 2135"/>
                <a:gd name="T43" fmla="*/ 1366 h 1804"/>
                <a:gd name="T44" fmla="*/ 1866 w 2135"/>
                <a:gd name="T45" fmla="*/ 1223 h 1804"/>
                <a:gd name="T46" fmla="*/ 1722 w 2135"/>
                <a:gd name="T47" fmla="*/ 1013 h 1804"/>
                <a:gd name="T48" fmla="*/ 1561 w 2135"/>
                <a:gd name="T49" fmla="*/ 821 h 1804"/>
                <a:gd name="T50" fmla="*/ 1387 w 2135"/>
                <a:gd name="T51" fmla="*/ 647 h 1804"/>
                <a:gd name="T52" fmla="*/ 1202 w 2135"/>
                <a:gd name="T53" fmla="*/ 491 h 1804"/>
                <a:gd name="T54" fmla="*/ 999 w 2135"/>
                <a:gd name="T55" fmla="*/ 353 h 1804"/>
                <a:gd name="T56" fmla="*/ 783 w 2135"/>
                <a:gd name="T57" fmla="*/ 239 h 1804"/>
                <a:gd name="T58" fmla="*/ 562 w 2135"/>
                <a:gd name="T59" fmla="*/ 138 h 1804"/>
                <a:gd name="T60" fmla="*/ 329 w 2135"/>
                <a:gd name="T61" fmla="*/ 66 h 1804"/>
                <a:gd name="T62" fmla="*/ 329 w 2135"/>
                <a:gd name="T63" fmla="*/ 66 h 1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zh-CN" altLang="en-US">
                <a:solidFill>
                  <a:srgbClr val="FFFFFF"/>
                </a:solidFill>
                <a:latin typeface="Verdana" pitchFamily="34" charset="0"/>
              </a:endParaRPr>
            </a:p>
          </p:txBody>
        </p:sp>
        <p:sp>
          <p:nvSpPr>
            <p:cNvPr id="6" name="Freeform 4"/>
            <p:cNvSpPr>
              <a:spLocks/>
            </p:cNvSpPr>
            <p:nvPr/>
          </p:nvSpPr>
          <p:spPr bwMode="hidden">
            <a:xfrm>
              <a:off x="0" y="2458"/>
              <a:ext cx="1854" cy="1858"/>
            </a:xfrm>
            <a:custGeom>
              <a:avLst/>
              <a:gdLst>
                <a:gd name="T0" fmla="*/ 1854 w 1854"/>
                <a:gd name="T1" fmla="*/ 1858 h 1858"/>
                <a:gd name="T2" fmla="*/ 0 w 1854"/>
                <a:gd name="T3" fmla="*/ 1858 h 1858"/>
                <a:gd name="T4" fmla="*/ 0 w 1854"/>
                <a:gd name="T5" fmla="*/ 0 h 1858"/>
                <a:gd name="T6" fmla="*/ 1854 w 1854"/>
                <a:gd name="T7" fmla="*/ 1858 h 1858"/>
                <a:gd name="T8" fmla="*/ 1854 w 1854"/>
                <a:gd name="T9" fmla="*/ 1858 h 1858"/>
              </a:gdLst>
              <a:ahLst/>
              <a:cxnLst>
                <a:cxn ang="0">
                  <a:pos x="T0" y="T1"/>
                </a:cxn>
                <a:cxn ang="0">
                  <a:pos x="T2" y="T3"/>
                </a:cxn>
                <a:cxn ang="0">
                  <a:pos x="T4" y="T5"/>
                </a:cxn>
                <a:cxn ang="0">
                  <a:pos x="T6" y="T7"/>
                </a:cxn>
                <a:cxn ang="0">
                  <a:pos x="T8" y="T9"/>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zh-CN" altLang="en-US">
                <a:solidFill>
                  <a:srgbClr val="FFFFFF"/>
                </a:solidFill>
                <a:latin typeface="Verdana" pitchFamily="34" charset="0"/>
              </a:endParaRPr>
            </a:p>
          </p:txBody>
        </p:sp>
        <p:sp>
          <p:nvSpPr>
            <p:cNvPr id="7" name="Freeform 5"/>
            <p:cNvSpPr>
              <a:spLocks/>
            </p:cNvSpPr>
            <p:nvPr/>
          </p:nvSpPr>
          <p:spPr bwMode="ltGray">
            <a:xfrm>
              <a:off x="0" y="2735"/>
              <a:ext cx="1745" cy="1577"/>
            </a:xfrm>
            <a:custGeom>
              <a:avLst/>
              <a:gdLst>
                <a:gd name="T0" fmla="*/ 1640 w 1745"/>
                <a:gd name="T1" fmla="*/ 1377 h 1577"/>
                <a:gd name="T2" fmla="*/ 1692 w 1745"/>
                <a:gd name="T3" fmla="*/ 1479 h 1577"/>
                <a:gd name="T4" fmla="*/ 1732 w 1745"/>
                <a:gd name="T5" fmla="*/ 1577 h 1577"/>
                <a:gd name="T6" fmla="*/ 1745 w 1745"/>
                <a:gd name="T7" fmla="*/ 1577 h 1577"/>
                <a:gd name="T8" fmla="*/ 1703 w 1745"/>
                <a:gd name="T9" fmla="*/ 1469 h 1577"/>
                <a:gd name="T10" fmla="*/ 1649 w 1745"/>
                <a:gd name="T11" fmla="*/ 1367 h 1577"/>
                <a:gd name="T12" fmla="*/ 1535 w 1745"/>
                <a:gd name="T13" fmla="*/ 1157 h 1577"/>
                <a:gd name="T14" fmla="*/ 1395 w 1745"/>
                <a:gd name="T15" fmla="*/ 951 h 1577"/>
                <a:gd name="T16" fmla="*/ 1236 w 1745"/>
                <a:gd name="T17" fmla="*/ 756 h 1577"/>
                <a:gd name="T18" fmla="*/ 1061 w 1745"/>
                <a:gd name="T19" fmla="*/ 582 h 1577"/>
                <a:gd name="T20" fmla="*/ 876 w 1745"/>
                <a:gd name="T21" fmla="*/ 426 h 1577"/>
                <a:gd name="T22" fmla="*/ 672 w 1745"/>
                <a:gd name="T23" fmla="*/ 294 h 1577"/>
                <a:gd name="T24" fmla="*/ 455 w 1745"/>
                <a:gd name="T25" fmla="*/ 174 h 1577"/>
                <a:gd name="T26" fmla="*/ 234 w 1745"/>
                <a:gd name="T27" fmla="*/ 78 h 1577"/>
                <a:gd name="T28" fmla="*/ 0 w 1745"/>
                <a:gd name="T29" fmla="*/ 0 h 1577"/>
                <a:gd name="T30" fmla="*/ 0 w 1745"/>
                <a:gd name="T31" fmla="*/ 12 h 1577"/>
                <a:gd name="T32" fmla="*/ 222 w 1745"/>
                <a:gd name="T33" fmla="*/ 89 h 1577"/>
                <a:gd name="T34" fmla="*/ 446 w 1745"/>
                <a:gd name="T35" fmla="*/ 185 h 1577"/>
                <a:gd name="T36" fmla="*/ 662 w 1745"/>
                <a:gd name="T37" fmla="*/ 305 h 1577"/>
                <a:gd name="T38" fmla="*/ 866 w 1745"/>
                <a:gd name="T39" fmla="*/ 437 h 1577"/>
                <a:gd name="T40" fmla="*/ 1052 w 1745"/>
                <a:gd name="T41" fmla="*/ 593 h 1577"/>
                <a:gd name="T42" fmla="*/ 1226 w 1745"/>
                <a:gd name="T43" fmla="*/ 767 h 1577"/>
                <a:gd name="T44" fmla="*/ 1385 w 1745"/>
                <a:gd name="T45" fmla="*/ 960 h 1577"/>
                <a:gd name="T46" fmla="*/ 1526 w 1745"/>
                <a:gd name="T47" fmla="*/ 1167 h 1577"/>
                <a:gd name="T48" fmla="*/ 1640 w 1745"/>
                <a:gd name="T49" fmla="*/ 1377 h 1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zh-CN" altLang="en-US">
                <a:solidFill>
                  <a:srgbClr val="FFFFFF"/>
                </a:solidFill>
                <a:latin typeface="Verdana" pitchFamily="34" charset="0"/>
              </a:endParaRPr>
            </a:p>
          </p:txBody>
        </p:sp>
        <p:sp>
          <p:nvSpPr>
            <p:cNvPr id="8" name="Freeform 6"/>
            <p:cNvSpPr>
              <a:spLocks/>
            </p:cNvSpPr>
            <p:nvPr/>
          </p:nvSpPr>
          <p:spPr bwMode="ltGray">
            <a:xfrm>
              <a:off x="0" y="2544"/>
              <a:ext cx="1745" cy="1768"/>
            </a:xfrm>
            <a:custGeom>
              <a:avLst/>
              <a:gdLst>
                <a:gd name="T0" fmla="*/ 0 w 1745"/>
                <a:gd name="T1" fmla="*/ 0 h 1768"/>
                <a:gd name="T2" fmla="*/ 0 w 1745"/>
                <a:gd name="T3" fmla="*/ 12 h 1768"/>
                <a:gd name="T4" fmla="*/ 210 w 1745"/>
                <a:gd name="T5" fmla="*/ 88 h 1768"/>
                <a:gd name="T6" fmla="*/ 426 w 1745"/>
                <a:gd name="T7" fmla="*/ 190 h 1768"/>
                <a:gd name="T8" fmla="*/ 630 w 1745"/>
                <a:gd name="T9" fmla="*/ 304 h 1768"/>
                <a:gd name="T10" fmla="*/ 818 w 1745"/>
                <a:gd name="T11" fmla="*/ 442 h 1768"/>
                <a:gd name="T12" fmla="*/ 998 w 1745"/>
                <a:gd name="T13" fmla="*/ 592 h 1768"/>
                <a:gd name="T14" fmla="*/ 1164 w 1745"/>
                <a:gd name="T15" fmla="*/ 766 h 1768"/>
                <a:gd name="T16" fmla="*/ 1310 w 1745"/>
                <a:gd name="T17" fmla="*/ 942 h 1768"/>
                <a:gd name="T18" fmla="*/ 1454 w 1745"/>
                <a:gd name="T19" fmla="*/ 1146 h 1768"/>
                <a:gd name="T20" fmla="*/ 1536 w 1745"/>
                <a:gd name="T21" fmla="*/ 1298 h 1768"/>
                <a:gd name="T22" fmla="*/ 1614 w 1745"/>
                <a:gd name="T23" fmla="*/ 1456 h 1768"/>
                <a:gd name="T24" fmla="*/ 1682 w 1745"/>
                <a:gd name="T25" fmla="*/ 1616 h 1768"/>
                <a:gd name="T26" fmla="*/ 1733 w 1745"/>
                <a:gd name="T27" fmla="*/ 1768 h 1768"/>
                <a:gd name="T28" fmla="*/ 1745 w 1745"/>
                <a:gd name="T29" fmla="*/ 1768 h 1768"/>
                <a:gd name="T30" fmla="*/ 1691 w 1745"/>
                <a:gd name="T31" fmla="*/ 1606 h 1768"/>
                <a:gd name="T32" fmla="*/ 1623 w 1745"/>
                <a:gd name="T33" fmla="*/ 1445 h 1768"/>
                <a:gd name="T34" fmla="*/ 1547 w 1745"/>
                <a:gd name="T35" fmla="*/ 1288 h 1768"/>
                <a:gd name="T36" fmla="*/ 1463 w 1745"/>
                <a:gd name="T37" fmla="*/ 1136 h 1768"/>
                <a:gd name="T38" fmla="*/ 1320 w 1745"/>
                <a:gd name="T39" fmla="*/ 932 h 1768"/>
                <a:gd name="T40" fmla="*/ 1173 w 1745"/>
                <a:gd name="T41" fmla="*/ 755 h 1768"/>
                <a:gd name="T42" fmla="*/ 1008 w 1745"/>
                <a:gd name="T43" fmla="*/ 581 h 1768"/>
                <a:gd name="T44" fmla="*/ 827 w 1745"/>
                <a:gd name="T45" fmla="*/ 431 h 1768"/>
                <a:gd name="T46" fmla="*/ 642 w 1745"/>
                <a:gd name="T47" fmla="*/ 293 h 1768"/>
                <a:gd name="T48" fmla="*/ 437 w 1745"/>
                <a:gd name="T49" fmla="*/ 179 h 1768"/>
                <a:gd name="T50" fmla="*/ 222 w 1745"/>
                <a:gd name="T51" fmla="*/ 78 h 1768"/>
                <a:gd name="T52" fmla="*/ 0 w 1745"/>
                <a:gd name="T53" fmla="*/ 0 h 1768"/>
                <a:gd name="T54" fmla="*/ 0 w 1745"/>
                <a:gd name="T55" fmla="*/ 0 h 1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zh-CN" altLang="en-US">
                <a:solidFill>
                  <a:srgbClr val="FFFFFF"/>
                </a:solidFill>
                <a:latin typeface="Verdana" pitchFamily="34" charset="0"/>
              </a:endParaRPr>
            </a:p>
          </p:txBody>
        </p:sp>
        <p:sp>
          <p:nvSpPr>
            <p:cNvPr id="9"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base">
                <a:spcBef>
                  <a:spcPct val="0"/>
                </a:spcBef>
                <a:spcAft>
                  <a:spcPct val="0"/>
                </a:spcAft>
              </a:pPr>
              <a:endParaRPr lang="zh-CN" altLang="en-US">
                <a:solidFill>
                  <a:srgbClr val="FFFFFF"/>
                </a:solidFill>
                <a:latin typeface="Verdana" pitchFamily="34" charset="0"/>
              </a:endParaRPr>
            </a:p>
          </p:txBody>
        </p:sp>
        <p:sp>
          <p:nvSpPr>
            <p:cNvPr id="10"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base">
                <a:spcBef>
                  <a:spcPct val="0"/>
                </a:spcBef>
                <a:spcAft>
                  <a:spcPct val="0"/>
                </a:spcAft>
              </a:pPr>
              <a:endParaRPr lang="zh-CN" altLang="en-US">
                <a:solidFill>
                  <a:srgbClr val="FFFFFF"/>
                </a:solidFill>
                <a:latin typeface="Verdana" pitchFamily="34" charset="0"/>
              </a:endParaRPr>
            </a:p>
          </p:txBody>
        </p:sp>
        <p:sp>
          <p:nvSpPr>
            <p:cNvPr id="11"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base">
                <a:spcBef>
                  <a:spcPct val="0"/>
                </a:spcBef>
                <a:spcAft>
                  <a:spcPct val="0"/>
                </a:spcAft>
              </a:pPr>
              <a:endParaRPr lang="zh-CN" altLang="en-US">
                <a:solidFill>
                  <a:srgbClr val="FFFFFF"/>
                </a:solidFill>
                <a:latin typeface="Verdana" pitchFamily="34" charset="0"/>
              </a:endParaRPr>
            </a:p>
          </p:txBody>
        </p:sp>
      </p:grpSp>
      <p:sp>
        <p:nvSpPr>
          <p:cNvPr id="144394" name="Rectangle 10"/>
          <p:cNvSpPr>
            <a:spLocks noGrp="1" noChangeArrowheads="1"/>
          </p:cNvSpPr>
          <p:nvPr>
            <p:ph type="ctrTitle" sz="quarter"/>
          </p:nvPr>
        </p:nvSpPr>
        <p:spPr>
          <a:xfrm>
            <a:off x="685802" y="1873250"/>
            <a:ext cx="7772400" cy="1555750"/>
          </a:xfrm>
        </p:spPr>
        <p:txBody>
          <a:bodyPr/>
          <a:lstStyle>
            <a:lvl1pPr>
              <a:defRPr sz="4800"/>
            </a:lvl1pPr>
          </a:lstStyle>
          <a:p>
            <a:pPr lvl="0"/>
            <a:r>
              <a:rPr lang="zh-CN" altLang="en-US" noProof="0"/>
              <a:t>单击此处编辑母版标题样式</a:t>
            </a:r>
          </a:p>
        </p:txBody>
      </p:sp>
      <p:sp>
        <p:nvSpPr>
          <p:cNvPr id="144395"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zh-CN" altLang="en-US" noProof="0"/>
              <a:t>单击此处编辑母版副标题样式</a:t>
            </a:r>
          </a:p>
        </p:txBody>
      </p:sp>
      <p:sp>
        <p:nvSpPr>
          <p:cNvPr id="12" name="Rectangle 12"/>
          <p:cNvSpPr>
            <a:spLocks noGrp="1" noChangeArrowheads="1"/>
          </p:cNvSpPr>
          <p:nvPr>
            <p:ph type="dt" sz="quarter" idx="10"/>
          </p:nvPr>
        </p:nvSpPr>
        <p:spPr/>
        <p:txBody>
          <a:bodyPr/>
          <a:lstStyle>
            <a:lvl1pPr>
              <a:defRPr/>
            </a:lvl1pPr>
          </a:lstStyle>
          <a:p>
            <a:pPr>
              <a:defRPr/>
            </a:pPr>
            <a:endParaRPr lang="en-US" altLang="zh-CN">
              <a:solidFill>
                <a:srgbClr val="FFFFFF"/>
              </a:solidFill>
            </a:endParaRPr>
          </a:p>
        </p:txBody>
      </p:sp>
      <p:sp>
        <p:nvSpPr>
          <p:cNvPr id="13" name="Rectangle 13"/>
          <p:cNvSpPr>
            <a:spLocks noGrp="1" noChangeArrowheads="1"/>
          </p:cNvSpPr>
          <p:nvPr>
            <p:ph type="ftr" sz="quarter" idx="11"/>
          </p:nvPr>
        </p:nvSpPr>
        <p:spPr/>
        <p:txBody>
          <a:bodyPr/>
          <a:lstStyle>
            <a:lvl1pPr>
              <a:defRPr/>
            </a:lvl1pPr>
          </a:lstStyle>
          <a:p>
            <a:pPr>
              <a:defRPr/>
            </a:pPr>
            <a:endParaRPr lang="en-US" altLang="zh-CN">
              <a:solidFill>
                <a:srgbClr val="FFFFFF"/>
              </a:solidFill>
            </a:endParaRPr>
          </a:p>
        </p:txBody>
      </p:sp>
      <p:sp>
        <p:nvSpPr>
          <p:cNvPr id="14" name="Rectangle 14"/>
          <p:cNvSpPr>
            <a:spLocks noGrp="1" noChangeArrowheads="1"/>
          </p:cNvSpPr>
          <p:nvPr>
            <p:ph type="sldNum" sz="quarter" idx="12"/>
          </p:nvPr>
        </p:nvSpPr>
        <p:spPr/>
        <p:txBody>
          <a:bodyPr/>
          <a:lstStyle>
            <a:lvl1pPr>
              <a:defRPr/>
            </a:lvl1pPr>
          </a:lstStyle>
          <a:p>
            <a:pPr>
              <a:defRPr/>
            </a:pPr>
            <a:fld id="{7EF81C15-3EAC-4486-8CD0-2975AF5E6AB2}" type="slidenum">
              <a:rPr lang="en-US" altLang="zh-CN">
                <a:solidFill>
                  <a:srgbClr val="FFFFFF"/>
                </a:solidFill>
              </a:rPr>
              <a:pPr>
                <a:defRPr/>
              </a:pPr>
              <a:t>‹#›</a:t>
            </a:fld>
            <a:endParaRPr lang="en-US" altLang="zh-CN">
              <a:solidFill>
                <a:srgbClr val="FFFFFF"/>
              </a:solidFill>
            </a:endParaRPr>
          </a:p>
        </p:txBody>
      </p:sp>
    </p:spTree>
    <p:extLst>
      <p:ext uri="{BB962C8B-B14F-4D97-AF65-F5344CB8AC3E}">
        <p14:creationId xmlns:p14="http://schemas.microsoft.com/office/powerpoint/2010/main" val="174528456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12"/>
          <p:cNvSpPr>
            <a:spLocks noGrp="1" noChangeArrowheads="1"/>
          </p:cNvSpPr>
          <p:nvPr>
            <p:ph type="dt" sz="half" idx="10"/>
          </p:nvPr>
        </p:nvSpPr>
        <p:spPr>
          <a:ln/>
        </p:spPr>
        <p:txBody>
          <a:bodyPr/>
          <a:lstStyle>
            <a:lvl1pPr>
              <a:defRPr/>
            </a:lvl1pPr>
          </a:lstStyle>
          <a:p>
            <a:pPr>
              <a:defRPr/>
            </a:pPr>
            <a:endParaRPr lang="en-US" altLang="zh-CN">
              <a:solidFill>
                <a:srgbClr val="FFFFFF"/>
              </a:solidFill>
            </a:endParaRPr>
          </a:p>
        </p:txBody>
      </p:sp>
      <p:sp>
        <p:nvSpPr>
          <p:cNvPr id="5" name="Rectangle 13"/>
          <p:cNvSpPr>
            <a:spLocks noGrp="1" noChangeArrowheads="1"/>
          </p:cNvSpPr>
          <p:nvPr>
            <p:ph type="ftr" sz="quarter" idx="11"/>
          </p:nvPr>
        </p:nvSpPr>
        <p:spPr>
          <a:ln/>
        </p:spPr>
        <p:txBody>
          <a:bodyPr/>
          <a:lstStyle>
            <a:lvl1pPr>
              <a:defRPr/>
            </a:lvl1pPr>
          </a:lstStyle>
          <a:p>
            <a:pPr>
              <a:defRPr/>
            </a:pPr>
            <a:endParaRPr lang="en-US" altLang="zh-CN">
              <a:solidFill>
                <a:srgbClr val="FFFFFF"/>
              </a:solidFill>
            </a:endParaRPr>
          </a:p>
        </p:txBody>
      </p:sp>
      <p:sp>
        <p:nvSpPr>
          <p:cNvPr id="6" name="Rectangle 14"/>
          <p:cNvSpPr>
            <a:spLocks noGrp="1" noChangeArrowheads="1"/>
          </p:cNvSpPr>
          <p:nvPr>
            <p:ph type="sldNum" sz="quarter" idx="12"/>
          </p:nvPr>
        </p:nvSpPr>
        <p:spPr>
          <a:ln/>
        </p:spPr>
        <p:txBody>
          <a:bodyPr/>
          <a:lstStyle>
            <a:lvl1pPr>
              <a:defRPr/>
            </a:lvl1pPr>
          </a:lstStyle>
          <a:p>
            <a:pPr>
              <a:defRPr/>
            </a:pPr>
            <a:fld id="{5B7C8D18-F770-4F9E-B2A0-03B338D11736}" type="slidenum">
              <a:rPr lang="en-US" altLang="zh-CN">
                <a:solidFill>
                  <a:srgbClr val="FFFFFF"/>
                </a:solidFill>
              </a:rPr>
              <a:pPr>
                <a:defRPr/>
              </a:pPr>
              <a:t>‹#›</a:t>
            </a:fld>
            <a:endParaRPr lang="en-US" altLang="zh-CN">
              <a:solidFill>
                <a:srgbClr val="FFFFFF"/>
              </a:solidFill>
            </a:endParaRPr>
          </a:p>
        </p:txBody>
      </p:sp>
    </p:spTree>
    <p:extLst>
      <p:ext uri="{BB962C8B-B14F-4D97-AF65-F5344CB8AC3E}">
        <p14:creationId xmlns:p14="http://schemas.microsoft.com/office/powerpoint/2010/main" val="94773763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4" y="440692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4"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12"/>
          <p:cNvSpPr>
            <a:spLocks noGrp="1" noChangeArrowheads="1"/>
          </p:cNvSpPr>
          <p:nvPr>
            <p:ph type="dt" sz="half" idx="10"/>
          </p:nvPr>
        </p:nvSpPr>
        <p:spPr>
          <a:ln/>
        </p:spPr>
        <p:txBody>
          <a:bodyPr/>
          <a:lstStyle>
            <a:lvl1pPr>
              <a:defRPr/>
            </a:lvl1pPr>
          </a:lstStyle>
          <a:p>
            <a:pPr>
              <a:defRPr/>
            </a:pPr>
            <a:endParaRPr lang="en-US" altLang="zh-CN">
              <a:solidFill>
                <a:srgbClr val="FFFFFF"/>
              </a:solidFill>
            </a:endParaRPr>
          </a:p>
        </p:txBody>
      </p:sp>
      <p:sp>
        <p:nvSpPr>
          <p:cNvPr id="5" name="Rectangle 13"/>
          <p:cNvSpPr>
            <a:spLocks noGrp="1" noChangeArrowheads="1"/>
          </p:cNvSpPr>
          <p:nvPr>
            <p:ph type="ftr" sz="quarter" idx="11"/>
          </p:nvPr>
        </p:nvSpPr>
        <p:spPr>
          <a:ln/>
        </p:spPr>
        <p:txBody>
          <a:bodyPr/>
          <a:lstStyle>
            <a:lvl1pPr>
              <a:defRPr/>
            </a:lvl1pPr>
          </a:lstStyle>
          <a:p>
            <a:pPr>
              <a:defRPr/>
            </a:pPr>
            <a:endParaRPr lang="en-US" altLang="zh-CN">
              <a:solidFill>
                <a:srgbClr val="FFFFFF"/>
              </a:solidFill>
            </a:endParaRPr>
          </a:p>
        </p:txBody>
      </p:sp>
      <p:sp>
        <p:nvSpPr>
          <p:cNvPr id="6" name="Rectangle 14"/>
          <p:cNvSpPr>
            <a:spLocks noGrp="1" noChangeArrowheads="1"/>
          </p:cNvSpPr>
          <p:nvPr>
            <p:ph type="sldNum" sz="quarter" idx="12"/>
          </p:nvPr>
        </p:nvSpPr>
        <p:spPr>
          <a:ln/>
        </p:spPr>
        <p:txBody>
          <a:bodyPr/>
          <a:lstStyle>
            <a:lvl1pPr>
              <a:defRPr/>
            </a:lvl1pPr>
          </a:lstStyle>
          <a:p>
            <a:pPr>
              <a:defRPr/>
            </a:pPr>
            <a:fld id="{4506A552-AAB4-4D50-B6B5-4083EDCC6063}" type="slidenum">
              <a:rPr lang="en-US" altLang="zh-CN">
                <a:solidFill>
                  <a:srgbClr val="FFFFFF"/>
                </a:solidFill>
              </a:rPr>
              <a:pPr>
                <a:defRPr/>
              </a:pPr>
              <a:t>‹#›</a:t>
            </a:fld>
            <a:endParaRPr lang="en-US" altLang="zh-CN">
              <a:solidFill>
                <a:srgbClr val="FFFFFF"/>
              </a:solidFill>
            </a:endParaRPr>
          </a:p>
        </p:txBody>
      </p:sp>
    </p:spTree>
    <p:extLst>
      <p:ext uri="{BB962C8B-B14F-4D97-AF65-F5344CB8AC3E}">
        <p14:creationId xmlns:p14="http://schemas.microsoft.com/office/powerpoint/2010/main" val="31239443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12"/>
          <p:cNvSpPr>
            <a:spLocks noGrp="1" noChangeArrowheads="1"/>
          </p:cNvSpPr>
          <p:nvPr>
            <p:ph type="dt" sz="half" idx="10"/>
          </p:nvPr>
        </p:nvSpPr>
        <p:spPr>
          <a:ln/>
        </p:spPr>
        <p:txBody>
          <a:bodyPr/>
          <a:lstStyle>
            <a:lvl1pPr>
              <a:defRPr/>
            </a:lvl1pPr>
          </a:lstStyle>
          <a:p>
            <a:pPr>
              <a:defRPr/>
            </a:pPr>
            <a:endParaRPr lang="en-US" altLang="zh-CN">
              <a:solidFill>
                <a:srgbClr val="FFFFFF"/>
              </a:solidFill>
            </a:endParaRPr>
          </a:p>
        </p:txBody>
      </p:sp>
      <p:sp>
        <p:nvSpPr>
          <p:cNvPr id="6" name="Rectangle 13"/>
          <p:cNvSpPr>
            <a:spLocks noGrp="1" noChangeArrowheads="1"/>
          </p:cNvSpPr>
          <p:nvPr>
            <p:ph type="ftr" sz="quarter" idx="11"/>
          </p:nvPr>
        </p:nvSpPr>
        <p:spPr>
          <a:ln/>
        </p:spPr>
        <p:txBody>
          <a:bodyPr/>
          <a:lstStyle>
            <a:lvl1pPr>
              <a:defRPr/>
            </a:lvl1pPr>
          </a:lstStyle>
          <a:p>
            <a:pPr>
              <a:defRPr/>
            </a:pPr>
            <a:endParaRPr lang="en-US" altLang="zh-CN">
              <a:solidFill>
                <a:srgbClr val="FFFFFF"/>
              </a:solidFill>
            </a:endParaRPr>
          </a:p>
        </p:txBody>
      </p:sp>
      <p:sp>
        <p:nvSpPr>
          <p:cNvPr id="7" name="Rectangle 14"/>
          <p:cNvSpPr>
            <a:spLocks noGrp="1" noChangeArrowheads="1"/>
          </p:cNvSpPr>
          <p:nvPr>
            <p:ph type="sldNum" sz="quarter" idx="12"/>
          </p:nvPr>
        </p:nvSpPr>
        <p:spPr>
          <a:ln/>
        </p:spPr>
        <p:txBody>
          <a:bodyPr/>
          <a:lstStyle>
            <a:lvl1pPr>
              <a:defRPr/>
            </a:lvl1pPr>
          </a:lstStyle>
          <a:p>
            <a:pPr>
              <a:defRPr/>
            </a:pPr>
            <a:fld id="{977A7F26-AFAB-45BA-9BDE-74C105E72B37}" type="slidenum">
              <a:rPr lang="en-US" altLang="zh-CN">
                <a:solidFill>
                  <a:srgbClr val="FFFFFF"/>
                </a:solidFill>
              </a:rPr>
              <a:pPr>
                <a:defRPr/>
              </a:pPr>
              <a:t>‹#›</a:t>
            </a:fld>
            <a:endParaRPr lang="en-US" altLang="zh-CN">
              <a:solidFill>
                <a:srgbClr val="FFFFFF"/>
              </a:solidFill>
            </a:endParaRPr>
          </a:p>
        </p:txBody>
      </p:sp>
    </p:spTree>
    <p:extLst>
      <p:ext uri="{BB962C8B-B14F-4D97-AF65-F5344CB8AC3E}">
        <p14:creationId xmlns:p14="http://schemas.microsoft.com/office/powerpoint/2010/main" val="249940278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1" y="153513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7" y="153513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12"/>
          <p:cNvSpPr>
            <a:spLocks noGrp="1" noChangeArrowheads="1"/>
          </p:cNvSpPr>
          <p:nvPr>
            <p:ph type="dt" sz="half" idx="10"/>
          </p:nvPr>
        </p:nvSpPr>
        <p:spPr>
          <a:ln/>
        </p:spPr>
        <p:txBody>
          <a:bodyPr/>
          <a:lstStyle>
            <a:lvl1pPr>
              <a:defRPr/>
            </a:lvl1pPr>
          </a:lstStyle>
          <a:p>
            <a:pPr>
              <a:defRPr/>
            </a:pPr>
            <a:endParaRPr lang="en-US" altLang="zh-CN">
              <a:solidFill>
                <a:srgbClr val="FFFFFF"/>
              </a:solidFill>
            </a:endParaRPr>
          </a:p>
        </p:txBody>
      </p:sp>
      <p:sp>
        <p:nvSpPr>
          <p:cNvPr id="8" name="Rectangle 13"/>
          <p:cNvSpPr>
            <a:spLocks noGrp="1" noChangeArrowheads="1"/>
          </p:cNvSpPr>
          <p:nvPr>
            <p:ph type="ftr" sz="quarter" idx="11"/>
          </p:nvPr>
        </p:nvSpPr>
        <p:spPr>
          <a:ln/>
        </p:spPr>
        <p:txBody>
          <a:bodyPr/>
          <a:lstStyle>
            <a:lvl1pPr>
              <a:defRPr/>
            </a:lvl1pPr>
          </a:lstStyle>
          <a:p>
            <a:pPr>
              <a:defRPr/>
            </a:pPr>
            <a:endParaRPr lang="en-US" altLang="zh-CN">
              <a:solidFill>
                <a:srgbClr val="FFFFFF"/>
              </a:solidFill>
            </a:endParaRPr>
          </a:p>
        </p:txBody>
      </p:sp>
      <p:sp>
        <p:nvSpPr>
          <p:cNvPr id="9" name="Rectangle 14"/>
          <p:cNvSpPr>
            <a:spLocks noGrp="1" noChangeArrowheads="1"/>
          </p:cNvSpPr>
          <p:nvPr>
            <p:ph type="sldNum" sz="quarter" idx="12"/>
          </p:nvPr>
        </p:nvSpPr>
        <p:spPr>
          <a:ln/>
        </p:spPr>
        <p:txBody>
          <a:bodyPr/>
          <a:lstStyle>
            <a:lvl1pPr>
              <a:defRPr/>
            </a:lvl1pPr>
          </a:lstStyle>
          <a:p>
            <a:pPr>
              <a:defRPr/>
            </a:pPr>
            <a:fld id="{E2015F44-2A9A-4A5E-9CF4-07F3F0BEF703}" type="slidenum">
              <a:rPr lang="en-US" altLang="zh-CN">
                <a:solidFill>
                  <a:srgbClr val="FFFFFF"/>
                </a:solidFill>
              </a:rPr>
              <a:pPr>
                <a:defRPr/>
              </a:pPr>
              <a:t>‹#›</a:t>
            </a:fld>
            <a:endParaRPr lang="en-US" altLang="zh-CN">
              <a:solidFill>
                <a:srgbClr val="FFFFFF"/>
              </a:solidFill>
            </a:endParaRPr>
          </a:p>
        </p:txBody>
      </p:sp>
    </p:spTree>
    <p:extLst>
      <p:ext uri="{BB962C8B-B14F-4D97-AF65-F5344CB8AC3E}">
        <p14:creationId xmlns:p14="http://schemas.microsoft.com/office/powerpoint/2010/main" val="100518787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12"/>
          <p:cNvSpPr>
            <a:spLocks noGrp="1" noChangeArrowheads="1"/>
          </p:cNvSpPr>
          <p:nvPr>
            <p:ph type="dt" sz="half" idx="10"/>
          </p:nvPr>
        </p:nvSpPr>
        <p:spPr>
          <a:ln/>
        </p:spPr>
        <p:txBody>
          <a:bodyPr/>
          <a:lstStyle>
            <a:lvl1pPr>
              <a:defRPr/>
            </a:lvl1pPr>
          </a:lstStyle>
          <a:p>
            <a:pPr>
              <a:defRPr/>
            </a:pPr>
            <a:endParaRPr lang="en-US" altLang="zh-CN">
              <a:solidFill>
                <a:srgbClr val="FFFFFF"/>
              </a:solidFill>
            </a:endParaRPr>
          </a:p>
        </p:txBody>
      </p:sp>
      <p:sp>
        <p:nvSpPr>
          <p:cNvPr id="4" name="Rectangle 13"/>
          <p:cNvSpPr>
            <a:spLocks noGrp="1" noChangeArrowheads="1"/>
          </p:cNvSpPr>
          <p:nvPr>
            <p:ph type="ftr" sz="quarter" idx="11"/>
          </p:nvPr>
        </p:nvSpPr>
        <p:spPr>
          <a:ln/>
        </p:spPr>
        <p:txBody>
          <a:bodyPr/>
          <a:lstStyle>
            <a:lvl1pPr>
              <a:defRPr/>
            </a:lvl1pPr>
          </a:lstStyle>
          <a:p>
            <a:pPr>
              <a:defRPr/>
            </a:pPr>
            <a:endParaRPr lang="en-US" altLang="zh-CN">
              <a:solidFill>
                <a:srgbClr val="FFFFFF"/>
              </a:solidFill>
            </a:endParaRPr>
          </a:p>
        </p:txBody>
      </p:sp>
      <p:sp>
        <p:nvSpPr>
          <p:cNvPr id="5" name="Rectangle 14"/>
          <p:cNvSpPr>
            <a:spLocks noGrp="1" noChangeArrowheads="1"/>
          </p:cNvSpPr>
          <p:nvPr>
            <p:ph type="sldNum" sz="quarter" idx="12"/>
          </p:nvPr>
        </p:nvSpPr>
        <p:spPr>
          <a:ln/>
        </p:spPr>
        <p:txBody>
          <a:bodyPr/>
          <a:lstStyle>
            <a:lvl1pPr>
              <a:defRPr/>
            </a:lvl1pPr>
          </a:lstStyle>
          <a:p>
            <a:pPr>
              <a:defRPr/>
            </a:pPr>
            <a:fld id="{DA286247-84AC-4A3A-B4A0-026160C461B6}" type="slidenum">
              <a:rPr lang="en-US" altLang="zh-CN">
                <a:solidFill>
                  <a:srgbClr val="FFFFFF"/>
                </a:solidFill>
              </a:rPr>
              <a:pPr>
                <a:defRPr/>
              </a:pPr>
              <a:t>‹#›</a:t>
            </a:fld>
            <a:endParaRPr lang="en-US" altLang="zh-CN">
              <a:solidFill>
                <a:srgbClr val="FFFFFF"/>
              </a:solidFill>
            </a:endParaRPr>
          </a:p>
        </p:txBody>
      </p:sp>
    </p:spTree>
    <p:extLst>
      <p:ext uri="{BB962C8B-B14F-4D97-AF65-F5344CB8AC3E}">
        <p14:creationId xmlns:p14="http://schemas.microsoft.com/office/powerpoint/2010/main" val="379734100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2"/>
          <p:cNvSpPr>
            <a:spLocks noGrp="1" noChangeArrowheads="1"/>
          </p:cNvSpPr>
          <p:nvPr>
            <p:ph type="dt" sz="half" idx="10"/>
          </p:nvPr>
        </p:nvSpPr>
        <p:spPr>
          <a:ln/>
        </p:spPr>
        <p:txBody>
          <a:bodyPr/>
          <a:lstStyle>
            <a:lvl1pPr>
              <a:defRPr/>
            </a:lvl1pPr>
          </a:lstStyle>
          <a:p>
            <a:pPr>
              <a:defRPr/>
            </a:pPr>
            <a:endParaRPr lang="en-US" altLang="zh-CN">
              <a:solidFill>
                <a:srgbClr val="FFFFFF"/>
              </a:solidFill>
            </a:endParaRPr>
          </a:p>
        </p:txBody>
      </p:sp>
      <p:sp>
        <p:nvSpPr>
          <p:cNvPr id="3" name="Rectangle 13"/>
          <p:cNvSpPr>
            <a:spLocks noGrp="1" noChangeArrowheads="1"/>
          </p:cNvSpPr>
          <p:nvPr>
            <p:ph type="ftr" sz="quarter" idx="11"/>
          </p:nvPr>
        </p:nvSpPr>
        <p:spPr>
          <a:ln/>
        </p:spPr>
        <p:txBody>
          <a:bodyPr/>
          <a:lstStyle>
            <a:lvl1pPr>
              <a:defRPr/>
            </a:lvl1pPr>
          </a:lstStyle>
          <a:p>
            <a:pPr>
              <a:defRPr/>
            </a:pPr>
            <a:endParaRPr lang="en-US" altLang="zh-CN">
              <a:solidFill>
                <a:srgbClr val="FFFFFF"/>
              </a:solidFill>
            </a:endParaRPr>
          </a:p>
        </p:txBody>
      </p:sp>
      <p:sp>
        <p:nvSpPr>
          <p:cNvPr id="4" name="Rectangle 14"/>
          <p:cNvSpPr>
            <a:spLocks noGrp="1" noChangeArrowheads="1"/>
          </p:cNvSpPr>
          <p:nvPr>
            <p:ph type="sldNum" sz="quarter" idx="12"/>
          </p:nvPr>
        </p:nvSpPr>
        <p:spPr>
          <a:ln/>
        </p:spPr>
        <p:txBody>
          <a:bodyPr/>
          <a:lstStyle>
            <a:lvl1pPr>
              <a:defRPr/>
            </a:lvl1pPr>
          </a:lstStyle>
          <a:p>
            <a:pPr>
              <a:defRPr/>
            </a:pPr>
            <a:fld id="{DA138838-167F-44AB-9C35-693339CEF7E6}" type="slidenum">
              <a:rPr lang="en-US" altLang="zh-CN">
                <a:solidFill>
                  <a:srgbClr val="FFFFFF"/>
                </a:solidFill>
              </a:rPr>
              <a:pPr>
                <a:defRPr/>
              </a:pPr>
              <a:t>‹#›</a:t>
            </a:fld>
            <a:endParaRPr lang="en-US" altLang="zh-CN">
              <a:solidFill>
                <a:srgbClr val="FFFFFF"/>
              </a:solidFill>
            </a:endParaRPr>
          </a:p>
        </p:txBody>
      </p:sp>
    </p:spTree>
    <p:extLst>
      <p:ext uri="{BB962C8B-B14F-4D97-AF65-F5344CB8AC3E}">
        <p14:creationId xmlns:p14="http://schemas.microsoft.com/office/powerpoint/2010/main" val="373370282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2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2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12"/>
          <p:cNvSpPr>
            <a:spLocks noGrp="1" noChangeArrowheads="1"/>
          </p:cNvSpPr>
          <p:nvPr>
            <p:ph type="dt" sz="half" idx="10"/>
          </p:nvPr>
        </p:nvSpPr>
        <p:spPr>
          <a:ln/>
        </p:spPr>
        <p:txBody>
          <a:bodyPr/>
          <a:lstStyle>
            <a:lvl1pPr>
              <a:defRPr/>
            </a:lvl1pPr>
          </a:lstStyle>
          <a:p>
            <a:pPr>
              <a:defRPr/>
            </a:pPr>
            <a:endParaRPr lang="en-US" altLang="zh-CN">
              <a:solidFill>
                <a:srgbClr val="FFFFFF"/>
              </a:solidFill>
            </a:endParaRPr>
          </a:p>
        </p:txBody>
      </p:sp>
      <p:sp>
        <p:nvSpPr>
          <p:cNvPr id="6" name="Rectangle 13"/>
          <p:cNvSpPr>
            <a:spLocks noGrp="1" noChangeArrowheads="1"/>
          </p:cNvSpPr>
          <p:nvPr>
            <p:ph type="ftr" sz="quarter" idx="11"/>
          </p:nvPr>
        </p:nvSpPr>
        <p:spPr>
          <a:ln/>
        </p:spPr>
        <p:txBody>
          <a:bodyPr/>
          <a:lstStyle>
            <a:lvl1pPr>
              <a:defRPr/>
            </a:lvl1pPr>
          </a:lstStyle>
          <a:p>
            <a:pPr>
              <a:defRPr/>
            </a:pPr>
            <a:endParaRPr lang="en-US" altLang="zh-CN">
              <a:solidFill>
                <a:srgbClr val="FFFFFF"/>
              </a:solidFill>
            </a:endParaRPr>
          </a:p>
        </p:txBody>
      </p:sp>
      <p:sp>
        <p:nvSpPr>
          <p:cNvPr id="7" name="Rectangle 14"/>
          <p:cNvSpPr>
            <a:spLocks noGrp="1" noChangeArrowheads="1"/>
          </p:cNvSpPr>
          <p:nvPr>
            <p:ph type="sldNum" sz="quarter" idx="12"/>
          </p:nvPr>
        </p:nvSpPr>
        <p:spPr>
          <a:ln/>
        </p:spPr>
        <p:txBody>
          <a:bodyPr/>
          <a:lstStyle>
            <a:lvl1pPr>
              <a:defRPr/>
            </a:lvl1pPr>
          </a:lstStyle>
          <a:p>
            <a:pPr>
              <a:defRPr/>
            </a:pPr>
            <a:fld id="{0FFC27CF-0C9E-48A2-AF4E-E6B286AE44E4}" type="slidenum">
              <a:rPr lang="en-US" altLang="zh-CN">
                <a:solidFill>
                  <a:srgbClr val="FFFFFF"/>
                </a:solidFill>
              </a:rPr>
              <a:pPr>
                <a:defRPr/>
              </a:pPr>
              <a:t>‹#›</a:t>
            </a:fld>
            <a:endParaRPr lang="en-US" altLang="zh-CN">
              <a:solidFill>
                <a:srgbClr val="FFFFFF"/>
              </a:solidFill>
            </a:endParaRPr>
          </a:p>
        </p:txBody>
      </p:sp>
    </p:spTree>
    <p:extLst>
      <p:ext uri="{BB962C8B-B14F-4D97-AF65-F5344CB8AC3E}">
        <p14:creationId xmlns:p14="http://schemas.microsoft.com/office/powerpoint/2010/main" val="31686438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12"/>
          <p:cNvSpPr>
            <a:spLocks noGrp="1" noChangeArrowheads="1"/>
          </p:cNvSpPr>
          <p:nvPr>
            <p:ph type="dt" sz="half" idx="10"/>
          </p:nvPr>
        </p:nvSpPr>
        <p:spPr>
          <a:ln/>
        </p:spPr>
        <p:txBody>
          <a:bodyPr/>
          <a:lstStyle>
            <a:lvl1pPr>
              <a:defRPr/>
            </a:lvl1pPr>
          </a:lstStyle>
          <a:p>
            <a:pPr>
              <a:defRPr/>
            </a:pPr>
            <a:endParaRPr lang="en-US" altLang="zh-CN">
              <a:solidFill>
                <a:srgbClr val="FFFFFF"/>
              </a:solidFill>
            </a:endParaRPr>
          </a:p>
        </p:txBody>
      </p:sp>
      <p:sp>
        <p:nvSpPr>
          <p:cNvPr id="6" name="Rectangle 13"/>
          <p:cNvSpPr>
            <a:spLocks noGrp="1" noChangeArrowheads="1"/>
          </p:cNvSpPr>
          <p:nvPr>
            <p:ph type="ftr" sz="quarter" idx="11"/>
          </p:nvPr>
        </p:nvSpPr>
        <p:spPr>
          <a:ln/>
        </p:spPr>
        <p:txBody>
          <a:bodyPr/>
          <a:lstStyle>
            <a:lvl1pPr>
              <a:defRPr/>
            </a:lvl1pPr>
          </a:lstStyle>
          <a:p>
            <a:pPr>
              <a:defRPr/>
            </a:pPr>
            <a:endParaRPr lang="en-US" altLang="zh-CN">
              <a:solidFill>
                <a:srgbClr val="FFFFFF"/>
              </a:solidFill>
            </a:endParaRPr>
          </a:p>
        </p:txBody>
      </p:sp>
      <p:sp>
        <p:nvSpPr>
          <p:cNvPr id="7" name="Rectangle 14"/>
          <p:cNvSpPr>
            <a:spLocks noGrp="1" noChangeArrowheads="1"/>
          </p:cNvSpPr>
          <p:nvPr>
            <p:ph type="sldNum" sz="quarter" idx="12"/>
          </p:nvPr>
        </p:nvSpPr>
        <p:spPr>
          <a:ln/>
        </p:spPr>
        <p:txBody>
          <a:bodyPr/>
          <a:lstStyle>
            <a:lvl1pPr>
              <a:defRPr/>
            </a:lvl1pPr>
          </a:lstStyle>
          <a:p>
            <a:pPr>
              <a:defRPr/>
            </a:pPr>
            <a:fld id="{ACD03C8B-AB1F-4BEE-91CA-44E4667CE25B}" type="slidenum">
              <a:rPr lang="en-US" altLang="zh-CN">
                <a:solidFill>
                  <a:srgbClr val="FFFFFF"/>
                </a:solidFill>
              </a:rPr>
              <a:pPr>
                <a:defRPr/>
              </a:pPr>
              <a:t>‹#›</a:t>
            </a:fld>
            <a:endParaRPr lang="en-US" altLang="zh-CN">
              <a:solidFill>
                <a:srgbClr val="FFFFFF"/>
              </a:solidFill>
            </a:endParaRPr>
          </a:p>
        </p:txBody>
      </p:sp>
    </p:spTree>
    <p:extLst>
      <p:ext uri="{BB962C8B-B14F-4D97-AF65-F5344CB8AC3E}">
        <p14:creationId xmlns:p14="http://schemas.microsoft.com/office/powerpoint/2010/main" val="115703110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12"/>
          <p:cNvSpPr>
            <a:spLocks noGrp="1" noChangeArrowheads="1"/>
          </p:cNvSpPr>
          <p:nvPr>
            <p:ph type="dt" sz="half" idx="10"/>
          </p:nvPr>
        </p:nvSpPr>
        <p:spPr>
          <a:ln/>
        </p:spPr>
        <p:txBody>
          <a:bodyPr/>
          <a:lstStyle>
            <a:lvl1pPr>
              <a:defRPr/>
            </a:lvl1pPr>
          </a:lstStyle>
          <a:p>
            <a:pPr>
              <a:defRPr/>
            </a:pPr>
            <a:endParaRPr lang="en-US" altLang="zh-CN">
              <a:solidFill>
                <a:srgbClr val="FFFFFF"/>
              </a:solidFill>
            </a:endParaRPr>
          </a:p>
        </p:txBody>
      </p:sp>
      <p:sp>
        <p:nvSpPr>
          <p:cNvPr id="5" name="Rectangle 13"/>
          <p:cNvSpPr>
            <a:spLocks noGrp="1" noChangeArrowheads="1"/>
          </p:cNvSpPr>
          <p:nvPr>
            <p:ph type="ftr" sz="quarter" idx="11"/>
          </p:nvPr>
        </p:nvSpPr>
        <p:spPr>
          <a:ln/>
        </p:spPr>
        <p:txBody>
          <a:bodyPr/>
          <a:lstStyle>
            <a:lvl1pPr>
              <a:defRPr/>
            </a:lvl1pPr>
          </a:lstStyle>
          <a:p>
            <a:pPr>
              <a:defRPr/>
            </a:pPr>
            <a:endParaRPr lang="en-US" altLang="zh-CN">
              <a:solidFill>
                <a:srgbClr val="FFFFFF"/>
              </a:solidFill>
            </a:endParaRPr>
          </a:p>
        </p:txBody>
      </p:sp>
      <p:sp>
        <p:nvSpPr>
          <p:cNvPr id="6" name="Rectangle 14"/>
          <p:cNvSpPr>
            <a:spLocks noGrp="1" noChangeArrowheads="1"/>
          </p:cNvSpPr>
          <p:nvPr>
            <p:ph type="sldNum" sz="quarter" idx="12"/>
          </p:nvPr>
        </p:nvSpPr>
        <p:spPr>
          <a:ln/>
        </p:spPr>
        <p:txBody>
          <a:bodyPr/>
          <a:lstStyle>
            <a:lvl1pPr>
              <a:defRPr/>
            </a:lvl1pPr>
          </a:lstStyle>
          <a:p>
            <a:pPr>
              <a:defRPr/>
            </a:pPr>
            <a:fld id="{88E38BDB-D913-4187-B38D-8E539DF8F14D}" type="slidenum">
              <a:rPr lang="en-US" altLang="zh-CN">
                <a:solidFill>
                  <a:srgbClr val="FFFFFF"/>
                </a:solidFill>
              </a:rPr>
              <a:pPr>
                <a:defRPr/>
              </a:pPr>
              <a:t>‹#›</a:t>
            </a:fld>
            <a:endParaRPr lang="en-US" altLang="zh-CN">
              <a:solidFill>
                <a:srgbClr val="FFFFFF"/>
              </a:solidFill>
            </a:endParaRPr>
          </a:p>
        </p:txBody>
      </p:sp>
    </p:spTree>
    <p:extLst>
      <p:ext uri="{BB962C8B-B14F-4D97-AF65-F5344CB8AC3E}">
        <p14:creationId xmlns:p14="http://schemas.microsoft.com/office/powerpoint/2010/main" val="248393419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7813"/>
            <a:ext cx="2057400" cy="5853112"/>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7813"/>
            <a:ext cx="6019800" cy="5853112"/>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12"/>
          <p:cNvSpPr>
            <a:spLocks noGrp="1" noChangeArrowheads="1"/>
          </p:cNvSpPr>
          <p:nvPr>
            <p:ph type="dt" sz="half" idx="10"/>
          </p:nvPr>
        </p:nvSpPr>
        <p:spPr>
          <a:ln/>
        </p:spPr>
        <p:txBody>
          <a:bodyPr/>
          <a:lstStyle>
            <a:lvl1pPr>
              <a:defRPr/>
            </a:lvl1pPr>
          </a:lstStyle>
          <a:p>
            <a:pPr>
              <a:defRPr/>
            </a:pPr>
            <a:endParaRPr lang="en-US" altLang="zh-CN">
              <a:solidFill>
                <a:srgbClr val="FFFFFF"/>
              </a:solidFill>
            </a:endParaRPr>
          </a:p>
        </p:txBody>
      </p:sp>
      <p:sp>
        <p:nvSpPr>
          <p:cNvPr id="5" name="Rectangle 13"/>
          <p:cNvSpPr>
            <a:spLocks noGrp="1" noChangeArrowheads="1"/>
          </p:cNvSpPr>
          <p:nvPr>
            <p:ph type="ftr" sz="quarter" idx="11"/>
          </p:nvPr>
        </p:nvSpPr>
        <p:spPr>
          <a:ln/>
        </p:spPr>
        <p:txBody>
          <a:bodyPr/>
          <a:lstStyle>
            <a:lvl1pPr>
              <a:defRPr/>
            </a:lvl1pPr>
          </a:lstStyle>
          <a:p>
            <a:pPr>
              <a:defRPr/>
            </a:pPr>
            <a:endParaRPr lang="en-US" altLang="zh-CN">
              <a:solidFill>
                <a:srgbClr val="FFFFFF"/>
              </a:solidFill>
            </a:endParaRPr>
          </a:p>
        </p:txBody>
      </p:sp>
      <p:sp>
        <p:nvSpPr>
          <p:cNvPr id="6" name="Rectangle 14"/>
          <p:cNvSpPr>
            <a:spLocks noGrp="1" noChangeArrowheads="1"/>
          </p:cNvSpPr>
          <p:nvPr>
            <p:ph type="sldNum" sz="quarter" idx="12"/>
          </p:nvPr>
        </p:nvSpPr>
        <p:spPr>
          <a:ln/>
        </p:spPr>
        <p:txBody>
          <a:bodyPr/>
          <a:lstStyle>
            <a:lvl1pPr>
              <a:defRPr/>
            </a:lvl1pPr>
          </a:lstStyle>
          <a:p>
            <a:pPr>
              <a:defRPr/>
            </a:pPr>
            <a:fld id="{5CE80682-BA2A-491F-BA7C-3221CA6840F2}" type="slidenum">
              <a:rPr lang="en-US" altLang="zh-CN">
                <a:solidFill>
                  <a:srgbClr val="FFFFFF"/>
                </a:solidFill>
              </a:rPr>
              <a:pPr>
                <a:defRPr/>
              </a:pPr>
              <a:t>‹#›</a:t>
            </a:fld>
            <a:endParaRPr lang="en-US" altLang="zh-CN">
              <a:solidFill>
                <a:srgbClr val="FFFFFF"/>
              </a:solidFill>
            </a:endParaRPr>
          </a:p>
        </p:txBody>
      </p:sp>
    </p:spTree>
    <p:extLst>
      <p:ext uri="{BB962C8B-B14F-4D97-AF65-F5344CB8AC3E}">
        <p14:creationId xmlns:p14="http://schemas.microsoft.com/office/powerpoint/2010/main" val="133524855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548" y="2129992"/>
            <a:ext cx="7772904" cy="1470936"/>
          </a:xfrm>
        </p:spPr>
        <p:txBody>
          <a:bodyPr/>
          <a:lstStyle/>
          <a:p>
            <a:r>
              <a:rPr lang="zh-CN" altLang="en-US"/>
              <a:t>单击此处编辑母版标题样式</a:t>
            </a:r>
          </a:p>
        </p:txBody>
      </p:sp>
      <p:sp>
        <p:nvSpPr>
          <p:cNvPr id="3" name="副标题 2"/>
          <p:cNvSpPr>
            <a:spLocks noGrp="1"/>
          </p:cNvSpPr>
          <p:nvPr>
            <p:ph type="subTitle" idx="1"/>
          </p:nvPr>
        </p:nvSpPr>
        <p:spPr>
          <a:xfrm>
            <a:off x="1371096" y="3885882"/>
            <a:ext cx="6401808" cy="175270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5"/>
          <p:cNvSpPr>
            <a:spLocks noGrp="1" noChangeArrowheads="1"/>
          </p:cNvSpPr>
          <p:nvPr>
            <p:ph type="sldNum" sz="quarter" idx="12"/>
          </p:nvPr>
        </p:nvSpPr>
        <p:spPr>
          <a:ln/>
        </p:spPr>
        <p:txBody>
          <a:bodyPr/>
          <a:lstStyle>
            <a:lvl1pPr>
              <a:defRPr/>
            </a:lvl1pPr>
          </a:lstStyle>
          <a:p>
            <a:pPr>
              <a:defRPr/>
            </a:pPr>
            <a:fld id="{130BE279-FBAC-4597-AC0E-7F3121F1779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9028586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5"/>
          <p:cNvSpPr>
            <a:spLocks noGrp="1" noChangeArrowheads="1"/>
          </p:cNvSpPr>
          <p:nvPr>
            <p:ph type="sldNum" sz="quarter" idx="12"/>
          </p:nvPr>
        </p:nvSpPr>
        <p:spPr>
          <a:ln/>
        </p:spPr>
        <p:txBody>
          <a:bodyPr/>
          <a:lstStyle>
            <a:lvl1pPr>
              <a:defRPr/>
            </a:lvl1pPr>
          </a:lstStyle>
          <a:p>
            <a:pPr>
              <a:defRPr/>
            </a:pPr>
            <a:fld id="{BBCA3354-EDB0-4E16-B7A7-38E3580C10B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7080300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094" y="4406440"/>
            <a:ext cx="7772904" cy="136268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094" y="2906850"/>
            <a:ext cx="7772904" cy="1499591"/>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5"/>
          <p:cNvSpPr>
            <a:spLocks noGrp="1" noChangeArrowheads="1"/>
          </p:cNvSpPr>
          <p:nvPr>
            <p:ph type="sldNum" sz="quarter" idx="12"/>
          </p:nvPr>
        </p:nvSpPr>
        <p:spPr>
          <a:ln/>
        </p:spPr>
        <p:txBody>
          <a:bodyPr/>
          <a:lstStyle>
            <a:lvl1pPr>
              <a:defRPr/>
            </a:lvl1pPr>
          </a:lstStyle>
          <a:p>
            <a:pPr>
              <a:defRPr/>
            </a:pPr>
            <a:fld id="{3CD78210-6BFF-420F-BAB5-6B8BE575584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2458362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453" y="1601474"/>
            <a:ext cx="4054058" cy="45242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32490" y="1601474"/>
            <a:ext cx="4055319" cy="45242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灯片编号占位符 5"/>
          <p:cNvSpPr>
            <a:spLocks noGrp="1" noChangeArrowheads="1"/>
          </p:cNvSpPr>
          <p:nvPr>
            <p:ph type="sldNum" sz="quarter" idx="12"/>
          </p:nvPr>
        </p:nvSpPr>
        <p:spPr>
          <a:ln/>
        </p:spPr>
        <p:txBody>
          <a:bodyPr/>
          <a:lstStyle>
            <a:lvl1pPr>
              <a:defRPr/>
            </a:lvl1pPr>
          </a:lstStyle>
          <a:p>
            <a:pPr>
              <a:defRPr/>
            </a:pPr>
            <a:fld id="{D96F2D00-386B-4D4E-AFCC-197E1F68B03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432294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453" y="275404"/>
            <a:ext cx="8229096"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453" y="1534613"/>
            <a:ext cx="4040196" cy="63995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453" y="2174566"/>
            <a:ext cx="4040196" cy="39511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92" y="1534613"/>
            <a:ext cx="4041457" cy="63995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92" y="2174566"/>
            <a:ext cx="4041457" cy="39511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灯片编号占位符 5"/>
          <p:cNvSpPr>
            <a:spLocks noGrp="1" noChangeArrowheads="1"/>
          </p:cNvSpPr>
          <p:nvPr>
            <p:ph type="sldNum" sz="quarter" idx="12"/>
          </p:nvPr>
        </p:nvSpPr>
        <p:spPr>
          <a:ln/>
        </p:spPr>
        <p:txBody>
          <a:bodyPr/>
          <a:lstStyle>
            <a:lvl1pPr>
              <a:defRPr/>
            </a:lvl1pPr>
          </a:lstStyle>
          <a:p>
            <a:pPr>
              <a:defRPr/>
            </a:pPr>
            <a:fld id="{33B1C571-9C89-460D-B23C-862FB339807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754565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灯片编号占位符 5"/>
          <p:cNvSpPr>
            <a:spLocks noGrp="1" noChangeArrowheads="1"/>
          </p:cNvSpPr>
          <p:nvPr>
            <p:ph type="sldNum" sz="quarter" idx="12"/>
          </p:nvPr>
        </p:nvSpPr>
        <p:spPr>
          <a:ln/>
        </p:spPr>
        <p:txBody>
          <a:bodyPr/>
          <a:lstStyle>
            <a:lvl1pPr>
              <a:defRPr/>
            </a:lvl1pPr>
          </a:lstStyle>
          <a:p>
            <a:pPr>
              <a:defRPr/>
            </a:pPr>
            <a:fld id="{E1703ADB-F85D-4AA9-8CBB-D9AC0C97251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78874280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灯片编号占位符 5"/>
          <p:cNvSpPr>
            <a:spLocks noGrp="1" noChangeArrowheads="1"/>
          </p:cNvSpPr>
          <p:nvPr>
            <p:ph type="sldNum" sz="quarter" idx="12"/>
          </p:nvPr>
        </p:nvSpPr>
        <p:spPr>
          <a:ln/>
        </p:spPr>
        <p:txBody>
          <a:bodyPr/>
          <a:lstStyle>
            <a:lvl1pPr>
              <a:defRPr/>
            </a:lvl1pPr>
          </a:lstStyle>
          <a:p>
            <a:pPr>
              <a:defRPr/>
            </a:pPr>
            <a:fld id="{61917B12-4E27-410A-9788-7C55915A30B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03750224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453" y="273810"/>
            <a:ext cx="3008093" cy="1160512"/>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183" y="273811"/>
            <a:ext cx="5111365" cy="585190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453" y="1434322"/>
            <a:ext cx="3008093" cy="469139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灯片编号占位符 5"/>
          <p:cNvSpPr>
            <a:spLocks noGrp="1" noChangeArrowheads="1"/>
          </p:cNvSpPr>
          <p:nvPr>
            <p:ph type="sldNum" sz="quarter" idx="12"/>
          </p:nvPr>
        </p:nvSpPr>
        <p:spPr>
          <a:ln/>
        </p:spPr>
        <p:txBody>
          <a:bodyPr/>
          <a:lstStyle>
            <a:lvl1pPr>
              <a:defRPr/>
            </a:lvl1pPr>
          </a:lstStyle>
          <a:p>
            <a:pPr>
              <a:defRPr/>
            </a:pPr>
            <a:fld id="{1DE4E42C-5EC6-4767-9E3D-CA71CF97251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17001844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003" y="4801237"/>
            <a:ext cx="5486904" cy="56672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003" y="612891"/>
            <a:ext cx="5486904" cy="411511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003" y="5367961"/>
            <a:ext cx="5486904" cy="8039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灯片编号占位符 5"/>
          <p:cNvSpPr>
            <a:spLocks noGrp="1" noChangeArrowheads="1"/>
          </p:cNvSpPr>
          <p:nvPr>
            <p:ph type="sldNum" sz="quarter" idx="12"/>
          </p:nvPr>
        </p:nvSpPr>
        <p:spPr>
          <a:ln/>
        </p:spPr>
        <p:txBody>
          <a:bodyPr/>
          <a:lstStyle>
            <a:lvl1pPr>
              <a:defRPr/>
            </a:lvl1pPr>
          </a:lstStyle>
          <a:p>
            <a:pPr>
              <a:defRPr/>
            </a:pPr>
            <a:fld id="{21AE53E9-482C-43BD-B3E6-F05133356B7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43563259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5"/>
          <p:cNvSpPr>
            <a:spLocks noGrp="1" noChangeArrowheads="1"/>
          </p:cNvSpPr>
          <p:nvPr>
            <p:ph type="sldNum" sz="quarter" idx="12"/>
          </p:nvPr>
        </p:nvSpPr>
        <p:spPr>
          <a:ln/>
        </p:spPr>
        <p:txBody>
          <a:bodyPr/>
          <a:lstStyle>
            <a:lvl1pPr>
              <a:defRPr/>
            </a:lvl1pPr>
          </a:lstStyle>
          <a:p>
            <a:pPr>
              <a:defRPr/>
            </a:pPr>
            <a:fld id="{2DC8B1DC-103C-47A2-88A5-8C944649A89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73298334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31164" y="275403"/>
            <a:ext cx="2056644" cy="5850313"/>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452" y="275403"/>
            <a:ext cx="6052733" cy="5850313"/>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灯片编号占位符 5"/>
          <p:cNvSpPr>
            <a:spLocks noGrp="1" noChangeArrowheads="1"/>
          </p:cNvSpPr>
          <p:nvPr>
            <p:ph type="sldNum" sz="quarter" idx="12"/>
          </p:nvPr>
        </p:nvSpPr>
        <p:spPr>
          <a:ln/>
        </p:spPr>
        <p:txBody>
          <a:bodyPr/>
          <a:lstStyle>
            <a:lvl1pPr>
              <a:defRPr/>
            </a:lvl1pPr>
          </a:lstStyle>
          <a:p>
            <a:pPr>
              <a:defRPr/>
            </a:pPr>
            <a:fld id="{F6BBB857-C1EB-453F-999E-472EA67B041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6744147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Rectangle 6"/>
          <p:cNvSpPr>
            <a:spLocks noGrp="1" noChangeArrowheads="1"/>
          </p:cNvSpPr>
          <p:nvPr>
            <p:ph type="sldNum" sz="quarter" idx="10"/>
          </p:nvPr>
        </p:nvSpPr>
        <p:spPr>
          <a:ln/>
        </p:spPr>
        <p:txBody>
          <a:bodyPr/>
          <a:lstStyle>
            <a:lvl1pPr>
              <a:defRPr/>
            </a:lvl1pPr>
          </a:lstStyle>
          <a:p>
            <a:pPr>
              <a:defRPr/>
            </a:pPr>
            <a:fld id="{174FD7D2-3F1A-4D4C-8DE2-EEB8C5657699}" type="slidenum">
              <a:rPr lang="en-US">
                <a:solidFill>
                  <a:srgbClr val="0000A4"/>
                </a:solidFill>
              </a:rPr>
              <a:pPr>
                <a:defRPr/>
              </a:pPr>
              <a:t>‹#›</a:t>
            </a:fld>
            <a:endParaRPr lang="en-US">
              <a:solidFill>
                <a:srgbClr val="0000A4"/>
              </a:solidFill>
            </a:endParaRPr>
          </a:p>
        </p:txBody>
      </p:sp>
    </p:spTree>
    <p:extLst>
      <p:ext uri="{BB962C8B-B14F-4D97-AF65-F5344CB8AC3E}">
        <p14:creationId xmlns:p14="http://schemas.microsoft.com/office/powerpoint/2010/main" val="421315520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6"/>
          <p:cNvSpPr>
            <a:spLocks noGrp="1" noChangeArrowheads="1"/>
          </p:cNvSpPr>
          <p:nvPr>
            <p:ph type="sldNum" sz="quarter" idx="10"/>
          </p:nvPr>
        </p:nvSpPr>
        <p:spPr>
          <a:ln/>
        </p:spPr>
        <p:txBody>
          <a:bodyPr/>
          <a:lstStyle>
            <a:lvl1pPr>
              <a:defRPr/>
            </a:lvl1pPr>
          </a:lstStyle>
          <a:p>
            <a:pPr>
              <a:defRPr/>
            </a:pPr>
            <a:fld id="{8B790F4D-8B7F-42DC-967D-95951CF0C1AC}" type="slidenum">
              <a:rPr lang="en-US">
                <a:solidFill>
                  <a:srgbClr val="0000A4"/>
                </a:solidFill>
              </a:rPr>
              <a:pPr>
                <a:defRPr/>
              </a:pPr>
              <a:t>‹#›</a:t>
            </a:fld>
            <a:endParaRPr lang="en-US">
              <a:solidFill>
                <a:srgbClr val="0000A4"/>
              </a:solidFill>
            </a:endParaRPr>
          </a:p>
        </p:txBody>
      </p:sp>
    </p:spTree>
    <p:extLst>
      <p:ext uri="{BB962C8B-B14F-4D97-AF65-F5344CB8AC3E}">
        <p14:creationId xmlns:p14="http://schemas.microsoft.com/office/powerpoint/2010/main" val="335931964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6"/>
          <p:cNvSpPr>
            <a:spLocks noGrp="1" noChangeArrowheads="1"/>
          </p:cNvSpPr>
          <p:nvPr>
            <p:ph type="sldNum" sz="quarter" idx="10"/>
          </p:nvPr>
        </p:nvSpPr>
        <p:spPr>
          <a:ln/>
        </p:spPr>
        <p:txBody>
          <a:bodyPr/>
          <a:lstStyle>
            <a:lvl1pPr>
              <a:defRPr/>
            </a:lvl1pPr>
          </a:lstStyle>
          <a:p>
            <a:pPr>
              <a:defRPr/>
            </a:pPr>
            <a:fld id="{544B6B06-133F-403E-85F5-C3F40CE19505}" type="slidenum">
              <a:rPr lang="en-US">
                <a:solidFill>
                  <a:srgbClr val="0000A4"/>
                </a:solidFill>
              </a:rPr>
              <a:pPr>
                <a:defRPr/>
              </a:pPr>
              <a:t>‹#›</a:t>
            </a:fld>
            <a:endParaRPr lang="en-US">
              <a:solidFill>
                <a:srgbClr val="0000A4"/>
              </a:solidFill>
            </a:endParaRPr>
          </a:p>
        </p:txBody>
      </p:sp>
    </p:spTree>
    <p:extLst>
      <p:ext uri="{BB962C8B-B14F-4D97-AF65-F5344CB8AC3E}">
        <p14:creationId xmlns:p14="http://schemas.microsoft.com/office/powerpoint/2010/main" val="384582945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301625" y="1676400"/>
            <a:ext cx="4194175" cy="4422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76400"/>
            <a:ext cx="4194175" cy="4422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6"/>
          <p:cNvSpPr>
            <a:spLocks noGrp="1" noChangeArrowheads="1"/>
          </p:cNvSpPr>
          <p:nvPr>
            <p:ph type="sldNum" sz="quarter" idx="10"/>
          </p:nvPr>
        </p:nvSpPr>
        <p:spPr>
          <a:ln/>
        </p:spPr>
        <p:txBody>
          <a:bodyPr/>
          <a:lstStyle>
            <a:lvl1pPr>
              <a:defRPr/>
            </a:lvl1pPr>
          </a:lstStyle>
          <a:p>
            <a:pPr>
              <a:defRPr/>
            </a:pPr>
            <a:fld id="{7FA9DB4C-1582-47B1-B9ED-8309566D2608}" type="slidenum">
              <a:rPr lang="en-US">
                <a:solidFill>
                  <a:srgbClr val="0000A4"/>
                </a:solidFill>
              </a:rPr>
              <a:pPr>
                <a:defRPr/>
              </a:pPr>
              <a:t>‹#›</a:t>
            </a:fld>
            <a:endParaRPr lang="en-US">
              <a:solidFill>
                <a:srgbClr val="0000A4"/>
              </a:solidFill>
            </a:endParaRPr>
          </a:p>
        </p:txBody>
      </p:sp>
    </p:spTree>
    <p:extLst>
      <p:ext uri="{BB962C8B-B14F-4D97-AF65-F5344CB8AC3E}">
        <p14:creationId xmlns:p14="http://schemas.microsoft.com/office/powerpoint/2010/main" val="20712961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6"/>
          <p:cNvSpPr>
            <a:spLocks noGrp="1" noChangeArrowheads="1"/>
          </p:cNvSpPr>
          <p:nvPr>
            <p:ph type="sldNum" sz="quarter" idx="10"/>
          </p:nvPr>
        </p:nvSpPr>
        <p:spPr>
          <a:ln/>
        </p:spPr>
        <p:txBody>
          <a:bodyPr/>
          <a:lstStyle>
            <a:lvl1pPr>
              <a:defRPr/>
            </a:lvl1pPr>
          </a:lstStyle>
          <a:p>
            <a:pPr>
              <a:defRPr/>
            </a:pPr>
            <a:fld id="{FD391C70-BC3E-4D41-9153-52C654948A63}" type="slidenum">
              <a:rPr lang="en-US">
                <a:solidFill>
                  <a:srgbClr val="0000A4"/>
                </a:solidFill>
              </a:rPr>
              <a:pPr>
                <a:defRPr/>
              </a:pPr>
              <a:t>‹#›</a:t>
            </a:fld>
            <a:endParaRPr lang="en-US">
              <a:solidFill>
                <a:srgbClr val="0000A4"/>
              </a:solidFill>
            </a:endParaRPr>
          </a:p>
        </p:txBody>
      </p:sp>
    </p:spTree>
    <p:extLst>
      <p:ext uri="{BB962C8B-B14F-4D97-AF65-F5344CB8AC3E}">
        <p14:creationId xmlns:p14="http://schemas.microsoft.com/office/powerpoint/2010/main" val="245477538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6"/>
          <p:cNvSpPr>
            <a:spLocks noGrp="1" noChangeArrowheads="1"/>
          </p:cNvSpPr>
          <p:nvPr>
            <p:ph type="sldNum" sz="quarter" idx="10"/>
          </p:nvPr>
        </p:nvSpPr>
        <p:spPr>
          <a:ln/>
        </p:spPr>
        <p:txBody>
          <a:bodyPr/>
          <a:lstStyle>
            <a:lvl1pPr>
              <a:defRPr/>
            </a:lvl1pPr>
          </a:lstStyle>
          <a:p>
            <a:pPr>
              <a:defRPr/>
            </a:pPr>
            <a:fld id="{3ECBF3C2-C22B-4663-9E78-8D9D6C78ECC5}" type="slidenum">
              <a:rPr lang="en-US">
                <a:solidFill>
                  <a:srgbClr val="0000A4"/>
                </a:solidFill>
              </a:rPr>
              <a:pPr>
                <a:defRPr/>
              </a:pPr>
              <a:t>‹#›</a:t>
            </a:fld>
            <a:endParaRPr lang="en-US">
              <a:solidFill>
                <a:srgbClr val="0000A4"/>
              </a:solidFill>
            </a:endParaRPr>
          </a:p>
        </p:txBody>
      </p:sp>
    </p:spTree>
    <p:extLst>
      <p:ext uri="{BB962C8B-B14F-4D97-AF65-F5344CB8AC3E}">
        <p14:creationId xmlns:p14="http://schemas.microsoft.com/office/powerpoint/2010/main" val="148763328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B4345723-25E4-4EA3-BD18-20F49A578DA8}" type="slidenum">
              <a:rPr lang="en-US">
                <a:solidFill>
                  <a:srgbClr val="0000A4"/>
                </a:solidFill>
              </a:rPr>
              <a:pPr>
                <a:defRPr/>
              </a:pPr>
              <a:t>‹#›</a:t>
            </a:fld>
            <a:endParaRPr lang="en-US">
              <a:solidFill>
                <a:srgbClr val="0000A4"/>
              </a:solidFill>
            </a:endParaRPr>
          </a:p>
        </p:txBody>
      </p:sp>
    </p:spTree>
    <p:extLst>
      <p:ext uri="{BB962C8B-B14F-4D97-AF65-F5344CB8AC3E}">
        <p14:creationId xmlns:p14="http://schemas.microsoft.com/office/powerpoint/2010/main" val="363881958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6"/>
          <p:cNvSpPr>
            <a:spLocks noGrp="1" noChangeArrowheads="1"/>
          </p:cNvSpPr>
          <p:nvPr>
            <p:ph type="sldNum" sz="quarter" idx="10"/>
          </p:nvPr>
        </p:nvSpPr>
        <p:spPr>
          <a:ln/>
        </p:spPr>
        <p:txBody>
          <a:bodyPr/>
          <a:lstStyle>
            <a:lvl1pPr>
              <a:defRPr/>
            </a:lvl1pPr>
          </a:lstStyle>
          <a:p>
            <a:pPr>
              <a:defRPr/>
            </a:pPr>
            <a:fld id="{8E1450CE-6396-4687-A96D-3F18474AB82F}" type="slidenum">
              <a:rPr lang="en-US">
                <a:solidFill>
                  <a:srgbClr val="0000A4"/>
                </a:solidFill>
              </a:rPr>
              <a:pPr>
                <a:defRPr/>
              </a:pPr>
              <a:t>‹#›</a:t>
            </a:fld>
            <a:endParaRPr lang="en-US">
              <a:solidFill>
                <a:srgbClr val="0000A4"/>
              </a:solidFill>
            </a:endParaRPr>
          </a:p>
        </p:txBody>
      </p:sp>
    </p:spTree>
    <p:extLst>
      <p:ext uri="{BB962C8B-B14F-4D97-AF65-F5344CB8AC3E}">
        <p14:creationId xmlns:p14="http://schemas.microsoft.com/office/powerpoint/2010/main" val="259336853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6"/>
          <p:cNvSpPr>
            <a:spLocks noGrp="1" noChangeArrowheads="1"/>
          </p:cNvSpPr>
          <p:nvPr>
            <p:ph type="sldNum" sz="quarter" idx="10"/>
          </p:nvPr>
        </p:nvSpPr>
        <p:spPr>
          <a:ln/>
        </p:spPr>
        <p:txBody>
          <a:bodyPr/>
          <a:lstStyle>
            <a:lvl1pPr>
              <a:defRPr/>
            </a:lvl1pPr>
          </a:lstStyle>
          <a:p>
            <a:pPr>
              <a:defRPr/>
            </a:pPr>
            <a:fld id="{47EB0A46-E31B-4A6E-BA69-49D74A0B1501}" type="slidenum">
              <a:rPr lang="en-US">
                <a:solidFill>
                  <a:srgbClr val="0000A4"/>
                </a:solidFill>
              </a:rPr>
              <a:pPr>
                <a:defRPr/>
              </a:pPr>
              <a:t>‹#›</a:t>
            </a:fld>
            <a:endParaRPr lang="en-US">
              <a:solidFill>
                <a:srgbClr val="0000A4"/>
              </a:solidFill>
            </a:endParaRPr>
          </a:p>
        </p:txBody>
      </p:sp>
    </p:spTree>
    <p:extLst>
      <p:ext uri="{BB962C8B-B14F-4D97-AF65-F5344CB8AC3E}">
        <p14:creationId xmlns:p14="http://schemas.microsoft.com/office/powerpoint/2010/main" val="267616164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6"/>
          <p:cNvSpPr>
            <a:spLocks noGrp="1" noChangeArrowheads="1"/>
          </p:cNvSpPr>
          <p:nvPr>
            <p:ph type="sldNum" sz="quarter" idx="10"/>
          </p:nvPr>
        </p:nvSpPr>
        <p:spPr>
          <a:ln/>
        </p:spPr>
        <p:txBody>
          <a:bodyPr/>
          <a:lstStyle>
            <a:lvl1pPr>
              <a:defRPr/>
            </a:lvl1pPr>
          </a:lstStyle>
          <a:p>
            <a:pPr>
              <a:defRPr/>
            </a:pPr>
            <a:fld id="{49B9EFFA-25DA-412D-96DA-49D3655639EA}" type="slidenum">
              <a:rPr lang="en-US">
                <a:solidFill>
                  <a:srgbClr val="0000A4"/>
                </a:solidFill>
              </a:rPr>
              <a:pPr>
                <a:defRPr/>
              </a:pPr>
              <a:t>‹#›</a:t>
            </a:fld>
            <a:endParaRPr lang="en-US">
              <a:solidFill>
                <a:srgbClr val="0000A4"/>
              </a:solidFill>
            </a:endParaRPr>
          </a:p>
        </p:txBody>
      </p:sp>
    </p:spTree>
    <p:extLst>
      <p:ext uri="{BB962C8B-B14F-4D97-AF65-F5344CB8AC3E}">
        <p14:creationId xmlns:p14="http://schemas.microsoft.com/office/powerpoint/2010/main" val="21112182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07188" y="228600"/>
            <a:ext cx="2135187" cy="587057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301625" y="228600"/>
            <a:ext cx="6253163" cy="587057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6"/>
          <p:cNvSpPr>
            <a:spLocks noGrp="1" noChangeArrowheads="1"/>
          </p:cNvSpPr>
          <p:nvPr>
            <p:ph type="sldNum" sz="quarter" idx="10"/>
          </p:nvPr>
        </p:nvSpPr>
        <p:spPr>
          <a:ln/>
        </p:spPr>
        <p:txBody>
          <a:bodyPr/>
          <a:lstStyle>
            <a:lvl1pPr>
              <a:defRPr/>
            </a:lvl1pPr>
          </a:lstStyle>
          <a:p>
            <a:pPr>
              <a:defRPr/>
            </a:pPr>
            <a:fld id="{3516C8AA-DF96-4473-BA32-7459BD8AFC69}" type="slidenum">
              <a:rPr lang="en-US">
                <a:solidFill>
                  <a:srgbClr val="0000A4"/>
                </a:solidFill>
              </a:rPr>
              <a:pPr>
                <a:defRPr/>
              </a:pPr>
              <a:t>‹#›</a:t>
            </a:fld>
            <a:endParaRPr lang="en-US">
              <a:solidFill>
                <a:srgbClr val="0000A4"/>
              </a:solidFill>
            </a:endParaRPr>
          </a:p>
        </p:txBody>
      </p:sp>
    </p:spTree>
    <p:extLst>
      <p:ext uri="{BB962C8B-B14F-4D97-AF65-F5344CB8AC3E}">
        <p14:creationId xmlns:p14="http://schemas.microsoft.com/office/powerpoint/2010/main" val="3804861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pe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 /><Relationship Id="rId13" Type="http://schemas.openxmlformats.org/officeDocument/2006/relationships/image" Target="../media/image1.jpeg" /><Relationship Id="rId3" Type="http://schemas.openxmlformats.org/officeDocument/2006/relationships/slideLayout" Target="../slideLayouts/slideLayout14.xml" /><Relationship Id="rId7" Type="http://schemas.openxmlformats.org/officeDocument/2006/relationships/slideLayout" Target="../slideLayouts/slideLayout18.xml" /><Relationship Id="rId12" Type="http://schemas.openxmlformats.org/officeDocument/2006/relationships/theme" Target="../theme/theme2.xml" /><Relationship Id="rId2" Type="http://schemas.openxmlformats.org/officeDocument/2006/relationships/slideLayout" Target="../slideLayouts/slideLayout13.xml" /><Relationship Id="rId1" Type="http://schemas.openxmlformats.org/officeDocument/2006/relationships/slideLayout" Target="../slideLayouts/slideLayout12.xml" /><Relationship Id="rId6" Type="http://schemas.openxmlformats.org/officeDocument/2006/relationships/slideLayout" Target="../slideLayouts/slideLayout17.xml" /><Relationship Id="rId11" Type="http://schemas.openxmlformats.org/officeDocument/2006/relationships/slideLayout" Target="../slideLayouts/slideLayout22.xml" /><Relationship Id="rId5" Type="http://schemas.openxmlformats.org/officeDocument/2006/relationships/slideLayout" Target="../slideLayouts/slideLayout16.xml" /><Relationship Id="rId10" Type="http://schemas.openxmlformats.org/officeDocument/2006/relationships/slideLayout" Target="../slideLayouts/slideLayout21.xml" /><Relationship Id="rId4" Type="http://schemas.openxmlformats.org/officeDocument/2006/relationships/slideLayout" Target="../slideLayouts/slideLayout15.xml" /><Relationship Id="rId9" Type="http://schemas.openxmlformats.org/officeDocument/2006/relationships/slideLayout" Target="../slideLayouts/slideLayout20.xml" /></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 /><Relationship Id="rId13" Type="http://schemas.openxmlformats.org/officeDocument/2006/relationships/image" Target="../media/image1.jpeg" /><Relationship Id="rId3" Type="http://schemas.openxmlformats.org/officeDocument/2006/relationships/slideLayout" Target="../slideLayouts/slideLayout25.xml" /><Relationship Id="rId7" Type="http://schemas.openxmlformats.org/officeDocument/2006/relationships/slideLayout" Target="../slideLayouts/slideLayout29.xml" /><Relationship Id="rId12" Type="http://schemas.openxmlformats.org/officeDocument/2006/relationships/theme" Target="../theme/theme3.xml" /><Relationship Id="rId2" Type="http://schemas.openxmlformats.org/officeDocument/2006/relationships/slideLayout" Target="../slideLayouts/slideLayout24.xml" /><Relationship Id="rId1" Type="http://schemas.openxmlformats.org/officeDocument/2006/relationships/slideLayout" Target="../slideLayouts/slideLayout23.xml" /><Relationship Id="rId6" Type="http://schemas.openxmlformats.org/officeDocument/2006/relationships/slideLayout" Target="../slideLayouts/slideLayout28.xml" /><Relationship Id="rId11" Type="http://schemas.openxmlformats.org/officeDocument/2006/relationships/slideLayout" Target="../slideLayouts/slideLayout33.xml" /><Relationship Id="rId5" Type="http://schemas.openxmlformats.org/officeDocument/2006/relationships/slideLayout" Target="../slideLayouts/slideLayout27.xml" /><Relationship Id="rId10" Type="http://schemas.openxmlformats.org/officeDocument/2006/relationships/slideLayout" Target="../slideLayouts/slideLayout32.xml" /><Relationship Id="rId4" Type="http://schemas.openxmlformats.org/officeDocument/2006/relationships/slideLayout" Target="../slideLayouts/slideLayout26.xml" /><Relationship Id="rId9" Type="http://schemas.openxmlformats.org/officeDocument/2006/relationships/slideLayout" Target="../slideLayouts/slideLayout31.xml" /></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 /><Relationship Id="rId13" Type="http://schemas.openxmlformats.org/officeDocument/2006/relationships/theme" Target="../theme/theme4.xml" /><Relationship Id="rId3" Type="http://schemas.openxmlformats.org/officeDocument/2006/relationships/slideLayout" Target="../slideLayouts/slideLayout36.xml" /><Relationship Id="rId7" Type="http://schemas.openxmlformats.org/officeDocument/2006/relationships/slideLayout" Target="../slideLayouts/slideLayout40.xml" /><Relationship Id="rId12" Type="http://schemas.openxmlformats.org/officeDocument/2006/relationships/slideLayout" Target="../slideLayouts/slideLayout45.xml" /><Relationship Id="rId2" Type="http://schemas.openxmlformats.org/officeDocument/2006/relationships/slideLayout" Target="../slideLayouts/slideLayout35.xml" /><Relationship Id="rId1" Type="http://schemas.openxmlformats.org/officeDocument/2006/relationships/slideLayout" Target="../slideLayouts/slideLayout34.xml" /><Relationship Id="rId6" Type="http://schemas.openxmlformats.org/officeDocument/2006/relationships/slideLayout" Target="../slideLayouts/slideLayout39.xml" /><Relationship Id="rId11" Type="http://schemas.openxmlformats.org/officeDocument/2006/relationships/slideLayout" Target="../slideLayouts/slideLayout44.xml" /><Relationship Id="rId5" Type="http://schemas.openxmlformats.org/officeDocument/2006/relationships/slideLayout" Target="../slideLayouts/slideLayout38.xml" /><Relationship Id="rId10" Type="http://schemas.openxmlformats.org/officeDocument/2006/relationships/slideLayout" Target="../slideLayouts/slideLayout43.xml" /><Relationship Id="rId4" Type="http://schemas.openxmlformats.org/officeDocument/2006/relationships/slideLayout" Target="../slideLayouts/slideLayout37.xml" /><Relationship Id="rId9" Type="http://schemas.openxmlformats.org/officeDocument/2006/relationships/slideLayout" Target="../slideLayouts/slideLayout42.xml" /></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 /><Relationship Id="rId3" Type="http://schemas.openxmlformats.org/officeDocument/2006/relationships/slideLayout" Target="../slideLayouts/slideLayout48.xml" /><Relationship Id="rId7" Type="http://schemas.openxmlformats.org/officeDocument/2006/relationships/slideLayout" Target="../slideLayouts/slideLayout52.xml" /><Relationship Id="rId12" Type="http://schemas.openxmlformats.org/officeDocument/2006/relationships/theme" Target="../theme/theme5.xml" /><Relationship Id="rId2" Type="http://schemas.openxmlformats.org/officeDocument/2006/relationships/slideLayout" Target="../slideLayouts/slideLayout47.xml" /><Relationship Id="rId1" Type="http://schemas.openxmlformats.org/officeDocument/2006/relationships/slideLayout" Target="../slideLayouts/slideLayout46.xml" /><Relationship Id="rId6" Type="http://schemas.openxmlformats.org/officeDocument/2006/relationships/slideLayout" Target="../slideLayouts/slideLayout51.xml" /><Relationship Id="rId11" Type="http://schemas.openxmlformats.org/officeDocument/2006/relationships/slideLayout" Target="../slideLayouts/slideLayout56.xml" /><Relationship Id="rId5" Type="http://schemas.openxmlformats.org/officeDocument/2006/relationships/slideLayout" Target="../slideLayouts/slideLayout50.xml" /><Relationship Id="rId10" Type="http://schemas.openxmlformats.org/officeDocument/2006/relationships/slideLayout" Target="../slideLayouts/slideLayout55.xml" /><Relationship Id="rId4" Type="http://schemas.openxmlformats.org/officeDocument/2006/relationships/slideLayout" Target="../slideLayouts/slideLayout49.xml" /><Relationship Id="rId9" Type="http://schemas.openxmlformats.org/officeDocument/2006/relationships/slideLayout" Target="../slideLayouts/slideLayout54.xml" /></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 /><Relationship Id="rId13" Type="http://schemas.openxmlformats.org/officeDocument/2006/relationships/image" Target="../media/image1.jpeg" /><Relationship Id="rId3" Type="http://schemas.openxmlformats.org/officeDocument/2006/relationships/slideLayout" Target="../slideLayouts/slideLayout59.xml" /><Relationship Id="rId7" Type="http://schemas.openxmlformats.org/officeDocument/2006/relationships/slideLayout" Target="../slideLayouts/slideLayout63.xml" /><Relationship Id="rId12" Type="http://schemas.openxmlformats.org/officeDocument/2006/relationships/theme" Target="../theme/theme6.xml" /><Relationship Id="rId2" Type="http://schemas.openxmlformats.org/officeDocument/2006/relationships/slideLayout" Target="../slideLayouts/slideLayout58.xml" /><Relationship Id="rId1" Type="http://schemas.openxmlformats.org/officeDocument/2006/relationships/slideLayout" Target="../slideLayouts/slideLayout57.xml" /><Relationship Id="rId6" Type="http://schemas.openxmlformats.org/officeDocument/2006/relationships/slideLayout" Target="../slideLayouts/slideLayout62.xml" /><Relationship Id="rId11" Type="http://schemas.openxmlformats.org/officeDocument/2006/relationships/slideLayout" Target="../slideLayouts/slideLayout67.xml" /><Relationship Id="rId5" Type="http://schemas.openxmlformats.org/officeDocument/2006/relationships/slideLayout" Target="../slideLayouts/slideLayout61.xml" /><Relationship Id="rId10" Type="http://schemas.openxmlformats.org/officeDocument/2006/relationships/slideLayout" Target="../slideLayouts/slideLayout66.xml" /><Relationship Id="rId4" Type="http://schemas.openxmlformats.org/officeDocument/2006/relationships/slideLayout" Target="../slideLayouts/slideLayout60.xml" /><Relationship Id="rId9" Type="http://schemas.openxmlformats.org/officeDocument/2006/relationships/slideLayout" Target="../slideLayouts/slideLayout65.xml" /></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 /><Relationship Id="rId13" Type="http://schemas.openxmlformats.org/officeDocument/2006/relationships/image" Target="../media/image2.jpeg" /><Relationship Id="rId3" Type="http://schemas.openxmlformats.org/officeDocument/2006/relationships/slideLayout" Target="../slideLayouts/slideLayout70.xml" /><Relationship Id="rId7" Type="http://schemas.openxmlformats.org/officeDocument/2006/relationships/slideLayout" Target="../slideLayouts/slideLayout74.xml" /><Relationship Id="rId12" Type="http://schemas.openxmlformats.org/officeDocument/2006/relationships/theme" Target="../theme/theme7.xml" /><Relationship Id="rId2" Type="http://schemas.openxmlformats.org/officeDocument/2006/relationships/slideLayout" Target="../slideLayouts/slideLayout69.xml" /><Relationship Id="rId1" Type="http://schemas.openxmlformats.org/officeDocument/2006/relationships/slideLayout" Target="../slideLayouts/slideLayout68.xml" /><Relationship Id="rId6" Type="http://schemas.openxmlformats.org/officeDocument/2006/relationships/slideLayout" Target="../slideLayouts/slideLayout73.xml" /><Relationship Id="rId11" Type="http://schemas.openxmlformats.org/officeDocument/2006/relationships/slideLayout" Target="../slideLayouts/slideLayout78.xml" /><Relationship Id="rId5" Type="http://schemas.openxmlformats.org/officeDocument/2006/relationships/slideLayout" Target="../slideLayouts/slideLayout72.xml" /><Relationship Id="rId10" Type="http://schemas.openxmlformats.org/officeDocument/2006/relationships/slideLayout" Target="../slideLayouts/slideLayout77.xml" /><Relationship Id="rId4" Type="http://schemas.openxmlformats.org/officeDocument/2006/relationships/slideLayout" Target="../slideLayouts/slideLayout71.xml" /><Relationship Id="rId9" Type="http://schemas.openxmlformats.org/officeDocument/2006/relationships/slideLayout" Target="../slideLayouts/slideLayout76.xml" /><Relationship Id="rId14" Type="http://schemas.openxmlformats.org/officeDocument/2006/relationships/image" Target="../media/image3.jpeg"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bwMode="auto">
          <a:xfrm>
            <a:off x="457452" y="275445"/>
            <a:ext cx="8230356"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607" tIns="45303" rIns="90607" bIns="45303" numCol="1" anchor="ctr" anchorCtr="0" compatLnSpc="1">
            <a:prstTxWarp prst="textNoShape">
              <a:avLst/>
            </a:prstTxWarp>
          </a:bodyPr>
          <a:lstStyle/>
          <a:p>
            <a:pPr lvl="0"/>
            <a:r>
              <a:rPr lang="zh-CN"/>
              <a:t>单击此处编辑母版标题样式</a:t>
            </a:r>
          </a:p>
        </p:txBody>
      </p:sp>
      <p:sp>
        <p:nvSpPr>
          <p:cNvPr id="15363" name="Rectangle 3"/>
          <p:cNvSpPr>
            <a:spLocks noGrp="1" noChangeArrowheads="1"/>
          </p:cNvSpPr>
          <p:nvPr>
            <p:ph type="body" idx="1"/>
          </p:nvPr>
        </p:nvSpPr>
        <p:spPr bwMode="auto">
          <a:xfrm>
            <a:off x="457452" y="1601474"/>
            <a:ext cx="8230356" cy="4524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607" tIns="45303" rIns="90607" bIns="45303" numCol="1" anchor="t" anchorCtr="0" compatLnSpc="1">
            <a:prstTxWarp prst="textNoShape">
              <a:avLst/>
            </a:prstTxWarp>
          </a:bodyPr>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p>
        </p:txBody>
      </p:sp>
      <p:sp>
        <p:nvSpPr>
          <p:cNvPr id="92164" name="日期占位符 3"/>
          <p:cNvSpPr>
            <a:spLocks noGrp="1" noChangeArrowheads="1"/>
          </p:cNvSpPr>
          <p:nvPr>
            <p:ph type="dt" sz="half" idx="2"/>
          </p:nvPr>
        </p:nvSpPr>
        <p:spPr bwMode="auto">
          <a:xfrm>
            <a:off x="457453" y="6245110"/>
            <a:ext cx="2133516" cy="477577"/>
          </a:xfrm>
          <a:prstGeom prst="rect">
            <a:avLst/>
          </a:prstGeom>
          <a:noFill/>
          <a:ln w="9525">
            <a:noFill/>
            <a:miter lim="800000"/>
            <a:headEnd/>
            <a:tailEnd/>
          </a:ln>
        </p:spPr>
        <p:txBody>
          <a:bodyPr vert="horz" wrap="square" lIns="90607" tIns="45303" rIns="90607" bIns="45303" numCol="1" anchor="t" anchorCtr="0" compatLnSpc="1">
            <a:prstTxWarp prst="textNoShape">
              <a:avLst/>
            </a:prstTxWarp>
          </a:bodyPr>
          <a:lstStyle>
            <a:lvl1pPr algn="l">
              <a:defRPr sz="1300"/>
            </a:lvl1pPr>
          </a:lstStyle>
          <a:p>
            <a:pPr fontAlgn="base">
              <a:spcBef>
                <a:spcPct val="0"/>
              </a:spcBef>
              <a:spcAft>
                <a:spcPct val="0"/>
              </a:spcAft>
              <a:buFont typeface="Arial" pitchFamily="34" charset="0"/>
              <a:buNone/>
              <a:defRPr/>
            </a:pPr>
            <a:endParaRPr lang="en-US">
              <a:solidFill>
                <a:srgbClr val="000000"/>
              </a:solidFill>
            </a:endParaRPr>
          </a:p>
        </p:txBody>
      </p:sp>
      <p:sp>
        <p:nvSpPr>
          <p:cNvPr id="92165" name="页脚占位符 4"/>
          <p:cNvSpPr>
            <a:spLocks noGrp="1" noChangeArrowheads="1"/>
          </p:cNvSpPr>
          <p:nvPr>
            <p:ph type="ftr" sz="quarter" idx="3"/>
          </p:nvPr>
        </p:nvSpPr>
        <p:spPr bwMode="auto">
          <a:xfrm>
            <a:off x="3125292" y="6245110"/>
            <a:ext cx="2894676" cy="477577"/>
          </a:xfrm>
          <a:prstGeom prst="rect">
            <a:avLst/>
          </a:prstGeom>
          <a:noFill/>
          <a:ln w="9525">
            <a:noFill/>
            <a:miter lim="800000"/>
            <a:headEnd/>
            <a:tailEnd/>
          </a:ln>
        </p:spPr>
        <p:txBody>
          <a:bodyPr vert="horz" wrap="square" lIns="90607" tIns="45303" rIns="90607" bIns="45303" numCol="1" anchor="t" anchorCtr="0" compatLnSpc="1">
            <a:prstTxWarp prst="textNoShape">
              <a:avLst/>
            </a:prstTxWarp>
          </a:bodyPr>
          <a:lstStyle>
            <a:lvl1pPr>
              <a:defRPr sz="1300"/>
            </a:lvl1pPr>
          </a:lstStyle>
          <a:p>
            <a:pPr algn="ctr" fontAlgn="base">
              <a:spcBef>
                <a:spcPct val="0"/>
              </a:spcBef>
              <a:spcAft>
                <a:spcPct val="0"/>
              </a:spcAft>
              <a:buFont typeface="Arial" pitchFamily="34" charset="0"/>
              <a:buNone/>
              <a:defRPr/>
            </a:pPr>
            <a:endParaRPr lang="en-US">
              <a:solidFill>
                <a:srgbClr val="000000"/>
              </a:solidFill>
            </a:endParaRPr>
          </a:p>
        </p:txBody>
      </p:sp>
      <p:sp>
        <p:nvSpPr>
          <p:cNvPr id="92166" name="灯片编号占位符 5"/>
          <p:cNvSpPr>
            <a:spLocks noGrp="1" noChangeArrowheads="1"/>
          </p:cNvSpPr>
          <p:nvPr>
            <p:ph type="sldNum" sz="quarter" idx="4"/>
          </p:nvPr>
        </p:nvSpPr>
        <p:spPr bwMode="auto">
          <a:xfrm>
            <a:off x="6554293" y="6245110"/>
            <a:ext cx="2133516" cy="477577"/>
          </a:xfrm>
          <a:prstGeom prst="rect">
            <a:avLst/>
          </a:prstGeom>
          <a:noFill/>
          <a:ln w="9525">
            <a:noFill/>
            <a:miter lim="800000"/>
            <a:headEnd/>
            <a:tailEnd/>
          </a:ln>
        </p:spPr>
        <p:txBody>
          <a:bodyPr vert="horz" wrap="square" lIns="90607" tIns="45303" rIns="90607" bIns="45303" numCol="1" anchor="t" anchorCtr="0" compatLnSpc="1">
            <a:prstTxWarp prst="textNoShape">
              <a:avLst/>
            </a:prstTxWarp>
          </a:bodyPr>
          <a:lstStyle>
            <a:lvl1pPr algn="r">
              <a:defRPr sz="1300"/>
            </a:lvl1pPr>
          </a:lstStyle>
          <a:p>
            <a:pPr fontAlgn="base">
              <a:spcBef>
                <a:spcPct val="0"/>
              </a:spcBef>
              <a:spcAft>
                <a:spcPct val="0"/>
              </a:spcAft>
              <a:buFont typeface="Arial" pitchFamily="34" charset="0"/>
              <a:buNone/>
              <a:defRPr/>
            </a:pPr>
            <a:fld id="{7CDE816B-CCBB-41BE-9E1A-EBDF70317775}" type="slidenum">
              <a:rPr lang="en-US">
                <a:solidFill>
                  <a:srgbClr val="000000"/>
                </a:solidFill>
              </a:rPr>
              <a:pPr fontAlgn="base">
                <a:spcBef>
                  <a:spcPct val="0"/>
                </a:spcBef>
                <a:spcAft>
                  <a:spcPct val="0"/>
                </a:spcAft>
                <a:buFont typeface="Arial" pitchFamily="34" charset="0"/>
                <a:buNone/>
                <a:defRPr/>
              </a:pPr>
              <a:t>‹#›</a:t>
            </a:fld>
            <a:endParaRPr lang="en-US">
              <a:solidFill>
                <a:srgbClr val="000000"/>
              </a:solidFill>
            </a:endParaRPr>
          </a:p>
        </p:txBody>
      </p:sp>
    </p:spTree>
    <p:extLst>
      <p:ext uri="{BB962C8B-B14F-4D97-AF65-F5344CB8AC3E}">
        <p14:creationId xmlns:p14="http://schemas.microsoft.com/office/powerpoint/2010/main" val="34411676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06463" rtl="0" eaLnBrk="0" fontAlgn="base" hangingPunct="0">
        <a:spcBef>
          <a:spcPct val="0"/>
        </a:spcBef>
        <a:spcAft>
          <a:spcPct val="0"/>
        </a:spcAft>
        <a:defRPr sz="4300">
          <a:solidFill>
            <a:schemeClr val="tx2"/>
          </a:solidFill>
          <a:latin typeface="+mj-lt"/>
          <a:ea typeface="+mj-ea"/>
          <a:cs typeface="+mj-cs"/>
        </a:defRPr>
      </a:lvl1pPr>
      <a:lvl2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2pPr>
      <a:lvl3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3pPr>
      <a:lvl4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4pPr>
      <a:lvl5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5pPr>
      <a:lvl6pPr marL="457200" algn="ctr" defTabSz="906463" rtl="0" eaLnBrk="0" fontAlgn="base" hangingPunct="0">
        <a:spcBef>
          <a:spcPct val="0"/>
        </a:spcBef>
        <a:spcAft>
          <a:spcPct val="0"/>
        </a:spcAft>
        <a:defRPr sz="4300">
          <a:solidFill>
            <a:schemeClr val="tx2"/>
          </a:solidFill>
          <a:latin typeface="Arial" pitchFamily="34" charset="0"/>
          <a:ea typeface="宋体" pitchFamily="2" charset="-122"/>
        </a:defRPr>
      </a:lvl6pPr>
      <a:lvl7pPr marL="914400" algn="ctr" defTabSz="906463" rtl="0" eaLnBrk="0" fontAlgn="base" hangingPunct="0">
        <a:spcBef>
          <a:spcPct val="0"/>
        </a:spcBef>
        <a:spcAft>
          <a:spcPct val="0"/>
        </a:spcAft>
        <a:defRPr sz="4300">
          <a:solidFill>
            <a:schemeClr val="tx2"/>
          </a:solidFill>
          <a:latin typeface="Arial" pitchFamily="34" charset="0"/>
          <a:ea typeface="宋体" pitchFamily="2" charset="-122"/>
        </a:defRPr>
      </a:lvl7pPr>
      <a:lvl8pPr marL="1371600" algn="ctr" defTabSz="906463" rtl="0" eaLnBrk="0" fontAlgn="base" hangingPunct="0">
        <a:spcBef>
          <a:spcPct val="0"/>
        </a:spcBef>
        <a:spcAft>
          <a:spcPct val="0"/>
        </a:spcAft>
        <a:defRPr sz="4300">
          <a:solidFill>
            <a:schemeClr val="tx2"/>
          </a:solidFill>
          <a:latin typeface="Arial" pitchFamily="34" charset="0"/>
          <a:ea typeface="宋体" pitchFamily="2" charset="-122"/>
        </a:defRPr>
      </a:lvl8pPr>
      <a:lvl9pPr marL="1828800" algn="ctr" defTabSz="906463" rtl="0" eaLnBrk="0" fontAlgn="base" hangingPunct="0">
        <a:spcBef>
          <a:spcPct val="0"/>
        </a:spcBef>
        <a:spcAft>
          <a:spcPct val="0"/>
        </a:spcAft>
        <a:defRPr sz="4300">
          <a:solidFill>
            <a:schemeClr val="tx2"/>
          </a:solidFill>
          <a:latin typeface="Arial" pitchFamily="34" charset="0"/>
          <a:ea typeface="宋体" pitchFamily="2" charset="-122"/>
        </a:defRPr>
      </a:lvl9pPr>
    </p:titleStyle>
    <p:bodyStyle>
      <a:lvl1pPr marL="341313" indent="-341313" algn="l" defTabSz="906463" rtl="0" eaLnBrk="0" fontAlgn="base" hangingPunct="0">
        <a:spcBef>
          <a:spcPct val="20000"/>
        </a:spcBef>
        <a:spcAft>
          <a:spcPct val="0"/>
        </a:spcAft>
        <a:buChar char="•"/>
        <a:defRPr sz="3100">
          <a:solidFill>
            <a:schemeClr val="tx1"/>
          </a:solidFill>
          <a:latin typeface="+mn-lt"/>
          <a:ea typeface="+mn-ea"/>
          <a:cs typeface="+mn-cs"/>
        </a:defRPr>
      </a:lvl1pPr>
      <a:lvl2pPr marL="736600" indent="-282575" algn="l" defTabSz="906463" rtl="0" eaLnBrk="0" fontAlgn="base" hangingPunct="0">
        <a:spcBef>
          <a:spcPct val="20000"/>
        </a:spcBef>
        <a:spcAft>
          <a:spcPct val="0"/>
        </a:spcAft>
        <a:buChar char="–"/>
        <a:defRPr sz="2700">
          <a:solidFill>
            <a:schemeClr val="tx1"/>
          </a:solidFill>
          <a:latin typeface="+mn-lt"/>
          <a:ea typeface="+mn-ea"/>
        </a:defRPr>
      </a:lvl2pPr>
      <a:lvl3pPr marL="1133475" indent="-227013" algn="l" defTabSz="906463" rtl="0" eaLnBrk="0" fontAlgn="base" hangingPunct="0">
        <a:spcBef>
          <a:spcPct val="20000"/>
        </a:spcBef>
        <a:spcAft>
          <a:spcPct val="0"/>
        </a:spcAft>
        <a:buChar char="•"/>
        <a:defRPr sz="2300">
          <a:solidFill>
            <a:schemeClr val="tx1"/>
          </a:solidFill>
          <a:latin typeface="+mn-lt"/>
          <a:ea typeface="+mn-ea"/>
        </a:defRPr>
      </a:lvl3pPr>
      <a:lvl4pPr marL="1587500" indent="-228600" algn="l" defTabSz="906463" rtl="0" eaLnBrk="0" fontAlgn="base" hangingPunct="0">
        <a:spcBef>
          <a:spcPct val="20000"/>
        </a:spcBef>
        <a:spcAft>
          <a:spcPct val="0"/>
        </a:spcAft>
        <a:buChar char="–"/>
        <a:defRPr sz="1900">
          <a:solidFill>
            <a:schemeClr val="tx1"/>
          </a:solidFill>
          <a:latin typeface="+mn-lt"/>
          <a:ea typeface="+mn-ea"/>
        </a:defRPr>
      </a:lvl4pPr>
      <a:lvl5pPr marL="2038350" indent="-225425" algn="l" defTabSz="906463" rtl="0" eaLnBrk="0" fontAlgn="base" hangingPunct="0">
        <a:spcBef>
          <a:spcPct val="20000"/>
        </a:spcBef>
        <a:spcAft>
          <a:spcPct val="0"/>
        </a:spcAft>
        <a:buChar char="»"/>
        <a:defRPr sz="1900">
          <a:solidFill>
            <a:schemeClr val="tx1"/>
          </a:solidFill>
          <a:latin typeface="+mn-lt"/>
          <a:ea typeface="+mn-ea"/>
        </a:defRPr>
      </a:lvl5pPr>
      <a:lvl6pPr marL="2495550" indent="-225425" algn="l" defTabSz="906463" rtl="0" eaLnBrk="0" fontAlgn="base" hangingPunct="0">
        <a:spcBef>
          <a:spcPct val="20000"/>
        </a:spcBef>
        <a:spcAft>
          <a:spcPct val="0"/>
        </a:spcAft>
        <a:buChar char="»"/>
        <a:defRPr sz="1900">
          <a:solidFill>
            <a:schemeClr val="tx1"/>
          </a:solidFill>
          <a:latin typeface="+mn-lt"/>
          <a:ea typeface="+mn-ea"/>
        </a:defRPr>
      </a:lvl6pPr>
      <a:lvl7pPr marL="2952750" indent="-225425" algn="l" defTabSz="906463" rtl="0" eaLnBrk="0" fontAlgn="base" hangingPunct="0">
        <a:spcBef>
          <a:spcPct val="20000"/>
        </a:spcBef>
        <a:spcAft>
          <a:spcPct val="0"/>
        </a:spcAft>
        <a:buChar char="»"/>
        <a:defRPr sz="1900">
          <a:solidFill>
            <a:schemeClr val="tx1"/>
          </a:solidFill>
          <a:latin typeface="+mn-lt"/>
          <a:ea typeface="+mn-ea"/>
        </a:defRPr>
      </a:lvl7pPr>
      <a:lvl8pPr marL="3409950" indent="-225425" algn="l" defTabSz="906463" rtl="0" eaLnBrk="0" fontAlgn="base" hangingPunct="0">
        <a:spcBef>
          <a:spcPct val="20000"/>
        </a:spcBef>
        <a:spcAft>
          <a:spcPct val="0"/>
        </a:spcAft>
        <a:buChar char="»"/>
        <a:defRPr sz="1900">
          <a:solidFill>
            <a:schemeClr val="tx1"/>
          </a:solidFill>
          <a:latin typeface="+mn-lt"/>
          <a:ea typeface="+mn-ea"/>
        </a:defRPr>
      </a:lvl8pPr>
      <a:lvl9pPr marL="3867150" indent="-225425" algn="l" defTabSz="906463" rtl="0" eaLnBrk="0" fontAlgn="base" hangingPunct="0">
        <a:spcBef>
          <a:spcPct val="20000"/>
        </a:spcBef>
        <a:spcAft>
          <a:spcPct val="0"/>
        </a:spcAft>
        <a:buChar char="»"/>
        <a:defRPr sz="19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bwMode="auto">
          <a:xfrm>
            <a:off x="457452" y="275445"/>
            <a:ext cx="8230356"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607" tIns="45303" rIns="90607" bIns="45303" numCol="1" anchor="ctr" anchorCtr="0" compatLnSpc="1">
            <a:prstTxWarp prst="textNoShape">
              <a:avLst/>
            </a:prstTxWarp>
          </a:bodyPr>
          <a:lstStyle/>
          <a:p>
            <a:pPr lvl="0"/>
            <a:r>
              <a:rPr lang="zh-CN"/>
              <a:t>单击此处编辑母版标题样式</a:t>
            </a:r>
          </a:p>
        </p:txBody>
      </p:sp>
      <p:sp>
        <p:nvSpPr>
          <p:cNvPr id="25603" name="Rectangle 3"/>
          <p:cNvSpPr>
            <a:spLocks noGrp="1" noChangeArrowheads="1"/>
          </p:cNvSpPr>
          <p:nvPr>
            <p:ph type="body" idx="1"/>
          </p:nvPr>
        </p:nvSpPr>
        <p:spPr bwMode="auto">
          <a:xfrm>
            <a:off x="457452" y="1601474"/>
            <a:ext cx="8230356" cy="4524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607" tIns="45303" rIns="90607" bIns="45303" numCol="1" anchor="t" anchorCtr="0" compatLnSpc="1">
            <a:prstTxWarp prst="textNoShape">
              <a:avLst/>
            </a:prstTxWarp>
          </a:bodyPr>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p>
        </p:txBody>
      </p:sp>
      <p:sp>
        <p:nvSpPr>
          <p:cNvPr id="102404" name="日期占位符 2"/>
          <p:cNvSpPr>
            <a:spLocks noGrp="1" noChangeArrowheads="1"/>
          </p:cNvSpPr>
          <p:nvPr>
            <p:ph type="dt" sz="half" idx="2"/>
          </p:nvPr>
        </p:nvSpPr>
        <p:spPr bwMode="auto">
          <a:xfrm>
            <a:off x="457453" y="6245110"/>
            <a:ext cx="2133516" cy="477577"/>
          </a:xfrm>
          <a:prstGeom prst="rect">
            <a:avLst/>
          </a:prstGeom>
          <a:noFill/>
          <a:ln w="9525">
            <a:noFill/>
            <a:miter lim="800000"/>
            <a:headEnd/>
            <a:tailEnd/>
          </a:ln>
        </p:spPr>
        <p:txBody>
          <a:bodyPr vert="horz" wrap="square" lIns="90607" tIns="45303" rIns="90607" bIns="45303" numCol="1" anchor="t" anchorCtr="0" compatLnSpc="1">
            <a:prstTxWarp prst="textNoShape">
              <a:avLst/>
            </a:prstTxWarp>
          </a:bodyPr>
          <a:lstStyle>
            <a:lvl1pPr algn="l">
              <a:defRPr sz="1300"/>
            </a:lvl1pPr>
          </a:lstStyle>
          <a:p>
            <a:pPr fontAlgn="base">
              <a:spcBef>
                <a:spcPct val="0"/>
              </a:spcBef>
              <a:spcAft>
                <a:spcPct val="0"/>
              </a:spcAft>
              <a:buFont typeface="Arial" pitchFamily="34" charset="0"/>
              <a:buNone/>
              <a:defRPr/>
            </a:pPr>
            <a:endParaRPr lang="en-US">
              <a:solidFill>
                <a:srgbClr val="000000"/>
              </a:solidFill>
            </a:endParaRPr>
          </a:p>
        </p:txBody>
      </p:sp>
      <p:sp>
        <p:nvSpPr>
          <p:cNvPr id="102405" name="页脚占位符 3"/>
          <p:cNvSpPr>
            <a:spLocks noGrp="1" noChangeArrowheads="1"/>
          </p:cNvSpPr>
          <p:nvPr>
            <p:ph type="ftr" sz="quarter" idx="3"/>
          </p:nvPr>
        </p:nvSpPr>
        <p:spPr bwMode="auto">
          <a:xfrm>
            <a:off x="3125292" y="6245110"/>
            <a:ext cx="2894676" cy="477577"/>
          </a:xfrm>
          <a:prstGeom prst="rect">
            <a:avLst/>
          </a:prstGeom>
          <a:noFill/>
          <a:ln w="9525">
            <a:noFill/>
            <a:miter lim="800000"/>
            <a:headEnd/>
            <a:tailEnd/>
          </a:ln>
        </p:spPr>
        <p:txBody>
          <a:bodyPr vert="horz" wrap="square" lIns="90607" tIns="45303" rIns="90607" bIns="45303" numCol="1" anchor="t" anchorCtr="0" compatLnSpc="1">
            <a:prstTxWarp prst="textNoShape">
              <a:avLst/>
            </a:prstTxWarp>
          </a:bodyPr>
          <a:lstStyle>
            <a:lvl1pPr>
              <a:defRPr sz="1300"/>
            </a:lvl1pPr>
          </a:lstStyle>
          <a:p>
            <a:pPr algn="ctr" fontAlgn="base">
              <a:spcBef>
                <a:spcPct val="0"/>
              </a:spcBef>
              <a:spcAft>
                <a:spcPct val="0"/>
              </a:spcAft>
              <a:buFont typeface="Arial" pitchFamily="34" charset="0"/>
              <a:buNone/>
              <a:defRPr/>
            </a:pPr>
            <a:endParaRPr lang="en-US">
              <a:solidFill>
                <a:srgbClr val="000000"/>
              </a:solidFill>
            </a:endParaRPr>
          </a:p>
        </p:txBody>
      </p:sp>
      <p:sp>
        <p:nvSpPr>
          <p:cNvPr id="102406" name="灯片编号占位符 4"/>
          <p:cNvSpPr>
            <a:spLocks noGrp="1" noChangeArrowheads="1"/>
          </p:cNvSpPr>
          <p:nvPr>
            <p:ph type="sldNum" sz="quarter" idx="4"/>
          </p:nvPr>
        </p:nvSpPr>
        <p:spPr bwMode="auto">
          <a:xfrm>
            <a:off x="6554293" y="6245110"/>
            <a:ext cx="2133516" cy="477577"/>
          </a:xfrm>
          <a:prstGeom prst="rect">
            <a:avLst/>
          </a:prstGeom>
          <a:noFill/>
          <a:ln w="9525">
            <a:noFill/>
            <a:miter lim="800000"/>
            <a:headEnd/>
            <a:tailEnd/>
          </a:ln>
        </p:spPr>
        <p:txBody>
          <a:bodyPr vert="horz" wrap="square" lIns="90607" tIns="45303" rIns="90607" bIns="45303" numCol="1" anchor="t" anchorCtr="0" compatLnSpc="1">
            <a:prstTxWarp prst="textNoShape">
              <a:avLst/>
            </a:prstTxWarp>
          </a:bodyPr>
          <a:lstStyle>
            <a:lvl1pPr algn="r">
              <a:defRPr sz="1300"/>
            </a:lvl1pPr>
          </a:lstStyle>
          <a:p>
            <a:pPr fontAlgn="base">
              <a:spcBef>
                <a:spcPct val="0"/>
              </a:spcBef>
              <a:spcAft>
                <a:spcPct val="0"/>
              </a:spcAft>
              <a:buFont typeface="Arial" pitchFamily="34" charset="0"/>
              <a:buNone/>
              <a:defRPr/>
            </a:pPr>
            <a:fld id="{981D7065-E31E-4831-BAF9-1924D6D0A5ED}" type="slidenum">
              <a:rPr lang="en-US">
                <a:solidFill>
                  <a:srgbClr val="000000"/>
                </a:solidFill>
              </a:rPr>
              <a:pPr fontAlgn="base">
                <a:spcBef>
                  <a:spcPct val="0"/>
                </a:spcBef>
                <a:spcAft>
                  <a:spcPct val="0"/>
                </a:spcAft>
                <a:buFont typeface="Arial" pitchFamily="34" charset="0"/>
                <a:buNone/>
                <a:defRPr/>
              </a:pPr>
              <a:t>‹#›</a:t>
            </a:fld>
            <a:endParaRPr lang="en-US">
              <a:solidFill>
                <a:srgbClr val="000000"/>
              </a:solidFill>
            </a:endParaRPr>
          </a:p>
        </p:txBody>
      </p:sp>
    </p:spTree>
    <p:extLst>
      <p:ext uri="{BB962C8B-B14F-4D97-AF65-F5344CB8AC3E}">
        <p14:creationId xmlns:p14="http://schemas.microsoft.com/office/powerpoint/2010/main" val="85805039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06463" rtl="0" eaLnBrk="0" fontAlgn="base" hangingPunct="0">
        <a:spcBef>
          <a:spcPct val="0"/>
        </a:spcBef>
        <a:spcAft>
          <a:spcPct val="0"/>
        </a:spcAft>
        <a:defRPr sz="4300">
          <a:solidFill>
            <a:schemeClr val="tx2"/>
          </a:solidFill>
          <a:latin typeface="+mj-lt"/>
          <a:ea typeface="+mj-ea"/>
          <a:cs typeface="+mj-cs"/>
        </a:defRPr>
      </a:lvl1pPr>
      <a:lvl2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2pPr>
      <a:lvl3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3pPr>
      <a:lvl4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4pPr>
      <a:lvl5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5pPr>
      <a:lvl6pPr marL="457200" algn="ctr" defTabSz="906463" rtl="0" eaLnBrk="0" fontAlgn="base" hangingPunct="0">
        <a:spcBef>
          <a:spcPct val="0"/>
        </a:spcBef>
        <a:spcAft>
          <a:spcPct val="0"/>
        </a:spcAft>
        <a:defRPr sz="4300">
          <a:solidFill>
            <a:schemeClr val="tx2"/>
          </a:solidFill>
          <a:latin typeface="Arial" pitchFamily="34" charset="0"/>
          <a:ea typeface="宋体" pitchFamily="2" charset="-122"/>
        </a:defRPr>
      </a:lvl6pPr>
      <a:lvl7pPr marL="914400" algn="ctr" defTabSz="906463" rtl="0" eaLnBrk="0" fontAlgn="base" hangingPunct="0">
        <a:spcBef>
          <a:spcPct val="0"/>
        </a:spcBef>
        <a:spcAft>
          <a:spcPct val="0"/>
        </a:spcAft>
        <a:defRPr sz="4300">
          <a:solidFill>
            <a:schemeClr val="tx2"/>
          </a:solidFill>
          <a:latin typeface="Arial" pitchFamily="34" charset="0"/>
          <a:ea typeface="宋体" pitchFamily="2" charset="-122"/>
        </a:defRPr>
      </a:lvl7pPr>
      <a:lvl8pPr marL="1371600" algn="ctr" defTabSz="906463" rtl="0" eaLnBrk="0" fontAlgn="base" hangingPunct="0">
        <a:spcBef>
          <a:spcPct val="0"/>
        </a:spcBef>
        <a:spcAft>
          <a:spcPct val="0"/>
        </a:spcAft>
        <a:defRPr sz="4300">
          <a:solidFill>
            <a:schemeClr val="tx2"/>
          </a:solidFill>
          <a:latin typeface="Arial" pitchFamily="34" charset="0"/>
          <a:ea typeface="宋体" pitchFamily="2" charset="-122"/>
        </a:defRPr>
      </a:lvl8pPr>
      <a:lvl9pPr marL="1828800" algn="ctr" defTabSz="906463" rtl="0" eaLnBrk="0" fontAlgn="base" hangingPunct="0">
        <a:spcBef>
          <a:spcPct val="0"/>
        </a:spcBef>
        <a:spcAft>
          <a:spcPct val="0"/>
        </a:spcAft>
        <a:defRPr sz="4300">
          <a:solidFill>
            <a:schemeClr val="tx2"/>
          </a:solidFill>
          <a:latin typeface="Arial" pitchFamily="34" charset="0"/>
          <a:ea typeface="宋体" pitchFamily="2" charset="-122"/>
        </a:defRPr>
      </a:lvl9pPr>
    </p:titleStyle>
    <p:bodyStyle>
      <a:lvl1pPr marL="341313" indent="-341313" algn="l" defTabSz="906463" rtl="0" eaLnBrk="0" fontAlgn="base" hangingPunct="0">
        <a:spcBef>
          <a:spcPct val="20000"/>
        </a:spcBef>
        <a:spcAft>
          <a:spcPct val="0"/>
        </a:spcAft>
        <a:buChar char="•"/>
        <a:defRPr sz="3100">
          <a:solidFill>
            <a:schemeClr val="tx1"/>
          </a:solidFill>
          <a:latin typeface="+mn-lt"/>
          <a:ea typeface="+mn-ea"/>
          <a:cs typeface="+mn-cs"/>
        </a:defRPr>
      </a:lvl1pPr>
      <a:lvl2pPr marL="736600" indent="-282575" algn="l" defTabSz="906463" rtl="0" eaLnBrk="0" fontAlgn="base" hangingPunct="0">
        <a:spcBef>
          <a:spcPct val="20000"/>
        </a:spcBef>
        <a:spcAft>
          <a:spcPct val="0"/>
        </a:spcAft>
        <a:buChar char="–"/>
        <a:defRPr sz="2700">
          <a:solidFill>
            <a:schemeClr val="tx1"/>
          </a:solidFill>
          <a:latin typeface="+mn-lt"/>
          <a:ea typeface="+mn-ea"/>
        </a:defRPr>
      </a:lvl2pPr>
      <a:lvl3pPr marL="1133475" indent="-227013" algn="l" defTabSz="906463" rtl="0" eaLnBrk="0" fontAlgn="base" hangingPunct="0">
        <a:spcBef>
          <a:spcPct val="20000"/>
        </a:spcBef>
        <a:spcAft>
          <a:spcPct val="0"/>
        </a:spcAft>
        <a:buChar char="•"/>
        <a:defRPr sz="2300">
          <a:solidFill>
            <a:schemeClr val="tx1"/>
          </a:solidFill>
          <a:latin typeface="+mn-lt"/>
          <a:ea typeface="+mn-ea"/>
        </a:defRPr>
      </a:lvl3pPr>
      <a:lvl4pPr marL="1587500" indent="-228600" algn="l" defTabSz="906463" rtl="0" eaLnBrk="0" fontAlgn="base" hangingPunct="0">
        <a:spcBef>
          <a:spcPct val="20000"/>
        </a:spcBef>
        <a:spcAft>
          <a:spcPct val="0"/>
        </a:spcAft>
        <a:buChar char="–"/>
        <a:defRPr sz="1900">
          <a:solidFill>
            <a:schemeClr val="tx1"/>
          </a:solidFill>
          <a:latin typeface="+mn-lt"/>
          <a:ea typeface="+mn-ea"/>
        </a:defRPr>
      </a:lvl4pPr>
      <a:lvl5pPr marL="2038350" indent="-225425" algn="l" defTabSz="906463" rtl="0" eaLnBrk="0" fontAlgn="base" hangingPunct="0">
        <a:spcBef>
          <a:spcPct val="20000"/>
        </a:spcBef>
        <a:spcAft>
          <a:spcPct val="0"/>
        </a:spcAft>
        <a:buChar char="»"/>
        <a:defRPr sz="1900">
          <a:solidFill>
            <a:schemeClr val="tx1"/>
          </a:solidFill>
          <a:latin typeface="+mn-lt"/>
          <a:ea typeface="+mn-ea"/>
        </a:defRPr>
      </a:lvl5pPr>
      <a:lvl6pPr marL="2495550" indent="-225425" algn="l" defTabSz="906463" rtl="0" eaLnBrk="0" fontAlgn="base" hangingPunct="0">
        <a:spcBef>
          <a:spcPct val="20000"/>
        </a:spcBef>
        <a:spcAft>
          <a:spcPct val="0"/>
        </a:spcAft>
        <a:buChar char="»"/>
        <a:defRPr sz="1900">
          <a:solidFill>
            <a:schemeClr val="tx1"/>
          </a:solidFill>
          <a:latin typeface="+mn-lt"/>
          <a:ea typeface="+mn-ea"/>
        </a:defRPr>
      </a:lvl6pPr>
      <a:lvl7pPr marL="2952750" indent="-225425" algn="l" defTabSz="906463" rtl="0" eaLnBrk="0" fontAlgn="base" hangingPunct="0">
        <a:spcBef>
          <a:spcPct val="20000"/>
        </a:spcBef>
        <a:spcAft>
          <a:spcPct val="0"/>
        </a:spcAft>
        <a:buChar char="»"/>
        <a:defRPr sz="1900">
          <a:solidFill>
            <a:schemeClr val="tx1"/>
          </a:solidFill>
          <a:latin typeface="+mn-lt"/>
          <a:ea typeface="+mn-ea"/>
        </a:defRPr>
      </a:lvl7pPr>
      <a:lvl8pPr marL="3409950" indent="-225425" algn="l" defTabSz="906463" rtl="0" eaLnBrk="0" fontAlgn="base" hangingPunct="0">
        <a:spcBef>
          <a:spcPct val="20000"/>
        </a:spcBef>
        <a:spcAft>
          <a:spcPct val="0"/>
        </a:spcAft>
        <a:buChar char="»"/>
        <a:defRPr sz="1900">
          <a:solidFill>
            <a:schemeClr val="tx1"/>
          </a:solidFill>
          <a:latin typeface="+mn-lt"/>
          <a:ea typeface="+mn-ea"/>
        </a:defRPr>
      </a:lvl8pPr>
      <a:lvl9pPr marL="3867150" indent="-225425" algn="l" defTabSz="906463" rtl="0" eaLnBrk="0" fontAlgn="base" hangingPunct="0">
        <a:spcBef>
          <a:spcPct val="20000"/>
        </a:spcBef>
        <a:spcAft>
          <a:spcPct val="0"/>
        </a:spcAft>
        <a:buChar char="»"/>
        <a:defRPr sz="19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bwMode="auto">
          <a:xfrm>
            <a:off x="457452" y="275444"/>
            <a:ext cx="8230356"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607" tIns="45303" rIns="90607" bIns="45303" numCol="1" anchor="ctr" anchorCtr="0" compatLnSpc="1">
            <a:prstTxWarp prst="textNoShape">
              <a:avLst/>
            </a:prstTxWarp>
          </a:bodyPr>
          <a:lstStyle/>
          <a:p>
            <a:pPr lvl="0"/>
            <a:r>
              <a:rPr lang="zh-CN"/>
              <a:t>单击此处编辑母版标题样式</a:t>
            </a:r>
          </a:p>
        </p:txBody>
      </p:sp>
      <p:sp>
        <p:nvSpPr>
          <p:cNvPr id="20483" name="Rectangle 3"/>
          <p:cNvSpPr>
            <a:spLocks noGrp="1" noChangeArrowheads="1"/>
          </p:cNvSpPr>
          <p:nvPr>
            <p:ph type="body" idx="1"/>
          </p:nvPr>
        </p:nvSpPr>
        <p:spPr bwMode="auto">
          <a:xfrm>
            <a:off x="457452" y="1601474"/>
            <a:ext cx="8230356" cy="4524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607" tIns="45303" rIns="90607" bIns="45303" numCol="1" anchor="t" anchorCtr="0" compatLnSpc="1">
            <a:prstTxWarp prst="textNoShape">
              <a:avLst/>
            </a:prstTxWarp>
          </a:bodyPr>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p>
        </p:txBody>
      </p:sp>
      <p:sp>
        <p:nvSpPr>
          <p:cNvPr id="97284" name="日期占位符 1"/>
          <p:cNvSpPr>
            <a:spLocks noGrp="1" noChangeArrowheads="1"/>
          </p:cNvSpPr>
          <p:nvPr>
            <p:ph type="dt" sz="half" idx="2"/>
          </p:nvPr>
        </p:nvSpPr>
        <p:spPr bwMode="auto">
          <a:xfrm>
            <a:off x="457453" y="6245110"/>
            <a:ext cx="2133516" cy="477577"/>
          </a:xfrm>
          <a:prstGeom prst="rect">
            <a:avLst/>
          </a:prstGeom>
          <a:noFill/>
          <a:ln w="9525">
            <a:noFill/>
            <a:miter lim="800000"/>
            <a:headEnd/>
            <a:tailEnd/>
          </a:ln>
        </p:spPr>
        <p:txBody>
          <a:bodyPr vert="horz" wrap="square" lIns="90607" tIns="45303" rIns="90607" bIns="45303" numCol="1" anchor="t" anchorCtr="0" compatLnSpc="1">
            <a:prstTxWarp prst="textNoShape">
              <a:avLst/>
            </a:prstTxWarp>
          </a:bodyPr>
          <a:lstStyle>
            <a:lvl1pPr algn="l">
              <a:defRPr sz="1300"/>
            </a:lvl1pPr>
          </a:lstStyle>
          <a:p>
            <a:pPr fontAlgn="base">
              <a:spcBef>
                <a:spcPct val="0"/>
              </a:spcBef>
              <a:spcAft>
                <a:spcPct val="0"/>
              </a:spcAft>
              <a:buFont typeface="Arial" pitchFamily="34" charset="0"/>
              <a:buNone/>
              <a:defRPr/>
            </a:pPr>
            <a:endParaRPr lang="en-US">
              <a:solidFill>
                <a:srgbClr val="000000"/>
              </a:solidFill>
            </a:endParaRPr>
          </a:p>
        </p:txBody>
      </p:sp>
      <p:sp>
        <p:nvSpPr>
          <p:cNvPr id="97285" name="页脚占位符 2"/>
          <p:cNvSpPr>
            <a:spLocks noGrp="1" noChangeArrowheads="1"/>
          </p:cNvSpPr>
          <p:nvPr>
            <p:ph type="ftr" sz="quarter" idx="3"/>
          </p:nvPr>
        </p:nvSpPr>
        <p:spPr bwMode="auto">
          <a:xfrm>
            <a:off x="3125292" y="6245110"/>
            <a:ext cx="2894676" cy="477577"/>
          </a:xfrm>
          <a:prstGeom prst="rect">
            <a:avLst/>
          </a:prstGeom>
          <a:noFill/>
          <a:ln w="9525">
            <a:noFill/>
            <a:miter lim="800000"/>
            <a:headEnd/>
            <a:tailEnd/>
          </a:ln>
        </p:spPr>
        <p:txBody>
          <a:bodyPr vert="horz" wrap="square" lIns="90607" tIns="45303" rIns="90607" bIns="45303" numCol="1" anchor="t" anchorCtr="0" compatLnSpc="1">
            <a:prstTxWarp prst="textNoShape">
              <a:avLst/>
            </a:prstTxWarp>
          </a:bodyPr>
          <a:lstStyle>
            <a:lvl1pPr>
              <a:defRPr sz="1300"/>
            </a:lvl1pPr>
          </a:lstStyle>
          <a:p>
            <a:pPr algn="ctr" fontAlgn="base">
              <a:spcBef>
                <a:spcPct val="0"/>
              </a:spcBef>
              <a:spcAft>
                <a:spcPct val="0"/>
              </a:spcAft>
              <a:buFont typeface="Arial" pitchFamily="34" charset="0"/>
              <a:buNone/>
              <a:defRPr/>
            </a:pPr>
            <a:endParaRPr lang="en-US">
              <a:solidFill>
                <a:srgbClr val="000000"/>
              </a:solidFill>
            </a:endParaRPr>
          </a:p>
        </p:txBody>
      </p:sp>
      <p:sp>
        <p:nvSpPr>
          <p:cNvPr id="97286" name="灯片编号占位符 3"/>
          <p:cNvSpPr>
            <a:spLocks noGrp="1" noChangeArrowheads="1"/>
          </p:cNvSpPr>
          <p:nvPr>
            <p:ph type="sldNum" sz="quarter" idx="4"/>
          </p:nvPr>
        </p:nvSpPr>
        <p:spPr bwMode="auto">
          <a:xfrm>
            <a:off x="6554293" y="6245110"/>
            <a:ext cx="2133516" cy="477577"/>
          </a:xfrm>
          <a:prstGeom prst="rect">
            <a:avLst/>
          </a:prstGeom>
          <a:noFill/>
          <a:ln w="9525">
            <a:noFill/>
            <a:miter lim="800000"/>
            <a:headEnd/>
            <a:tailEnd/>
          </a:ln>
        </p:spPr>
        <p:txBody>
          <a:bodyPr vert="horz" wrap="square" lIns="90607" tIns="45303" rIns="90607" bIns="45303" numCol="1" anchor="t" anchorCtr="0" compatLnSpc="1">
            <a:prstTxWarp prst="textNoShape">
              <a:avLst/>
            </a:prstTxWarp>
          </a:bodyPr>
          <a:lstStyle>
            <a:lvl1pPr algn="r">
              <a:defRPr sz="1300"/>
            </a:lvl1pPr>
          </a:lstStyle>
          <a:p>
            <a:pPr fontAlgn="base">
              <a:spcBef>
                <a:spcPct val="0"/>
              </a:spcBef>
              <a:spcAft>
                <a:spcPct val="0"/>
              </a:spcAft>
              <a:buFont typeface="Arial" pitchFamily="34" charset="0"/>
              <a:buNone/>
              <a:defRPr/>
            </a:pPr>
            <a:fld id="{25DD9812-4AF8-4947-928E-2BC407ED3702}" type="slidenum">
              <a:rPr lang="en-US">
                <a:solidFill>
                  <a:srgbClr val="000000"/>
                </a:solidFill>
              </a:rPr>
              <a:pPr fontAlgn="base">
                <a:spcBef>
                  <a:spcPct val="0"/>
                </a:spcBef>
                <a:spcAft>
                  <a:spcPct val="0"/>
                </a:spcAft>
                <a:buFont typeface="Arial" pitchFamily="34" charset="0"/>
                <a:buNone/>
                <a:defRPr/>
              </a:pPr>
              <a:t>‹#›</a:t>
            </a:fld>
            <a:endParaRPr lang="en-US">
              <a:solidFill>
                <a:srgbClr val="000000"/>
              </a:solidFill>
            </a:endParaRPr>
          </a:p>
        </p:txBody>
      </p:sp>
    </p:spTree>
    <p:extLst>
      <p:ext uri="{BB962C8B-B14F-4D97-AF65-F5344CB8AC3E}">
        <p14:creationId xmlns:p14="http://schemas.microsoft.com/office/powerpoint/2010/main" val="52683762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06463" rtl="0" eaLnBrk="0" fontAlgn="base" hangingPunct="0">
        <a:spcBef>
          <a:spcPct val="0"/>
        </a:spcBef>
        <a:spcAft>
          <a:spcPct val="0"/>
        </a:spcAft>
        <a:defRPr sz="4300">
          <a:solidFill>
            <a:schemeClr val="tx2"/>
          </a:solidFill>
          <a:latin typeface="+mj-lt"/>
          <a:ea typeface="+mj-ea"/>
          <a:cs typeface="+mj-cs"/>
        </a:defRPr>
      </a:lvl1pPr>
      <a:lvl2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2pPr>
      <a:lvl3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3pPr>
      <a:lvl4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4pPr>
      <a:lvl5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5pPr>
      <a:lvl6pPr marL="457200" algn="ctr" defTabSz="906463" rtl="0" eaLnBrk="0" fontAlgn="base" hangingPunct="0">
        <a:spcBef>
          <a:spcPct val="0"/>
        </a:spcBef>
        <a:spcAft>
          <a:spcPct val="0"/>
        </a:spcAft>
        <a:defRPr sz="4300">
          <a:solidFill>
            <a:schemeClr val="tx2"/>
          </a:solidFill>
          <a:latin typeface="Arial" pitchFamily="34" charset="0"/>
          <a:ea typeface="宋体" pitchFamily="2" charset="-122"/>
        </a:defRPr>
      </a:lvl6pPr>
      <a:lvl7pPr marL="914400" algn="ctr" defTabSz="906463" rtl="0" eaLnBrk="0" fontAlgn="base" hangingPunct="0">
        <a:spcBef>
          <a:spcPct val="0"/>
        </a:spcBef>
        <a:spcAft>
          <a:spcPct val="0"/>
        </a:spcAft>
        <a:defRPr sz="4300">
          <a:solidFill>
            <a:schemeClr val="tx2"/>
          </a:solidFill>
          <a:latin typeface="Arial" pitchFamily="34" charset="0"/>
          <a:ea typeface="宋体" pitchFamily="2" charset="-122"/>
        </a:defRPr>
      </a:lvl7pPr>
      <a:lvl8pPr marL="1371600" algn="ctr" defTabSz="906463" rtl="0" eaLnBrk="0" fontAlgn="base" hangingPunct="0">
        <a:spcBef>
          <a:spcPct val="0"/>
        </a:spcBef>
        <a:spcAft>
          <a:spcPct val="0"/>
        </a:spcAft>
        <a:defRPr sz="4300">
          <a:solidFill>
            <a:schemeClr val="tx2"/>
          </a:solidFill>
          <a:latin typeface="Arial" pitchFamily="34" charset="0"/>
          <a:ea typeface="宋体" pitchFamily="2" charset="-122"/>
        </a:defRPr>
      </a:lvl8pPr>
      <a:lvl9pPr marL="1828800" algn="ctr" defTabSz="906463" rtl="0" eaLnBrk="0" fontAlgn="base" hangingPunct="0">
        <a:spcBef>
          <a:spcPct val="0"/>
        </a:spcBef>
        <a:spcAft>
          <a:spcPct val="0"/>
        </a:spcAft>
        <a:defRPr sz="4300">
          <a:solidFill>
            <a:schemeClr val="tx2"/>
          </a:solidFill>
          <a:latin typeface="Arial" pitchFamily="34" charset="0"/>
          <a:ea typeface="宋体" pitchFamily="2" charset="-122"/>
        </a:defRPr>
      </a:lvl9pPr>
    </p:titleStyle>
    <p:bodyStyle>
      <a:lvl1pPr marL="341313" indent="-341313" algn="l" defTabSz="906463" rtl="0" eaLnBrk="0" fontAlgn="base" hangingPunct="0">
        <a:spcBef>
          <a:spcPct val="20000"/>
        </a:spcBef>
        <a:spcAft>
          <a:spcPct val="0"/>
        </a:spcAft>
        <a:buChar char="•"/>
        <a:defRPr sz="3100">
          <a:solidFill>
            <a:schemeClr val="tx1"/>
          </a:solidFill>
          <a:latin typeface="+mn-lt"/>
          <a:ea typeface="+mn-ea"/>
          <a:cs typeface="+mn-cs"/>
        </a:defRPr>
      </a:lvl1pPr>
      <a:lvl2pPr marL="736600" indent="-282575" algn="l" defTabSz="906463" rtl="0" eaLnBrk="0" fontAlgn="base" hangingPunct="0">
        <a:spcBef>
          <a:spcPct val="20000"/>
        </a:spcBef>
        <a:spcAft>
          <a:spcPct val="0"/>
        </a:spcAft>
        <a:buChar char="–"/>
        <a:defRPr sz="2700">
          <a:solidFill>
            <a:schemeClr val="tx1"/>
          </a:solidFill>
          <a:latin typeface="+mn-lt"/>
          <a:ea typeface="+mn-ea"/>
        </a:defRPr>
      </a:lvl2pPr>
      <a:lvl3pPr marL="1133475" indent="-227013" algn="l" defTabSz="906463" rtl="0" eaLnBrk="0" fontAlgn="base" hangingPunct="0">
        <a:spcBef>
          <a:spcPct val="20000"/>
        </a:spcBef>
        <a:spcAft>
          <a:spcPct val="0"/>
        </a:spcAft>
        <a:buChar char="•"/>
        <a:defRPr sz="2300">
          <a:solidFill>
            <a:schemeClr val="tx1"/>
          </a:solidFill>
          <a:latin typeface="+mn-lt"/>
          <a:ea typeface="+mn-ea"/>
        </a:defRPr>
      </a:lvl3pPr>
      <a:lvl4pPr marL="1587500" indent="-228600" algn="l" defTabSz="906463" rtl="0" eaLnBrk="0" fontAlgn="base" hangingPunct="0">
        <a:spcBef>
          <a:spcPct val="20000"/>
        </a:spcBef>
        <a:spcAft>
          <a:spcPct val="0"/>
        </a:spcAft>
        <a:buChar char="–"/>
        <a:defRPr sz="1900">
          <a:solidFill>
            <a:schemeClr val="tx1"/>
          </a:solidFill>
          <a:latin typeface="+mn-lt"/>
          <a:ea typeface="+mn-ea"/>
        </a:defRPr>
      </a:lvl4pPr>
      <a:lvl5pPr marL="2038350" indent="-225425" algn="l" defTabSz="906463" rtl="0" eaLnBrk="0" fontAlgn="base" hangingPunct="0">
        <a:spcBef>
          <a:spcPct val="20000"/>
        </a:spcBef>
        <a:spcAft>
          <a:spcPct val="0"/>
        </a:spcAft>
        <a:buChar char="»"/>
        <a:defRPr sz="1900">
          <a:solidFill>
            <a:schemeClr val="tx1"/>
          </a:solidFill>
          <a:latin typeface="+mn-lt"/>
          <a:ea typeface="+mn-ea"/>
        </a:defRPr>
      </a:lvl5pPr>
      <a:lvl6pPr marL="2495550" indent="-225425" algn="l" defTabSz="906463" rtl="0" eaLnBrk="0" fontAlgn="base" hangingPunct="0">
        <a:spcBef>
          <a:spcPct val="20000"/>
        </a:spcBef>
        <a:spcAft>
          <a:spcPct val="0"/>
        </a:spcAft>
        <a:buChar char="»"/>
        <a:defRPr sz="1900">
          <a:solidFill>
            <a:schemeClr val="tx1"/>
          </a:solidFill>
          <a:latin typeface="+mn-lt"/>
          <a:ea typeface="+mn-ea"/>
        </a:defRPr>
      </a:lvl6pPr>
      <a:lvl7pPr marL="2952750" indent="-225425" algn="l" defTabSz="906463" rtl="0" eaLnBrk="0" fontAlgn="base" hangingPunct="0">
        <a:spcBef>
          <a:spcPct val="20000"/>
        </a:spcBef>
        <a:spcAft>
          <a:spcPct val="0"/>
        </a:spcAft>
        <a:buChar char="»"/>
        <a:defRPr sz="1900">
          <a:solidFill>
            <a:schemeClr val="tx1"/>
          </a:solidFill>
          <a:latin typeface="+mn-lt"/>
          <a:ea typeface="+mn-ea"/>
        </a:defRPr>
      </a:lvl7pPr>
      <a:lvl8pPr marL="3409950" indent="-225425" algn="l" defTabSz="906463" rtl="0" eaLnBrk="0" fontAlgn="base" hangingPunct="0">
        <a:spcBef>
          <a:spcPct val="20000"/>
        </a:spcBef>
        <a:spcAft>
          <a:spcPct val="0"/>
        </a:spcAft>
        <a:buChar char="»"/>
        <a:defRPr sz="1900">
          <a:solidFill>
            <a:schemeClr val="tx1"/>
          </a:solidFill>
          <a:latin typeface="+mn-lt"/>
          <a:ea typeface="+mn-ea"/>
        </a:defRPr>
      </a:lvl8pPr>
      <a:lvl9pPr marL="3867150" indent="-225425" algn="l" defTabSz="906463" rtl="0" eaLnBrk="0" fontAlgn="base" hangingPunct="0">
        <a:spcBef>
          <a:spcPct val="20000"/>
        </a:spcBef>
        <a:spcAft>
          <a:spcPct val="0"/>
        </a:spcAft>
        <a:buChar char="»"/>
        <a:defRPr sz="19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074" name="Group 2"/>
          <p:cNvGrpSpPr>
            <a:grpSpLocks/>
          </p:cNvGrpSpPr>
          <p:nvPr/>
        </p:nvGrpSpPr>
        <p:grpSpPr bwMode="auto">
          <a:xfrm>
            <a:off x="-7938" y="20"/>
            <a:ext cx="2833688" cy="6856413"/>
            <a:chOff x="-5" y="0"/>
            <a:chExt cx="1785" cy="4319"/>
          </a:xfrm>
        </p:grpSpPr>
        <p:sp>
          <p:nvSpPr>
            <p:cNvPr id="3080" name="Freeform 3"/>
            <p:cNvSpPr>
              <a:spLocks/>
            </p:cNvSpPr>
            <p:nvPr/>
          </p:nvSpPr>
          <p:spPr bwMode="ltGray">
            <a:xfrm>
              <a:off x="-5" y="3262"/>
              <a:ext cx="472" cy="802"/>
            </a:xfrm>
            <a:custGeom>
              <a:avLst/>
              <a:gdLst>
                <a:gd name="T0" fmla="*/ 5 w 472"/>
                <a:gd name="T1" fmla="*/ 32 h 802"/>
                <a:gd name="T2" fmla="*/ 189 w 472"/>
                <a:gd name="T3" fmla="*/ 26 h 802"/>
                <a:gd name="T4" fmla="*/ 309 w 472"/>
                <a:gd name="T5" fmla="*/ 66 h 802"/>
                <a:gd name="T6" fmla="*/ 357 w 472"/>
                <a:gd name="T7" fmla="*/ 98 h 802"/>
                <a:gd name="T8" fmla="*/ 413 w 472"/>
                <a:gd name="T9" fmla="*/ 162 h 802"/>
                <a:gd name="T10" fmla="*/ 437 w 472"/>
                <a:gd name="T11" fmla="*/ 250 h 802"/>
                <a:gd name="T12" fmla="*/ 397 w 472"/>
                <a:gd name="T13" fmla="*/ 530 h 802"/>
                <a:gd name="T14" fmla="*/ 341 w 472"/>
                <a:gd name="T15" fmla="*/ 634 h 802"/>
                <a:gd name="T16" fmla="*/ 173 w 472"/>
                <a:gd name="T17" fmla="*/ 714 h 802"/>
                <a:gd name="T18" fmla="*/ 77 w 472"/>
                <a:gd name="T19" fmla="*/ 730 h 802"/>
                <a:gd name="T20" fmla="*/ 69 w 472"/>
                <a:gd name="T21" fmla="*/ 802 h 802"/>
                <a:gd name="T22" fmla="*/ 7 w 472"/>
                <a:gd name="T23" fmla="*/ 788 h 802"/>
                <a:gd name="T24" fmla="*/ 5 w 472"/>
                <a:gd name="T25" fmla="*/ 751 h 802"/>
                <a:gd name="T26" fmla="*/ 37 w 472"/>
                <a:gd name="T27" fmla="*/ 722 h 802"/>
                <a:gd name="T28" fmla="*/ 5 w 472"/>
                <a:gd name="T29" fmla="*/ 670 h 802"/>
                <a:gd name="T30" fmla="*/ 5 w 472"/>
                <a:gd name="T31" fmla="*/ 32 h 80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195"/>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6699"/>
                </a:solidFill>
              </a:endParaRPr>
            </a:p>
          </p:txBody>
        </p:sp>
        <p:grpSp>
          <p:nvGrpSpPr>
            <p:cNvPr id="3081" name="Group 4"/>
            <p:cNvGrpSpPr>
              <a:grpSpLocks/>
            </p:cNvGrpSpPr>
            <p:nvPr/>
          </p:nvGrpSpPr>
          <p:grpSpPr bwMode="auto">
            <a:xfrm rot="14964908" flipH="1">
              <a:off x="104" y="2441"/>
              <a:ext cx="452" cy="444"/>
              <a:chOff x="1727" y="866"/>
              <a:chExt cx="129" cy="157"/>
            </a:xfrm>
          </p:grpSpPr>
          <p:sp>
            <p:nvSpPr>
              <p:cNvPr id="3119" name="Freeform 5"/>
              <p:cNvSpPr>
                <a:spLocks/>
              </p:cNvSpPr>
              <p:nvPr userDrawn="1"/>
            </p:nvSpPr>
            <p:spPr bwMode="ltGray">
              <a:xfrm>
                <a:off x="1727" y="866"/>
                <a:ext cx="41" cy="59"/>
              </a:xfrm>
              <a:custGeom>
                <a:avLst/>
                <a:gdLst>
                  <a:gd name="T0" fmla="*/ 0 w 83"/>
                  <a:gd name="T1" fmla="*/ 1 h 117"/>
                  <a:gd name="T2" fmla="*/ 0 w 83"/>
                  <a:gd name="T3" fmla="*/ 0 h 117"/>
                  <a:gd name="T4" fmla="*/ 0 w 83"/>
                  <a:gd name="T5" fmla="*/ 1 h 117"/>
                  <a:gd name="T6" fmla="*/ 0 w 83"/>
                  <a:gd name="T7" fmla="*/ 1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20" name="Freeform 6"/>
              <p:cNvSpPr>
                <a:spLocks/>
              </p:cNvSpPr>
              <p:nvPr userDrawn="1"/>
            </p:nvSpPr>
            <p:spPr bwMode="ltGray">
              <a:xfrm>
                <a:off x="1786" y="894"/>
                <a:ext cx="70" cy="49"/>
              </a:xfrm>
              <a:custGeom>
                <a:avLst/>
                <a:gdLst>
                  <a:gd name="T0" fmla="*/ 0 w 140"/>
                  <a:gd name="T1" fmla="*/ 1 h 98"/>
                  <a:gd name="T2" fmla="*/ 1 w 140"/>
                  <a:gd name="T3" fmla="*/ 0 h 98"/>
                  <a:gd name="T4" fmla="*/ 1 w 140"/>
                  <a:gd name="T5" fmla="*/ 1 h 98"/>
                  <a:gd name="T6" fmla="*/ 0 w 140"/>
                  <a:gd name="T7" fmla="*/ 1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21" name="Freeform 7"/>
              <p:cNvSpPr>
                <a:spLocks/>
              </p:cNvSpPr>
              <p:nvPr userDrawn="1"/>
            </p:nvSpPr>
            <p:spPr bwMode="ltGray">
              <a:xfrm>
                <a:off x="1772" y="998"/>
                <a:ext cx="73" cy="25"/>
              </a:xfrm>
              <a:custGeom>
                <a:avLst/>
                <a:gdLst>
                  <a:gd name="T0" fmla="*/ 0 w 145"/>
                  <a:gd name="T1" fmla="*/ 1 h 49"/>
                  <a:gd name="T2" fmla="*/ 1 w 145"/>
                  <a:gd name="T3" fmla="*/ 0 h 49"/>
                  <a:gd name="T4" fmla="*/ 1 w 145"/>
                  <a:gd name="T5" fmla="*/ 1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grpSp>
        <p:sp>
          <p:nvSpPr>
            <p:cNvPr id="3082" name="Freeform 8"/>
            <p:cNvSpPr>
              <a:spLocks/>
            </p:cNvSpPr>
            <p:nvPr/>
          </p:nvSpPr>
          <p:spPr bwMode="ltGray">
            <a:xfrm>
              <a:off x="90" y="1736"/>
              <a:ext cx="710" cy="768"/>
            </a:xfrm>
            <a:custGeom>
              <a:avLst/>
              <a:gdLst>
                <a:gd name="T0" fmla="*/ 14 w 710"/>
                <a:gd name="T1" fmla="*/ 416 h 768"/>
                <a:gd name="T2" fmla="*/ 14 w 710"/>
                <a:gd name="T3" fmla="*/ 272 h 768"/>
                <a:gd name="T4" fmla="*/ 102 w 710"/>
                <a:gd name="T5" fmla="*/ 144 h 768"/>
                <a:gd name="T6" fmla="*/ 150 w 710"/>
                <a:gd name="T7" fmla="*/ 96 h 768"/>
                <a:gd name="T8" fmla="*/ 198 w 710"/>
                <a:gd name="T9" fmla="*/ 64 h 768"/>
                <a:gd name="T10" fmla="*/ 350 w 710"/>
                <a:gd name="T11" fmla="*/ 0 h 768"/>
                <a:gd name="T12" fmla="*/ 534 w 710"/>
                <a:gd name="T13" fmla="*/ 8 h 768"/>
                <a:gd name="T14" fmla="*/ 662 w 710"/>
                <a:gd name="T15" fmla="*/ 96 h 768"/>
                <a:gd name="T16" fmla="*/ 710 w 710"/>
                <a:gd name="T17" fmla="*/ 200 h 768"/>
                <a:gd name="T18" fmla="*/ 702 w 710"/>
                <a:gd name="T19" fmla="*/ 400 h 768"/>
                <a:gd name="T20" fmla="*/ 678 w 710"/>
                <a:gd name="T21" fmla="*/ 448 h 768"/>
                <a:gd name="T22" fmla="*/ 550 w 710"/>
                <a:gd name="T23" fmla="*/ 632 h 768"/>
                <a:gd name="T24" fmla="*/ 518 w 710"/>
                <a:gd name="T25" fmla="*/ 656 h 768"/>
                <a:gd name="T26" fmla="*/ 470 w 710"/>
                <a:gd name="T27" fmla="*/ 664 h 768"/>
                <a:gd name="T28" fmla="*/ 518 w 710"/>
                <a:gd name="T29" fmla="*/ 680 h 768"/>
                <a:gd name="T30" fmla="*/ 566 w 710"/>
                <a:gd name="T31" fmla="*/ 696 h 768"/>
                <a:gd name="T32" fmla="*/ 574 w 710"/>
                <a:gd name="T33" fmla="*/ 720 h 768"/>
                <a:gd name="T34" fmla="*/ 526 w 710"/>
                <a:gd name="T35" fmla="*/ 736 h 768"/>
                <a:gd name="T36" fmla="*/ 502 w 710"/>
                <a:gd name="T37" fmla="*/ 752 h 768"/>
                <a:gd name="T38" fmla="*/ 454 w 710"/>
                <a:gd name="T39" fmla="*/ 768 h 768"/>
                <a:gd name="T40" fmla="*/ 438 w 710"/>
                <a:gd name="T41" fmla="*/ 712 h 768"/>
                <a:gd name="T42" fmla="*/ 246 w 710"/>
                <a:gd name="T43" fmla="*/ 688 h 768"/>
                <a:gd name="T44" fmla="*/ 134 w 710"/>
                <a:gd name="T45" fmla="*/ 648 h 768"/>
                <a:gd name="T46" fmla="*/ 110 w 710"/>
                <a:gd name="T47" fmla="*/ 624 h 768"/>
                <a:gd name="T48" fmla="*/ 78 w 710"/>
                <a:gd name="T49" fmla="*/ 576 h 768"/>
                <a:gd name="T50" fmla="*/ 54 w 710"/>
                <a:gd name="T51" fmla="*/ 464 h 768"/>
                <a:gd name="T52" fmla="*/ 30 w 710"/>
                <a:gd name="T53" fmla="*/ 408 h 768"/>
                <a:gd name="T54" fmla="*/ 22 w 710"/>
                <a:gd name="T55" fmla="*/ 384 h 768"/>
                <a:gd name="T56" fmla="*/ 14 w 710"/>
                <a:gd name="T57" fmla="*/ 416 h 76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195"/>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6699"/>
                </a:solidFill>
              </a:endParaRPr>
            </a:p>
          </p:txBody>
        </p:sp>
        <p:grpSp>
          <p:nvGrpSpPr>
            <p:cNvPr id="3083" name="Group 9"/>
            <p:cNvGrpSpPr>
              <a:grpSpLocks/>
            </p:cNvGrpSpPr>
            <p:nvPr/>
          </p:nvGrpSpPr>
          <p:grpSpPr bwMode="auto">
            <a:xfrm rot="416244">
              <a:off x="9" y="1746"/>
              <a:ext cx="1771" cy="1741"/>
              <a:chOff x="41" y="2787"/>
              <a:chExt cx="902" cy="833"/>
            </a:xfrm>
          </p:grpSpPr>
          <p:sp>
            <p:nvSpPr>
              <p:cNvPr id="3110" name="Freeform 10"/>
              <p:cNvSpPr>
                <a:spLocks/>
              </p:cNvSpPr>
              <p:nvPr userDrawn="1"/>
            </p:nvSpPr>
            <p:spPr bwMode="ltGray">
              <a:xfrm rot="373331" flipH="1">
                <a:off x="125" y="2787"/>
                <a:ext cx="313" cy="303"/>
              </a:xfrm>
              <a:custGeom>
                <a:avLst/>
                <a:gdLst>
                  <a:gd name="T0" fmla="*/ 2580 w 217"/>
                  <a:gd name="T1" fmla="*/ 11843 h 210"/>
                  <a:gd name="T2" fmla="*/ 2061 w 217"/>
                  <a:gd name="T3" fmla="*/ 11198 h 210"/>
                  <a:gd name="T4" fmla="*/ 1480 w 217"/>
                  <a:gd name="T5" fmla="*/ 10224 h 210"/>
                  <a:gd name="T6" fmla="*/ 860 w 217"/>
                  <a:gd name="T7" fmla="*/ 8941 h 210"/>
                  <a:gd name="T8" fmla="*/ 264 w 217"/>
                  <a:gd name="T9" fmla="*/ 7605 h 210"/>
                  <a:gd name="T10" fmla="*/ 0 w 217"/>
                  <a:gd name="T11" fmla="*/ 6154 h 210"/>
                  <a:gd name="T12" fmla="*/ 1 w 217"/>
                  <a:gd name="T13" fmla="*/ 4607 h 210"/>
                  <a:gd name="T14" fmla="*/ 508 w 217"/>
                  <a:gd name="T15" fmla="*/ 3193 h 210"/>
                  <a:gd name="T16" fmla="*/ 1525 w 217"/>
                  <a:gd name="T17" fmla="*/ 2003 h 210"/>
                  <a:gd name="T18" fmla="*/ 2544 w 217"/>
                  <a:gd name="T19" fmla="*/ 1241 h 210"/>
                  <a:gd name="T20" fmla="*/ 3377 w 217"/>
                  <a:gd name="T21" fmla="*/ 677 h 210"/>
                  <a:gd name="T22" fmla="*/ 4050 w 217"/>
                  <a:gd name="T23" fmla="*/ 381 h 210"/>
                  <a:gd name="T24" fmla="*/ 4577 w 217"/>
                  <a:gd name="T25" fmla="*/ 264 h 210"/>
                  <a:gd name="T26" fmla="*/ 4952 w 217"/>
                  <a:gd name="T27" fmla="*/ 264 h 210"/>
                  <a:gd name="T28" fmla="*/ 5842 w 217"/>
                  <a:gd name="T29" fmla="*/ 0 h 210"/>
                  <a:gd name="T30" fmla="*/ 8304 w 217"/>
                  <a:gd name="T31" fmla="*/ 469 h 210"/>
                  <a:gd name="T32" fmla="*/ 8990 w 217"/>
                  <a:gd name="T33" fmla="*/ 677 h 210"/>
                  <a:gd name="T34" fmla="*/ 9665 w 217"/>
                  <a:gd name="T35" fmla="*/ 860 h 210"/>
                  <a:gd name="T36" fmla="*/ 10244 w 217"/>
                  <a:gd name="T37" fmla="*/ 1058 h 210"/>
                  <a:gd name="T38" fmla="*/ 10684 w 217"/>
                  <a:gd name="T39" fmla="*/ 1301 h 210"/>
                  <a:gd name="T40" fmla="*/ 11166 w 217"/>
                  <a:gd name="T41" fmla="*/ 1527 h 210"/>
                  <a:gd name="T42" fmla="*/ 11545 w 217"/>
                  <a:gd name="T43" fmla="*/ 1791 h 210"/>
                  <a:gd name="T44" fmla="*/ 11842 w 217"/>
                  <a:gd name="T45" fmla="*/ 2135 h 210"/>
                  <a:gd name="T46" fmla="*/ 12191 w 217"/>
                  <a:gd name="T47" fmla="*/ 2552 h 210"/>
                  <a:gd name="T48" fmla="*/ 11545 w 217"/>
                  <a:gd name="T49" fmla="*/ 2284 h 210"/>
                  <a:gd name="T50" fmla="*/ 10926 w 217"/>
                  <a:gd name="T51" fmla="*/ 2034 h 210"/>
                  <a:gd name="T52" fmla="*/ 10303 w 217"/>
                  <a:gd name="T53" fmla="*/ 1877 h 210"/>
                  <a:gd name="T54" fmla="*/ 9665 w 217"/>
                  <a:gd name="T55" fmla="*/ 1669 h 210"/>
                  <a:gd name="T56" fmla="*/ 9158 w 217"/>
                  <a:gd name="T57" fmla="*/ 1527 h 210"/>
                  <a:gd name="T58" fmla="*/ 8628 w 217"/>
                  <a:gd name="T59" fmla="*/ 1480 h 210"/>
                  <a:gd name="T60" fmla="*/ 8017 w 217"/>
                  <a:gd name="T61" fmla="*/ 1388 h 210"/>
                  <a:gd name="T62" fmla="*/ 7511 w 217"/>
                  <a:gd name="T63" fmla="*/ 1388 h 210"/>
                  <a:gd name="T64" fmla="*/ 7026 w 217"/>
                  <a:gd name="T65" fmla="*/ 1388 h 210"/>
                  <a:gd name="T66" fmla="*/ 6518 w 217"/>
                  <a:gd name="T67" fmla="*/ 1410 h 210"/>
                  <a:gd name="T68" fmla="*/ 5997 w 217"/>
                  <a:gd name="T69" fmla="*/ 1527 h 210"/>
                  <a:gd name="T70" fmla="*/ 5558 w 217"/>
                  <a:gd name="T71" fmla="*/ 1654 h 210"/>
                  <a:gd name="T72" fmla="*/ 5110 w 217"/>
                  <a:gd name="T73" fmla="*/ 1877 h 210"/>
                  <a:gd name="T74" fmla="*/ 4584 w 217"/>
                  <a:gd name="T75" fmla="*/ 2034 h 210"/>
                  <a:gd name="T76" fmla="*/ 4158 w 217"/>
                  <a:gd name="T77" fmla="*/ 2300 h 210"/>
                  <a:gd name="T78" fmla="*/ 3721 w 217"/>
                  <a:gd name="T79" fmla="*/ 2584 h 210"/>
                  <a:gd name="T80" fmla="*/ 2925 w 217"/>
                  <a:gd name="T81" fmla="*/ 3443 h 210"/>
                  <a:gd name="T82" fmla="*/ 2380 w 217"/>
                  <a:gd name="T83" fmla="*/ 4503 h 210"/>
                  <a:gd name="T84" fmla="*/ 2061 w 217"/>
                  <a:gd name="T85" fmla="*/ 5820 h 210"/>
                  <a:gd name="T86" fmla="*/ 1947 w 217"/>
                  <a:gd name="T87" fmla="*/ 7116 h 210"/>
                  <a:gd name="T88" fmla="*/ 1947 w 217"/>
                  <a:gd name="T89" fmla="*/ 8555 h 210"/>
                  <a:gd name="T90" fmla="*/ 2135 w 217"/>
                  <a:gd name="T91" fmla="*/ 9800 h 210"/>
                  <a:gd name="T92" fmla="*/ 2299 w 217"/>
                  <a:gd name="T93" fmla="*/ 10943 h 210"/>
                  <a:gd name="T94" fmla="*/ 2580 w 217"/>
                  <a:gd name="T95" fmla="*/ 11843 h 21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11" name="Freeform 11"/>
              <p:cNvSpPr>
                <a:spLocks/>
              </p:cNvSpPr>
              <p:nvPr userDrawn="1"/>
            </p:nvSpPr>
            <p:spPr bwMode="ltGray">
              <a:xfrm rot="373331" flipH="1">
                <a:off x="41" y="2843"/>
                <a:ext cx="262" cy="308"/>
              </a:xfrm>
              <a:custGeom>
                <a:avLst/>
                <a:gdLst>
                  <a:gd name="T0" fmla="*/ 5997 w 182"/>
                  <a:gd name="T1" fmla="*/ 0 h 213"/>
                  <a:gd name="T2" fmla="*/ 6157 w 182"/>
                  <a:gd name="T3" fmla="*/ 117 h 213"/>
                  <a:gd name="T4" fmla="*/ 6501 w 182"/>
                  <a:gd name="T5" fmla="*/ 473 h 213"/>
                  <a:gd name="T6" fmla="*/ 6992 w 182"/>
                  <a:gd name="T7" fmla="*/ 1063 h 213"/>
                  <a:gd name="T8" fmla="*/ 7552 w 182"/>
                  <a:gd name="T9" fmla="*/ 1923 h 213"/>
                  <a:gd name="T10" fmla="*/ 7981 w 182"/>
                  <a:gd name="T11" fmla="*/ 2990 h 213"/>
                  <a:gd name="T12" fmla="*/ 8266 w 182"/>
                  <a:gd name="T13" fmla="*/ 4407 h 213"/>
                  <a:gd name="T14" fmla="*/ 8266 w 182"/>
                  <a:gd name="T15" fmla="*/ 6080 h 213"/>
                  <a:gd name="T16" fmla="*/ 7920 w 182"/>
                  <a:gd name="T17" fmla="*/ 8054 h 213"/>
                  <a:gd name="T18" fmla="*/ 7726 w 182"/>
                  <a:gd name="T19" fmla="*/ 8604 h 213"/>
                  <a:gd name="T20" fmla="*/ 7486 w 182"/>
                  <a:gd name="T21" fmla="*/ 9058 h 213"/>
                  <a:gd name="T22" fmla="*/ 7228 w 182"/>
                  <a:gd name="T23" fmla="*/ 9554 h 213"/>
                  <a:gd name="T24" fmla="*/ 6880 w 182"/>
                  <a:gd name="T25" fmla="*/ 9990 h 213"/>
                  <a:gd name="T26" fmla="*/ 6416 w 182"/>
                  <a:gd name="T27" fmla="*/ 10407 h 213"/>
                  <a:gd name="T28" fmla="*/ 6035 w 182"/>
                  <a:gd name="T29" fmla="*/ 10722 h 213"/>
                  <a:gd name="T30" fmla="*/ 5626 w 182"/>
                  <a:gd name="T31" fmla="*/ 11027 h 213"/>
                  <a:gd name="T32" fmla="*/ 5044 w 182"/>
                  <a:gd name="T33" fmla="*/ 11272 h 213"/>
                  <a:gd name="T34" fmla="*/ 4516 w 182"/>
                  <a:gd name="T35" fmla="*/ 11393 h 213"/>
                  <a:gd name="T36" fmla="*/ 3989 w 182"/>
                  <a:gd name="T37" fmla="*/ 11538 h 213"/>
                  <a:gd name="T38" fmla="*/ 3374 w 182"/>
                  <a:gd name="T39" fmla="*/ 11646 h 213"/>
                  <a:gd name="T40" fmla="*/ 2715 w 182"/>
                  <a:gd name="T41" fmla="*/ 11646 h 213"/>
                  <a:gd name="T42" fmla="*/ 2010 w 182"/>
                  <a:gd name="T43" fmla="*/ 11538 h 213"/>
                  <a:gd name="T44" fmla="*/ 1378 w 182"/>
                  <a:gd name="T45" fmla="*/ 11393 h 213"/>
                  <a:gd name="T46" fmla="*/ 645 w 182"/>
                  <a:gd name="T47" fmla="*/ 11144 h 213"/>
                  <a:gd name="T48" fmla="*/ 0 w 182"/>
                  <a:gd name="T49" fmla="*/ 10848 h 213"/>
                  <a:gd name="T50" fmla="*/ 616 w 182"/>
                  <a:gd name="T51" fmla="*/ 11272 h 213"/>
                  <a:gd name="T52" fmla="*/ 1221 w 182"/>
                  <a:gd name="T53" fmla="*/ 11538 h 213"/>
                  <a:gd name="T54" fmla="*/ 1838 w 182"/>
                  <a:gd name="T55" fmla="*/ 11824 h 213"/>
                  <a:gd name="T56" fmla="*/ 2354 w 182"/>
                  <a:gd name="T57" fmla="*/ 12031 h 213"/>
                  <a:gd name="T58" fmla="*/ 2894 w 182"/>
                  <a:gd name="T59" fmla="*/ 12203 h 213"/>
                  <a:gd name="T60" fmla="*/ 3488 w 182"/>
                  <a:gd name="T61" fmla="*/ 12272 h 213"/>
                  <a:gd name="T62" fmla="*/ 3995 w 182"/>
                  <a:gd name="T63" fmla="*/ 12293 h 213"/>
                  <a:gd name="T64" fmla="*/ 4540 w 182"/>
                  <a:gd name="T65" fmla="*/ 12293 h 213"/>
                  <a:gd name="T66" fmla="*/ 5021 w 182"/>
                  <a:gd name="T67" fmla="*/ 12272 h 213"/>
                  <a:gd name="T68" fmla="*/ 5502 w 182"/>
                  <a:gd name="T69" fmla="*/ 12157 h 213"/>
                  <a:gd name="T70" fmla="*/ 5918 w 182"/>
                  <a:gd name="T71" fmla="*/ 12031 h 213"/>
                  <a:gd name="T72" fmla="*/ 6360 w 182"/>
                  <a:gd name="T73" fmla="*/ 11909 h 213"/>
                  <a:gd name="T74" fmla="*/ 6762 w 182"/>
                  <a:gd name="T75" fmla="*/ 11762 h 213"/>
                  <a:gd name="T76" fmla="*/ 7142 w 182"/>
                  <a:gd name="T77" fmla="*/ 11499 h 213"/>
                  <a:gd name="T78" fmla="*/ 7486 w 182"/>
                  <a:gd name="T79" fmla="*/ 11272 h 213"/>
                  <a:gd name="T80" fmla="*/ 7804 w 182"/>
                  <a:gd name="T81" fmla="*/ 11027 h 213"/>
                  <a:gd name="T82" fmla="*/ 8688 w 182"/>
                  <a:gd name="T83" fmla="*/ 10163 h 213"/>
                  <a:gd name="T84" fmla="*/ 9298 w 182"/>
                  <a:gd name="T85" fmla="*/ 9309 h 213"/>
                  <a:gd name="T86" fmla="*/ 9659 w 182"/>
                  <a:gd name="T87" fmla="*/ 8320 h 213"/>
                  <a:gd name="T88" fmla="*/ 9857 w 182"/>
                  <a:gd name="T89" fmla="*/ 7415 h 213"/>
                  <a:gd name="T90" fmla="*/ 9976 w 182"/>
                  <a:gd name="T91" fmla="*/ 6438 h 213"/>
                  <a:gd name="T92" fmla="*/ 9976 w 182"/>
                  <a:gd name="T93" fmla="*/ 5472 h 213"/>
                  <a:gd name="T94" fmla="*/ 10024 w 182"/>
                  <a:gd name="T95" fmla="*/ 4569 h 213"/>
                  <a:gd name="T96" fmla="*/ 9495 w 182"/>
                  <a:gd name="T97" fmla="*/ 2666 h 213"/>
                  <a:gd name="T98" fmla="*/ 8598 w 182"/>
                  <a:gd name="T99" fmla="*/ 1187 h 213"/>
                  <a:gd name="T100" fmla="*/ 8279 w 182"/>
                  <a:gd name="T101" fmla="*/ 1063 h 213"/>
                  <a:gd name="T102" fmla="*/ 8099 w 182"/>
                  <a:gd name="T103" fmla="*/ 882 h 213"/>
                  <a:gd name="T104" fmla="*/ 7804 w 182"/>
                  <a:gd name="T105" fmla="*/ 737 h 213"/>
                  <a:gd name="T106" fmla="*/ 7599 w 182"/>
                  <a:gd name="T107" fmla="*/ 636 h 213"/>
                  <a:gd name="T108" fmla="*/ 7261 w 182"/>
                  <a:gd name="T109" fmla="*/ 510 h 213"/>
                  <a:gd name="T110" fmla="*/ 6930 w 182"/>
                  <a:gd name="T111" fmla="*/ 353 h 213"/>
                  <a:gd name="T112" fmla="*/ 6536 w 182"/>
                  <a:gd name="T113" fmla="*/ 169 h 213"/>
                  <a:gd name="T114" fmla="*/ 5997 w 182"/>
                  <a:gd name="T115" fmla="*/ 0 h 21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12" name="Freeform 12"/>
              <p:cNvSpPr>
                <a:spLocks/>
              </p:cNvSpPr>
              <p:nvPr userDrawn="1"/>
            </p:nvSpPr>
            <p:spPr bwMode="ltGray">
              <a:xfrm rot="373331" flipH="1">
                <a:off x="121" y="2907"/>
                <a:ext cx="93" cy="156"/>
              </a:xfrm>
              <a:custGeom>
                <a:avLst/>
                <a:gdLst>
                  <a:gd name="T0" fmla="*/ 3 w 128"/>
                  <a:gd name="T1" fmla="*/ 0 h 217"/>
                  <a:gd name="T2" fmla="*/ 3 w 128"/>
                  <a:gd name="T3" fmla="*/ 1 h 217"/>
                  <a:gd name="T4" fmla="*/ 4 w 128"/>
                  <a:gd name="T5" fmla="*/ 1 h 217"/>
                  <a:gd name="T6" fmla="*/ 4 w 128"/>
                  <a:gd name="T7" fmla="*/ 1 h 217"/>
                  <a:gd name="T8" fmla="*/ 4 w 128"/>
                  <a:gd name="T9" fmla="*/ 2 h 217"/>
                  <a:gd name="T10" fmla="*/ 4 w 128"/>
                  <a:gd name="T11" fmla="*/ 3 h 217"/>
                  <a:gd name="T12" fmla="*/ 4 w 128"/>
                  <a:gd name="T13" fmla="*/ 4 h 217"/>
                  <a:gd name="T14" fmla="*/ 3 w 128"/>
                  <a:gd name="T15" fmla="*/ 4 h 217"/>
                  <a:gd name="T16" fmla="*/ 2 w 128"/>
                  <a:gd name="T17" fmla="*/ 6 h 217"/>
                  <a:gd name="T18" fmla="*/ 1 w 128"/>
                  <a:gd name="T19" fmla="*/ 6 h 217"/>
                  <a:gd name="T20" fmla="*/ 1 w 128"/>
                  <a:gd name="T21" fmla="*/ 6 h 217"/>
                  <a:gd name="T22" fmla="*/ 1 w 128"/>
                  <a:gd name="T23" fmla="*/ 6 h 217"/>
                  <a:gd name="T24" fmla="*/ 1 w 128"/>
                  <a:gd name="T25" fmla="*/ 5 h 217"/>
                  <a:gd name="T26" fmla="*/ 1 w 128"/>
                  <a:gd name="T27" fmla="*/ 5 h 217"/>
                  <a:gd name="T28" fmla="*/ 1 w 128"/>
                  <a:gd name="T29" fmla="*/ 5 h 217"/>
                  <a:gd name="T30" fmla="*/ 0 w 128"/>
                  <a:gd name="T31" fmla="*/ 4 h 217"/>
                  <a:gd name="T32" fmla="*/ 1 w 128"/>
                  <a:gd name="T33" fmla="*/ 4 h 217"/>
                  <a:gd name="T34" fmla="*/ 1 w 128"/>
                  <a:gd name="T35" fmla="*/ 4 h 217"/>
                  <a:gd name="T36" fmla="*/ 1 w 128"/>
                  <a:gd name="T37" fmla="*/ 4 h 217"/>
                  <a:gd name="T38" fmla="*/ 1 w 128"/>
                  <a:gd name="T39" fmla="*/ 4 h 217"/>
                  <a:gd name="T40" fmla="*/ 2 w 128"/>
                  <a:gd name="T41" fmla="*/ 4 h 217"/>
                  <a:gd name="T42" fmla="*/ 3 w 128"/>
                  <a:gd name="T43" fmla="*/ 3 h 217"/>
                  <a:gd name="T44" fmla="*/ 3 w 128"/>
                  <a:gd name="T45" fmla="*/ 2 h 217"/>
                  <a:gd name="T46" fmla="*/ 3 w 128"/>
                  <a:gd name="T47" fmla="*/ 1 h 217"/>
                  <a:gd name="T48" fmla="*/ 3 w 128"/>
                  <a:gd name="T49" fmla="*/ 0 h 21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13" name="Freeform 13"/>
              <p:cNvSpPr>
                <a:spLocks/>
              </p:cNvSpPr>
              <p:nvPr userDrawn="1"/>
            </p:nvSpPr>
            <p:spPr bwMode="ltGray">
              <a:xfrm rot="373331" flipH="1">
                <a:off x="313" y="3110"/>
                <a:ext cx="85" cy="93"/>
              </a:xfrm>
              <a:custGeom>
                <a:avLst/>
                <a:gdLst>
                  <a:gd name="T0" fmla="*/ 2 w 117"/>
                  <a:gd name="T1" fmla="*/ 0 h 132"/>
                  <a:gd name="T2" fmla="*/ 0 w 117"/>
                  <a:gd name="T3" fmla="*/ 1 h 132"/>
                  <a:gd name="T4" fmla="*/ 1 w 117"/>
                  <a:gd name="T5" fmla="*/ 1 h 132"/>
                  <a:gd name="T6" fmla="*/ 1 w 117"/>
                  <a:gd name="T7" fmla="*/ 1 h 132"/>
                  <a:gd name="T8" fmla="*/ 1 w 117"/>
                  <a:gd name="T9" fmla="*/ 1 h 132"/>
                  <a:gd name="T10" fmla="*/ 1 w 117"/>
                  <a:gd name="T11" fmla="*/ 1 h 132"/>
                  <a:gd name="T12" fmla="*/ 2 w 117"/>
                  <a:gd name="T13" fmla="*/ 1 h 132"/>
                  <a:gd name="T14" fmla="*/ 3 w 117"/>
                  <a:gd name="T15" fmla="*/ 1 h 132"/>
                  <a:gd name="T16" fmla="*/ 3 w 117"/>
                  <a:gd name="T17" fmla="*/ 2 h 132"/>
                  <a:gd name="T18" fmla="*/ 4 w 117"/>
                  <a:gd name="T19" fmla="*/ 3 h 132"/>
                  <a:gd name="T20" fmla="*/ 4 w 117"/>
                  <a:gd name="T21" fmla="*/ 3 h 132"/>
                  <a:gd name="T22" fmla="*/ 4 w 117"/>
                  <a:gd name="T23" fmla="*/ 2 h 132"/>
                  <a:gd name="T24" fmla="*/ 4 w 117"/>
                  <a:gd name="T25" fmla="*/ 2 h 132"/>
                  <a:gd name="T26" fmla="*/ 3 w 117"/>
                  <a:gd name="T27" fmla="*/ 1 h 132"/>
                  <a:gd name="T28" fmla="*/ 3 w 117"/>
                  <a:gd name="T29" fmla="*/ 1 h 132"/>
                  <a:gd name="T30" fmla="*/ 3 w 117"/>
                  <a:gd name="T31" fmla="*/ 1 h 132"/>
                  <a:gd name="T32" fmla="*/ 2 w 117"/>
                  <a:gd name="T33" fmla="*/ 1 h 132"/>
                  <a:gd name="T34" fmla="*/ 2 w 117"/>
                  <a:gd name="T35" fmla="*/ 1 h 132"/>
                  <a:gd name="T36" fmla="*/ 2 w 117"/>
                  <a:gd name="T37" fmla="*/ 1 h 132"/>
                  <a:gd name="T38" fmla="*/ 3 w 117"/>
                  <a:gd name="T39" fmla="*/ 1 h 132"/>
                  <a:gd name="T40" fmla="*/ 3 w 117"/>
                  <a:gd name="T41" fmla="*/ 1 h 132"/>
                  <a:gd name="T42" fmla="*/ 3 w 117"/>
                  <a:gd name="T43" fmla="*/ 1 h 132"/>
                  <a:gd name="T44" fmla="*/ 3 w 117"/>
                  <a:gd name="T45" fmla="*/ 1 h 132"/>
                  <a:gd name="T46" fmla="*/ 4 w 117"/>
                  <a:gd name="T47" fmla="*/ 1 h 132"/>
                  <a:gd name="T48" fmla="*/ 4 w 117"/>
                  <a:gd name="T49" fmla="*/ 1 h 132"/>
                  <a:gd name="T50" fmla="*/ 4 w 117"/>
                  <a:gd name="T51" fmla="*/ 1 h 132"/>
                  <a:gd name="T52" fmla="*/ 2 w 117"/>
                  <a:gd name="T53" fmla="*/ 0 h 13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14" name="Freeform 14"/>
              <p:cNvSpPr>
                <a:spLocks/>
              </p:cNvSpPr>
              <p:nvPr userDrawn="1"/>
            </p:nvSpPr>
            <p:spPr bwMode="ltGray">
              <a:xfrm rot="373331" flipH="1">
                <a:off x="289" y="3135"/>
                <a:ext cx="21" cy="55"/>
              </a:xfrm>
              <a:custGeom>
                <a:avLst/>
                <a:gdLst>
                  <a:gd name="T0" fmla="*/ 1 w 29"/>
                  <a:gd name="T1" fmla="*/ 0 h 77"/>
                  <a:gd name="T2" fmla="*/ 1 w 29"/>
                  <a:gd name="T3" fmla="*/ 0 h 77"/>
                  <a:gd name="T4" fmla="*/ 1 w 29"/>
                  <a:gd name="T5" fmla="*/ 1 h 77"/>
                  <a:gd name="T6" fmla="*/ 1 w 29"/>
                  <a:gd name="T7" fmla="*/ 1 h 77"/>
                  <a:gd name="T8" fmla="*/ 1 w 29"/>
                  <a:gd name="T9" fmla="*/ 1 h 77"/>
                  <a:gd name="T10" fmla="*/ 1 w 29"/>
                  <a:gd name="T11" fmla="*/ 1 h 77"/>
                  <a:gd name="T12" fmla="*/ 0 w 29"/>
                  <a:gd name="T13" fmla="*/ 1 h 77"/>
                  <a:gd name="T14" fmla="*/ 1 w 29"/>
                  <a:gd name="T15" fmla="*/ 1 h 77"/>
                  <a:gd name="T16" fmla="*/ 1 w 29"/>
                  <a:gd name="T17" fmla="*/ 2 h 77"/>
                  <a:gd name="T18" fmla="*/ 1 w 29"/>
                  <a:gd name="T19" fmla="*/ 1 h 77"/>
                  <a:gd name="T20" fmla="*/ 1 w 29"/>
                  <a:gd name="T21" fmla="*/ 1 h 77"/>
                  <a:gd name="T22" fmla="*/ 1 w 29"/>
                  <a:gd name="T23" fmla="*/ 1 h 77"/>
                  <a:gd name="T24" fmla="*/ 1 w 29"/>
                  <a:gd name="T25" fmla="*/ 0 h 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grpSp>
            <p:nvGrpSpPr>
              <p:cNvPr id="3115" name="Group 15"/>
              <p:cNvGrpSpPr>
                <a:grpSpLocks/>
              </p:cNvGrpSpPr>
              <p:nvPr userDrawn="1"/>
            </p:nvGrpSpPr>
            <p:grpSpPr bwMode="auto">
              <a:xfrm rot="10886446" flipH="1">
                <a:off x="335" y="3251"/>
                <a:ext cx="608" cy="369"/>
                <a:chOff x="-366" y="1704"/>
                <a:chExt cx="608" cy="369"/>
              </a:xfrm>
            </p:grpSpPr>
            <p:sp>
              <p:nvSpPr>
                <p:cNvPr id="3116" name="Freeform 16"/>
                <p:cNvSpPr>
                  <a:spLocks/>
                </p:cNvSpPr>
                <p:nvPr userDrawn="1"/>
              </p:nvSpPr>
              <p:spPr bwMode="ltGray">
                <a:xfrm rot="4200091">
                  <a:off x="-243" y="1807"/>
                  <a:ext cx="143" cy="390"/>
                </a:xfrm>
                <a:custGeom>
                  <a:avLst/>
                  <a:gdLst>
                    <a:gd name="T0" fmla="*/ 1 w 207"/>
                    <a:gd name="T1" fmla="*/ 1 h 564"/>
                    <a:gd name="T2" fmla="*/ 1 w 207"/>
                    <a:gd name="T3" fmla="*/ 1 h 564"/>
                    <a:gd name="T4" fmla="*/ 1 w 207"/>
                    <a:gd name="T5" fmla="*/ 2 h 564"/>
                    <a:gd name="T6" fmla="*/ 0 w 207"/>
                    <a:gd name="T7" fmla="*/ 2 h 564"/>
                    <a:gd name="T8" fmla="*/ 0 w 207"/>
                    <a:gd name="T9" fmla="*/ 3 h 564"/>
                    <a:gd name="T10" fmla="*/ 1 w 207"/>
                    <a:gd name="T11" fmla="*/ 3 h 564"/>
                    <a:gd name="T12" fmla="*/ 1 w 207"/>
                    <a:gd name="T13" fmla="*/ 4 h 564"/>
                    <a:gd name="T14" fmla="*/ 1 w 207"/>
                    <a:gd name="T15" fmla="*/ 4 h 564"/>
                    <a:gd name="T16" fmla="*/ 1 w 207"/>
                    <a:gd name="T17" fmla="*/ 5 h 564"/>
                    <a:gd name="T18" fmla="*/ 1 w 207"/>
                    <a:gd name="T19" fmla="*/ 6 h 564"/>
                    <a:gd name="T20" fmla="*/ 1 w 207"/>
                    <a:gd name="T21" fmla="*/ 6 h 564"/>
                    <a:gd name="T22" fmla="*/ 1 w 207"/>
                    <a:gd name="T23" fmla="*/ 7 h 564"/>
                    <a:gd name="T24" fmla="*/ 2 w 207"/>
                    <a:gd name="T25" fmla="*/ 8 h 564"/>
                    <a:gd name="T26" fmla="*/ 2 w 207"/>
                    <a:gd name="T27" fmla="*/ 8 h 564"/>
                    <a:gd name="T28" fmla="*/ 3 w 207"/>
                    <a:gd name="T29" fmla="*/ 9 h 564"/>
                    <a:gd name="T30" fmla="*/ 3 w 207"/>
                    <a:gd name="T31" fmla="*/ 9 h 564"/>
                    <a:gd name="T32" fmla="*/ 3 w 207"/>
                    <a:gd name="T33" fmla="*/ 10 h 564"/>
                    <a:gd name="T34" fmla="*/ 3 w 207"/>
                    <a:gd name="T35" fmla="*/ 8 h 564"/>
                    <a:gd name="T36" fmla="*/ 2 w 207"/>
                    <a:gd name="T37" fmla="*/ 8 h 564"/>
                    <a:gd name="T38" fmla="*/ 2 w 207"/>
                    <a:gd name="T39" fmla="*/ 7 h 564"/>
                    <a:gd name="T40" fmla="*/ 1 w 207"/>
                    <a:gd name="T41" fmla="*/ 6 h 564"/>
                    <a:gd name="T42" fmla="*/ 1 w 207"/>
                    <a:gd name="T43" fmla="*/ 6 h 564"/>
                    <a:gd name="T44" fmla="*/ 1 w 207"/>
                    <a:gd name="T45" fmla="*/ 6 h 564"/>
                    <a:gd name="T46" fmla="*/ 1 w 207"/>
                    <a:gd name="T47" fmla="*/ 5 h 564"/>
                    <a:gd name="T48" fmla="*/ 1 w 207"/>
                    <a:gd name="T49" fmla="*/ 4 h 564"/>
                    <a:gd name="T50" fmla="*/ 1 w 207"/>
                    <a:gd name="T51" fmla="*/ 4 h 564"/>
                    <a:gd name="T52" fmla="*/ 1 w 207"/>
                    <a:gd name="T53" fmla="*/ 2 h 564"/>
                    <a:gd name="T54" fmla="*/ 1 w 207"/>
                    <a:gd name="T55" fmla="*/ 1 h 564"/>
                    <a:gd name="T56" fmla="*/ 1 w 207"/>
                    <a:gd name="T57" fmla="*/ 0 h 564"/>
                    <a:gd name="T58" fmla="*/ 1 w 207"/>
                    <a:gd name="T59" fmla="*/ 1 h 5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17" name="Freeform 17"/>
                <p:cNvSpPr>
                  <a:spLocks/>
                </p:cNvSpPr>
                <p:nvPr userDrawn="1"/>
              </p:nvSpPr>
              <p:spPr bwMode="ltGray">
                <a:xfrm rot="4200091">
                  <a:off x="124" y="1761"/>
                  <a:ext cx="33" cy="160"/>
                </a:xfrm>
                <a:custGeom>
                  <a:avLst/>
                  <a:gdLst>
                    <a:gd name="T0" fmla="*/ 0 w 47"/>
                    <a:gd name="T1" fmla="*/ 1 h 232"/>
                    <a:gd name="T2" fmla="*/ 1 w 47"/>
                    <a:gd name="T3" fmla="*/ 1 h 232"/>
                    <a:gd name="T4" fmla="*/ 1 w 47"/>
                    <a:gd name="T5" fmla="*/ 2 h 232"/>
                    <a:gd name="T6" fmla="*/ 1 w 47"/>
                    <a:gd name="T7" fmla="*/ 3 h 232"/>
                    <a:gd name="T8" fmla="*/ 1 w 47"/>
                    <a:gd name="T9" fmla="*/ 4 h 232"/>
                    <a:gd name="T10" fmla="*/ 1 w 47"/>
                    <a:gd name="T11" fmla="*/ 4 h 232"/>
                    <a:gd name="T12" fmla="*/ 1 w 47"/>
                    <a:gd name="T13" fmla="*/ 3 h 232"/>
                    <a:gd name="T14" fmla="*/ 1 w 47"/>
                    <a:gd name="T15" fmla="*/ 2 h 232"/>
                    <a:gd name="T16" fmla="*/ 1 w 47"/>
                    <a:gd name="T17" fmla="*/ 2 h 232"/>
                    <a:gd name="T18" fmla="*/ 1 w 47"/>
                    <a:gd name="T19" fmla="*/ 1 h 232"/>
                    <a:gd name="T20" fmla="*/ 1 w 47"/>
                    <a:gd name="T21" fmla="*/ 1 h 232"/>
                    <a:gd name="T22" fmla="*/ 1 w 47"/>
                    <a:gd name="T23" fmla="*/ 1 h 232"/>
                    <a:gd name="T24" fmla="*/ 1 w 47"/>
                    <a:gd name="T25" fmla="*/ 1 h 232"/>
                    <a:gd name="T26" fmla="*/ 1 w 47"/>
                    <a:gd name="T27" fmla="*/ 0 h 232"/>
                    <a:gd name="T28" fmla="*/ 0 w 47"/>
                    <a:gd name="T29" fmla="*/ 1 h 2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18" name="Freeform 18"/>
                <p:cNvSpPr>
                  <a:spLocks/>
                </p:cNvSpPr>
                <p:nvPr userDrawn="1"/>
              </p:nvSpPr>
              <p:spPr bwMode="ltGray">
                <a:xfrm rot="4200091">
                  <a:off x="199" y="1720"/>
                  <a:ext cx="60" cy="27"/>
                </a:xfrm>
                <a:custGeom>
                  <a:avLst/>
                  <a:gdLst>
                    <a:gd name="T0" fmla="*/ 1 w 87"/>
                    <a:gd name="T1" fmla="*/ 1 h 40"/>
                    <a:gd name="T2" fmla="*/ 1 w 87"/>
                    <a:gd name="T3" fmla="*/ 1 h 40"/>
                    <a:gd name="T4" fmla="*/ 1 w 87"/>
                    <a:gd name="T5" fmla="*/ 1 h 40"/>
                    <a:gd name="T6" fmla="*/ 1 w 87"/>
                    <a:gd name="T7" fmla="*/ 1 h 40"/>
                    <a:gd name="T8" fmla="*/ 1 w 87"/>
                    <a:gd name="T9" fmla="*/ 1 h 40"/>
                    <a:gd name="T10" fmla="*/ 1 w 87"/>
                    <a:gd name="T11" fmla="*/ 1 h 40"/>
                    <a:gd name="T12" fmla="*/ 1 w 87"/>
                    <a:gd name="T13" fmla="*/ 1 h 40"/>
                    <a:gd name="T14" fmla="*/ 1 w 87"/>
                    <a:gd name="T15" fmla="*/ 0 h 40"/>
                    <a:gd name="T16" fmla="*/ 0 w 87"/>
                    <a:gd name="T17" fmla="*/ 1 h 40"/>
                    <a:gd name="T18" fmla="*/ 1 w 87"/>
                    <a:gd name="T19" fmla="*/ 1 h 40"/>
                    <a:gd name="T20" fmla="*/ 1 w 87"/>
                    <a:gd name="T21" fmla="*/ 1 h 40"/>
                    <a:gd name="T22" fmla="*/ 1 w 87"/>
                    <a:gd name="T23" fmla="*/ 1 h 40"/>
                    <a:gd name="T24" fmla="*/ 1 w 87"/>
                    <a:gd name="T25" fmla="*/ 1 h 40"/>
                    <a:gd name="T26" fmla="*/ 1 w 87"/>
                    <a:gd name="T27" fmla="*/ 1 h 40"/>
                    <a:gd name="T28" fmla="*/ 1 w 87"/>
                    <a:gd name="T29" fmla="*/ 1 h 40"/>
                    <a:gd name="T30" fmla="*/ 1 w 87"/>
                    <a:gd name="T31" fmla="*/ 1 h 40"/>
                    <a:gd name="T32" fmla="*/ 1 w 87"/>
                    <a:gd name="T33" fmla="*/ 1 h 40"/>
                    <a:gd name="T34" fmla="*/ 1 w 87"/>
                    <a:gd name="T35" fmla="*/ 1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grpSp>
        </p:grpSp>
        <p:grpSp>
          <p:nvGrpSpPr>
            <p:cNvPr id="3084" name="Group 19"/>
            <p:cNvGrpSpPr>
              <a:grpSpLocks/>
            </p:cNvGrpSpPr>
            <p:nvPr/>
          </p:nvGrpSpPr>
          <p:grpSpPr bwMode="auto">
            <a:xfrm rot="6248562">
              <a:off x="343" y="3854"/>
              <a:ext cx="392" cy="424"/>
              <a:chOff x="1727" y="866"/>
              <a:chExt cx="129" cy="157"/>
            </a:xfrm>
          </p:grpSpPr>
          <p:sp>
            <p:nvSpPr>
              <p:cNvPr id="3107" name="Freeform 20"/>
              <p:cNvSpPr>
                <a:spLocks/>
              </p:cNvSpPr>
              <p:nvPr userDrawn="1"/>
            </p:nvSpPr>
            <p:spPr bwMode="ltGray">
              <a:xfrm>
                <a:off x="1727" y="866"/>
                <a:ext cx="41" cy="59"/>
              </a:xfrm>
              <a:custGeom>
                <a:avLst/>
                <a:gdLst>
                  <a:gd name="T0" fmla="*/ 0 w 83"/>
                  <a:gd name="T1" fmla="*/ 1 h 117"/>
                  <a:gd name="T2" fmla="*/ 0 w 83"/>
                  <a:gd name="T3" fmla="*/ 0 h 117"/>
                  <a:gd name="T4" fmla="*/ 0 w 83"/>
                  <a:gd name="T5" fmla="*/ 1 h 117"/>
                  <a:gd name="T6" fmla="*/ 0 w 83"/>
                  <a:gd name="T7" fmla="*/ 1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08" name="Freeform 21"/>
              <p:cNvSpPr>
                <a:spLocks/>
              </p:cNvSpPr>
              <p:nvPr userDrawn="1"/>
            </p:nvSpPr>
            <p:spPr bwMode="ltGray">
              <a:xfrm>
                <a:off x="1786" y="894"/>
                <a:ext cx="70" cy="49"/>
              </a:xfrm>
              <a:custGeom>
                <a:avLst/>
                <a:gdLst>
                  <a:gd name="T0" fmla="*/ 0 w 140"/>
                  <a:gd name="T1" fmla="*/ 1 h 98"/>
                  <a:gd name="T2" fmla="*/ 1 w 140"/>
                  <a:gd name="T3" fmla="*/ 0 h 98"/>
                  <a:gd name="T4" fmla="*/ 1 w 140"/>
                  <a:gd name="T5" fmla="*/ 1 h 98"/>
                  <a:gd name="T6" fmla="*/ 0 w 140"/>
                  <a:gd name="T7" fmla="*/ 1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09" name="Freeform 22"/>
              <p:cNvSpPr>
                <a:spLocks/>
              </p:cNvSpPr>
              <p:nvPr userDrawn="1"/>
            </p:nvSpPr>
            <p:spPr bwMode="ltGray">
              <a:xfrm>
                <a:off x="1772" y="998"/>
                <a:ext cx="73" cy="25"/>
              </a:xfrm>
              <a:custGeom>
                <a:avLst/>
                <a:gdLst>
                  <a:gd name="T0" fmla="*/ 0 w 145"/>
                  <a:gd name="T1" fmla="*/ 1 h 49"/>
                  <a:gd name="T2" fmla="*/ 1 w 145"/>
                  <a:gd name="T3" fmla="*/ 0 h 49"/>
                  <a:gd name="T4" fmla="*/ 1 w 145"/>
                  <a:gd name="T5" fmla="*/ 1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grpSp>
        <p:grpSp>
          <p:nvGrpSpPr>
            <p:cNvPr id="3085" name="Group 23"/>
            <p:cNvGrpSpPr>
              <a:grpSpLocks/>
            </p:cNvGrpSpPr>
            <p:nvPr/>
          </p:nvGrpSpPr>
          <p:grpSpPr bwMode="auto">
            <a:xfrm rot="5003157">
              <a:off x="249" y="1102"/>
              <a:ext cx="412" cy="500"/>
              <a:chOff x="1727" y="866"/>
              <a:chExt cx="129" cy="157"/>
            </a:xfrm>
          </p:grpSpPr>
          <p:sp>
            <p:nvSpPr>
              <p:cNvPr id="3104" name="Freeform 24"/>
              <p:cNvSpPr>
                <a:spLocks/>
              </p:cNvSpPr>
              <p:nvPr userDrawn="1"/>
            </p:nvSpPr>
            <p:spPr bwMode="ltGray">
              <a:xfrm>
                <a:off x="1727" y="866"/>
                <a:ext cx="41" cy="59"/>
              </a:xfrm>
              <a:custGeom>
                <a:avLst/>
                <a:gdLst>
                  <a:gd name="T0" fmla="*/ 0 w 83"/>
                  <a:gd name="T1" fmla="*/ 1 h 117"/>
                  <a:gd name="T2" fmla="*/ 0 w 83"/>
                  <a:gd name="T3" fmla="*/ 0 h 117"/>
                  <a:gd name="T4" fmla="*/ 0 w 83"/>
                  <a:gd name="T5" fmla="*/ 1 h 117"/>
                  <a:gd name="T6" fmla="*/ 0 w 83"/>
                  <a:gd name="T7" fmla="*/ 1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05" name="Freeform 25"/>
              <p:cNvSpPr>
                <a:spLocks/>
              </p:cNvSpPr>
              <p:nvPr userDrawn="1"/>
            </p:nvSpPr>
            <p:spPr bwMode="ltGray">
              <a:xfrm>
                <a:off x="1786" y="894"/>
                <a:ext cx="70" cy="49"/>
              </a:xfrm>
              <a:custGeom>
                <a:avLst/>
                <a:gdLst>
                  <a:gd name="T0" fmla="*/ 0 w 140"/>
                  <a:gd name="T1" fmla="*/ 1 h 98"/>
                  <a:gd name="T2" fmla="*/ 1 w 140"/>
                  <a:gd name="T3" fmla="*/ 0 h 98"/>
                  <a:gd name="T4" fmla="*/ 1 w 140"/>
                  <a:gd name="T5" fmla="*/ 1 h 98"/>
                  <a:gd name="T6" fmla="*/ 0 w 140"/>
                  <a:gd name="T7" fmla="*/ 1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06" name="Freeform 26"/>
              <p:cNvSpPr>
                <a:spLocks/>
              </p:cNvSpPr>
              <p:nvPr userDrawn="1"/>
            </p:nvSpPr>
            <p:spPr bwMode="ltGray">
              <a:xfrm>
                <a:off x="1772" y="998"/>
                <a:ext cx="73" cy="25"/>
              </a:xfrm>
              <a:custGeom>
                <a:avLst/>
                <a:gdLst>
                  <a:gd name="T0" fmla="*/ 0 w 145"/>
                  <a:gd name="T1" fmla="*/ 1 h 49"/>
                  <a:gd name="T2" fmla="*/ 1 w 145"/>
                  <a:gd name="T3" fmla="*/ 0 h 49"/>
                  <a:gd name="T4" fmla="*/ 1 w 145"/>
                  <a:gd name="T5" fmla="*/ 1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grpSp>
        <p:grpSp>
          <p:nvGrpSpPr>
            <p:cNvPr id="3086" name="Group 27"/>
            <p:cNvGrpSpPr>
              <a:grpSpLocks/>
            </p:cNvGrpSpPr>
            <p:nvPr/>
          </p:nvGrpSpPr>
          <p:grpSpPr bwMode="auto">
            <a:xfrm>
              <a:off x="815" y="0"/>
              <a:ext cx="345" cy="367"/>
              <a:chOff x="1727" y="866"/>
              <a:chExt cx="129" cy="157"/>
            </a:xfrm>
          </p:grpSpPr>
          <p:sp>
            <p:nvSpPr>
              <p:cNvPr id="3101" name="Freeform 28"/>
              <p:cNvSpPr>
                <a:spLocks/>
              </p:cNvSpPr>
              <p:nvPr userDrawn="1"/>
            </p:nvSpPr>
            <p:spPr bwMode="ltGray">
              <a:xfrm>
                <a:off x="1727" y="866"/>
                <a:ext cx="41" cy="59"/>
              </a:xfrm>
              <a:custGeom>
                <a:avLst/>
                <a:gdLst>
                  <a:gd name="T0" fmla="*/ 0 w 83"/>
                  <a:gd name="T1" fmla="*/ 1 h 117"/>
                  <a:gd name="T2" fmla="*/ 0 w 83"/>
                  <a:gd name="T3" fmla="*/ 0 h 117"/>
                  <a:gd name="T4" fmla="*/ 0 w 83"/>
                  <a:gd name="T5" fmla="*/ 1 h 117"/>
                  <a:gd name="T6" fmla="*/ 0 w 83"/>
                  <a:gd name="T7" fmla="*/ 1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02" name="Freeform 29"/>
              <p:cNvSpPr>
                <a:spLocks/>
              </p:cNvSpPr>
              <p:nvPr userDrawn="1"/>
            </p:nvSpPr>
            <p:spPr bwMode="ltGray">
              <a:xfrm>
                <a:off x="1786" y="894"/>
                <a:ext cx="70" cy="49"/>
              </a:xfrm>
              <a:custGeom>
                <a:avLst/>
                <a:gdLst>
                  <a:gd name="T0" fmla="*/ 0 w 140"/>
                  <a:gd name="T1" fmla="*/ 1 h 98"/>
                  <a:gd name="T2" fmla="*/ 1 w 140"/>
                  <a:gd name="T3" fmla="*/ 0 h 98"/>
                  <a:gd name="T4" fmla="*/ 1 w 140"/>
                  <a:gd name="T5" fmla="*/ 1 h 98"/>
                  <a:gd name="T6" fmla="*/ 0 w 140"/>
                  <a:gd name="T7" fmla="*/ 1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03" name="Freeform 30"/>
              <p:cNvSpPr>
                <a:spLocks/>
              </p:cNvSpPr>
              <p:nvPr userDrawn="1"/>
            </p:nvSpPr>
            <p:spPr bwMode="ltGray">
              <a:xfrm>
                <a:off x="1772" y="998"/>
                <a:ext cx="73" cy="25"/>
              </a:xfrm>
              <a:custGeom>
                <a:avLst/>
                <a:gdLst>
                  <a:gd name="T0" fmla="*/ 0 w 145"/>
                  <a:gd name="T1" fmla="*/ 1 h 49"/>
                  <a:gd name="T2" fmla="*/ 1 w 145"/>
                  <a:gd name="T3" fmla="*/ 0 h 49"/>
                  <a:gd name="T4" fmla="*/ 1 w 145"/>
                  <a:gd name="T5" fmla="*/ 1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grpSp>
        <p:sp>
          <p:nvSpPr>
            <p:cNvPr id="3087" name="Freeform 31"/>
            <p:cNvSpPr>
              <a:spLocks/>
            </p:cNvSpPr>
            <p:nvPr/>
          </p:nvSpPr>
          <p:spPr bwMode="ltGray">
            <a:xfrm>
              <a:off x="87" y="94"/>
              <a:ext cx="699" cy="756"/>
            </a:xfrm>
            <a:custGeom>
              <a:avLst/>
              <a:gdLst>
                <a:gd name="T0" fmla="*/ 1 w 699"/>
                <a:gd name="T1" fmla="*/ 392 h 756"/>
                <a:gd name="T2" fmla="*/ 3 w 699"/>
                <a:gd name="T3" fmla="*/ 252 h 756"/>
                <a:gd name="T4" fmla="*/ 21 w 699"/>
                <a:gd name="T5" fmla="*/ 210 h 756"/>
                <a:gd name="T6" fmla="*/ 29 w 699"/>
                <a:gd name="T7" fmla="*/ 182 h 756"/>
                <a:gd name="T8" fmla="*/ 39 w 699"/>
                <a:gd name="T9" fmla="*/ 154 h 756"/>
                <a:gd name="T10" fmla="*/ 51 w 699"/>
                <a:gd name="T11" fmla="*/ 138 h 756"/>
                <a:gd name="T12" fmla="*/ 111 w 699"/>
                <a:gd name="T13" fmla="*/ 74 h 756"/>
                <a:gd name="T14" fmla="*/ 169 w 699"/>
                <a:gd name="T15" fmla="*/ 30 h 756"/>
                <a:gd name="T16" fmla="*/ 225 w 699"/>
                <a:gd name="T17" fmla="*/ 10 h 756"/>
                <a:gd name="T18" fmla="*/ 249 w 699"/>
                <a:gd name="T19" fmla="*/ 4 h 756"/>
                <a:gd name="T20" fmla="*/ 265 w 699"/>
                <a:gd name="T21" fmla="*/ 0 h 756"/>
                <a:gd name="T22" fmla="*/ 357 w 699"/>
                <a:gd name="T23" fmla="*/ 2 h 756"/>
                <a:gd name="T24" fmla="*/ 385 w 699"/>
                <a:gd name="T25" fmla="*/ 6 h 756"/>
                <a:gd name="T26" fmla="*/ 489 w 699"/>
                <a:gd name="T27" fmla="*/ 40 h 756"/>
                <a:gd name="T28" fmla="*/ 619 w 699"/>
                <a:gd name="T29" fmla="*/ 128 h 756"/>
                <a:gd name="T30" fmla="*/ 653 w 699"/>
                <a:gd name="T31" fmla="*/ 178 h 756"/>
                <a:gd name="T32" fmla="*/ 693 w 699"/>
                <a:gd name="T33" fmla="*/ 322 h 756"/>
                <a:gd name="T34" fmla="*/ 687 w 699"/>
                <a:gd name="T35" fmla="*/ 434 h 756"/>
                <a:gd name="T36" fmla="*/ 665 w 699"/>
                <a:gd name="T37" fmla="*/ 538 h 756"/>
                <a:gd name="T38" fmla="*/ 639 w 699"/>
                <a:gd name="T39" fmla="*/ 564 h 756"/>
                <a:gd name="T40" fmla="*/ 631 w 699"/>
                <a:gd name="T41" fmla="*/ 580 h 756"/>
                <a:gd name="T42" fmla="*/ 607 w 699"/>
                <a:gd name="T43" fmla="*/ 588 h 756"/>
                <a:gd name="T44" fmla="*/ 473 w 699"/>
                <a:gd name="T45" fmla="*/ 664 h 756"/>
                <a:gd name="T46" fmla="*/ 449 w 699"/>
                <a:gd name="T47" fmla="*/ 678 h 756"/>
                <a:gd name="T48" fmla="*/ 405 w 699"/>
                <a:gd name="T49" fmla="*/ 684 h 756"/>
                <a:gd name="T50" fmla="*/ 375 w 699"/>
                <a:gd name="T51" fmla="*/ 690 h 756"/>
                <a:gd name="T52" fmla="*/ 267 w 699"/>
                <a:gd name="T53" fmla="*/ 684 h 756"/>
                <a:gd name="T54" fmla="*/ 259 w 699"/>
                <a:gd name="T55" fmla="*/ 722 h 756"/>
                <a:gd name="T56" fmla="*/ 241 w 699"/>
                <a:gd name="T57" fmla="*/ 756 h 756"/>
                <a:gd name="T58" fmla="*/ 185 w 699"/>
                <a:gd name="T59" fmla="*/ 728 h 756"/>
                <a:gd name="T60" fmla="*/ 163 w 699"/>
                <a:gd name="T61" fmla="*/ 720 h 756"/>
                <a:gd name="T62" fmla="*/ 151 w 699"/>
                <a:gd name="T63" fmla="*/ 716 h 756"/>
                <a:gd name="T64" fmla="*/ 195 w 699"/>
                <a:gd name="T65" fmla="*/ 674 h 756"/>
                <a:gd name="T66" fmla="*/ 211 w 699"/>
                <a:gd name="T67" fmla="*/ 644 h 756"/>
                <a:gd name="T68" fmla="*/ 209 w 699"/>
                <a:gd name="T69" fmla="*/ 626 h 756"/>
                <a:gd name="T70" fmla="*/ 195 w 699"/>
                <a:gd name="T71" fmla="*/ 620 h 756"/>
                <a:gd name="T72" fmla="*/ 165 w 699"/>
                <a:gd name="T73" fmla="*/ 596 h 756"/>
                <a:gd name="T74" fmla="*/ 99 w 699"/>
                <a:gd name="T75" fmla="*/ 534 h 756"/>
                <a:gd name="T76" fmla="*/ 61 w 699"/>
                <a:gd name="T77" fmla="*/ 506 h 756"/>
                <a:gd name="T78" fmla="*/ 23 w 699"/>
                <a:gd name="T79" fmla="*/ 470 h 756"/>
                <a:gd name="T80" fmla="*/ 7 w 699"/>
                <a:gd name="T81" fmla="*/ 434 h 756"/>
                <a:gd name="T82" fmla="*/ 5 w 699"/>
                <a:gd name="T83" fmla="*/ 396 h 756"/>
                <a:gd name="T84" fmla="*/ 1 w 699"/>
                <a:gd name="T85" fmla="*/ 392 h 75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195"/>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6699"/>
                </a:solidFill>
              </a:endParaRPr>
            </a:p>
          </p:txBody>
        </p:sp>
        <p:sp>
          <p:nvSpPr>
            <p:cNvPr id="3088" name="Freeform 32"/>
            <p:cNvSpPr>
              <a:spLocks/>
            </p:cNvSpPr>
            <p:nvPr/>
          </p:nvSpPr>
          <p:spPr bwMode="ltGray">
            <a:xfrm rot="828663">
              <a:off x="242" y="3404"/>
              <a:ext cx="132" cy="167"/>
            </a:xfrm>
            <a:custGeom>
              <a:avLst/>
              <a:gdLst>
                <a:gd name="T0" fmla="*/ 0 w 109"/>
                <a:gd name="T1" fmla="*/ 0 h 156"/>
                <a:gd name="T2" fmla="*/ 40 w 109"/>
                <a:gd name="T3" fmla="*/ 1 h 156"/>
                <a:gd name="T4" fmla="*/ 151 w 109"/>
                <a:gd name="T5" fmla="*/ 5 h 156"/>
                <a:gd name="T6" fmla="*/ 302 w 109"/>
                <a:gd name="T7" fmla="*/ 24 h 156"/>
                <a:gd name="T8" fmla="*/ 478 w 109"/>
                <a:gd name="T9" fmla="*/ 51 h 156"/>
                <a:gd name="T10" fmla="*/ 639 w 109"/>
                <a:gd name="T11" fmla="*/ 93 h 156"/>
                <a:gd name="T12" fmla="*/ 786 w 109"/>
                <a:gd name="T13" fmla="*/ 151 h 156"/>
                <a:gd name="T14" fmla="*/ 878 w 109"/>
                <a:gd name="T15" fmla="*/ 228 h 156"/>
                <a:gd name="T16" fmla="*/ 899 w 109"/>
                <a:gd name="T17" fmla="*/ 334 h 156"/>
                <a:gd name="T18" fmla="*/ 856 w 109"/>
                <a:gd name="T19" fmla="*/ 334 h 156"/>
                <a:gd name="T20" fmla="*/ 814 w 109"/>
                <a:gd name="T21" fmla="*/ 334 h 156"/>
                <a:gd name="T22" fmla="*/ 765 w 109"/>
                <a:gd name="T23" fmla="*/ 334 h 156"/>
                <a:gd name="T24" fmla="*/ 707 w 109"/>
                <a:gd name="T25" fmla="*/ 324 h 156"/>
                <a:gd name="T26" fmla="*/ 666 w 109"/>
                <a:gd name="T27" fmla="*/ 323 h 156"/>
                <a:gd name="T28" fmla="*/ 613 w 109"/>
                <a:gd name="T29" fmla="*/ 318 h 156"/>
                <a:gd name="T30" fmla="*/ 541 w 109"/>
                <a:gd name="T31" fmla="*/ 306 h 156"/>
                <a:gd name="T32" fmla="*/ 478 w 109"/>
                <a:gd name="T33" fmla="*/ 295 h 156"/>
                <a:gd name="T34" fmla="*/ 436 w 109"/>
                <a:gd name="T35" fmla="*/ 267 h 156"/>
                <a:gd name="T36" fmla="*/ 436 w 109"/>
                <a:gd name="T37" fmla="*/ 237 h 156"/>
                <a:gd name="T38" fmla="*/ 458 w 109"/>
                <a:gd name="T39" fmla="*/ 204 h 156"/>
                <a:gd name="T40" fmla="*/ 481 w 109"/>
                <a:gd name="T41" fmla="*/ 168 h 156"/>
                <a:gd name="T42" fmla="*/ 458 w 109"/>
                <a:gd name="T43" fmla="*/ 132 h 156"/>
                <a:gd name="T44" fmla="*/ 395 w 109"/>
                <a:gd name="T45" fmla="*/ 91 h 156"/>
                <a:gd name="T46" fmla="*/ 258 w 109"/>
                <a:gd name="T47" fmla="*/ 49 h 156"/>
                <a:gd name="T48" fmla="*/ 0 w 109"/>
                <a:gd name="T49" fmla="*/ 0 h 1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089" name="Freeform 33"/>
            <p:cNvSpPr>
              <a:spLocks/>
            </p:cNvSpPr>
            <p:nvPr/>
          </p:nvSpPr>
          <p:spPr bwMode="ltGray">
            <a:xfrm rot="828663">
              <a:off x="266" y="3592"/>
              <a:ext cx="66" cy="43"/>
            </a:xfrm>
            <a:custGeom>
              <a:avLst/>
              <a:gdLst>
                <a:gd name="T0" fmla="*/ 0 w 54"/>
                <a:gd name="T1" fmla="*/ 0 h 40"/>
                <a:gd name="T2" fmla="*/ 1 w 54"/>
                <a:gd name="T3" fmla="*/ 1 h 40"/>
                <a:gd name="T4" fmla="*/ 53 w 54"/>
                <a:gd name="T5" fmla="*/ 3 h 40"/>
                <a:gd name="T6" fmla="*/ 119 w 54"/>
                <a:gd name="T7" fmla="*/ 19 h 40"/>
                <a:gd name="T8" fmla="*/ 197 w 54"/>
                <a:gd name="T9" fmla="*/ 26 h 40"/>
                <a:gd name="T10" fmla="*/ 264 w 54"/>
                <a:gd name="T11" fmla="*/ 32 h 40"/>
                <a:gd name="T12" fmla="*/ 335 w 54"/>
                <a:gd name="T13" fmla="*/ 37 h 40"/>
                <a:gd name="T14" fmla="*/ 409 w 54"/>
                <a:gd name="T15" fmla="*/ 40 h 40"/>
                <a:gd name="T16" fmla="*/ 493 w 54"/>
                <a:gd name="T17" fmla="*/ 34 h 40"/>
                <a:gd name="T18" fmla="*/ 483 w 54"/>
                <a:gd name="T19" fmla="*/ 55 h 40"/>
                <a:gd name="T20" fmla="*/ 455 w 54"/>
                <a:gd name="T21" fmla="*/ 73 h 40"/>
                <a:gd name="T22" fmla="*/ 403 w 54"/>
                <a:gd name="T23" fmla="*/ 84 h 40"/>
                <a:gd name="T24" fmla="*/ 331 w 54"/>
                <a:gd name="T25" fmla="*/ 88 h 40"/>
                <a:gd name="T26" fmla="*/ 254 w 54"/>
                <a:gd name="T27" fmla="*/ 87 h 40"/>
                <a:gd name="T28" fmla="*/ 170 w 54"/>
                <a:gd name="T29" fmla="*/ 71 h 40"/>
                <a:gd name="T30" fmla="*/ 89 w 54"/>
                <a:gd name="T31" fmla="*/ 46 h 40"/>
                <a:gd name="T32" fmla="*/ 0 w 54"/>
                <a:gd name="T33" fmla="*/ 0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090" name="Freeform 34"/>
            <p:cNvSpPr>
              <a:spLocks/>
            </p:cNvSpPr>
            <p:nvPr/>
          </p:nvSpPr>
          <p:spPr bwMode="ltGray">
            <a:xfrm>
              <a:off x="11" y="4110"/>
              <a:ext cx="118" cy="209"/>
            </a:xfrm>
            <a:custGeom>
              <a:avLst/>
              <a:gdLst>
                <a:gd name="T0" fmla="*/ 0 w 118"/>
                <a:gd name="T1" fmla="*/ 0 h 209"/>
                <a:gd name="T2" fmla="*/ 6 w 118"/>
                <a:gd name="T3" fmla="*/ 8 h 209"/>
                <a:gd name="T4" fmla="*/ 15 w 118"/>
                <a:gd name="T5" fmla="*/ 19 h 209"/>
                <a:gd name="T6" fmla="*/ 26 w 118"/>
                <a:gd name="T7" fmla="*/ 33 h 209"/>
                <a:gd name="T8" fmla="*/ 38 w 118"/>
                <a:gd name="T9" fmla="*/ 51 h 209"/>
                <a:gd name="T10" fmla="*/ 54 w 118"/>
                <a:gd name="T11" fmla="*/ 72 h 209"/>
                <a:gd name="T12" fmla="*/ 67 w 118"/>
                <a:gd name="T13" fmla="*/ 94 h 209"/>
                <a:gd name="T14" fmla="*/ 79 w 118"/>
                <a:gd name="T15" fmla="*/ 119 h 209"/>
                <a:gd name="T16" fmla="*/ 87 w 118"/>
                <a:gd name="T17" fmla="*/ 146 h 209"/>
                <a:gd name="T18" fmla="*/ 94 w 118"/>
                <a:gd name="T19" fmla="*/ 175 h 209"/>
                <a:gd name="T20" fmla="*/ 91 w 118"/>
                <a:gd name="T21" fmla="*/ 209 h 209"/>
                <a:gd name="T22" fmla="*/ 118 w 118"/>
                <a:gd name="T23" fmla="*/ 209 h 209"/>
                <a:gd name="T24" fmla="*/ 117 w 118"/>
                <a:gd name="T25" fmla="*/ 177 h 209"/>
                <a:gd name="T26" fmla="*/ 104 w 118"/>
                <a:gd name="T27" fmla="*/ 119 h 209"/>
                <a:gd name="T28" fmla="*/ 82 w 118"/>
                <a:gd name="T29" fmla="*/ 69 h 209"/>
                <a:gd name="T30" fmla="*/ 47 w 118"/>
                <a:gd name="T31" fmla="*/ 27 h 209"/>
                <a:gd name="T32" fmla="*/ 0 w 118"/>
                <a:gd name="T33" fmla="*/ 0 h 20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091" name="Freeform 35"/>
            <p:cNvSpPr>
              <a:spLocks/>
            </p:cNvSpPr>
            <p:nvPr/>
          </p:nvSpPr>
          <p:spPr bwMode="ltGray">
            <a:xfrm>
              <a:off x="0" y="3968"/>
              <a:ext cx="130" cy="128"/>
            </a:xfrm>
            <a:custGeom>
              <a:avLst/>
              <a:gdLst>
                <a:gd name="T0" fmla="*/ 103 w 130"/>
                <a:gd name="T1" fmla="*/ 0 h 128"/>
                <a:gd name="T2" fmla="*/ 130 w 130"/>
                <a:gd name="T3" fmla="*/ 128 h 128"/>
                <a:gd name="T4" fmla="*/ 125 w 130"/>
                <a:gd name="T5" fmla="*/ 126 h 128"/>
                <a:gd name="T6" fmla="*/ 111 w 130"/>
                <a:gd name="T7" fmla="*/ 121 h 128"/>
                <a:gd name="T8" fmla="*/ 92 w 130"/>
                <a:gd name="T9" fmla="*/ 111 h 128"/>
                <a:gd name="T10" fmla="*/ 68 w 130"/>
                <a:gd name="T11" fmla="*/ 103 h 128"/>
                <a:gd name="T12" fmla="*/ 41 w 130"/>
                <a:gd name="T13" fmla="*/ 94 h 128"/>
                <a:gd name="T14" fmla="*/ 19 w 130"/>
                <a:gd name="T15" fmla="*/ 90 h 128"/>
                <a:gd name="T16" fmla="*/ 0 w 130"/>
                <a:gd name="T17" fmla="*/ 93 h 128"/>
                <a:gd name="T18" fmla="*/ 0 w 130"/>
                <a:gd name="T19" fmla="*/ 72 h 128"/>
                <a:gd name="T20" fmla="*/ 12 w 130"/>
                <a:gd name="T21" fmla="*/ 70 h 128"/>
                <a:gd name="T22" fmla="*/ 24 w 130"/>
                <a:gd name="T23" fmla="*/ 66 h 128"/>
                <a:gd name="T24" fmla="*/ 38 w 130"/>
                <a:gd name="T25" fmla="*/ 66 h 128"/>
                <a:gd name="T26" fmla="*/ 51 w 130"/>
                <a:gd name="T27" fmla="*/ 67 h 128"/>
                <a:gd name="T28" fmla="*/ 65 w 130"/>
                <a:gd name="T29" fmla="*/ 70 h 128"/>
                <a:gd name="T30" fmla="*/ 78 w 130"/>
                <a:gd name="T31" fmla="*/ 78 h 128"/>
                <a:gd name="T32" fmla="*/ 81 w 130"/>
                <a:gd name="T33" fmla="*/ 74 h 128"/>
                <a:gd name="T34" fmla="*/ 81 w 130"/>
                <a:gd name="T35" fmla="*/ 58 h 128"/>
                <a:gd name="T36" fmla="*/ 82 w 130"/>
                <a:gd name="T37" fmla="*/ 37 h 128"/>
                <a:gd name="T38" fmla="*/ 82 w 130"/>
                <a:gd name="T39" fmla="*/ 29 h 128"/>
                <a:gd name="T40" fmla="*/ 80 w 130"/>
                <a:gd name="T41" fmla="*/ 29 h 128"/>
                <a:gd name="T42" fmla="*/ 77 w 130"/>
                <a:gd name="T43" fmla="*/ 27 h 128"/>
                <a:gd name="T44" fmla="*/ 76 w 130"/>
                <a:gd name="T45" fmla="*/ 22 h 128"/>
                <a:gd name="T46" fmla="*/ 75 w 130"/>
                <a:gd name="T47" fmla="*/ 19 h 128"/>
                <a:gd name="T48" fmla="*/ 76 w 130"/>
                <a:gd name="T49" fmla="*/ 15 h 128"/>
                <a:gd name="T50" fmla="*/ 79 w 130"/>
                <a:gd name="T51" fmla="*/ 10 h 128"/>
                <a:gd name="T52" fmla="*/ 89 w 130"/>
                <a:gd name="T53" fmla="*/ 6 h 128"/>
                <a:gd name="T54" fmla="*/ 103 w 130"/>
                <a:gd name="T55" fmla="*/ 0 h 12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092" name="Freeform 36"/>
            <p:cNvSpPr>
              <a:spLocks/>
            </p:cNvSpPr>
            <p:nvPr/>
          </p:nvSpPr>
          <p:spPr bwMode="ltGray">
            <a:xfrm>
              <a:off x="0" y="3949"/>
              <a:ext cx="47" cy="86"/>
            </a:xfrm>
            <a:custGeom>
              <a:avLst/>
              <a:gdLst>
                <a:gd name="T0" fmla="*/ 37 w 47"/>
                <a:gd name="T1" fmla="*/ 0 h 86"/>
                <a:gd name="T2" fmla="*/ 15 w 47"/>
                <a:gd name="T3" fmla="*/ 37 h 86"/>
                <a:gd name="T4" fmla="*/ 0 w 47"/>
                <a:gd name="T5" fmla="*/ 59 h 86"/>
                <a:gd name="T6" fmla="*/ 0 w 47"/>
                <a:gd name="T7" fmla="*/ 86 h 86"/>
                <a:gd name="T8" fmla="*/ 8 w 47"/>
                <a:gd name="T9" fmla="*/ 82 h 86"/>
                <a:gd name="T10" fmla="*/ 20 w 47"/>
                <a:gd name="T11" fmla="*/ 73 h 86"/>
                <a:gd name="T12" fmla="*/ 33 w 47"/>
                <a:gd name="T13" fmla="*/ 63 h 86"/>
                <a:gd name="T14" fmla="*/ 42 w 47"/>
                <a:gd name="T15" fmla="*/ 51 h 86"/>
                <a:gd name="T16" fmla="*/ 47 w 47"/>
                <a:gd name="T17" fmla="*/ 36 h 86"/>
                <a:gd name="T18" fmla="*/ 46 w 47"/>
                <a:gd name="T19" fmla="*/ 19 h 86"/>
                <a:gd name="T20" fmla="*/ 37 w 47"/>
                <a:gd name="T21" fmla="*/ 0 h 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093" name="Freeform 37"/>
            <p:cNvSpPr>
              <a:spLocks/>
            </p:cNvSpPr>
            <p:nvPr/>
          </p:nvSpPr>
          <p:spPr bwMode="ltGray">
            <a:xfrm>
              <a:off x="0" y="3239"/>
              <a:ext cx="497" cy="740"/>
            </a:xfrm>
            <a:custGeom>
              <a:avLst/>
              <a:gdLst>
                <a:gd name="T0" fmla="*/ 0 w 497"/>
                <a:gd name="T1" fmla="*/ 13 h 740"/>
                <a:gd name="T2" fmla="*/ 41 w 497"/>
                <a:gd name="T3" fmla="*/ 4 h 740"/>
                <a:gd name="T4" fmla="*/ 101 w 497"/>
                <a:gd name="T5" fmla="*/ 0 h 740"/>
                <a:gd name="T6" fmla="*/ 170 w 497"/>
                <a:gd name="T7" fmla="*/ 4 h 740"/>
                <a:gd name="T8" fmla="*/ 248 w 497"/>
                <a:gd name="T9" fmla="*/ 21 h 740"/>
                <a:gd name="T10" fmla="*/ 323 w 497"/>
                <a:gd name="T11" fmla="*/ 50 h 740"/>
                <a:gd name="T12" fmla="*/ 382 w 497"/>
                <a:gd name="T13" fmla="*/ 90 h 740"/>
                <a:gd name="T14" fmla="*/ 428 w 497"/>
                <a:gd name="T15" fmla="*/ 141 h 740"/>
                <a:gd name="T16" fmla="*/ 463 w 497"/>
                <a:gd name="T17" fmla="*/ 199 h 740"/>
                <a:gd name="T18" fmla="*/ 485 w 497"/>
                <a:gd name="T19" fmla="*/ 262 h 740"/>
                <a:gd name="T20" fmla="*/ 496 w 497"/>
                <a:gd name="T21" fmla="*/ 327 h 740"/>
                <a:gd name="T22" fmla="*/ 497 w 497"/>
                <a:gd name="T23" fmla="*/ 396 h 740"/>
                <a:gd name="T24" fmla="*/ 487 w 497"/>
                <a:gd name="T25" fmla="*/ 462 h 740"/>
                <a:gd name="T26" fmla="*/ 470 w 497"/>
                <a:gd name="T27" fmla="*/ 527 h 740"/>
                <a:gd name="T28" fmla="*/ 443 w 497"/>
                <a:gd name="T29" fmla="*/ 586 h 740"/>
                <a:gd name="T30" fmla="*/ 406 w 497"/>
                <a:gd name="T31" fmla="*/ 639 h 740"/>
                <a:gd name="T32" fmla="*/ 364 w 497"/>
                <a:gd name="T33" fmla="*/ 683 h 740"/>
                <a:gd name="T34" fmla="*/ 315 w 497"/>
                <a:gd name="T35" fmla="*/ 715 h 740"/>
                <a:gd name="T36" fmla="*/ 259 w 497"/>
                <a:gd name="T37" fmla="*/ 736 h 740"/>
                <a:gd name="T38" fmla="*/ 198 w 497"/>
                <a:gd name="T39" fmla="*/ 740 h 740"/>
                <a:gd name="T40" fmla="*/ 131 w 497"/>
                <a:gd name="T41" fmla="*/ 727 h 740"/>
                <a:gd name="T42" fmla="*/ 167 w 497"/>
                <a:gd name="T43" fmla="*/ 728 h 740"/>
                <a:gd name="T44" fmla="*/ 204 w 497"/>
                <a:gd name="T45" fmla="*/ 718 h 740"/>
                <a:gd name="T46" fmla="*/ 238 w 497"/>
                <a:gd name="T47" fmla="*/ 700 h 740"/>
                <a:gd name="T48" fmla="*/ 272 w 497"/>
                <a:gd name="T49" fmla="*/ 670 h 740"/>
                <a:gd name="T50" fmla="*/ 304 w 497"/>
                <a:gd name="T51" fmla="*/ 635 h 740"/>
                <a:gd name="T52" fmla="*/ 333 w 497"/>
                <a:gd name="T53" fmla="*/ 594 h 740"/>
                <a:gd name="T54" fmla="*/ 358 w 497"/>
                <a:gd name="T55" fmla="*/ 549 h 740"/>
                <a:gd name="T56" fmla="*/ 381 w 497"/>
                <a:gd name="T57" fmla="*/ 500 h 740"/>
                <a:gd name="T58" fmla="*/ 396 w 497"/>
                <a:gd name="T59" fmla="*/ 449 h 740"/>
                <a:gd name="T60" fmla="*/ 408 w 497"/>
                <a:gd name="T61" fmla="*/ 397 h 740"/>
                <a:gd name="T62" fmla="*/ 414 w 497"/>
                <a:gd name="T63" fmla="*/ 346 h 740"/>
                <a:gd name="T64" fmla="*/ 412 w 497"/>
                <a:gd name="T65" fmla="*/ 296 h 740"/>
                <a:gd name="T66" fmla="*/ 402 w 497"/>
                <a:gd name="T67" fmla="*/ 251 h 740"/>
                <a:gd name="T68" fmla="*/ 384 w 497"/>
                <a:gd name="T69" fmla="*/ 208 h 740"/>
                <a:gd name="T70" fmla="*/ 357 w 497"/>
                <a:gd name="T71" fmla="*/ 172 h 740"/>
                <a:gd name="T72" fmla="*/ 320 w 497"/>
                <a:gd name="T73" fmla="*/ 142 h 740"/>
                <a:gd name="T74" fmla="*/ 260 w 497"/>
                <a:gd name="T75" fmla="*/ 107 h 740"/>
                <a:gd name="T76" fmla="*/ 203 w 497"/>
                <a:gd name="T77" fmla="*/ 82 h 740"/>
                <a:gd name="T78" fmla="*/ 154 w 497"/>
                <a:gd name="T79" fmla="*/ 65 h 740"/>
                <a:gd name="T80" fmla="*/ 108 w 497"/>
                <a:gd name="T81" fmla="*/ 56 h 740"/>
                <a:gd name="T82" fmla="*/ 68 w 497"/>
                <a:gd name="T83" fmla="*/ 55 h 740"/>
                <a:gd name="T84" fmla="*/ 32 w 497"/>
                <a:gd name="T85" fmla="*/ 61 h 740"/>
                <a:gd name="T86" fmla="*/ 0 w 497"/>
                <a:gd name="T87" fmla="*/ 70 h 740"/>
                <a:gd name="T88" fmla="*/ 0 w 497"/>
                <a:gd name="T89" fmla="*/ 13 h 74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094" name="Freeform 38"/>
            <p:cNvSpPr>
              <a:spLocks/>
            </p:cNvSpPr>
            <p:nvPr/>
          </p:nvSpPr>
          <p:spPr bwMode="ltGray">
            <a:xfrm rot="1584153">
              <a:off x="20" y="410"/>
              <a:ext cx="344" cy="245"/>
            </a:xfrm>
            <a:custGeom>
              <a:avLst/>
              <a:gdLst>
                <a:gd name="T0" fmla="*/ 0 w 257"/>
                <a:gd name="T1" fmla="*/ 0 h 237"/>
                <a:gd name="T2" fmla="*/ 0 w 257"/>
                <a:gd name="T3" fmla="*/ 36 h 237"/>
                <a:gd name="T4" fmla="*/ 67 w 257"/>
                <a:gd name="T5" fmla="*/ 72 h 237"/>
                <a:gd name="T6" fmla="*/ 154 w 257"/>
                <a:gd name="T7" fmla="*/ 109 h 237"/>
                <a:gd name="T8" fmla="*/ 276 w 257"/>
                <a:gd name="T9" fmla="*/ 141 h 237"/>
                <a:gd name="T10" fmla="*/ 446 w 257"/>
                <a:gd name="T11" fmla="*/ 171 h 237"/>
                <a:gd name="T12" fmla="*/ 661 w 257"/>
                <a:gd name="T13" fmla="*/ 203 h 237"/>
                <a:gd name="T14" fmla="*/ 937 w 257"/>
                <a:gd name="T15" fmla="*/ 232 h 237"/>
                <a:gd name="T16" fmla="*/ 1254 w 257"/>
                <a:gd name="T17" fmla="*/ 256 h 237"/>
                <a:gd name="T18" fmla="*/ 1662 w 257"/>
                <a:gd name="T19" fmla="*/ 280 h 237"/>
                <a:gd name="T20" fmla="*/ 2123 w 257"/>
                <a:gd name="T21" fmla="*/ 299 h 237"/>
                <a:gd name="T22" fmla="*/ 2615 w 257"/>
                <a:gd name="T23" fmla="*/ 315 h 237"/>
                <a:gd name="T24" fmla="*/ 3224 w 257"/>
                <a:gd name="T25" fmla="*/ 329 h 237"/>
                <a:gd name="T26" fmla="*/ 3888 w 257"/>
                <a:gd name="T27" fmla="*/ 337 h 237"/>
                <a:gd name="T28" fmla="*/ 4647 w 257"/>
                <a:gd name="T29" fmla="*/ 341 h 237"/>
                <a:gd name="T30" fmla="*/ 5432 w 257"/>
                <a:gd name="T31" fmla="*/ 340 h 237"/>
                <a:gd name="T32" fmla="*/ 6350 w 257"/>
                <a:gd name="T33" fmla="*/ 335 h 237"/>
                <a:gd name="T34" fmla="*/ 5545 w 257"/>
                <a:gd name="T35" fmla="*/ 327 h 237"/>
                <a:gd name="T36" fmla="*/ 4811 w 257"/>
                <a:gd name="T37" fmla="*/ 316 h 237"/>
                <a:gd name="T38" fmla="*/ 4202 w 257"/>
                <a:gd name="T39" fmla="*/ 305 h 237"/>
                <a:gd name="T40" fmla="*/ 3657 w 257"/>
                <a:gd name="T41" fmla="*/ 294 h 237"/>
                <a:gd name="T42" fmla="*/ 3160 w 257"/>
                <a:gd name="T43" fmla="*/ 279 h 237"/>
                <a:gd name="T44" fmla="*/ 2769 w 257"/>
                <a:gd name="T45" fmla="*/ 262 h 237"/>
                <a:gd name="T46" fmla="*/ 2408 w 257"/>
                <a:gd name="T47" fmla="*/ 244 h 237"/>
                <a:gd name="T48" fmla="*/ 2069 w 257"/>
                <a:gd name="T49" fmla="*/ 223 h 237"/>
                <a:gd name="T50" fmla="*/ 1764 w 257"/>
                <a:gd name="T51" fmla="*/ 203 h 237"/>
                <a:gd name="T52" fmla="*/ 1515 w 257"/>
                <a:gd name="T53" fmla="*/ 179 h 237"/>
                <a:gd name="T54" fmla="*/ 1302 w 257"/>
                <a:gd name="T55" fmla="*/ 155 h 237"/>
                <a:gd name="T56" fmla="*/ 1069 w 257"/>
                <a:gd name="T57" fmla="*/ 126 h 237"/>
                <a:gd name="T58" fmla="*/ 815 w 257"/>
                <a:gd name="T59" fmla="*/ 99 h 237"/>
                <a:gd name="T60" fmla="*/ 572 w 257"/>
                <a:gd name="T61" fmla="*/ 69 h 237"/>
                <a:gd name="T62" fmla="*/ 289 w 257"/>
                <a:gd name="T63" fmla="*/ 35 h 237"/>
                <a:gd name="T64" fmla="*/ 0 w 257"/>
                <a:gd name="T65" fmla="*/ 0 h 2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095" name="Freeform 39"/>
            <p:cNvSpPr>
              <a:spLocks/>
            </p:cNvSpPr>
            <p:nvPr/>
          </p:nvSpPr>
          <p:spPr bwMode="ltGray">
            <a:xfrm rot="1584153">
              <a:off x="242" y="756"/>
              <a:ext cx="167" cy="115"/>
            </a:xfrm>
            <a:custGeom>
              <a:avLst/>
              <a:gdLst>
                <a:gd name="T0" fmla="*/ 2048 w 124"/>
                <a:gd name="T1" fmla="*/ 0 h 110"/>
                <a:gd name="T2" fmla="*/ 3274 w 124"/>
                <a:gd name="T3" fmla="*/ 176 h 110"/>
                <a:gd name="T4" fmla="*/ 3181 w 124"/>
                <a:gd name="T5" fmla="*/ 175 h 110"/>
                <a:gd name="T6" fmla="*/ 2826 w 124"/>
                <a:gd name="T7" fmla="*/ 171 h 110"/>
                <a:gd name="T8" fmla="*/ 2362 w 124"/>
                <a:gd name="T9" fmla="*/ 166 h 110"/>
                <a:gd name="T10" fmla="*/ 1805 w 124"/>
                <a:gd name="T11" fmla="*/ 162 h 110"/>
                <a:gd name="T12" fmla="*/ 1188 w 124"/>
                <a:gd name="T13" fmla="*/ 159 h 110"/>
                <a:gd name="T14" fmla="*/ 675 w 124"/>
                <a:gd name="T15" fmla="*/ 160 h 110"/>
                <a:gd name="T16" fmla="*/ 240 w 124"/>
                <a:gd name="T17" fmla="*/ 167 h 110"/>
                <a:gd name="T18" fmla="*/ 0 w 124"/>
                <a:gd name="T19" fmla="*/ 179 h 110"/>
                <a:gd name="T20" fmla="*/ 98 w 124"/>
                <a:gd name="T21" fmla="*/ 160 h 110"/>
                <a:gd name="T22" fmla="*/ 215 w 124"/>
                <a:gd name="T23" fmla="*/ 145 h 110"/>
                <a:gd name="T24" fmla="*/ 435 w 124"/>
                <a:gd name="T25" fmla="*/ 134 h 110"/>
                <a:gd name="T26" fmla="*/ 675 w 124"/>
                <a:gd name="T27" fmla="*/ 124 h 110"/>
                <a:gd name="T28" fmla="*/ 956 w 124"/>
                <a:gd name="T29" fmla="*/ 117 h 110"/>
                <a:gd name="T30" fmla="*/ 1235 w 124"/>
                <a:gd name="T31" fmla="*/ 116 h 110"/>
                <a:gd name="T32" fmla="*/ 1549 w 124"/>
                <a:gd name="T33" fmla="*/ 116 h 110"/>
                <a:gd name="T34" fmla="*/ 1904 w 124"/>
                <a:gd name="T35" fmla="*/ 121 h 110"/>
                <a:gd name="T36" fmla="*/ 1929 w 124"/>
                <a:gd name="T37" fmla="*/ 116 h 110"/>
                <a:gd name="T38" fmla="*/ 1852 w 124"/>
                <a:gd name="T39" fmla="*/ 93 h 110"/>
                <a:gd name="T40" fmla="*/ 1767 w 124"/>
                <a:gd name="T41" fmla="*/ 62 h 110"/>
                <a:gd name="T42" fmla="*/ 1735 w 124"/>
                <a:gd name="T43" fmla="*/ 49 h 110"/>
                <a:gd name="T44" fmla="*/ 1663 w 124"/>
                <a:gd name="T45" fmla="*/ 49 h 110"/>
                <a:gd name="T46" fmla="*/ 1600 w 124"/>
                <a:gd name="T47" fmla="*/ 47 h 110"/>
                <a:gd name="T48" fmla="*/ 1549 w 124"/>
                <a:gd name="T49" fmla="*/ 41 h 110"/>
                <a:gd name="T50" fmla="*/ 1521 w 124"/>
                <a:gd name="T51" fmla="*/ 35 h 110"/>
                <a:gd name="T52" fmla="*/ 1521 w 124"/>
                <a:gd name="T53" fmla="*/ 30 h 110"/>
                <a:gd name="T54" fmla="*/ 1549 w 124"/>
                <a:gd name="T55" fmla="*/ 25 h 110"/>
                <a:gd name="T56" fmla="*/ 1754 w 124"/>
                <a:gd name="T57" fmla="*/ 8 h 110"/>
                <a:gd name="T58" fmla="*/ 2048 w 124"/>
                <a:gd name="T59" fmla="*/ 0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096" name="Freeform 40"/>
            <p:cNvSpPr>
              <a:spLocks/>
            </p:cNvSpPr>
            <p:nvPr/>
          </p:nvSpPr>
          <p:spPr bwMode="ltGray">
            <a:xfrm rot="1584153">
              <a:off x="574" y="286"/>
              <a:ext cx="147" cy="160"/>
            </a:xfrm>
            <a:custGeom>
              <a:avLst/>
              <a:gdLst>
                <a:gd name="T0" fmla="*/ 0 w 109"/>
                <a:gd name="T1" fmla="*/ 0 h 156"/>
                <a:gd name="T2" fmla="*/ 132 w 109"/>
                <a:gd name="T3" fmla="*/ 1 h 156"/>
                <a:gd name="T4" fmla="*/ 471 w 109"/>
                <a:gd name="T5" fmla="*/ 5 h 156"/>
                <a:gd name="T6" fmla="*/ 984 w 109"/>
                <a:gd name="T7" fmla="*/ 12 h 156"/>
                <a:gd name="T8" fmla="*/ 1556 w 109"/>
                <a:gd name="T9" fmla="*/ 35 h 156"/>
                <a:gd name="T10" fmla="*/ 2098 w 109"/>
                <a:gd name="T11" fmla="*/ 55 h 156"/>
                <a:gd name="T12" fmla="*/ 2573 w 109"/>
                <a:gd name="T13" fmla="*/ 93 h 156"/>
                <a:gd name="T14" fmla="*/ 2864 w 109"/>
                <a:gd name="T15" fmla="*/ 142 h 156"/>
                <a:gd name="T16" fmla="*/ 2921 w 109"/>
                <a:gd name="T17" fmla="*/ 206 h 156"/>
                <a:gd name="T18" fmla="*/ 2829 w 109"/>
                <a:gd name="T19" fmla="*/ 206 h 156"/>
                <a:gd name="T20" fmla="*/ 2673 w 109"/>
                <a:gd name="T21" fmla="*/ 206 h 156"/>
                <a:gd name="T22" fmla="*/ 2492 w 109"/>
                <a:gd name="T23" fmla="*/ 206 h 156"/>
                <a:gd name="T24" fmla="*/ 2328 w 109"/>
                <a:gd name="T25" fmla="*/ 203 h 156"/>
                <a:gd name="T26" fmla="*/ 2166 w 109"/>
                <a:gd name="T27" fmla="*/ 202 h 156"/>
                <a:gd name="T28" fmla="*/ 1984 w 109"/>
                <a:gd name="T29" fmla="*/ 198 h 156"/>
                <a:gd name="T30" fmla="*/ 1767 w 109"/>
                <a:gd name="T31" fmla="*/ 192 h 156"/>
                <a:gd name="T32" fmla="*/ 1556 w 109"/>
                <a:gd name="T33" fmla="*/ 184 h 156"/>
                <a:gd name="T34" fmla="*/ 1415 w 109"/>
                <a:gd name="T35" fmla="*/ 166 h 156"/>
                <a:gd name="T36" fmla="*/ 1415 w 109"/>
                <a:gd name="T37" fmla="*/ 146 h 156"/>
                <a:gd name="T38" fmla="*/ 1512 w 109"/>
                <a:gd name="T39" fmla="*/ 128 h 156"/>
                <a:gd name="T40" fmla="*/ 1602 w 109"/>
                <a:gd name="T41" fmla="*/ 104 h 156"/>
                <a:gd name="T42" fmla="*/ 1512 w 109"/>
                <a:gd name="T43" fmla="*/ 84 h 156"/>
                <a:gd name="T44" fmla="*/ 1297 w 109"/>
                <a:gd name="T45" fmla="*/ 54 h 156"/>
                <a:gd name="T46" fmla="*/ 844 w 109"/>
                <a:gd name="T47" fmla="*/ 34 h 156"/>
                <a:gd name="T48" fmla="*/ 0 w 109"/>
                <a:gd name="T49" fmla="*/ 0 h 1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097" name="Freeform 41"/>
            <p:cNvSpPr>
              <a:spLocks/>
            </p:cNvSpPr>
            <p:nvPr/>
          </p:nvSpPr>
          <p:spPr bwMode="ltGray">
            <a:xfrm rot="1584153">
              <a:off x="236" y="721"/>
              <a:ext cx="62" cy="97"/>
            </a:xfrm>
            <a:custGeom>
              <a:avLst/>
              <a:gdLst>
                <a:gd name="T0" fmla="*/ 842 w 46"/>
                <a:gd name="T1" fmla="*/ 0 h 94"/>
                <a:gd name="T2" fmla="*/ 534 w 46"/>
                <a:gd name="T3" fmla="*/ 51 h 94"/>
                <a:gd name="T4" fmla="*/ 396 w 46"/>
                <a:gd name="T5" fmla="*/ 86 h 94"/>
                <a:gd name="T6" fmla="*/ 294 w 46"/>
                <a:gd name="T7" fmla="*/ 112 h 94"/>
                <a:gd name="T8" fmla="*/ 0 w 46"/>
                <a:gd name="T9" fmla="*/ 132 h 94"/>
                <a:gd name="T10" fmla="*/ 323 w 46"/>
                <a:gd name="T11" fmla="*/ 124 h 94"/>
                <a:gd name="T12" fmla="*/ 625 w 46"/>
                <a:gd name="T13" fmla="*/ 114 h 94"/>
                <a:gd name="T14" fmla="*/ 846 w 46"/>
                <a:gd name="T15" fmla="*/ 97 h 94"/>
                <a:gd name="T16" fmla="*/ 1065 w 46"/>
                <a:gd name="T17" fmla="*/ 79 h 94"/>
                <a:gd name="T18" fmla="*/ 1212 w 46"/>
                <a:gd name="T19" fmla="*/ 63 h 94"/>
                <a:gd name="T20" fmla="*/ 1227 w 46"/>
                <a:gd name="T21" fmla="*/ 41 h 94"/>
                <a:gd name="T22" fmla="*/ 1135 w 46"/>
                <a:gd name="T23" fmla="*/ 15 h 94"/>
                <a:gd name="T24" fmla="*/ 842 w 46"/>
                <a:gd name="T25" fmla="*/ 0 h 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098" name="Freeform 42"/>
            <p:cNvSpPr>
              <a:spLocks/>
            </p:cNvSpPr>
            <p:nvPr/>
          </p:nvSpPr>
          <p:spPr bwMode="ltGray">
            <a:xfrm rot="1584153">
              <a:off x="585" y="466"/>
              <a:ext cx="72" cy="41"/>
            </a:xfrm>
            <a:custGeom>
              <a:avLst/>
              <a:gdLst>
                <a:gd name="T0" fmla="*/ 0 w 54"/>
                <a:gd name="T1" fmla="*/ 0 h 40"/>
                <a:gd name="T2" fmla="*/ 1 w 54"/>
                <a:gd name="T3" fmla="*/ 1 h 40"/>
                <a:gd name="T4" fmla="*/ 151 w 54"/>
                <a:gd name="T5" fmla="*/ 3 h 40"/>
                <a:gd name="T6" fmla="*/ 305 w 54"/>
                <a:gd name="T7" fmla="*/ 8 h 40"/>
                <a:gd name="T8" fmla="*/ 491 w 54"/>
                <a:gd name="T9" fmla="*/ 12 h 40"/>
                <a:gd name="T10" fmla="*/ 692 w 54"/>
                <a:gd name="T11" fmla="*/ 15 h 40"/>
                <a:gd name="T12" fmla="*/ 908 w 54"/>
                <a:gd name="T13" fmla="*/ 17 h 40"/>
                <a:gd name="T14" fmla="*/ 1079 w 54"/>
                <a:gd name="T15" fmla="*/ 18 h 40"/>
                <a:gd name="T16" fmla="*/ 1280 w 54"/>
                <a:gd name="T17" fmla="*/ 16 h 40"/>
                <a:gd name="T18" fmla="*/ 1264 w 54"/>
                <a:gd name="T19" fmla="*/ 36 h 40"/>
                <a:gd name="T20" fmla="*/ 1193 w 54"/>
                <a:gd name="T21" fmla="*/ 44 h 40"/>
                <a:gd name="T22" fmla="*/ 1051 w 54"/>
                <a:gd name="T23" fmla="*/ 49 h 40"/>
                <a:gd name="T24" fmla="*/ 873 w 54"/>
                <a:gd name="T25" fmla="*/ 51 h 40"/>
                <a:gd name="T26" fmla="*/ 655 w 54"/>
                <a:gd name="T27" fmla="*/ 50 h 40"/>
                <a:gd name="T28" fmla="*/ 443 w 54"/>
                <a:gd name="T29" fmla="*/ 43 h 40"/>
                <a:gd name="T30" fmla="*/ 229 w 54"/>
                <a:gd name="T31" fmla="*/ 31 h 40"/>
                <a:gd name="T32" fmla="*/ 0 w 54"/>
                <a:gd name="T33" fmla="*/ 0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099" name="Freeform 43"/>
            <p:cNvSpPr>
              <a:spLocks/>
            </p:cNvSpPr>
            <p:nvPr/>
          </p:nvSpPr>
          <p:spPr bwMode="ltGray">
            <a:xfrm>
              <a:off x="0" y="886"/>
              <a:ext cx="360" cy="650"/>
            </a:xfrm>
            <a:custGeom>
              <a:avLst/>
              <a:gdLst>
                <a:gd name="T0" fmla="*/ 264 w 360"/>
                <a:gd name="T1" fmla="*/ 0 h 650"/>
                <a:gd name="T2" fmla="*/ 269 w 360"/>
                <a:gd name="T3" fmla="*/ 9 h 650"/>
                <a:gd name="T4" fmla="*/ 277 w 360"/>
                <a:gd name="T5" fmla="*/ 22 h 650"/>
                <a:gd name="T6" fmla="*/ 286 w 360"/>
                <a:gd name="T7" fmla="*/ 39 h 650"/>
                <a:gd name="T8" fmla="*/ 297 w 360"/>
                <a:gd name="T9" fmla="*/ 58 h 650"/>
                <a:gd name="T10" fmla="*/ 309 w 360"/>
                <a:gd name="T11" fmla="*/ 83 h 650"/>
                <a:gd name="T12" fmla="*/ 319 w 360"/>
                <a:gd name="T13" fmla="*/ 108 h 650"/>
                <a:gd name="T14" fmla="*/ 329 w 360"/>
                <a:gd name="T15" fmla="*/ 136 h 650"/>
                <a:gd name="T16" fmla="*/ 333 w 360"/>
                <a:gd name="T17" fmla="*/ 163 h 650"/>
                <a:gd name="T18" fmla="*/ 336 w 360"/>
                <a:gd name="T19" fmla="*/ 193 h 650"/>
                <a:gd name="T20" fmla="*/ 332 w 360"/>
                <a:gd name="T21" fmla="*/ 223 h 650"/>
                <a:gd name="T22" fmla="*/ 323 w 360"/>
                <a:gd name="T23" fmla="*/ 255 h 650"/>
                <a:gd name="T24" fmla="*/ 310 w 360"/>
                <a:gd name="T25" fmla="*/ 285 h 650"/>
                <a:gd name="T26" fmla="*/ 287 w 360"/>
                <a:gd name="T27" fmla="*/ 315 h 650"/>
                <a:gd name="T28" fmla="*/ 257 w 360"/>
                <a:gd name="T29" fmla="*/ 343 h 650"/>
                <a:gd name="T30" fmla="*/ 218 w 360"/>
                <a:gd name="T31" fmla="*/ 370 h 650"/>
                <a:gd name="T32" fmla="*/ 167 w 360"/>
                <a:gd name="T33" fmla="*/ 396 h 650"/>
                <a:gd name="T34" fmla="*/ 111 w 360"/>
                <a:gd name="T35" fmla="*/ 425 h 650"/>
                <a:gd name="T36" fmla="*/ 69 w 360"/>
                <a:gd name="T37" fmla="*/ 457 h 650"/>
                <a:gd name="T38" fmla="*/ 35 w 360"/>
                <a:gd name="T39" fmla="*/ 490 h 650"/>
                <a:gd name="T40" fmla="*/ 12 w 360"/>
                <a:gd name="T41" fmla="*/ 526 h 650"/>
                <a:gd name="T42" fmla="*/ 0 w 360"/>
                <a:gd name="T43" fmla="*/ 553 h 650"/>
                <a:gd name="T44" fmla="*/ 0 w 360"/>
                <a:gd name="T45" fmla="*/ 650 h 650"/>
                <a:gd name="T46" fmla="*/ 6 w 360"/>
                <a:gd name="T47" fmla="*/ 628 h 650"/>
                <a:gd name="T48" fmla="*/ 19 w 360"/>
                <a:gd name="T49" fmla="*/ 594 h 650"/>
                <a:gd name="T50" fmla="*/ 43 w 360"/>
                <a:gd name="T51" fmla="*/ 551 h 650"/>
                <a:gd name="T52" fmla="*/ 76 w 360"/>
                <a:gd name="T53" fmla="*/ 503 h 650"/>
                <a:gd name="T54" fmla="*/ 125 w 360"/>
                <a:gd name="T55" fmla="*/ 454 h 650"/>
                <a:gd name="T56" fmla="*/ 190 w 360"/>
                <a:gd name="T57" fmla="*/ 408 h 650"/>
                <a:gd name="T58" fmla="*/ 275 w 360"/>
                <a:gd name="T59" fmla="*/ 365 h 650"/>
                <a:gd name="T60" fmla="*/ 308 w 360"/>
                <a:gd name="T61" fmla="*/ 342 h 650"/>
                <a:gd name="T62" fmla="*/ 335 w 360"/>
                <a:gd name="T63" fmla="*/ 305 h 650"/>
                <a:gd name="T64" fmla="*/ 352 w 360"/>
                <a:gd name="T65" fmla="*/ 255 h 650"/>
                <a:gd name="T66" fmla="*/ 360 w 360"/>
                <a:gd name="T67" fmla="*/ 201 h 650"/>
                <a:gd name="T68" fmla="*/ 356 w 360"/>
                <a:gd name="T69" fmla="*/ 144 h 650"/>
                <a:gd name="T70" fmla="*/ 341 w 360"/>
                <a:gd name="T71" fmla="*/ 88 h 650"/>
                <a:gd name="T72" fmla="*/ 311 w 360"/>
                <a:gd name="T73" fmla="*/ 39 h 650"/>
                <a:gd name="T74" fmla="*/ 264 w 360"/>
                <a:gd name="T75" fmla="*/ 0 h 65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sp>
          <p:nvSpPr>
            <p:cNvPr id="3100" name="Freeform 44"/>
            <p:cNvSpPr>
              <a:spLocks/>
            </p:cNvSpPr>
            <p:nvPr/>
          </p:nvSpPr>
          <p:spPr bwMode="ltGray">
            <a:xfrm rot="1584153">
              <a:off x="56" y="84"/>
              <a:ext cx="804" cy="686"/>
            </a:xfrm>
            <a:custGeom>
              <a:avLst/>
              <a:gdLst>
                <a:gd name="T0" fmla="*/ 437 w 596"/>
                <a:gd name="T1" fmla="*/ 511 h 666"/>
                <a:gd name="T2" fmla="*/ 162 w 596"/>
                <a:gd name="T3" fmla="*/ 473 h 666"/>
                <a:gd name="T4" fmla="*/ 0 w 596"/>
                <a:gd name="T5" fmla="*/ 400 h 666"/>
                <a:gd name="T6" fmla="*/ 98 w 596"/>
                <a:gd name="T7" fmla="*/ 308 h 666"/>
                <a:gd name="T8" fmla="*/ 681 w 596"/>
                <a:gd name="T9" fmla="*/ 210 h 666"/>
                <a:gd name="T10" fmla="*/ 1852 w 596"/>
                <a:gd name="T11" fmla="*/ 117 h 666"/>
                <a:gd name="T12" fmla="*/ 3827 w 596"/>
                <a:gd name="T13" fmla="*/ 42 h 666"/>
                <a:gd name="T14" fmla="*/ 6642 w 596"/>
                <a:gd name="T15" fmla="*/ 2 h 666"/>
                <a:gd name="T16" fmla="*/ 10242 w 596"/>
                <a:gd name="T17" fmla="*/ 9 h 666"/>
                <a:gd name="T18" fmla="*/ 13030 w 596"/>
                <a:gd name="T19" fmla="*/ 93 h 666"/>
                <a:gd name="T20" fmla="*/ 14914 w 596"/>
                <a:gd name="T21" fmla="*/ 228 h 666"/>
                <a:gd name="T22" fmla="*/ 15903 w 596"/>
                <a:gd name="T23" fmla="*/ 395 h 666"/>
                <a:gd name="T24" fmla="*/ 16025 w 596"/>
                <a:gd name="T25" fmla="*/ 567 h 666"/>
                <a:gd name="T26" fmla="*/ 15250 w 596"/>
                <a:gd name="T27" fmla="*/ 727 h 666"/>
                <a:gd name="T28" fmla="*/ 13646 w 596"/>
                <a:gd name="T29" fmla="*/ 851 h 666"/>
                <a:gd name="T30" fmla="*/ 11226 w 596"/>
                <a:gd name="T31" fmla="*/ 919 h 666"/>
                <a:gd name="T32" fmla="*/ 10475 w 596"/>
                <a:gd name="T33" fmla="*/ 913 h 666"/>
                <a:gd name="T34" fmla="*/ 11879 w 596"/>
                <a:gd name="T35" fmla="*/ 856 h 666"/>
                <a:gd name="T36" fmla="*/ 12972 w 596"/>
                <a:gd name="T37" fmla="*/ 752 h 666"/>
                <a:gd name="T38" fmla="*/ 13723 w 596"/>
                <a:gd name="T39" fmla="*/ 628 h 666"/>
                <a:gd name="T40" fmla="*/ 13990 w 596"/>
                <a:gd name="T41" fmla="*/ 492 h 666"/>
                <a:gd name="T42" fmla="*/ 13829 w 596"/>
                <a:gd name="T43" fmla="*/ 357 h 666"/>
                <a:gd name="T44" fmla="*/ 13047 w 596"/>
                <a:gd name="T45" fmla="*/ 241 h 666"/>
                <a:gd name="T46" fmla="*/ 11655 w 596"/>
                <a:gd name="T47" fmla="*/ 155 h 666"/>
                <a:gd name="T48" fmla="*/ 9187 w 596"/>
                <a:gd name="T49" fmla="*/ 103 h 666"/>
                <a:gd name="T50" fmla="*/ 6626 w 596"/>
                <a:gd name="T51" fmla="*/ 83 h 666"/>
                <a:gd name="T52" fmla="*/ 4689 w 596"/>
                <a:gd name="T53" fmla="*/ 97 h 666"/>
                <a:gd name="T54" fmla="*/ 3263 w 596"/>
                <a:gd name="T55" fmla="*/ 139 h 666"/>
                <a:gd name="T56" fmla="*/ 2257 w 596"/>
                <a:gd name="T57" fmla="*/ 206 h 666"/>
                <a:gd name="T58" fmla="*/ 1537 w 596"/>
                <a:gd name="T59" fmla="*/ 285 h 666"/>
                <a:gd name="T60" fmla="*/ 1074 w 596"/>
                <a:gd name="T61" fmla="*/ 376 h 666"/>
                <a:gd name="T62" fmla="*/ 755 w 596"/>
                <a:gd name="T63" fmla="*/ 468 h 66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6699"/>
                </a:solidFill>
              </a:endParaRPr>
            </a:p>
          </p:txBody>
        </p:sp>
      </p:grpSp>
      <p:sp>
        <p:nvSpPr>
          <p:cNvPr id="60461" name="Rectangle 45"/>
          <p:cNvSpPr>
            <a:spLocks noGrp="1" noChangeArrowheads="1"/>
          </p:cNvSpPr>
          <p:nvPr>
            <p:ph type="title"/>
          </p:nvPr>
        </p:nvSpPr>
        <p:spPr bwMode="auto">
          <a:xfrm>
            <a:off x="442914" y="103188"/>
            <a:ext cx="8243887"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CN" altLang="en-US"/>
              <a:t>单击此处编辑母版标题样式</a:t>
            </a:r>
          </a:p>
        </p:txBody>
      </p:sp>
      <p:sp>
        <p:nvSpPr>
          <p:cNvPr id="3076" name="Rectangle 46"/>
          <p:cNvSpPr>
            <a:spLocks noGrp="1" noChangeArrowheads="1"/>
          </p:cNvSpPr>
          <p:nvPr>
            <p:ph type="body" idx="1"/>
          </p:nvPr>
        </p:nvSpPr>
        <p:spPr bwMode="auto">
          <a:xfrm>
            <a:off x="457200" y="1600220"/>
            <a:ext cx="8229600" cy="445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0463" name="Rectangle 47"/>
          <p:cNvSpPr>
            <a:spLocks noGrp="1" noChangeArrowheads="1"/>
          </p:cNvSpPr>
          <p:nvPr>
            <p:ph type="dt" sz="half" idx="2"/>
          </p:nvPr>
        </p:nvSpPr>
        <p:spPr bwMode="auto">
          <a:xfrm>
            <a:off x="457200" y="6243638"/>
            <a:ext cx="213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en-US" altLang="zh-CN">
              <a:solidFill>
                <a:srgbClr val="006699"/>
              </a:solidFill>
            </a:endParaRPr>
          </a:p>
        </p:txBody>
      </p:sp>
      <p:sp>
        <p:nvSpPr>
          <p:cNvPr id="60464" name="Rectangle 48"/>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en-US" altLang="zh-CN">
              <a:solidFill>
                <a:srgbClr val="006699"/>
              </a:solidFill>
            </a:endParaRPr>
          </a:p>
        </p:txBody>
      </p:sp>
      <p:sp>
        <p:nvSpPr>
          <p:cNvPr id="60465" name="Rectangle 49"/>
          <p:cNvSpPr>
            <a:spLocks noGrp="1" noChangeArrowheads="1"/>
          </p:cNvSpPr>
          <p:nvPr>
            <p:ph type="sldNum" sz="quarter" idx="4"/>
          </p:nvPr>
        </p:nvSpPr>
        <p:spPr bwMode="auto">
          <a:xfrm>
            <a:off x="6553201" y="6243638"/>
            <a:ext cx="213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DCA55A76-2DA2-43D5-A62D-EA99E9C8B85B}" type="slidenum">
              <a:rPr lang="en-US" altLang="zh-CN">
                <a:solidFill>
                  <a:srgbClr val="006699"/>
                </a:solidFill>
              </a:rPr>
              <a:pPr fontAlgn="base">
                <a:spcBef>
                  <a:spcPct val="0"/>
                </a:spcBef>
                <a:spcAft>
                  <a:spcPct val="0"/>
                </a:spcAft>
                <a:defRPr/>
              </a:pPr>
              <a:t>‹#›</a:t>
            </a:fld>
            <a:endParaRPr lang="en-US" altLang="zh-CN">
              <a:solidFill>
                <a:srgbClr val="006699"/>
              </a:solidFill>
            </a:endParaRPr>
          </a:p>
        </p:txBody>
      </p:sp>
    </p:spTree>
    <p:extLst>
      <p:ext uri="{BB962C8B-B14F-4D97-AF65-F5344CB8AC3E}">
        <p14:creationId xmlns:p14="http://schemas.microsoft.com/office/powerpoint/2010/main" val="534345012"/>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Lst>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ea typeface="宋体" pitchFamily="2" charset="-122"/>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ea typeface="宋体" pitchFamily="2" charset="-122"/>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ea typeface="宋体" pitchFamily="2" charset="-122"/>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ea typeface="宋体" pitchFamily="2" charset="-122"/>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ea typeface="宋体" pitchFamily="2" charset="-122"/>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ea typeface="宋体" pitchFamily="2" charset="-122"/>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ea typeface="宋体" pitchFamily="2" charset="-122"/>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122" name="Group 2"/>
          <p:cNvGrpSpPr>
            <a:grpSpLocks/>
          </p:cNvGrpSpPr>
          <p:nvPr/>
        </p:nvGrpSpPr>
        <p:grpSpPr bwMode="auto">
          <a:xfrm>
            <a:off x="20" y="3902075"/>
            <a:ext cx="3400425" cy="2949575"/>
            <a:chOff x="0" y="2458"/>
            <a:chExt cx="2142" cy="1858"/>
          </a:xfrm>
        </p:grpSpPr>
        <p:sp>
          <p:nvSpPr>
            <p:cNvPr id="143363" name="Freeform 3"/>
            <p:cNvSpPr>
              <a:spLocks/>
            </p:cNvSpPr>
            <p:nvPr/>
          </p:nvSpPr>
          <p:spPr bwMode="ltGray">
            <a:xfrm>
              <a:off x="0" y="2508"/>
              <a:ext cx="2142" cy="1804"/>
            </a:xfrm>
            <a:custGeom>
              <a:avLst/>
              <a:gdLst>
                <a:gd name="T0" fmla="*/ 329 w 2135"/>
                <a:gd name="T1" fmla="*/ 66 h 1804"/>
                <a:gd name="T2" fmla="*/ 161 w 2135"/>
                <a:gd name="T3" fmla="*/ 30 h 1804"/>
                <a:gd name="T4" fmla="*/ 0 w 2135"/>
                <a:gd name="T5" fmla="*/ 0 h 1804"/>
                <a:gd name="T6" fmla="*/ 0 w 2135"/>
                <a:gd name="T7" fmla="*/ 12 h 1804"/>
                <a:gd name="T8" fmla="*/ 161 w 2135"/>
                <a:gd name="T9" fmla="*/ 42 h 1804"/>
                <a:gd name="T10" fmla="*/ 323 w 2135"/>
                <a:gd name="T11" fmla="*/ 78 h 1804"/>
                <a:gd name="T12" fmla="*/ 556 w 2135"/>
                <a:gd name="T13" fmla="*/ 150 h 1804"/>
                <a:gd name="T14" fmla="*/ 777 w 2135"/>
                <a:gd name="T15" fmla="*/ 245 h 1804"/>
                <a:gd name="T16" fmla="*/ 993 w 2135"/>
                <a:gd name="T17" fmla="*/ 365 h 1804"/>
                <a:gd name="T18" fmla="*/ 1196 w 2135"/>
                <a:gd name="T19" fmla="*/ 503 h 1804"/>
                <a:gd name="T20" fmla="*/ 1381 w 2135"/>
                <a:gd name="T21" fmla="*/ 653 h 1804"/>
                <a:gd name="T22" fmla="*/ 1555 w 2135"/>
                <a:gd name="T23" fmla="*/ 827 h 1804"/>
                <a:gd name="T24" fmla="*/ 1710 w 2135"/>
                <a:gd name="T25" fmla="*/ 1019 h 1804"/>
                <a:gd name="T26" fmla="*/ 1854 w 2135"/>
                <a:gd name="T27" fmla="*/ 1229 h 1804"/>
                <a:gd name="T28" fmla="*/ 1937 w 2135"/>
                <a:gd name="T29" fmla="*/ 1366 h 1804"/>
                <a:gd name="T30" fmla="*/ 2009 w 2135"/>
                <a:gd name="T31" fmla="*/ 1510 h 1804"/>
                <a:gd name="T32" fmla="*/ 2069 w 2135"/>
                <a:gd name="T33" fmla="*/ 1654 h 1804"/>
                <a:gd name="T34" fmla="*/ 2123 w 2135"/>
                <a:gd name="T35" fmla="*/ 1804 h 1804"/>
                <a:gd name="T36" fmla="*/ 2135 w 2135"/>
                <a:gd name="T37" fmla="*/ 1804 h 1804"/>
                <a:gd name="T38" fmla="*/ 2081 w 2135"/>
                <a:gd name="T39" fmla="*/ 1654 h 1804"/>
                <a:gd name="T40" fmla="*/ 2021 w 2135"/>
                <a:gd name="T41" fmla="*/ 1510 h 1804"/>
                <a:gd name="T42" fmla="*/ 1949 w 2135"/>
                <a:gd name="T43" fmla="*/ 1366 h 1804"/>
                <a:gd name="T44" fmla="*/ 1866 w 2135"/>
                <a:gd name="T45" fmla="*/ 1223 h 1804"/>
                <a:gd name="T46" fmla="*/ 1722 w 2135"/>
                <a:gd name="T47" fmla="*/ 1013 h 1804"/>
                <a:gd name="T48" fmla="*/ 1561 w 2135"/>
                <a:gd name="T49" fmla="*/ 821 h 1804"/>
                <a:gd name="T50" fmla="*/ 1387 w 2135"/>
                <a:gd name="T51" fmla="*/ 647 h 1804"/>
                <a:gd name="T52" fmla="*/ 1202 w 2135"/>
                <a:gd name="T53" fmla="*/ 491 h 1804"/>
                <a:gd name="T54" fmla="*/ 999 w 2135"/>
                <a:gd name="T55" fmla="*/ 353 h 1804"/>
                <a:gd name="T56" fmla="*/ 783 w 2135"/>
                <a:gd name="T57" fmla="*/ 239 h 1804"/>
                <a:gd name="T58" fmla="*/ 562 w 2135"/>
                <a:gd name="T59" fmla="*/ 138 h 1804"/>
                <a:gd name="T60" fmla="*/ 329 w 2135"/>
                <a:gd name="T61" fmla="*/ 66 h 1804"/>
                <a:gd name="T62" fmla="*/ 329 w 2135"/>
                <a:gd name="T63" fmla="*/ 66 h 1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zh-CN" altLang="en-US">
                <a:solidFill>
                  <a:srgbClr val="FFFFFF"/>
                </a:solidFill>
                <a:latin typeface="Verdana" pitchFamily="34" charset="0"/>
              </a:endParaRPr>
            </a:p>
          </p:txBody>
        </p:sp>
        <p:sp>
          <p:nvSpPr>
            <p:cNvPr id="143364" name="Freeform 4"/>
            <p:cNvSpPr>
              <a:spLocks/>
            </p:cNvSpPr>
            <p:nvPr/>
          </p:nvSpPr>
          <p:spPr bwMode="hidden">
            <a:xfrm>
              <a:off x="0" y="2458"/>
              <a:ext cx="1854" cy="1858"/>
            </a:xfrm>
            <a:custGeom>
              <a:avLst/>
              <a:gdLst>
                <a:gd name="T0" fmla="*/ 1854 w 1854"/>
                <a:gd name="T1" fmla="*/ 1858 h 1858"/>
                <a:gd name="T2" fmla="*/ 0 w 1854"/>
                <a:gd name="T3" fmla="*/ 1858 h 1858"/>
                <a:gd name="T4" fmla="*/ 0 w 1854"/>
                <a:gd name="T5" fmla="*/ 0 h 1858"/>
                <a:gd name="T6" fmla="*/ 1854 w 1854"/>
                <a:gd name="T7" fmla="*/ 1858 h 1858"/>
                <a:gd name="T8" fmla="*/ 1854 w 1854"/>
                <a:gd name="T9" fmla="*/ 1858 h 1858"/>
              </a:gdLst>
              <a:ahLst/>
              <a:cxnLst>
                <a:cxn ang="0">
                  <a:pos x="T0" y="T1"/>
                </a:cxn>
                <a:cxn ang="0">
                  <a:pos x="T2" y="T3"/>
                </a:cxn>
                <a:cxn ang="0">
                  <a:pos x="T4" y="T5"/>
                </a:cxn>
                <a:cxn ang="0">
                  <a:pos x="T6" y="T7"/>
                </a:cxn>
                <a:cxn ang="0">
                  <a:pos x="T8" y="T9"/>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zh-CN" altLang="en-US">
                <a:solidFill>
                  <a:srgbClr val="FFFFFF"/>
                </a:solidFill>
                <a:latin typeface="Verdana" pitchFamily="34" charset="0"/>
              </a:endParaRPr>
            </a:p>
          </p:txBody>
        </p:sp>
        <p:sp>
          <p:nvSpPr>
            <p:cNvPr id="143365" name="Freeform 5"/>
            <p:cNvSpPr>
              <a:spLocks/>
            </p:cNvSpPr>
            <p:nvPr/>
          </p:nvSpPr>
          <p:spPr bwMode="ltGray">
            <a:xfrm>
              <a:off x="0" y="2735"/>
              <a:ext cx="1745" cy="1577"/>
            </a:xfrm>
            <a:custGeom>
              <a:avLst/>
              <a:gdLst>
                <a:gd name="T0" fmla="*/ 1640 w 1745"/>
                <a:gd name="T1" fmla="*/ 1377 h 1577"/>
                <a:gd name="T2" fmla="*/ 1692 w 1745"/>
                <a:gd name="T3" fmla="*/ 1479 h 1577"/>
                <a:gd name="T4" fmla="*/ 1732 w 1745"/>
                <a:gd name="T5" fmla="*/ 1577 h 1577"/>
                <a:gd name="T6" fmla="*/ 1745 w 1745"/>
                <a:gd name="T7" fmla="*/ 1577 h 1577"/>
                <a:gd name="T8" fmla="*/ 1703 w 1745"/>
                <a:gd name="T9" fmla="*/ 1469 h 1577"/>
                <a:gd name="T10" fmla="*/ 1649 w 1745"/>
                <a:gd name="T11" fmla="*/ 1367 h 1577"/>
                <a:gd name="T12" fmla="*/ 1535 w 1745"/>
                <a:gd name="T13" fmla="*/ 1157 h 1577"/>
                <a:gd name="T14" fmla="*/ 1395 w 1745"/>
                <a:gd name="T15" fmla="*/ 951 h 1577"/>
                <a:gd name="T16" fmla="*/ 1236 w 1745"/>
                <a:gd name="T17" fmla="*/ 756 h 1577"/>
                <a:gd name="T18" fmla="*/ 1061 w 1745"/>
                <a:gd name="T19" fmla="*/ 582 h 1577"/>
                <a:gd name="T20" fmla="*/ 876 w 1745"/>
                <a:gd name="T21" fmla="*/ 426 h 1577"/>
                <a:gd name="T22" fmla="*/ 672 w 1745"/>
                <a:gd name="T23" fmla="*/ 294 h 1577"/>
                <a:gd name="T24" fmla="*/ 455 w 1745"/>
                <a:gd name="T25" fmla="*/ 174 h 1577"/>
                <a:gd name="T26" fmla="*/ 234 w 1745"/>
                <a:gd name="T27" fmla="*/ 78 h 1577"/>
                <a:gd name="T28" fmla="*/ 0 w 1745"/>
                <a:gd name="T29" fmla="*/ 0 h 1577"/>
                <a:gd name="T30" fmla="*/ 0 w 1745"/>
                <a:gd name="T31" fmla="*/ 12 h 1577"/>
                <a:gd name="T32" fmla="*/ 222 w 1745"/>
                <a:gd name="T33" fmla="*/ 89 h 1577"/>
                <a:gd name="T34" fmla="*/ 446 w 1745"/>
                <a:gd name="T35" fmla="*/ 185 h 1577"/>
                <a:gd name="T36" fmla="*/ 662 w 1745"/>
                <a:gd name="T37" fmla="*/ 305 h 1577"/>
                <a:gd name="T38" fmla="*/ 866 w 1745"/>
                <a:gd name="T39" fmla="*/ 437 h 1577"/>
                <a:gd name="T40" fmla="*/ 1052 w 1745"/>
                <a:gd name="T41" fmla="*/ 593 h 1577"/>
                <a:gd name="T42" fmla="*/ 1226 w 1745"/>
                <a:gd name="T43" fmla="*/ 767 h 1577"/>
                <a:gd name="T44" fmla="*/ 1385 w 1745"/>
                <a:gd name="T45" fmla="*/ 960 h 1577"/>
                <a:gd name="T46" fmla="*/ 1526 w 1745"/>
                <a:gd name="T47" fmla="*/ 1167 h 1577"/>
                <a:gd name="T48" fmla="*/ 1640 w 1745"/>
                <a:gd name="T49" fmla="*/ 1377 h 1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zh-CN" altLang="en-US">
                <a:solidFill>
                  <a:srgbClr val="FFFFFF"/>
                </a:solidFill>
                <a:latin typeface="Verdana" pitchFamily="34" charset="0"/>
              </a:endParaRPr>
            </a:p>
          </p:txBody>
        </p:sp>
        <p:sp>
          <p:nvSpPr>
            <p:cNvPr id="143366" name="Freeform 6"/>
            <p:cNvSpPr>
              <a:spLocks/>
            </p:cNvSpPr>
            <p:nvPr/>
          </p:nvSpPr>
          <p:spPr bwMode="ltGray">
            <a:xfrm>
              <a:off x="0" y="2544"/>
              <a:ext cx="1745" cy="1768"/>
            </a:xfrm>
            <a:custGeom>
              <a:avLst/>
              <a:gdLst>
                <a:gd name="T0" fmla="*/ 0 w 1745"/>
                <a:gd name="T1" fmla="*/ 0 h 1768"/>
                <a:gd name="T2" fmla="*/ 0 w 1745"/>
                <a:gd name="T3" fmla="*/ 12 h 1768"/>
                <a:gd name="T4" fmla="*/ 210 w 1745"/>
                <a:gd name="T5" fmla="*/ 88 h 1768"/>
                <a:gd name="T6" fmla="*/ 426 w 1745"/>
                <a:gd name="T7" fmla="*/ 190 h 1768"/>
                <a:gd name="T8" fmla="*/ 630 w 1745"/>
                <a:gd name="T9" fmla="*/ 304 h 1768"/>
                <a:gd name="T10" fmla="*/ 818 w 1745"/>
                <a:gd name="T11" fmla="*/ 442 h 1768"/>
                <a:gd name="T12" fmla="*/ 998 w 1745"/>
                <a:gd name="T13" fmla="*/ 592 h 1768"/>
                <a:gd name="T14" fmla="*/ 1164 w 1745"/>
                <a:gd name="T15" fmla="*/ 766 h 1768"/>
                <a:gd name="T16" fmla="*/ 1310 w 1745"/>
                <a:gd name="T17" fmla="*/ 942 h 1768"/>
                <a:gd name="T18" fmla="*/ 1454 w 1745"/>
                <a:gd name="T19" fmla="*/ 1146 h 1768"/>
                <a:gd name="T20" fmla="*/ 1536 w 1745"/>
                <a:gd name="T21" fmla="*/ 1298 h 1768"/>
                <a:gd name="T22" fmla="*/ 1614 w 1745"/>
                <a:gd name="T23" fmla="*/ 1456 h 1768"/>
                <a:gd name="T24" fmla="*/ 1682 w 1745"/>
                <a:gd name="T25" fmla="*/ 1616 h 1768"/>
                <a:gd name="T26" fmla="*/ 1733 w 1745"/>
                <a:gd name="T27" fmla="*/ 1768 h 1768"/>
                <a:gd name="T28" fmla="*/ 1745 w 1745"/>
                <a:gd name="T29" fmla="*/ 1768 h 1768"/>
                <a:gd name="T30" fmla="*/ 1691 w 1745"/>
                <a:gd name="T31" fmla="*/ 1606 h 1768"/>
                <a:gd name="T32" fmla="*/ 1623 w 1745"/>
                <a:gd name="T33" fmla="*/ 1445 h 1768"/>
                <a:gd name="T34" fmla="*/ 1547 w 1745"/>
                <a:gd name="T35" fmla="*/ 1288 h 1768"/>
                <a:gd name="T36" fmla="*/ 1463 w 1745"/>
                <a:gd name="T37" fmla="*/ 1136 h 1768"/>
                <a:gd name="T38" fmla="*/ 1320 w 1745"/>
                <a:gd name="T39" fmla="*/ 932 h 1768"/>
                <a:gd name="T40" fmla="*/ 1173 w 1745"/>
                <a:gd name="T41" fmla="*/ 755 h 1768"/>
                <a:gd name="T42" fmla="*/ 1008 w 1745"/>
                <a:gd name="T43" fmla="*/ 581 h 1768"/>
                <a:gd name="T44" fmla="*/ 827 w 1745"/>
                <a:gd name="T45" fmla="*/ 431 h 1768"/>
                <a:gd name="T46" fmla="*/ 642 w 1745"/>
                <a:gd name="T47" fmla="*/ 293 h 1768"/>
                <a:gd name="T48" fmla="*/ 437 w 1745"/>
                <a:gd name="T49" fmla="*/ 179 h 1768"/>
                <a:gd name="T50" fmla="*/ 222 w 1745"/>
                <a:gd name="T51" fmla="*/ 78 h 1768"/>
                <a:gd name="T52" fmla="*/ 0 w 1745"/>
                <a:gd name="T53" fmla="*/ 0 h 1768"/>
                <a:gd name="T54" fmla="*/ 0 w 1745"/>
                <a:gd name="T55" fmla="*/ 0 h 1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zh-CN" altLang="en-US">
                <a:solidFill>
                  <a:srgbClr val="FFFFFF"/>
                </a:solidFill>
                <a:latin typeface="Verdana" pitchFamily="34" charset="0"/>
              </a:endParaRPr>
            </a:p>
          </p:txBody>
        </p:sp>
        <p:sp>
          <p:nvSpPr>
            <p:cNvPr id="5132"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base">
                <a:spcBef>
                  <a:spcPct val="0"/>
                </a:spcBef>
                <a:spcAft>
                  <a:spcPct val="0"/>
                </a:spcAft>
              </a:pPr>
              <a:endParaRPr lang="zh-CN" altLang="en-US">
                <a:solidFill>
                  <a:srgbClr val="FFFFFF"/>
                </a:solidFill>
                <a:latin typeface="Verdana" pitchFamily="34" charset="0"/>
              </a:endParaRPr>
            </a:p>
          </p:txBody>
        </p:sp>
        <p:sp>
          <p:nvSpPr>
            <p:cNvPr id="5133"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base">
                <a:spcBef>
                  <a:spcPct val="0"/>
                </a:spcBef>
                <a:spcAft>
                  <a:spcPct val="0"/>
                </a:spcAft>
              </a:pPr>
              <a:endParaRPr lang="zh-CN" altLang="en-US">
                <a:solidFill>
                  <a:srgbClr val="FFFFFF"/>
                </a:solidFill>
                <a:latin typeface="Verdana" pitchFamily="34" charset="0"/>
              </a:endParaRPr>
            </a:p>
          </p:txBody>
        </p:sp>
        <p:sp>
          <p:nvSpPr>
            <p:cNvPr id="5134"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base">
                <a:spcBef>
                  <a:spcPct val="0"/>
                </a:spcBef>
                <a:spcAft>
                  <a:spcPct val="0"/>
                </a:spcAft>
              </a:pPr>
              <a:endParaRPr lang="zh-CN" altLang="en-US">
                <a:solidFill>
                  <a:srgbClr val="FFFFFF"/>
                </a:solidFill>
                <a:latin typeface="Verdana" pitchFamily="34" charset="0"/>
              </a:endParaRPr>
            </a:p>
          </p:txBody>
        </p:sp>
      </p:grpSp>
      <p:sp>
        <p:nvSpPr>
          <p:cNvPr id="143370" name="Rectangle 10"/>
          <p:cNvSpPr>
            <a:spLocks noGrp="1" noChangeArrowheads="1"/>
          </p:cNvSpPr>
          <p:nvPr>
            <p:ph type="title"/>
          </p:nvPr>
        </p:nvSpPr>
        <p:spPr bwMode="auto">
          <a:xfrm>
            <a:off x="457200" y="27783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zh-CN" altLang="en-US"/>
              <a:t>单击此处编辑母版标题样式</a:t>
            </a:r>
          </a:p>
        </p:txBody>
      </p:sp>
      <p:sp>
        <p:nvSpPr>
          <p:cNvPr id="143371" name="Rectangle 11"/>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43372" name="Rectangle 12"/>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10199"/>
                  </a:outerShdw>
                </a:effectLst>
                <a:latin typeface="+mn-lt"/>
              </a:defRPr>
            </a:lvl1pPr>
          </a:lstStyle>
          <a:p>
            <a:pPr fontAlgn="base">
              <a:spcBef>
                <a:spcPct val="0"/>
              </a:spcBef>
              <a:spcAft>
                <a:spcPct val="0"/>
              </a:spcAft>
              <a:defRPr/>
            </a:pPr>
            <a:endParaRPr lang="en-US" altLang="zh-CN">
              <a:solidFill>
                <a:srgbClr val="FFFFFF"/>
              </a:solidFill>
            </a:endParaRPr>
          </a:p>
        </p:txBody>
      </p:sp>
      <p:sp>
        <p:nvSpPr>
          <p:cNvPr id="143373" name="Rectangle 13"/>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10199"/>
                  </a:outerShdw>
                </a:effectLst>
                <a:latin typeface="+mn-lt"/>
              </a:defRPr>
            </a:lvl1pPr>
          </a:lstStyle>
          <a:p>
            <a:pPr fontAlgn="base">
              <a:spcBef>
                <a:spcPct val="0"/>
              </a:spcBef>
              <a:spcAft>
                <a:spcPct val="0"/>
              </a:spcAft>
              <a:defRPr/>
            </a:pPr>
            <a:endParaRPr lang="en-US" altLang="zh-CN">
              <a:solidFill>
                <a:srgbClr val="FFFFFF"/>
              </a:solidFill>
            </a:endParaRPr>
          </a:p>
        </p:txBody>
      </p:sp>
      <p:sp>
        <p:nvSpPr>
          <p:cNvPr id="143374" name="Rectangle 14"/>
          <p:cNvSpPr>
            <a:spLocks noGrp="1" noChangeArrowheads="1"/>
          </p:cNvSpPr>
          <p:nvPr>
            <p:ph type="sldNum" sz="quarter" idx="4"/>
          </p:nvPr>
        </p:nvSpPr>
        <p:spPr bwMode="auto">
          <a:xfrm>
            <a:off x="6553201"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10199"/>
                  </a:outerShdw>
                </a:effectLst>
                <a:latin typeface="+mn-lt"/>
              </a:defRPr>
            </a:lvl1pPr>
          </a:lstStyle>
          <a:p>
            <a:pPr fontAlgn="base">
              <a:spcBef>
                <a:spcPct val="0"/>
              </a:spcBef>
              <a:spcAft>
                <a:spcPct val="0"/>
              </a:spcAft>
              <a:defRPr/>
            </a:pPr>
            <a:fld id="{A748BAFF-CB2C-4BCA-98CC-9B8625B227D5}" type="slidenum">
              <a:rPr lang="en-US" altLang="zh-CN">
                <a:solidFill>
                  <a:srgbClr val="FFFFFF"/>
                </a:solidFill>
              </a:rPr>
              <a:pPr fontAlgn="base">
                <a:spcBef>
                  <a:spcPct val="0"/>
                </a:spcBef>
                <a:spcAft>
                  <a:spcPct val="0"/>
                </a:spcAft>
                <a:defRPr/>
              </a:pPr>
              <a:t>‹#›</a:t>
            </a:fld>
            <a:endParaRPr lang="en-US" altLang="zh-CN">
              <a:solidFill>
                <a:srgbClr val="FFFFFF"/>
              </a:solidFill>
            </a:endParaRPr>
          </a:p>
        </p:txBody>
      </p:sp>
    </p:spTree>
    <p:extLst>
      <p:ext uri="{BB962C8B-B14F-4D97-AF65-F5344CB8AC3E}">
        <p14:creationId xmlns:p14="http://schemas.microsoft.com/office/powerpoint/2010/main" val="3139962159"/>
      </p:ext>
    </p:extLst>
  </p:cSld>
  <p:clrMap bg1="dk2" tx1="lt1" bg2="dk1" tx2="lt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charset="0"/>
          <a:ea typeface="宋体" pitchFamily="2" charset="-122"/>
        </a:defRPr>
      </a:lvl2pPr>
      <a:lvl3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charset="0"/>
          <a:ea typeface="宋体" pitchFamily="2" charset="-122"/>
        </a:defRPr>
      </a:lvl3pPr>
      <a:lvl4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charset="0"/>
          <a:ea typeface="宋体" pitchFamily="2" charset="-122"/>
        </a:defRPr>
      </a:lvl4pPr>
      <a:lvl5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charset="0"/>
          <a:ea typeface="宋体" pitchFamily="2" charset="-122"/>
        </a:defRPr>
      </a:lvl5pPr>
      <a:lvl6pPr marL="457200" algn="ctr" rtl="0" fontAlgn="base">
        <a:spcBef>
          <a:spcPct val="0"/>
        </a:spcBef>
        <a:spcAft>
          <a:spcPct val="0"/>
        </a:spcAft>
        <a:defRPr sz="4400">
          <a:solidFill>
            <a:schemeClr val="tx2"/>
          </a:solidFill>
          <a:effectLst>
            <a:outerShdw blurRad="38100" dist="38100" dir="2700000" algn="tl">
              <a:srgbClr val="FFFFFF"/>
            </a:outerShdw>
          </a:effectLst>
          <a:latin typeface="Arial" charset="0"/>
          <a:ea typeface="宋体" pitchFamily="2" charset="-122"/>
        </a:defRPr>
      </a:lvl6pPr>
      <a:lvl7pPr marL="914400" algn="ctr" rtl="0" fontAlgn="base">
        <a:spcBef>
          <a:spcPct val="0"/>
        </a:spcBef>
        <a:spcAft>
          <a:spcPct val="0"/>
        </a:spcAft>
        <a:defRPr sz="4400">
          <a:solidFill>
            <a:schemeClr val="tx2"/>
          </a:solidFill>
          <a:effectLst>
            <a:outerShdw blurRad="38100" dist="38100" dir="2700000" algn="tl">
              <a:srgbClr val="FFFFFF"/>
            </a:outerShdw>
          </a:effectLst>
          <a:latin typeface="Arial" charset="0"/>
          <a:ea typeface="宋体" pitchFamily="2" charset="-122"/>
        </a:defRPr>
      </a:lvl7pPr>
      <a:lvl8pPr marL="1371600" algn="ctr" rtl="0" fontAlgn="base">
        <a:spcBef>
          <a:spcPct val="0"/>
        </a:spcBef>
        <a:spcAft>
          <a:spcPct val="0"/>
        </a:spcAft>
        <a:defRPr sz="4400">
          <a:solidFill>
            <a:schemeClr val="tx2"/>
          </a:solidFill>
          <a:effectLst>
            <a:outerShdw blurRad="38100" dist="38100" dir="2700000" algn="tl">
              <a:srgbClr val="FFFFFF"/>
            </a:outerShdw>
          </a:effectLst>
          <a:latin typeface="Arial" charset="0"/>
          <a:ea typeface="宋体" pitchFamily="2" charset="-122"/>
        </a:defRPr>
      </a:lvl8pPr>
      <a:lvl9pPr marL="1828800" algn="ctr" rtl="0" fontAlgn="base">
        <a:spcBef>
          <a:spcPct val="0"/>
        </a:spcBef>
        <a:spcAft>
          <a:spcPct val="0"/>
        </a:spcAft>
        <a:defRPr sz="4400">
          <a:solidFill>
            <a:schemeClr val="tx2"/>
          </a:solidFill>
          <a:effectLst>
            <a:outerShdw blurRad="38100" dist="38100" dir="2700000" algn="tl">
              <a:srgbClr val="FFFFFF"/>
            </a:outerShdw>
          </a:effectLst>
          <a:latin typeface="Arial" charset="0"/>
          <a:ea typeface="宋体" pitchFamily="2" charset="-122"/>
        </a:defRPr>
      </a:lvl9pPr>
    </p:titleStyle>
    <p:bodyStyle>
      <a:lvl1pPr marL="342900" indent="-342900" algn="l" rtl="0" eaLnBrk="0" fontAlgn="base" hangingPunct="0">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10199"/>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10199"/>
            </a:outerShdw>
          </a:effectLst>
          <a:latin typeface="+mn-lt"/>
          <a:ea typeface="+mn-ea"/>
        </a:defRPr>
      </a:lvl2pPr>
      <a:lvl3pPr marL="1143000" indent="-228600" algn="l" rtl="0" eaLnBrk="0" fontAlgn="base" hangingPunct="0">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10199"/>
            </a:outerShdw>
          </a:effectLst>
          <a:latin typeface="+mn-lt"/>
          <a:ea typeface="+mn-ea"/>
        </a:defRPr>
      </a:lvl3pPr>
      <a:lvl4pPr marL="1600200" indent="-228600" algn="l" rtl="0" eaLnBrk="0" fontAlgn="base" hangingPunct="0">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10199"/>
            </a:outerShdw>
          </a:effectLst>
          <a:latin typeface="+mn-lt"/>
          <a:ea typeface="+mn-ea"/>
        </a:defRPr>
      </a:lvl4pPr>
      <a:lvl5pPr marL="2057400" indent="-228600" algn="l" rtl="0" eaLnBrk="0" fontAlgn="base" hangingPunct="0">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ea typeface="+mn-ea"/>
        </a:defRPr>
      </a:lvl5pPr>
      <a:lvl6pPr marL="25146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ea typeface="+mn-ea"/>
        </a:defRPr>
      </a:lvl6pPr>
      <a:lvl7pPr marL="29718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ea typeface="+mn-ea"/>
        </a:defRPr>
      </a:lvl7pPr>
      <a:lvl8pPr marL="34290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ea typeface="+mn-ea"/>
        </a:defRPr>
      </a:lvl8pPr>
      <a:lvl9pPr marL="38862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bwMode="auto">
          <a:xfrm>
            <a:off x="457452" y="275404"/>
            <a:ext cx="8230356"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607" tIns="45303" rIns="90607" bIns="45303" numCol="1" anchor="ctr" anchorCtr="0" compatLnSpc="1">
            <a:prstTxWarp prst="textNoShape">
              <a:avLst/>
            </a:prstTxWarp>
          </a:bodyPr>
          <a:lstStyle/>
          <a:p>
            <a:pPr lvl="0"/>
            <a:r>
              <a:rPr lang="zh-CN"/>
              <a:t>单击此处编辑母版标题样式</a:t>
            </a:r>
          </a:p>
        </p:txBody>
      </p:sp>
      <p:sp>
        <p:nvSpPr>
          <p:cNvPr id="15363" name="Rectangle 3"/>
          <p:cNvSpPr>
            <a:spLocks noGrp="1" noChangeArrowheads="1"/>
          </p:cNvSpPr>
          <p:nvPr>
            <p:ph type="body" idx="1"/>
          </p:nvPr>
        </p:nvSpPr>
        <p:spPr bwMode="auto">
          <a:xfrm>
            <a:off x="457452" y="1601474"/>
            <a:ext cx="8230356" cy="4524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607" tIns="45303" rIns="90607" bIns="45303" numCol="1" anchor="t" anchorCtr="0" compatLnSpc="1">
            <a:prstTxWarp prst="textNoShape">
              <a:avLst/>
            </a:prstTxWarp>
          </a:bodyPr>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p>
        </p:txBody>
      </p:sp>
      <p:sp>
        <p:nvSpPr>
          <p:cNvPr id="92164" name="日期占位符 3"/>
          <p:cNvSpPr>
            <a:spLocks noGrp="1" noChangeArrowheads="1"/>
          </p:cNvSpPr>
          <p:nvPr>
            <p:ph type="dt" sz="half" idx="2"/>
          </p:nvPr>
        </p:nvSpPr>
        <p:spPr bwMode="auto">
          <a:xfrm>
            <a:off x="457453" y="6245110"/>
            <a:ext cx="2133516" cy="477577"/>
          </a:xfrm>
          <a:prstGeom prst="rect">
            <a:avLst/>
          </a:prstGeom>
          <a:noFill/>
          <a:ln w="9525">
            <a:noFill/>
            <a:miter lim="800000"/>
            <a:headEnd/>
            <a:tailEnd/>
          </a:ln>
        </p:spPr>
        <p:txBody>
          <a:bodyPr vert="horz" wrap="square" lIns="90607" tIns="45303" rIns="90607" bIns="45303" numCol="1" anchor="t" anchorCtr="0" compatLnSpc="1">
            <a:prstTxWarp prst="textNoShape">
              <a:avLst/>
            </a:prstTxWarp>
          </a:bodyPr>
          <a:lstStyle>
            <a:lvl1pPr algn="l">
              <a:defRPr sz="1300"/>
            </a:lvl1pPr>
          </a:lstStyle>
          <a:p>
            <a:pPr fontAlgn="base">
              <a:spcBef>
                <a:spcPct val="0"/>
              </a:spcBef>
              <a:spcAft>
                <a:spcPct val="0"/>
              </a:spcAft>
              <a:buFont typeface="Arial" pitchFamily="34" charset="0"/>
              <a:buNone/>
              <a:defRPr/>
            </a:pPr>
            <a:endParaRPr lang="en-US">
              <a:solidFill>
                <a:srgbClr val="000000"/>
              </a:solidFill>
            </a:endParaRPr>
          </a:p>
        </p:txBody>
      </p:sp>
      <p:sp>
        <p:nvSpPr>
          <p:cNvPr id="92165" name="页脚占位符 4"/>
          <p:cNvSpPr>
            <a:spLocks noGrp="1" noChangeArrowheads="1"/>
          </p:cNvSpPr>
          <p:nvPr>
            <p:ph type="ftr" sz="quarter" idx="3"/>
          </p:nvPr>
        </p:nvSpPr>
        <p:spPr bwMode="auto">
          <a:xfrm>
            <a:off x="3125292" y="6245110"/>
            <a:ext cx="2894676" cy="477577"/>
          </a:xfrm>
          <a:prstGeom prst="rect">
            <a:avLst/>
          </a:prstGeom>
          <a:noFill/>
          <a:ln w="9525">
            <a:noFill/>
            <a:miter lim="800000"/>
            <a:headEnd/>
            <a:tailEnd/>
          </a:ln>
        </p:spPr>
        <p:txBody>
          <a:bodyPr vert="horz" wrap="square" lIns="90607" tIns="45303" rIns="90607" bIns="45303" numCol="1" anchor="t" anchorCtr="0" compatLnSpc="1">
            <a:prstTxWarp prst="textNoShape">
              <a:avLst/>
            </a:prstTxWarp>
          </a:bodyPr>
          <a:lstStyle>
            <a:lvl1pPr>
              <a:defRPr sz="1300"/>
            </a:lvl1pPr>
          </a:lstStyle>
          <a:p>
            <a:pPr algn="ctr" fontAlgn="base">
              <a:spcBef>
                <a:spcPct val="0"/>
              </a:spcBef>
              <a:spcAft>
                <a:spcPct val="0"/>
              </a:spcAft>
              <a:buFont typeface="Arial" pitchFamily="34" charset="0"/>
              <a:buNone/>
              <a:defRPr/>
            </a:pPr>
            <a:endParaRPr lang="en-US">
              <a:solidFill>
                <a:srgbClr val="000000"/>
              </a:solidFill>
            </a:endParaRPr>
          </a:p>
        </p:txBody>
      </p:sp>
      <p:sp>
        <p:nvSpPr>
          <p:cNvPr id="92166" name="灯片编号占位符 5"/>
          <p:cNvSpPr>
            <a:spLocks noGrp="1" noChangeArrowheads="1"/>
          </p:cNvSpPr>
          <p:nvPr>
            <p:ph type="sldNum" sz="quarter" idx="4"/>
          </p:nvPr>
        </p:nvSpPr>
        <p:spPr bwMode="auto">
          <a:xfrm>
            <a:off x="6554293" y="6245110"/>
            <a:ext cx="2133516" cy="477577"/>
          </a:xfrm>
          <a:prstGeom prst="rect">
            <a:avLst/>
          </a:prstGeom>
          <a:noFill/>
          <a:ln w="9525">
            <a:noFill/>
            <a:miter lim="800000"/>
            <a:headEnd/>
            <a:tailEnd/>
          </a:ln>
        </p:spPr>
        <p:txBody>
          <a:bodyPr vert="horz" wrap="square" lIns="90607" tIns="45303" rIns="90607" bIns="45303" numCol="1" anchor="t" anchorCtr="0" compatLnSpc="1">
            <a:prstTxWarp prst="textNoShape">
              <a:avLst/>
            </a:prstTxWarp>
          </a:bodyPr>
          <a:lstStyle>
            <a:lvl1pPr algn="r">
              <a:defRPr sz="1300"/>
            </a:lvl1pPr>
          </a:lstStyle>
          <a:p>
            <a:pPr fontAlgn="base">
              <a:spcBef>
                <a:spcPct val="0"/>
              </a:spcBef>
              <a:spcAft>
                <a:spcPct val="0"/>
              </a:spcAft>
              <a:buFont typeface="Arial" pitchFamily="34" charset="0"/>
              <a:buNone/>
              <a:defRPr/>
            </a:pPr>
            <a:fld id="{78A8B8DB-47D7-4B90-9B88-3C8EFE76BF53}" type="slidenum">
              <a:rPr lang="en-US">
                <a:solidFill>
                  <a:srgbClr val="000000"/>
                </a:solidFill>
              </a:rPr>
              <a:pPr fontAlgn="base">
                <a:spcBef>
                  <a:spcPct val="0"/>
                </a:spcBef>
                <a:spcAft>
                  <a:spcPct val="0"/>
                </a:spcAft>
                <a:buFont typeface="Arial" pitchFamily="34" charset="0"/>
                <a:buNone/>
                <a:defRPr/>
              </a:pPr>
              <a:t>‹#›</a:t>
            </a:fld>
            <a:endParaRPr lang="en-US">
              <a:solidFill>
                <a:srgbClr val="000000"/>
              </a:solidFill>
            </a:endParaRPr>
          </a:p>
        </p:txBody>
      </p:sp>
    </p:spTree>
    <p:extLst>
      <p:ext uri="{BB962C8B-B14F-4D97-AF65-F5344CB8AC3E}">
        <p14:creationId xmlns:p14="http://schemas.microsoft.com/office/powerpoint/2010/main" val="1449353186"/>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xStyles>
    <p:titleStyle>
      <a:lvl1pPr algn="ctr" defTabSz="906463" rtl="0" eaLnBrk="0" fontAlgn="base" hangingPunct="0">
        <a:spcBef>
          <a:spcPct val="0"/>
        </a:spcBef>
        <a:spcAft>
          <a:spcPct val="0"/>
        </a:spcAft>
        <a:defRPr sz="4300">
          <a:solidFill>
            <a:schemeClr val="tx2"/>
          </a:solidFill>
          <a:latin typeface="+mj-lt"/>
          <a:ea typeface="+mj-ea"/>
          <a:cs typeface="+mj-cs"/>
        </a:defRPr>
      </a:lvl1pPr>
      <a:lvl2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2pPr>
      <a:lvl3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3pPr>
      <a:lvl4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4pPr>
      <a:lvl5pPr algn="ctr" defTabSz="906463" rtl="0" eaLnBrk="0" fontAlgn="base" hangingPunct="0">
        <a:spcBef>
          <a:spcPct val="0"/>
        </a:spcBef>
        <a:spcAft>
          <a:spcPct val="0"/>
        </a:spcAft>
        <a:defRPr sz="4300">
          <a:solidFill>
            <a:schemeClr val="tx2"/>
          </a:solidFill>
          <a:latin typeface="Arial" pitchFamily="34" charset="0"/>
          <a:ea typeface="宋体" pitchFamily="2" charset="-122"/>
        </a:defRPr>
      </a:lvl5pPr>
      <a:lvl6pPr marL="457200" algn="ctr" defTabSz="906463" rtl="0" eaLnBrk="0" fontAlgn="base" hangingPunct="0">
        <a:spcBef>
          <a:spcPct val="0"/>
        </a:spcBef>
        <a:spcAft>
          <a:spcPct val="0"/>
        </a:spcAft>
        <a:defRPr sz="4300">
          <a:solidFill>
            <a:schemeClr val="tx2"/>
          </a:solidFill>
          <a:latin typeface="Arial" pitchFamily="34" charset="0"/>
          <a:ea typeface="宋体" pitchFamily="2" charset="-122"/>
        </a:defRPr>
      </a:lvl6pPr>
      <a:lvl7pPr marL="914400" algn="ctr" defTabSz="906463" rtl="0" eaLnBrk="0" fontAlgn="base" hangingPunct="0">
        <a:spcBef>
          <a:spcPct val="0"/>
        </a:spcBef>
        <a:spcAft>
          <a:spcPct val="0"/>
        </a:spcAft>
        <a:defRPr sz="4300">
          <a:solidFill>
            <a:schemeClr val="tx2"/>
          </a:solidFill>
          <a:latin typeface="Arial" pitchFamily="34" charset="0"/>
          <a:ea typeface="宋体" pitchFamily="2" charset="-122"/>
        </a:defRPr>
      </a:lvl7pPr>
      <a:lvl8pPr marL="1371600" algn="ctr" defTabSz="906463" rtl="0" eaLnBrk="0" fontAlgn="base" hangingPunct="0">
        <a:spcBef>
          <a:spcPct val="0"/>
        </a:spcBef>
        <a:spcAft>
          <a:spcPct val="0"/>
        </a:spcAft>
        <a:defRPr sz="4300">
          <a:solidFill>
            <a:schemeClr val="tx2"/>
          </a:solidFill>
          <a:latin typeface="Arial" pitchFamily="34" charset="0"/>
          <a:ea typeface="宋体" pitchFamily="2" charset="-122"/>
        </a:defRPr>
      </a:lvl8pPr>
      <a:lvl9pPr marL="1828800" algn="ctr" defTabSz="906463" rtl="0" eaLnBrk="0" fontAlgn="base" hangingPunct="0">
        <a:spcBef>
          <a:spcPct val="0"/>
        </a:spcBef>
        <a:spcAft>
          <a:spcPct val="0"/>
        </a:spcAft>
        <a:defRPr sz="4300">
          <a:solidFill>
            <a:schemeClr val="tx2"/>
          </a:solidFill>
          <a:latin typeface="Arial" pitchFamily="34" charset="0"/>
          <a:ea typeface="宋体" pitchFamily="2" charset="-122"/>
        </a:defRPr>
      </a:lvl9pPr>
    </p:titleStyle>
    <p:bodyStyle>
      <a:lvl1pPr marL="341313" indent="-341313" algn="l" defTabSz="906463" rtl="0" eaLnBrk="0" fontAlgn="base" hangingPunct="0">
        <a:spcBef>
          <a:spcPct val="20000"/>
        </a:spcBef>
        <a:spcAft>
          <a:spcPct val="0"/>
        </a:spcAft>
        <a:buChar char="•"/>
        <a:defRPr sz="3100">
          <a:solidFill>
            <a:schemeClr val="tx1"/>
          </a:solidFill>
          <a:latin typeface="+mn-lt"/>
          <a:ea typeface="+mn-ea"/>
          <a:cs typeface="+mn-cs"/>
        </a:defRPr>
      </a:lvl1pPr>
      <a:lvl2pPr marL="736600" indent="-282575" algn="l" defTabSz="906463" rtl="0" eaLnBrk="0" fontAlgn="base" hangingPunct="0">
        <a:spcBef>
          <a:spcPct val="20000"/>
        </a:spcBef>
        <a:spcAft>
          <a:spcPct val="0"/>
        </a:spcAft>
        <a:buChar char="–"/>
        <a:defRPr sz="2700">
          <a:solidFill>
            <a:schemeClr val="tx1"/>
          </a:solidFill>
          <a:latin typeface="+mn-lt"/>
          <a:ea typeface="+mn-ea"/>
        </a:defRPr>
      </a:lvl2pPr>
      <a:lvl3pPr marL="1133475" indent="-227013" algn="l" defTabSz="906463" rtl="0" eaLnBrk="0" fontAlgn="base" hangingPunct="0">
        <a:spcBef>
          <a:spcPct val="20000"/>
        </a:spcBef>
        <a:spcAft>
          <a:spcPct val="0"/>
        </a:spcAft>
        <a:buChar char="•"/>
        <a:defRPr sz="2300">
          <a:solidFill>
            <a:schemeClr val="tx1"/>
          </a:solidFill>
          <a:latin typeface="+mn-lt"/>
          <a:ea typeface="+mn-ea"/>
        </a:defRPr>
      </a:lvl3pPr>
      <a:lvl4pPr marL="1587500" indent="-228600" algn="l" defTabSz="906463" rtl="0" eaLnBrk="0" fontAlgn="base" hangingPunct="0">
        <a:spcBef>
          <a:spcPct val="20000"/>
        </a:spcBef>
        <a:spcAft>
          <a:spcPct val="0"/>
        </a:spcAft>
        <a:buChar char="–"/>
        <a:defRPr sz="1900">
          <a:solidFill>
            <a:schemeClr val="tx1"/>
          </a:solidFill>
          <a:latin typeface="+mn-lt"/>
          <a:ea typeface="+mn-ea"/>
        </a:defRPr>
      </a:lvl4pPr>
      <a:lvl5pPr marL="2038350" indent="-225425" algn="l" defTabSz="906463" rtl="0" eaLnBrk="0" fontAlgn="base" hangingPunct="0">
        <a:spcBef>
          <a:spcPct val="20000"/>
        </a:spcBef>
        <a:spcAft>
          <a:spcPct val="0"/>
        </a:spcAft>
        <a:buChar char="»"/>
        <a:defRPr sz="1900">
          <a:solidFill>
            <a:schemeClr val="tx1"/>
          </a:solidFill>
          <a:latin typeface="+mn-lt"/>
          <a:ea typeface="+mn-ea"/>
        </a:defRPr>
      </a:lvl5pPr>
      <a:lvl6pPr marL="2495550" indent="-225425" algn="l" defTabSz="906463" rtl="0" eaLnBrk="0" fontAlgn="base" hangingPunct="0">
        <a:spcBef>
          <a:spcPct val="20000"/>
        </a:spcBef>
        <a:spcAft>
          <a:spcPct val="0"/>
        </a:spcAft>
        <a:buChar char="»"/>
        <a:defRPr sz="1900">
          <a:solidFill>
            <a:schemeClr val="tx1"/>
          </a:solidFill>
          <a:latin typeface="+mn-lt"/>
          <a:ea typeface="+mn-ea"/>
        </a:defRPr>
      </a:lvl6pPr>
      <a:lvl7pPr marL="2952750" indent="-225425" algn="l" defTabSz="906463" rtl="0" eaLnBrk="0" fontAlgn="base" hangingPunct="0">
        <a:spcBef>
          <a:spcPct val="20000"/>
        </a:spcBef>
        <a:spcAft>
          <a:spcPct val="0"/>
        </a:spcAft>
        <a:buChar char="»"/>
        <a:defRPr sz="1900">
          <a:solidFill>
            <a:schemeClr val="tx1"/>
          </a:solidFill>
          <a:latin typeface="+mn-lt"/>
          <a:ea typeface="+mn-ea"/>
        </a:defRPr>
      </a:lvl7pPr>
      <a:lvl8pPr marL="3409950" indent="-225425" algn="l" defTabSz="906463" rtl="0" eaLnBrk="0" fontAlgn="base" hangingPunct="0">
        <a:spcBef>
          <a:spcPct val="20000"/>
        </a:spcBef>
        <a:spcAft>
          <a:spcPct val="0"/>
        </a:spcAft>
        <a:buChar char="»"/>
        <a:defRPr sz="1900">
          <a:solidFill>
            <a:schemeClr val="tx1"/>
          </a:solidFill>
          <a:latin typeface="+mn-lt"/>
          <a:ea typeface="+mn-ea"/>
        </a:defRPr>
      </a:lvl8pPr>
      <a:lvl9pPr marL="3867150" indent="-225425" algn="l" defTabSz="906463" rtl="0" eaLnBrk="0" fontAlgn="base" hangingPunct="0">
        <a:spcBef>
          <a:spcPct val="20000"/>
        </a:spcBef>
        <a:spcAft>
          <a:spcPct val="0"/>
        </a:spcAft>
        <a:buChar char="»"/>
        <a:defRPr sz="19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pic>
        <p:nvPicPr>
          <p:cNvPr id="1026" name="Picture 8" descr="E:\信息中心\PPT制作\内页3.jpg"/>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9144000" cy="687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p:cNvSpPr>
            <a:spLocks noGrp="1" noRot="1" noChangeArrowheads="1"/>
          </p:cNvSpPr>
          <p:nvPr>
            <p:ph type="title"/>
          </p:nvPr>
        </p:nvSpPr>
        <p:spPr bwMode="auto">
          <a:xfrm>
            <a:off x="301625" y="228600"/>
            <a:ext cx="8510588"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t>单击此处编辑母版标题样式</a:t>
            </a:r>
          </a:p>
        </p:txBody>
      </p:sp>
      <p:sp>
        <p:nvSpPr>
          <p:cNvPr id="1028" name="Rectangle 3"/>
          <p:cNvSpPr>
            <a:spLocks noGrp="1" noRot="1" noChangeArrowheads="1"/>
          </p:cNvSpPr>
          <p:nvPr>
            <p:ph type="body" idx="1"/>
          </p:nvPr>
        </p:nvSpPr>
        <p:spPr bwMode="auto">
          <a:xfrm>
            <a:off x="301625" y="1676400"/>
            <a:ext cx="8540750" cy="442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p>
        </p:txBody>
      </p:sp>
      <p:sp>
        <p:nvSpPr>
          <p:cNvPr id="1029" name="Rectangle 6"/>
          <p:cNvSpPr>
            <a:spLocks noGrp="1" noChangeArrowheads="1"/>
          </p:cNvSpPr>
          <p:nvPr>
            <p:ph type="sldNum" sz="quarter" idx="4"/>
          </p:nvPr>
        </p:nvSpPr>
        <p:spPr bwMode="auto">
          <a:xfrm>
            <a:off x="6553200" y="6245225"/>
            <a:ext cx="2286000" cy="4762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buFont typeface="Arial" pitchFamily="34" charset="0"/>
              <a:buNone/>
              <a:defRPr>
                <a:solidFill>
                  <a:schemeClr val="bg1"/>
                </a:solidFill>
                <a:effectLst>
                  <a:outerShdw blurRad="38100" dist="38100" dir="2700000" algn="tl">
                    <a:srgbClr val="000000"/>
                  </a:outerShdw>
                </a:effectLst>
                <a:latin typeface="Arial" pitchFamily="34" charset="0"/>
              </a:defRPr>
            </a:lvl1pPr>
          </a:lstStyle>
          <a:p>
            <a:pPr fontAlgn="base">
              <a:spcBef>
                <a:spcPct val="0"/>
              </a:spcBef>
              <a:spcAft>
                <a:spcPct val="0"/>
              </a:spcAft>
              <a:defRPr/>
            </a:pPr>
            <a:fld id="{AEBD0B27-7353-4629-9BA3-47CC15700BA6}" type="slidenum">
              <a:rPr lang="en-US" sz="1600">
                <a:solidFill>
                  <a:srgbClr val="0000A4"/>
                </a:solidFill>
              </a:rPr>
              <a:pPr fontAlgn="base">
                <a:spcBef>
                  <a:spcPct val="0"/>
                </a:spcBef>
                <a:spcAft>
                  <a:spcPct val="0"/>
                </a:spcAft>
                <a:defRPr/>
              </a:pPr>
              <a:t>‹#›</a:t>
            </a:fld>
            <a:endParaRPr lang="en-US" sz="1600">
              <a:solidFill>
                <a:srgbClr val="0000A4"/>
              </a:solidFill>
            </a:endParaRPr>
          </a:p>
        </p:txBody>
      </p:sp>
      <p:sp>
        <p:nvSpPr>
          <p:cNvPr id="9" name="矩形 8"/>
          <p:cNvSpPr/>
          <p:nvPr userDrawn="1"/>
        </p:nvSpPr>
        <p:spPr>
          <a:xfrm>
            <a:off x="5280825" y="214290"/>
            <a:ext cx="3005951" cy="400110"/>
          </a:xfrm>
          <a:prstGeom prst="rect">
            <a:avLst/>
          </a:prstGeom>
          <a:noFill/>
          <a:effectLst/>
        </p:spPr>
        <p:txBody>
          <a:bodyPr wrap="none">
            <a:spAutoFit/>
          </a:bodyPr>
          <a:lstStyle/>
          <a:p>
            <a:pPr algn="ctr" fontAlgn="base">
              <a:spcBef>
                <a:spcPct val="0"/>
              </a:spcBef>
              <a:spcAft>
                <a:spcPct val="0"/>
              </a:spcAft>
              <a:buFont typeface="Arial" pitchFamily="34" charset="0"/>
              <a:buNone/>
              <a:defRPr/>
            </a:pPr>
            <a:r>
              <a:rPr lang="zh-CN" altLang="en-US" sz="2000" b="1" dirty="0">
                <a:ln w="9525" cmpd="sng">
                  <a:solidFill>
                    <a:srgbClr val="0099CC">
                      <a:tint val="3000"/>
                    </a:srgbClr>
                  </a:solidFill>
                  <a:prstDash val="solid"/>
                  <a:miter lim="800000"/>
                </a:ln>
                <a:solidFill>
                  <a:srgbClr val="080808"/>
                </a:solidFill>
                <a:effectLst>
                  <a:glow rad="63500">
                    <a:srgbClr val="FFFFFF">
                      <a:alpha val="40000"/>
                    </a:srgbClr>
                  </a:glow>
                  <a:reflection blurRad="6350" stA="50000" endA="300" endPos="50000" dist="60007" dir="5400000" sy="-100000" algn="bl" rotWithShape="0"/>
                </a:effectLst>
                <a:latin typeface="华文琥珀" pitchFamily="2" charset="-122"/>
                <a:ea typeface="华文琥珀" pitchFamily="2" charset="-122"/>
              </a:rPr>
              <a:t>大学背景，人文气氛浓郁</a:t>
            </a:r>
          </a:p>
        </p:txBody>
      </p:sp>
    </p:spTree>
    <p:extLst>
      <p:ext uri="{BB962C8B-B14F-4D97-AF65-F5344CB8AC3E}">
        <p14:creationId xmlns:p14="http://schemas.microsoft.com/office/powerpoint/2010/main" val="2063729442"/>
      </p:ext>
    </p:extLst>
  </p:cSld>
  <p:clrMap bg1="dk2" tx1="lt1" bg2="dk1" tx2="lt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xStyles>
    <p:titleStyle>
      <a:lvl1pPr algn="ctr" rtl="0" eaLnBrk="0" fontAlgn="base" hangingPunct="0">
        <a:spcBef>
          <a:spcPct val="0"/>
        </a:spcBef>
        <a:spcAft>
          <a:spcPct val="0"/>
        </a:spcAft>
        <a:defRPr sz="4400">
          <a:solidFill>
            <a:srgbClr val="000000"/>
          </a:solidFill>
          <a:latin typeface="+mj-lt"/>
          <a:ea typeface="+mj-ea"/>
          <a:cs typeface="+mj-cs"/>
        </a:defRPr>
      </a:lvl1pPr>
      <a:lvl2pPr algn="ctr" rtl="0" eaLnBrk="0" fontAlgn="base" hangingPunct="0">
        <a:spcBef>
          <a:spcPct val="0"/>
        </a:spcBef>
        <a:spcAft>
          <a:spcPct val="0"/>
        </a:spcAft>
        <a:defRPr sz="4400">
          <a:solidFill>
            <a:srgbClr val="000000"/>
          </a:solidFill>
          <a:latin typeface="Arial" pitchFamily="34" charset="0"/>
          <a:ea typeface="宋体" pitchFamily="2" charset="-122"/>
        </a:defRPr>
      </a:lvl2pPr>
      <a:lvl3pPr algn="ctr" rtl="0" eaLnBrk="0" fontAlgn="base" hangingPunct="0">
        <a:spcBef>
          <a:spcPct val="0"/>
        </a:spcBef>
        <a:spcAft>
          <a:spcPct val="0"/>
        </a:spcAft>
        <a:defRPr sz="4400">
          <a:solidFill>
            <a:srgbClr val="000000"/>
          </a:solidFill>
          <a:latin typeface="Arial" pitchFamily="34" charset="0"/>
          <a:ea typeface="宋体" pitchFamily="2" charset="-122"/>
        </a:defRPr>
      </a:lvl3pPr>
      <a:lvl4pPr algn="ctr" rtl="0" eaLnBrk="0" fontAlgn="base" hangingPunct="0">
        <a:spcBef>
          <a:spcPct val="0"/>
        </a:spcBef>
        <a:spcAft>
          <a:spcPct val="0"/>
        </a:spcAft>
        <a:defRPr sz="4400">
          <a:solidFill>
            <a:srgbClr val="000000"/>
          </a:solidFill>
          <a:latin typeface="Arial" pitchFamily="34" charset="0"/>
          <a:ea typeface="宋体" pitchFamily="2" charset="-122"/>
        </a:defRPr>
      </a:lvl4pPr>
      <a:lvl5pPr algn="ctr" rtl="0" eaLnBrk="0" fontAlgn="base" hangingPunct="0">
        <a:spcBef>
          <a:spcPct val="0"/>
        </a:spcBef>
        <a:spcAft>
          <a:spcPct val="0"/>
        </a:spcAft>
        <a:defRPr sz="4400">
          <a:solidFill>
            <a:srgbClr val="000000"/>
          </a:solidFill>
          <a:latin typeface="Arial" pitchFamily="34" charset="0"/>
          <a:ea typeface="宋体" pitchFamily="2" charset="-122"/>
        </a:defRPr>
      </a:lvl5pPr>
      <a:lvl6pPr marL="457200" algn="ctr" rtl="0" eaLnBrk="0" fontAlgn="base" hangingPunct="0">
        <a:spcBef>
          <a:spcPct val="0"/>
        </a:spcBef>
        <a:spcAft>
          <a:spcPct val="0"/>
        </a:spcAft>
        <a:defRPr sz="4400">
          <a:solidFill>
            <a:srgbClr val="000000"/>
          </a:solidFill>
          <a:latin typeface="Arial" pitchFamily="34" charset="0"/>
          <a:ea typeface="宋体" pitchFamily="2" charset="-122"/>
        </a:defRPr>
      </a:lvl6pPr>
      <a:lvl7pPr marL="914400" algn="ctr" rtl="0" eaLnBrk="0" fontAlgn="base" hangingPunct="0">
        <a:spcBef>
          <a:spcPct val="0"/>
        </a:spcBef>
        <a:spcAft>
          <a:spcPct val="0"/>
        </a:spcAft>
        <a:defRPr sz="4400">
          <a:solidFill>
            <a:srgbClr val="000000"/>
          </a:solidFill>
          <a:latin typeface="Arial" pitchFamily="34" charset="0"/>
          <a:ea typeface="宋体" pitchFamily="2" charset="-122"/>
        </a:defRPr>
      </a:lvl7pPr>
      <a:lvl8pPr marL="1371600" algn="ctr" rtl="0" eaLnBrk="0" fontAlgn="base" hangingPunct="0">
        <a:spcBef>
          <a:spcPct val="0"/>
        </a:spcBef>
        <a:spcAft>
          <a:spcPct val="0"/>
        </a:spcAft>
        <a:defRPr sz="4400">
          <a:solidFill>
            <a:srgbClr val="000000"/>
          </a:solidFill>
          <a:latin typeface="Arial" pitchFamily="34" charset="0"/>
          <a:ea typeface="宋体" pitchFamily="2" charset="-122"/>
        </a:defRPr>
      </a:lvl8pPr>
      <a:lvl9pPr marL="1828800" algn="ctr" rtl="0" eaLnBrk="0" fontAlgn="base" hangingPunct="0">
        <a:spcBef>
          <a:spcPct val="0"/>
        </a:spcBef>
        <a:spcAft>
          <a:spcPct val="0"/>
        </a:spcAft>
        <a:defRPr sz="4400">
          <a:solidFill>
            <a:srgbClr val="000000"/>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lr>
          <a:schemeClr val="hlink"/>
        </a:buClr>
        <a:buFont typeface="Wingdings" pitchFamily="2" charset="2"/>
        <a:buChar char="§"/>
        <a:defRPr sz="3200">
          <a:solidFill>
            <a:srgbClr val="000000"/>
          </a:solidFill>
          <a:latin typeface="+mn-lt"/>
          <a:ea typeface="+mn-ea"/>
          <a:cs typeface="+mn-cs"/>
        </a:defRPr>
      </a:lvl1pPr>
      <a:lvl2pPr marL="742950" indent="-285750" algn="l" rtl="0" eaLnBrk="0" fontAlgn="base" hangingPunct="0">
        <a:spcBef>
          <a:spcPct val="20000"/>
        </a:spcBef>
        <a:spcAft>
          <a:spcPct val="0"/>
        </a:spcAft>
        <a:buFont typeface="Wingdings" pitchFamily="2" charset="2"/>
        <a:buChar char="–"/>
        <a:defRPr sz="2800">
          <a:solidFill>
            <a:srgbClr val="000000"/>
          </a:solidFill>
          <a:latin typeface="+mn-lt"/>
          <a:ea typeface="+mn-ea"/>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rgbClr val="000000"/>
          </a:solidFill>
          <a:latin typeface="+mn-lt"/>
          <a:ea typeface="+mn-ea"/>
        </a:defRPr>
      </a:lvl3pPr>
      <a:lvl4pPr marL="1600200" indent="-228600" algn="l" rtl="0" eaLnBrk="0" fontAlgn="base" hangingPunct="0">
        <a:spcBef>
          <a:spcPct val="20000"/>
        </a:spcBef>
        <a:spcAft>
          <a:spcPct val="0"/>
        </a:spcAft>
        <a:buFont typeface="Wingdings" pitchFamily="2" charset="2"/>
        <a:buChar char="–"/>
        <a:defRPr sz="2000">
          <a:solidFill>
            <a:srgbClr val="000000"/>
          </a:solidFill>
          <a:latin typeface="+mn-lt"/>
          <a:ea typeface="+mn-ea"/>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rgbClr val="000000"/>
          </a:solidFill>
          <a:latin typeface="+mn-lt"/>
          <a:ea typeface="+mn-ea"/>
        </a:defRPr>
      </a:lvl5pPr>
      <a:lvl6pPr marL="2514600" indent="-228600" algn="l" rtl="0" eaLnBrk="0" fontAlgn="base" hangingPunct="0">
        <a:spcBef>
          <a:spcPct val="20000"/>
        </a:spcBef>
        <a:spcAft>
          <a:spcPct val="0"/>
        </a:spcAft>
        <a:buClr>
          <a:schemeClr val="hlink"/>
        </a:buClr>
        <a:buFont typeface="Wingdings" pitchFamily="2" charset="2"/>
        <a:buChar char="§"/>
        <a:defRPr sz="2000">
          <a:solidFill>
            <a:srgbClr val="000000"/>
          </a:solidFill>
          <a:latin typeface="+mn-lt"/>
          <a:ea typeface="+mn-ea"/>
        </a:defRPr>
      </a:lvl6pPr>
      <a:lvl7pPr marL="2971800" indent="-228600" algn="l" rtl="0" eaLnBrk="0" fontAlgn="base" hangingPunct="0">
        <a:spcBef>
          <a:spcPct val="20000"/>
        </a:spcBef>
        <a:spcAft>
          <a:spcPct val="0"/>
        </a:spcAft>
        <a:buClr>
          <a:schemeClr val="hlink"/>
        </a:buClr>
        <a:buFont typeface="Wingdings" pitchFamily="2" charset="2"/>
        <a:buChar char="§"/>
        <a:defRPr sz="2000">
          <a:solidFill>
            <a:srgbClr val="000000"/>
          </a:solidFill>
          <a:latin typeface="+mn-lt"/>
          <a:ea typeface="+mn-ea"/>
        </a:defRPr>
      </a:lvl7pPr>
      <a:lvl8pPr marL="3429000" indent="-228600" algn="l" rtl="0" eaLnBrk="0" fontAlgn="base" hangingPunct="0">
        <a:spcBef>
          <a:spcPct val="20000"/>
        </a:spcBef>
        <a:spcAft>
          <a:spcPct val="0"/>
        </a:spcAft>
        <a:buClr>
          <a:schemeClr val="hlink"/>
        </a:buClr>
        <a:buFont typeface="Wingdings" pitchFamily="2" charset="2"/>
        <a:buChar char="§"/>
        <a:defRPr sz="2000">
          <a:solidFill>
            <a:srgbClr val="000000"/>
          </a:solidFill>
          <a:latin typeface="+mn-lt"/>
          <a:ea typeface="+mn-ea"/>
        </a:defRPr>
      </a:lvl8pPr>
      <a:lvl9pPr marL="3886200" indent="-228600" algn="l" rtl="0" eaLnBrk="0" fontAlgn="base" hangingPunct="0">
        <a:spcBef>
          <a:spcPct val="20000"/>
        </a:spcBef>
        <a:spcAft>
          <a:spcPct val="0"/>
        </a:spcAft>
        <a:buClr>
          <a:schemeClr val="hlink"/>
        </a:buClr>
        <a:buFont typeface="Wingdings" pitchFamily="2" charset="2"/>
        <a:buChar char="§"/>
        <a:defRPr sz="2000">
          <a:solidFill>
            <a:srgbClr val="000000"/>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74.xml" /></Relationships>
</file>

<file path=ppt/slides/_rels/slide2.xml.rels><?xml version="1.0" encoding="UTF-8" standalone="yes"?>
<Relationships xmlns="http://schemas.openxmlformats.org/package/2006/relationships"><Relationship Id="rId2" Type="http://schemas.openxmlformats.org/officeDocument/2006/relationships/image" Target="../media/image5.jpg" /><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18.xml" /></Relationships>
</file>

<file path=ppt/slides/_rels/slide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audio" Target="../media/audio1.wav" /><Relationship Id="rId1" Type="http://schemas.openxmlformats.org/officeDocument/2006/relationships/slideLayout" Target="../slideLayouts/slideLayout29.xml" /></Relationships>
</file>

<file path=ppt/slides/_rels/slide5.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9.xml" /></Relationships>
</file>

<file path=ppt/slides/_rels/slide6.xml.rels><?xml version="1.0" encoding="UTF-8" standalone="yes"?>
<Relationships xmlns="http://schemas.openxmlformats.org/package/2006/relationships"><Relationship Id="rId2" Type="http://schemas.openxmlformats.org/officeDocument/2006/relationships/image" Target="../media/image7.png" /><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 /></Relationships>
</file>

<file path=ppt/slides/_rels/slide8.xml.rels><?xml version="1.0" encoding="UTF-8" standalone="yes"?>
<Relationships xmlns="http://schemas.openxmlformats.org/package/2006/relationships"><Relationship Id="rId3" Type="http://schemas.openxmlformats.org/officeDocument/2006/relationships/image" Target="http:/dili.cpedu.net/tuku/kongbaitu/C1/tuc1013.bmp" TargetMode="External" /><Relationship Id="rId2" Type="http://schemas.openxmlformats.org/officeDocument/2006/relationships/image" Target="../media/image8.png" /><Relationship Id="rId1" Type="http://schemas.openxmlformats.org/officeDocument/2006/relationships/slideLayout" Target="../slideLayouts/slideLayout63.xml" /></Relationships>
</file>

<file path=ppt/slides/_rels/slide9.xml.rels><?xml version="1.0" encoding="UTF-8" standalone="yes"?>
<Relationships xmlns="http://schemas.openxmlformats.org/package/2006/relationships"><Relationship Id="rId2" Type="http://schemas.openxmlformats.org/officeDocument/2006/relationships/image" Target="../media/image9.png" /><Relationship Id="rId1" Type="http://schemas.openxmlformats.org/officeDocument/2006/relationships/slideLayout" Target="../slideLayouts/slideLayout29.xml" /></Relationships>
</file>

<file path=ppt/slides/_rels/slide10.xml.rels><?xml version="1.0" encoding="UTF-8" standalone="yes"?>
<Relationships xmlns="http://schemas.openxmlformats.org/package/2006/relationships"><Relationship Id="rId2" Type="http://schemas.openxmlformats.org/officeDocument/2006/relationships/image" Target="../media/image10.png" /><Relationship Id="rId1" Type="http://schemas.openxmlformats.org/officeDocument/2006/relationships/slideLayout" Target="../slideLayouts/slideLayout29.xml" /></Relationships>
</file>

<file path=ppt/slides/_rels/slide11.xml.rels><?xml version="1.0" encoding="UTF-8" standalone="yes"?>
<Relationships xmlns="http://schemas.openxmlformats.org/package/2006/relationships"><Relationship Id="rId2" Type="http://schemas.openxmlformats.org/officeDocument/2006/relationships/image" Target="../media/image11.jpg" /><Relationship Id="rId1" Type="http://schemas.openxmlformats.org/officeDocument/2006/relationships/slideLayout" Target="../slideLayouts/slideLayout29.xml" /></Relationships>
</file>

<file path=ppt/slides/_rels/slide12.xml.rels><?xml version="1.0" encoding="UTF-8" standalone="yes"?>
<Relationships xmlns="http://schemas.openxmlformats.org/package/2006/relationships"><Relationship Id="rId2" Type="http://schemas.openxmlformats.org/officeDocument/2006/relationships/image" Target="../media/image12.jpg" /><Relationship Id="rId1" Type="http://schemas.openxmlformats.org/officeDocument/2006/relationships/slideLayout" Target="../slideLayouts/slideLayout29.xml" /></Relationships>
</file>

<file path=ppt/slides/_rels/slide13.xml.rels><?xml version="1.0" encoding="UTF-8" standalone="yes"?>
<Relationships xmlns="http://schemas.openxmlformats.org/package/2006/relationships"><Relationship Id="rId3" Type="http://schemas.openxmlformats.org/officeDocument/2006/relationships/image" Target="../media/image14.jpg" /><Relationship Id="rId2" Type="http://schemas.openxmlformats.org/officeDocument/2006/relationships/slideLayout" Target="../slideLayouts/slideLayout29.xml" /><Relationship Id="rId1" Type="http://schemas.openxmlformats.org/officeDocument/2006/relationships/vmlDrawing" Target="../drawings/vmlDrawing1.vml" /><Relationship Id="rId5" Type="http://schemas.openxmlformats.org/officeDocument/2006/relationships/image" Target="../media/image13.emf" /><Relationship Id="rId4" Type="http://schemas.openxmlformats.org/officeDocument/2006/relationships/oleObject" Target="../embeddings/oleObject1.bin" /></Relationships>
</file>

<file path=ppt/slides/_rels/slide14.xml.rels><?xml version="1.0" encoding="UTF-8" standalone="yes"?>
<Relationships xmlns="http://schemas.openxmlformats.org/package/2006/relationships"><Relationship Id="rId2" Type="http://schemas.openxmlformats.org/officeDocument/2006/relationships/image" Target="../media/image15.jpg" /><Relationship Id="rId1" Type="http://schemas.openxmlformats.org/officeDocument/2006/relationships/slideLayout" Target="../slideLayouts/slideLayout7.xml" /></Relationships>
</file>

<file path=ppt/slides/_rels/slide15.xml.rels><?xml version="1.0" encoding="UTF-8" standalone="yes"?>
<Relationships xmlns="http://schemas.openxmlformats.org/package/2006/relationships"><Relationship Id="rId3" Type="http://schemas.openxmlformats.org/officeDocument/2006/relationships/image" Target="../media/image16.jpeg" /><Relationship Id="rId2" Type="http://schemas.openxmlformats.org/officeDocument/2006/relationships/audio" Target="../media/audio1.wav" /><Relationship Id="rId1" Type="http://schemas.openxmlformats.org/officeDocument/2006/relationships/slideLayout" Target="../slideLayouts/slideLayout7.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2.xml" /></Relationships>
</file>

<file path=ppt/slides/_rels/slide17.xml.rels><?xml version="1.0" encoding="UTF-8" standalone="yes"?>
<Relationships xmlns="http://schemas.openxmlformats.org/package/2006/relationships"><Relationship Id="rId2" Type="http://schemas.openxmlformats.org/officeDocument/2006/relationships/image" Target="../media/image17.png" /><Relationship Id="rId1" Type="http://schemas.openxmlformats.org/officeDocument/2006/relationships/slideLayout" Target="../slideLayouts/slideLayout40.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0.xml" /></Relationships>
</file>

<file path=ppt/slides/_rels/slide19.xml.rels><?xml version="1.0" encoding="UTF-8" standalone="yes"?>
<Relationships xmlns="http://schemas.openxmlformats.org/package/2006/relationships"><Relationship Id="rId2" Type="http://schemas.openxmlformats.org/officeDocument/2006/relationships/image" Target="../media/image18.jpeg" /><Relationship Id="rId1" Type="http://schemas.openxmlformats.org/officeDocument/2006/relationships/slideLayout" Target="../slideLayouts/slideLayout7.xml" /></Relationships>
</file>

<file path=ppt/slides/_rels/slide20.xml.rels><?xml version="1.0" encoding="UTF-8" standalone="yes"?>
<Relationships xmlns="http://schemas.openxmlformats.org/package/2006/relationships"><Relationship Id="rId3" Type="http://schemas.openxmlformats.org/officeDocument/2006/relationships/image" Target="../media/image20.png" /><Relationship Id="rId2" Type="http://schemas.openxmlformats.org/officeDocument/2006/relationships/image" Target="../media/image19.png" /><Relationship Id="rId1" Type="http://schemas.openxmlformats.org/officeDocument/2006/relationships/slideLayout" Target="../slideLayouts/slideLayout29.xml" /></Relationships>
</file>

<file path=ppt/slides/_rels/slide21.xml.rels><?xml version="1.0" encoding="UTF-8" standalone="yes"?>
<Relationships xmlns="http://schemas.openxmlformats.org/package/2006/relationships"><Relationship Id="rId3" Type="http://schemas.openxmlformats.org/officeDocument/2006/relationships/image" Target="../media/image20.png" /><Relationship Id="rId2" Type="http://schemas.openxmlformats.org/officeDocument/2006/relationships/image" Target="../media/image19.png" /><Relationship Id="rId1" Type="http://schemas.openxmlformats.org/officeDocument/2006/relationships/slideLayout" Target="../slideLayouts/slideLayout29.xml" /></Relationships>
</file>

<file path=ppt/slides/_rels/slide22.xml.rels><?xml version="1.0" encoding="UTF-8" standalone="yes"?>
<Relationships xmlns="http://schemas.openxmlformats.org/package/2006/relationships"><Relationship Id="rId3" Type="http://schemas.openxmlformats.org/officeDocument/2006/relationships/image" Target="../media/image22.png" /><Relationship Id="rId2" Type="http://schemas.openxmlformats.org/officeDocument/2006/relationships/image" Target="../media/image21.png" /><Relationship Id="rId1" Type="http://schemas.openxmlformats.org/officeDocument/2006/relationships/slideLayout" Target="../slideLayouts/slideLayout29.xml" /></Relationships>
</file>

<file path=ppt/slides/_rels/slide23.xml.rels><?xml version="1.0" encoding="UTF-8" standalone="yes"?>
<Relationships xmlns="http://schemas.openxmlformats.org/package/2006/relationships"><Relationship Id="rId2" Type="http://schemas.openxmlformats.org/officeDocument/2006/relationships/image" Target="../media/image23.jpg" /><Relationship Id="rId1" Type="http://schemas.openxmlformats.org/officeDocument/2006/relationships/slideLayout" Target="../slideLayouts/slideLayout29.xml" /></Relationships>
</file>

<file path=ppt/slides/_rels/slide24.xml.rels><?xml version="1.0" encoding="UTF-8" standalone="yes"?>
<Relationships xmlns="http://schemas.openxmlformats.org/package/2006/relationships"><Relationship Id="rId2" Type="http://schemas.openxmlformats.org/officeDocument/2006/relationships/image" Target="../media/image12.jpg" /><Relationship Id="rId1" Type="http://schemas.openxmlformats.org/officeDocument/2006/relationships/slideLayout" Target="../slideLayouts/slideLayout29.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6" descr="E:\信息中心\PPT制作\封面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0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灯片编号占位符 3"/>
          <p:cNvSpPr txBox="1">
            <a:spLocks noChangeArrowheads="1"/>
          </p:cNvSpPr>
          <p:nvPr/>
        </p:nvSpPr>
        <p:spPr bwMode="auto">
          <a:xfrm>
            <a:off x="376238" y="8837613"/>
            <a:ext cx="1047750" cy="203200"/>
          </a:xfrm>
          <a:prstGeom prst="rect">
            <a:avLst/>
          </a:prstGeom>
          <a:noFill/>
          <a:ln w="9525">
            <a:noFill/>
            <a:miter lim="800000"/>
            <a:headEnd/>
            <a:tailEnd/>
          </a:ln>
        </p:spPr>
        <p:txBody>
          <a:bodyPr anchor="b"/>
          <a:lstStyle/>
          <a:p>
            <a:pPr fontAlgn="base">
              <a:spcBef>
                <a:spcPct val="0"/>
              </a:spcBef>
              <a:spcAft>
                <a:spcPct val="0"/>
              </a:spcAft>
              <a:buFont typeface="Arial" pitchFamily="34" charset="0"/>
              <a:buNone/>
              <a:defRPr/>
            </a:pPr>
            <a:fld id="{CDDFA50E-E947-4927-8CBD-B2C85DC858FD}" type="slidenum">
              <a:rPr lang="en-US" sz="1400">
                <a:solidFill>
                  <a:srgbClr val="FFFFFF"/>
                </a:solidFill>
                <a:effectLst>
                  <a:outerShdw blurRad="38100" dist="38100" dir="2700000" algn="tl">
                    <a:srgbClr val="000000"/>
                  </a:outerShdw>
                </a:effectLst>
              </a:rPr>
              <a:pPr fontAlgn="base">
                <a:spcBef>
                  <a:spcPct val="0"/>
                </a:spcBef>
                <a:spcAft>
                  <a:spcPct val="0"/>
                </a:spcAft>
                <a:buFont typeface="Arial" pitchFamily="34" charset="0"/>
                <a:buNone/>
                <a:defRPr/>
              </a:pPr>
              <a:t>1</a:t>
            </a:fld>
            <a:endParaRPr lang="en-US" sz="1400">
              <a:solidFill>
                <a:srgbClr val="FFFFFF"/>
              </a:solidFill>
              <a:effectLst>
                <a:outerShdw blurRad="38100" dist="38100" dir="2700000" algn="tl">
                  <a:srgbClr val="000000"/>
                </a:outerShdw>
              </a:effectLst>
            </a:endParaRPr>
          </a:p>
        </p:txBody>
      </p:sp>
      <p:sp>
        <p:nvSpPr>
          <p:cNvPr id="7" name="矩形 6"/>
          <p:cNvSpPr/>
          <p:nvPr/>
        </p:nvSpPr>
        <p:spPr>
          <a:xfrm>
            <a:off x="1115616" y="1229851"/>
            <a:ext cx="6991016" cy="830997"/>
          </a:xfrm>
          <a:prstGeom prst="rect">
            <a:avLst/>
          </a:prstGeom>
          <a:noFill/>
        </p:spPr>
        <p:txBody>
          <a:bodyPr wrap="none">
            <a:spAutoFit/>
          </a:bodyPr>
          <a:lstStyle/>
          <a:p>
            <a:pPr algn="ctr" fontAlgn="base">
              <a:spcBef>
                <a:spcPct val="0"/>
              </a:spcBef>
              <a:spcAft>
                <a:spcPct val="0"/>
              </a:spcAft>
              <a:buFont typeface="Arial" charset="0"/>
              <a:buNone/>
              <a:defRPr/>
            </a:pPr>
            <a:r>
              <a:rPr lang="zh-CN" altLang="en-US" sz="4800" b="1" dirty="0">
                <a:ln w="9525" cmpd="sng">
                  <a:solidFill>
                    <a:srgbClr val="0099CC">
                      <a:tint val="3000"/>
                    </a:srgbClr>
                  </a:solidFill>
                  <a:prstDash val="solid"/>
                  <a:miter lim="800000"/>
                </a:ln>
                <a:solidFill>
                  <a:srgbClr val="B7E7FF">
                    <a:lumMod val="25000"/>
                  </a:srgbClr>
                </a:solidFill>
                <a:effectLst>
                  <a:glow rad="63500">
                    <a:srgbClr val="FFFFFF">
                      <a:alpha val="40000"/>
                    </a:srgbClr>
                  </a:glow>
                  <a:outerShdw blurRad="55000" dist="50800" dir="5400000" algn="tl">
                    <a:srgbClr val="000000">
                      <a:alpha val="33000"/>
                    </a:srgbClr>
                  </a:outerShdw>
                </a:effectLst>
                <a:latin typeface="华文琥珀" pitchFamily="2" charset="-122"/>
                <a:ea typeface="华文琥珀" pitchFamily="2" charset="-122"/>
              </a:rPr>
              <a:t>初二地理学考  复习第</a:t>
            </a:r>
            <a:r>
              <a:rPr lang="en-US" altLang="zh-CN" sz="4800" b="1" dirty="0">
                <a:ln w="9525" cmpd="sng">
                  <a:solidFill>
                    <a:srgbClr val="0099CC">
                      <a:tint val="3000"/>
                    </a:srgbClr>
                  </a:solidFill>
                  <a:prstDash val="solid"/>
                  <a:miter lim="800000"/>
                </a:ln>
                <a:solidFill>
                  <a:srgbClr val="B7E7FF">
                    <a:lumMod val="25000"/>
                  </a:srgbClr>
                </a:solidFill>
                <a:effectLst>
                  <a:glow rad="63500">
                    <a:srgbClr val="FFFFFF">
                      <a:alpha val="40000"/>
                    </a:srgbClr>
                  </a:glow>
                  <a:outerShdw blurRad="55000" dist="50800" dir="5400000" algn="tl">
                    <a:srgbClr val="000000">
                      <a:alpha val="33000"/>
                    </a:srgbClr>
                  </a:outerShdw>
                </a:effectLst>
                <a:latin typeface="华文琥珀" pitchFamily="2" charset="-122"/>
                <a:ea typeface="华文琥珀" pitchFamily="2" charset="-122"/>
              </a:rPr>
              <a:t>1</a:t>
            </a:r>
            <a:r>
              <a:rPr lang="zh-CN" altLang="en-US" sz="4800" b="1" dirty="0">
                <a:ln w="9525" cmpd="sng">
                  <a:solidFill>
                    <a:srgbClr val="0099CC">
                      <a:tint val="3000"/>
                    </a:srgbClr>
                  </a:solidFill>
                  <a:prstDash val="solid"/>
                  <a:miter lim="800000"/>
                </a:ln>
                <a:solidFill>
                  <a:srgbClr val="B7E7FF">
                    <a:lumMod val="25000"/>
                  </a:srgbClr>
                </a:solidFill>
                <a:effectLst>
                  <a:glow rad="63500">
                    <a:srgbClr val="FFFFFF">
                      <a:alpha val="40000"/>
                    </a:srgbClr>
                  </a:glow>
                  <a:outerShdw blurRad="55000" dist="50800" dir="5400000" algn="tl">
                    <a:srgbClr val="000000">
                      <a:alpha val="33000"/>
                    </a:srgbClr>
                  </a:outerShdw>
                </a:effectLst>
                <a:latin typeface="华文琥珀" pitchFamily="2" charset="-122"/>
                <a:ea typeface="华文琥珀" pitchFamily="2" charset="-122"/>
              </a:rPr>
              <a:t>课</a:t>
            </a:r>
          </a:p>
        </p:txBody>
      </p:sp>
      <p:sp>
        <p:nvSpPr>
          <p:cNvPr id="2053" name="Rectangle 8"/>
          <p:cNvSpPr>
            <a:spLocks noChangeArrowheads="1"/>
          </p:cNvSpPr>
          <p:nvPr/>
        </p:nvSpPr>
        <p:spPr bwMode="auto">
          <a:xfrm>
            <a:off x="2195736" y="5047009"/>
            <a:ext cx="4521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lgn="ctr">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zh-CN" altLang="en-US" sz="2400" b="1" dirty="0">
                <a:solidFill>
                  <a:srgbClr val="000000"/>
                </a:solidFill>
                <a:latin typeface="华文楷体" pitchFamily="2" charset="-122"/>
                <a:ea typeface="华文楷体" pitchFamily="2" charset="-122"/>
              </a:rPr>
              <a:t>中大附中地理组  </a:t>
            </a:r>
          </a:p>
          <a:p>
            <a:pPr algn="ctr" fontAlgn="base">
              <a:spcBef>
                <a:spcPct val="0"/>
              </a:spcBef>
              <a:spcAft>
                <a:spcPct val="0"/>
              </a:spcAft>
              <a:buFont typeface="Arial" pitchFamily="34" charset="0"/>
              <a:buNone/>
            </a:pPr>
            <a:r>
              <a:rPr lang="en-US" altLang="zh-CN" sz="2400" b="1" dirty="0">
                <a:solidFill>
                  <a:srgbClr val="000000"/>
                </a:solidFill>
                <a:latin typeface="华文楷体" pitchFamily="2" charset="-122"/>
                <a:ea typeface="华文楷体" pitchFamily="2" charset="-122"/>
              </a:rPr>
              <a:t>2015</a:t>
            </a:r>
            <a:r>
              <a:rPr lang="zh-CN" altLang="en-US" sz="2400" b="1" dirty="0">
                <a:solidFill>
                  <a:srgbClr val="000000"/>
                </a:solidFill>
                <a:latin typeface="华文楷体" pitchFamily="2" charset="-122"/>
                <a:ea typeface="华文楷体" pitchFamily="2" charset="-122"/>
              </a:rPr>
              <a:t>年</a:t>
            </a:r>
            <a:r>
              <a:rPr lang="en-US" altLang="zh-CN" sz="2400" b="1" dirty="0">
                <a:solidFill>
                  <a:srgbClr val="000000"/>
                </a:solidFill>
                <a:latin typeface="华文楷体" pitchFamily="2" charset="-122"/>
                <a:ea typeface="华文楷体" pitchFamily="2" charset="-122"/>
              </a:rPr>
              <a:t>5</a:t>
            </a:r>
            <a:r>
              <a:rPr lang="zh-CN" altLang="en-US" sz="2400" b="1" dirty="0">
                <a:solidFill>
                  <a:srgbClr val="000000"/>
                </a:solidFill>
                <a:latin typeface="华文楷体" pitchFamily="2" charset="-122"/>
                <a:ea typeface="华文楷体" pitchFamily="2" charset="-122"/>
              </a:rPr>
              <a:t>月</a:t>
            </a:r>
          </a:p>
        </p:txBody>
      </p:sp>
      <p:sp>
        <p:nvSpPr>
          <p:cNvPr id="2" name="TextBox 1"/>
          <p:cNvSpPr txBox="1"/>
          <p:nvPr/>
        </p:nvSpPr>
        <p:spPr>
          <a:xfrm>
            <a:off x="2320582" y="2348880"/>
            <a:ext cx="4339650" cy="2438168"/>
          </a:xfrm>
          <a:prstGeom prst="rect">
            <a:avLst/>
          </a:prstGeom>
          <a:noFill/>
        </p:spPr>
        <p:txBody>
          <a:bodyPr wrap="none" rtlCol="0">
            <a:spAutoFit/>
          </a:bodyPr>
          <a:lstStyle/>
          <a:p>
            <a:pPr algn="ctr">
              <a:lnSpc>
                <a:spcPct val="150000"/>
              </a:lnSpc>
            </a:pPr>
            <a:r>
              <a:rPr lang="zh-CN" altLang="en-US" sz="5400" dirty="0">
                <a:solidFill>
                  <a:srgbClr val="000000"/>
                </a:solidFill>
                <a:latin typeface="华文中宋" pitchFamily="2" charset="-122"/>
                <a:ea typeface="华文中宋" pitchFamily="2" charset="-122"/>
              </a:rPr>
              <a:t>地球和地球仪</a:t>
            </a:r>
            <a:endParaRPr lang="en-US" altLang="zh-CN" sz="5400" dirty="0">
              <a:solidFill>
                <a:srgbClr val="000000"/>
              </a:solidFill>
              <a:latin typeface="华文中宋" pitchFamily="2" charset="-122"/>
              <a:ea typeface="华文中宋" pitchFamily="2" charset="-122"/>
            </a:endParaRPr>
          </a:p>
          <a:p>
            <a:pPr algn="ctr">
              <a:lnSpc>
                <a:spcPct val="150000"/>
              </a:lnSpc>
            </a:pPr>
            <a:r>
              <a:rPr lang="zh-CN" altLang="en-US" sz="5400" dirty="0">
                <a:solidFill>
                  <a:srgbClr val="000000"/>
                </a:solidFill>
                <a:latin typeface="华文中宋" pitchFamily="2" charset="-122"/>
                <a:ea typeface="华文中宋" pitchFamily="2" charset="-122"/>
              </a:rPr>
              <a:t>地球的运动</a:t>
            </a:r>
          </a:p>
        </p:txBody>
      </p:sp>
    </p:spTree>
    <p:extLst>
      <p:ext uri="{BB962C8B-B14F-4D97-AF65-F5344CB8AC3E}">
        <p14:creationId xmlns:p14="http://schemas.microsoft.com/office/powerpoint/2010/main" val="948933603"/>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文本框 36878"/>
          <p:cNvSpPr txBox="1">
            <a:spLocks noChangeArrowheads="1"/>
          </p:cNvSpPr>
          <p:nvPr/>
        </p:nvSpPr>
        <p:spPr bwMode="auto">
          <a:xfrm>
            <a:off x="35496" y="44624"/>
            <a:ext cx="8929766" cy="646331"/>
          </a:xfrm>
          <a:prstGeom prst="rect">
            <a:avLst/>
          </a:prstGeom>
          <a:solidFill>
            <a:srgbClr val="FFCC00">
              <a:alpha val="36862"/>
            </a:srgbClr>
          </a:solidFill>
          <a:ln w="38100">
            <a:pattFill prst="pct5">
              <a:fgClr>
                <a:schemeClr val="tx1"/>
              </a:fgClr>
              <a:bgClr>
                <a:srgbClr val="FFFFFF"/>
              </a:bgClr>
            </a:pattFill>
            <a:miter lim="800000"/>
            <a:headEnd/>
            <a:tailEnd/>
          </a:ln>
        </p:spPr>
        <p:txBody>
          <a:bodyPr>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en-US" altLang="zh-CN" sz="3600" dirty="0">
                <a:solidFill>
                  <a:srgbClr val="0000FF"/>
                </a:solidFill>
                <a:latin typeface="黑体" pitchFamily="49" charset="-122"/>
                <a:ea typeface="黑体" pitchFamily="49" charset="-122"/>
              </a:rPr>
              <a:t>1.1 </a:t>
            </a:r>
            <a:r>
              <a:rPr lang="zh-CN" altLang="en-US" sz="3600" dirty="0">
                <a:solidFill>
                  <a:srgbClr val="0000FF"/>
                </a:solidFill>
                <a:latin typeface="黑体" pitchFamily="49" charset="-122"/>
                <a:ea typeface="黑体" pitchFamily="49" charset="-122"/>
              </a:rPr>
              <a:t>地球与地球仪</a:t>
            </a:r>
            <a:endParaRPr lang="zh-CN" altLang="en-US" sz="3400" dirty="0">
              <a:solidFill>
                <a:srgbClr val="009999"/>
              </a:solidFill>
              <a:ea typeface="华文行楷" pitchFamily="2" charset="-122"/>
            </a:endParaRPr>
          </a:p>
        </p:txBody>
      </p:sp>
      <p:pic>
        <p:nvPicPr>
          <p:cNvPr id="3" name="图片 2"/>
          <p:cNvPicPr>
            <a:picLocks noChangeAspect="1"/>
          </p:cNvPicPr>
          <p:nvPr/>
        </p:nvPicPr>
        <p:blipFill rotWithShape="1">
          <a:blip r:embed="rId2">
            <a:extLst>
              <a:ext uri="{28A0092B-C50C-407E-A947-70E740481C1C}">
                <a14:useLocalDpi xmlns:a14="http://schemas.microsoft.com/office/drawing/2010/main" val="0"/>
              </a:ext>
            </a:extLst>
          </a:blip>
          <a:srcRect l="6833" t="14679" r="5000"/>
          <a:stretch/>
        </p:blipFill>
        <p:spPr>
          <a:xfrm>
            <a:off x="106730" y="736429"/>
            <a:ext cx="8929766" cy="6076967"/>
          </a:xfrm>
          <a:prstGeom prst="rect">
            <a:avLst/>
          </a:prstGeom>
        </p:spPr>
      </p:pic>
    </p:spTree>
    <p:extLst>
      <p:ext uri="{BB962C8B-B14F-4D97-AF65-F5344CB8AC3E}">
        <p14:creationId xmlns:p14="http://schemas.microsoft.com/office/powerpoint/2010/main" val="13209298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42338" name="Group 2"/>
          <p:cNvGraphicFramePr>
            <a:graphicFrameLocks noGrp="1"/>
          </p:cNvGraphicFramePr>
          <p:nvPr>
            <p:ph idx="4294967295"/>
          </p:nvPr>
        </p:nvGraphicFramePr>
        <p:xfrm>
          <a:off x="323894" y="2133175"/>
          <a:ext cx="8137102" cy="3530884"/>
        </p:xfrm>
        <a:graphic>
          <a:graphicData uri="http://schemas.openxmlformats.org/drawingml/2006/table">
            <a:tbl>
              <a:tblPr/>
              <a:tblGrid>
                <a:gridCol w="1655901">
                  <a:extLst>
                    <a:ext uri="{9D8B030D-6E8A-4147-A177-3AD203B41FA5}">
                      <a16:colId xmlns:a16="http://schemas.microsoft.com/office/drawing/2014/main" val="20000"/>
                    </a:ext>
                  </a:extLst>
                </a:gridCol>
                <a:gridCol w="1597932">
                  <a:extLst>
                    <a:ext uri="{9D8B030D-6E8A-4147-A177-3AD203B41FA5}">
                      <a16:colId xmlns:a16="http://schemas.microsoft.com/office/drawing/2014/main" val="20001"/>
                    </a:ext>
                  </a:extLst>
                </a:gridCol>
                <a:gridCol w="1629436">
                  <a:extLst>
                    <a:ext uri="{9D8B030D-6E8A-4147-A177-3AD203B41FA5}">
                      <a16:colId xmlns:a16="http://schemas.microsoft.com/office/drawing/2014/main" val="20002"/>
                    </a:ext>
                  </a:extLst>
                </a:gridCol>
                <a:gridCol w="1626917">
                  <a:extLst>
                    <a:ext uri="{9D8B030D-6E8A-4147-A177-3AD203B41FA5}">
                      <a16:colId xmlns:a16="http://schemas.microsoft.com/office/drawing/2014/main" val="20003"/>
                    </a:ext>
                  </a:extLst>
                </a:gridCol>
                <a:gridCol w="1626916">
                  <a:extLst>
                    <a:ext uri="{9D8B030D-6E8A-4147-A177-3AD203B41FA5}">
                      <a16:colId xmlns:a16="http://schemas.microsoft.com/office/drawing/2014/main" val="20004"/>
                    </a:ext>
                  </a:extLst>
                </a:gridCol>
              </a:tblGrid>
              <a:tr h="1176431">
                <a:tc>
                  <a:txBody>
                    <a:bodyPr/>
                    <a:lstStyle/>
                    <a:p>
                      <a:pPr marL="0" marR="0" lvl="0" indent="0" algn="l" defTabSz="906463" rtl="0" eaLnBrk="1" fontAlgn="base" latinLnBrk="0" hangingPunct="1">
                        <a:lnSpc>
                          <a:spcPct val="100000"/>
                        </a:lnSpc>
                        <a:spcBef>
                          <a:spcPct val="20000"/>
                        </a:spcBef>
                        <a:spcAft>
                          <a:spcPct val="0"/>
                        </a:spcAft>
                        <a:buClrTx/>
                        <a:buSzTx/>
                        <a:buFontTx/>
                        <a:buNone/>
                        <a:tabLst/>
                      </a:pPr>
                      <a:endParaRPr kumimoji="0" lang="zh-CN" altLang="zh-CN" sz="2700" b="0" i="0" u="none" strike="noStrike" cap="none" normalizeH="0" baseline="0">
                        <a:ln>
                          <a:noFill/>
                        </a:ln>
                        <a:solidFill>
                          <a:schemeClr val="tx1"/>
                        </a:solidFill>
                        <a:effectLst/>
                        <a:latin typeface="Arial" pitchFamily="34" charset="0"/>
                        <a:ea typeface="宋体" pitchFamily="2" charset="-122"/>
                      </a:endParaRPr>
                    </a:p>
                  </a:txBody>
                  <a:tcPr marL="71579" marR="71579" marT="45211" marB="45211" horzOverflow="overflow">
                    <a:lnL w="38100" cap="flat" cmpd="sng" algn="ctr">
                      <a:solidFill>
                        <a:srgbClr val="0000CC"/>
                      </a:solidFill>
                      <a:prstDash val="solid"/>
                      <a:round/>
                      <a:headEnd type="none" w="med" len="med"/>
                      <a:tailEnd type="none" w="med" len="med"/>
                    </a:lnL>
                    <a:lnR w="38100" cap="flat" cmpd="sng" algn="ctr">
                      <a:solidFill>
                        <a:srgbClr val="0000CC"/>
                      </a:solidFill>
                      <a:prstDash val="solid"/>
                      <a:round/>
                      <a:headEnd type="none" w="med" len="med"/>
                      <a:tailEnd type="none" w="med" len="med"/>
                    </a:lnR>
                    <a:lnT w="38100" cap="flat" cmpd="sng" algn="ctr">
                      <a:solidFill>
                        <a:srgbClr val="0000CC"/>
                      </a:solidFill>
                      <a:prstDash val="solid"/>
                      <a:round/>
                      <a:headEnd type="none" w="med" len="med"/>
                      <a:tailEnd type="none" w="med" len="med"/>
                    </a:lnT>
                    <a:lnB w="38100" cap="flat" cmpd="sng" algn="ctr">
                      <a:solidFill>
                        <a:srgbClr val="0000CC"/>
                      </a:solidFill>
                      <a:prstDash val="solid"/>
                      <a:round/>
                      <a:headEnd type="none" w="med" len="med"/>
                      <a:tailEnd type="none" w="med" len="med"/>
                    </a:lnB>
                    <a:lnTlToBr>
                      <a:noFill/>
                    </a:lnTlToBr>
                    <a:lnBlToTr>
                      <a:noFill/>
                    </a:lnBlToTr>
                    <a:noFill/>
                  </a:tcPr>
                </a:tc>
                <a:tc>
                  <a:txBody>
                    <a:bodyPr/>
                    <a:lstStyle/>
                    <a:p>
                      <a:pPr marL="0" marR="0" lvl="0" indent="0" algn="l" defTabSz="906463" rtl="0" eaLnBrk="1" fontAlgn="base" latinLnBrk="0" hangingPunct="1">
                        <a:lnSpc>
                          <a:spcPct val="100000"/>
                        </a:lnSpc>
                        <a:spcBef>
                          <a:spcPct val="20000"/>
                        </a:spcBef>
                        <a:spcAft>
                          <a:spcPct val="0"/>
                        </a:spcAft>
                        <a:buClrTx/>
                        <a:buSzTx/>
                        <a:buFontTx/>
                        <a:buNone/>
                        <a:tabLst/>
                      </a:pPr>
                      <a:r>
                        <a:rPr kumimoji="0" lang="zh-CN" sz="3500" b="1" i="0" u="none" strike="noStrike" cap="none" normalizeH="0" baseline="0">
                          <a:ln>
                            <a:noFill/>
                          </a:ln>
                          <a:solidFill>
                            <a:srgbClr val="CC0000"/>
                          </a:solidFill>
                          <a:effectLst/>
                          <a:latin typeface="Arial" pitchFamily="34" charset="0"/>
                          <a:ea typeface="宋体" pitchFamily="2" charset="-122"/>
                        </a:rPr>
                        <a:t>概念</a:t>
                      </a:r>
                      <a:endParaRPr kumimoji="0" lang="zh-CN" sz="2700" b="1" i="0" u="none" strike="noStrike" cap="none" normalizeH="0" baseline="0">
                        <a:ln>
                          <a:noFill/>
                        </a:ln>
                        <a:solidFill>
                          <a:srgbClr val="0000CC"/>
                        </a:solidFill>
                        <a:effectLst/>
                        <a:latin typeface="Arial" pitchFamily="34" charset="0"/>
                        <a:ea typeface="宋体" pitchFamily="2" charset="-122"/>
                      </a:endParaRPr>
                    </a:p>
                  </a:txBody>
                  <a:tcPr marL="71579" marR="71579" marT="45211" marB="45211" horzOverflow="overflow">
                    <a:lnL w="38100" cap="flat" cmpd="sng" algn="ctr">
                      <a:solidFill>
                        <a:srgbClr val="0000CC"/>
                      </a:solidFill>
                      <a:prstDash val="solid"/>
                      <a:round/>
                      <a:headEnd type="none" w="med" len="med"/>
                      <a:tailEnd type="none" w="med" len="med"/>
                    </a:lnL>
                    <a:lnR w="38100" cap="flat" cmpd="sng" algn="ctr">
                      <a:solidFill>
                        <a:srgbClr val="0000CC"/>
                      </a:solidFill>
                      <a:prstDash val="solid"/>
                      <a:round/>
                      <a:headEnd type="none" w="med" len="med"/>
                      <a:tailEnd type="none" w="med" len="med"/>
                    </a:lnR>
                    <a:lnT w="38100" cap="flat" cmpd="sng" algn="ctr">
                      <a:solidFill>
                        <a:srgbClr val="0000CC"/>
                      </a:solidFill>
                      <a:prstDash val="solid"/>
                      <a:round/>
                      <a:headEnd type="none" w="med" len="med"/>
                      <a:tailEnd type="none" w="med" len="med"/>
                    </a:lnT>
                    <a:lnB w="38100" cap="flat" cmpd="sng" algn="ctr">
                      <a:solidFill>
                        <a:srgbClr val="0000CC"/>
                      </a:solidFill>
                      <a:prstDash val="solid"/>
                      <a:round/>
                      <a:headEnd type="none" w="med" len="med"/>
                      <a:tailEnd type="none" w="med" len="med"/>
                    </a:lnB>
                    <a:lnTlToBr>
                      <a:noFill/>
                    </a:lnTlToBr>
                    <a:lnBlToTr>
                      <a:noFill/>
                    </a:lnBlToTr>
                    <a:noFill/>
                  </a:tcPr>
                </a:tc>
                <a:tc>
                  <a:txBody>
                    <a:bodyPr/>
                    <a:lstStyle/>
                    <a:p>
                      <a:pPr marL="0" marR="0" lvl="0" indent="0" algn="l" defTabSz="906463" rtl="0" eaLnBrk="1" fontAlgn="base" latinLnBrk="0" hangingPunct="1">
                        <a:lnSpc>
                          <a:spcPct val="100000"/>
                        </a:lnSpc>
                        <a:spcBef>
                          <a:spcPct val="20000"/>
                        </a:spcBef>
                        <a:spcAft>
                          <a:spcPct val="0"/>
                        </a:spcAft>
                        <a:buClrTx/>
                        <a:buSzTx/>
                        <a:buFontTx/>
                        <a:buNone/>
                        <a:tabLst/>
                      </a:pPr>
                      <a:r>
                        <a:rPr kumimoji="0" lang="zh-CN" sz="3500" b="1" i="0" u="none" strike="noStrike" cap="none" normalizeH="0" baseline="0">
                          <a:ln>
                            <a:noFill/>
                          </a:ln>
                          <a:solidFill>
                            <a:srgbClr val="0000CC"/>
                          </a:solidFill>
                          <a:effectLst/>
                          <a:latin typeface="Arial" pitchFamily="34" charset="0"/>
                          <a:ea typeface="宋体" pitchFamily="2" charset="-122"/>
                        </a:rPr>
                        <a:t>形状</a:t>
                      </a:r>
                      <a:r>
                        <a:rPr kumimoji="0" lang="zh-CN" sz="3500" b="0" i="0" u="none" strike="noStrike" cap="none" normalizeH="0" baseline="0">
                          <a:ln>
                            <a:noFill/>
                          </a:ln>
                          <a:solidFill>
                            <a:srgbClr val="0000CC"/>
                          </a:solidFill>
                          <a:effectLst/>
                          <a:latin typeface="Arial" pitchFamily="34" charset="0"/>
                          <a:ea typeface="宋体" pitchFamily="2" charset="-122"/>
                        </a:rPr>
                        <a:t> </a:t>
                      </a:r>
                    </a:p>
                  </a:txBody>
                  <a:tcPr marL="71579" marR="71579" marT="45211" marB="45211" horzOverflow="overflow">
                    <a:lnL w="38100" cap="flat" cmpd="sng" algn="ctr">
                      <a:solidFill>
                        <a:srgbClr val="0000CC"/>
                      </a:solidFill>
                      <a:prstDash val="solid"/>
                      <a:round/>
                      <a:headEnd type="none" w="med" len="med"/>
                      <a:tailEnd type="none" w="med" len="med"/>
                    </a:lnL>
                    <a:lnR w="38100" cap="flat" cmpd="sng" algn="ctr">
                      <a:solidFill>
                        <a:srgbClr val="0000CC"/>
                      </a:solidFill>
                      <a:prstDash val="solid"/>
                      <a:round/>
                      <a:headEnd type="none" w="med" len="med"/>
                      <a:tailEnd type="none" w="med" len="med"/>
                    </a:lnR>
                    <a:lnT w="38100" cap="flat" cmpd="sng" algn="ctr">
                      <a:solidFill>
                        <a:srgbClr val="0000CC"/>
                      </a:solidFill>
                      <a:prstDash val="solid"/>
                      <a:round/>
                      <a:headEnd type="none" w="med" len="med"/>
                      <a:tailEnd type="none" w="med" len="med"/>
                    </a:lnT>
                    <a:lnB w="38100" cap="flat" cmpd="sng" algn="ctr">
                      <a:solidFill>
                        <a:srgbClr val="0000CC"/>
                      </a:solidFill>
                      <a:prstDash val="solid"/>
                      <a:round/>
                      <a:headEnd type="none" w="med" len="med"/>
                      <a:tailEnd type="none" w="med" len="med"/>
                    </a:lnB>
                    <a:lnTlToBr>
                      <a:noFill/>
                    </a:lnTlToBr>
                    <a:lnBlToTr>
                      <a:noFill/>
                    </a:lnBlToTr>
                    <a:noFill/>
                  </a:tcPr>
                </a:tc>
                <a:tc>
                  <a:txBody>
                    <a:bodyPr/>
                    <a:lstStyle/>
                    <a:p>
                      <a:pPr marL="0" marR="0" lvl="0" indent="0" algn="l" defTabSz="906463" rtl="0" eaLnBrk="1" fontAlgn="base" latinLnBrk="0" hangingPunct="1">
                        <a:lnSpc>
                          <a:spcPct val="100000"/>
                        </a:lnSpc>
                        <a:spcBef>
                          <a:spcPct val="20000"/>
                        </a:spcBef>
                        <a:spcAft>
                          <a:spcPct val="0"/>
                        </a:spcAft>
                        <a:buClrTx/>
                        <a:buSzTx/>
                        <a:buFontTx/>
                        <a:buNone/>
                        <a:tabLst/>
                      </a:pPr>
                      <a:r>
                        <a:rPr kumimoji="0" lang="en-US" sz="3500" b="1" i="0" u="none" strike="noStrike" cap="none" normalizeH="0" baseline="0">
                          <a:ln>
                            <a:noFill/>
                          </a:ln>
                          <a:solidFill>
                            <a:srgbClr val="CC0000"/>
                          </a:solidFill>
                          <a:effectLst/>
                          <a:latin typeface="Arial" pitchFamily="34" charset="0"/>
                          <a:ea typeface="宋体" pitchFamily="2" charset="-122"/>
                        </a:rPr>
                        <a:t>  </a:t>
                      </a:r>
                      <a:r>
                        <a:rPr kumimoji="0" lang="zh-CN" altLang="en-US" sz="3500" b="1" i="0" u="none" strike="noStrike" cap="none" normalizeH="0" baseline="0">
                          <a:ln>
                            <a:noFill/>
                          </a:ln>
                          <a:solidFill>
                            <a:srgbClr val="CC0000"/>
                          </a:solidFill>
                          <a:effectLst/>
                          <a:latin typeface="Arial" pitchFamily="34" charset="0"/>
                          <a:ea typeface="宋体" pitchFamily="2" charset="-122"/>
                        </a:rPr>
                        <a:t>长度</a:t>
                      </a:r>
                      <a:r>
                        <a:rPr kumimoji="0" lang="zh-CN" altLang="en-US" sz="3500" b="0" i="0" u="none" strike="noStrike" cap="none" normalizeH="0" baseline="0">
                          <a:ln>
                            <a:noFill/>
                          </a:ln>
                          <a:solidFill>
                            <a:srgbClr val="0000CC"/>
                          </a:solidFill>
                          <a:effectLst/>
                          <a:latin typeface="Arial" pitchFamily="34" charset="0"/>
                          <a:ea typeface="宋体" pitchFamily="2" charset="-122"/>
                        </a:rPr>
                        <a:t> </a:t>
                      </a:r>
                    </a:p>
                  </a:txBody>
                  <a:tcPr marL="71579" marR="71579" marT="45211" marB="45211" horzOverflow="overflow">
                    <a:lnL w="38100" cap="flat" cmpd="sng" algn="ctr">
                      <a:solidFill>
                        <a:srgbClr val="0000CC"/>
                      </a:solidFill>
                      <a:prstDash val="solid"/>
                      <a:round/>
                      <a:headEnd type="none" w="med" len="med"/>
                      <a:tailEnd type="none" w="med" len="med"/>
                    </a:lnL>
                    <a:lnR w="38100" cap="flat" cmpd="sng" algn="ctr">
                      <a:solidFill>
                        <a:srgbClr val="0000CC"/>
                      </a:solidFill>
                      <a:prstDash val="solid"/>
                      <a:round/>
                      <a:headEnd type="none" w="med" len="med"/>
                      <a:tailEnd type="none" w="med" len="med"/>
                    </a:lnR>
                    <a:lnT w="38100" cap="flat" cmpd="sng" algn="ctr">
                      <a:solidFill>
                        <a:srgbClr val="0000CC"/>
                      </a:solidFill>
                      <a:prstDash val="solid"/>
                      <a:round/>
                      <a:headEnd type="none" w="med" len="med"/>
                      <a:tailEnd type="none" w="med" len="med"/>
                    </a:lnT>
                    <a:lnB w="38100" cap="flat" cmpd="sng" algn="ctr">
                      <a:solidFill>
                        <a:srgbClr val="0000CC"/>
                      </a:solidFill>
                      <a:prstDash val="solid"/>
                      <a:round/>
                      <a:headEnd type="none" w="med" len="med"/>
                      <a:tailEnd type="none" w="med" len="med"/>
                    </a:lnB>
                    <a:lnTlToBr>
                      <a:noFill/>
                    </a:lnTlToBr>
                    <a:lnBlToTr>
                      <a:noFill/>
                    </a:lnBlToTr>
                    <a:noFill/>
                  </a:tcPr>
                </a:tc>
                <a:tc>
                  <a:txBody>
                    <a:bodyPr/>
                    <a:lstStyle/>
                    <a:p>
                      <a:pPr marL="0" marR="0" lvl="0" indent="0" algn="l" defTabSz="906463" rtl="0" eaLnBrk="1" fontAlgn="base" latinLnBrk="0" hangingPunct="1">
                        <a:lnSpc>
                          <a:spcPct val="100000"/>
                        </a:lnSpc>
                        <a:spcBef>
                          <a:spcPct val="20000"/>
                        </a:spcBef>
                        <a:spcAft>
                          <a:spcPct val="0"/>
                        </a:spcAft>
                        <a:buClrTx/>
                        <a:buSzTx/>
                        <a:buFontTx/>
                        <a:buNone/>
                        <a:tabLst/>
                      </a:pPr>
                      <a:r>
                        <a:rPr kumimoji="0" lang="zh-CN" sz="2700" b="1" i="0" u="none" strike="noStrike" cap="none" normalizeH="0" baseline="0">
                          <a:ln>
                            <a:noFill/>
                          </a:ln>
                          <a:solidFill>
                            <a:srgbClr val="0000CC"/>
                          </a:solidFill>
                          <a:effectLst/>
                          <a:latin typeface="Arial" pitchFamily="34" charset="0"/>
                          <a:ea typeface="宋体" pitchFamily="2" charset="-122"/>
                        </a:rPr>
                        <a:t>指示方向</a:t>
                      </a:r>
                      <a:r>
                        <a:rPr kumimoji="0" lang="zh-CN" sz="3100" b="0" i="0" u="none" strike="noStrike" cap="none" normalizeH="0" baseline="0">
                          <a:ln>
                            <a:noFill/>
                          </a:ln>
                          <a:solidFill>
                            <a:srgbClr val="0000CC"/>
                          </a:solidFill>
                          <a:effectLst/>
                          <a:latin typeface="Arial" pitchFamily="34" charset="0"/>
                          <a:ea typeface="宋体" pitchFamily="2" charset="-122"/>
                        </a:rPr>
                        <a:t> </a:t>
                      </a:r>
                    </a:p>
                  </a:txBody>
                  <a:tcPr marL="71579" marR="71579" marT="45211" marB="45211" horzOverflow="overflow">
                    <a:lnL w="38100" cap="flat" cmpd="sng" algn="ctr">
                      <a:solidFill>
                        <a:srgbClr val="0000CC"/>
                      </a:solidFill>
                      <a:prstDash val="solid"/>
                      <a:round/>
                      <a:headEnd type="none" w="med" len="med"/>
                      <a:tailEnd type="none" w="med" len="med"/>
                    </a:lnL>
                    <a:lnR w="38100" cap="flat" cmpd="sng" algn="ctr">
                      <a:solidFill>
                        <a:srgbClr val="0000CC"/>
                      </a:solidFill>
                      <a:prstDash val="solid"/>
                      <a:round/>
                      <a:headEnd type="none" w="med" len="med"/>
                      <a:tailEnd type="none" w="med" len="med"/>
                    </a:lnR>
                    <a:lnT w="38100" cap="flat" cmpd="sng" algn="ctr">
                      <a:solidFill>
                        <a:srgbClr val="0000CC"/>
                      </a:solidFill>
                      <a:prstDash val="solid"/>
                      <a:round/>
                      <a:headEnd type="none" w="med" len="med"/>
                      <a:tailEnd type="none" w="med" len="med"/>
                    </a:lnT>
                    <a:lnB w="38100" cap="flat" cmpd="sng" algn="ctr">
                      <a:solidFill>
                        <a:srgbClr val="0000CC"/>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176431">
                <a:tc>
                  <a:txBody>
                    <a:bodyPr/>
                    <a:lstStyle/>
                    <a:p>
                      <a:pPr marL="0" marR="0" lvl="0" indent="0" algn="l" defTabSz="906463" rtl="0" eaLnBrk="1" fontAlgn="base" latinLnBrk="0" hangingPunct="1">
                        <a:lnSpc>
                          <a:spcPct val="100000"/>
                        </a:lnSpc>
                        <a:spcBef>
                          <a:spcPct val="20000"/>
                        </a:spcBef>
                        <a:spcAft>
                          <a:spcPct val="0"/>
                        </a:spcAft>
                        <a:buClrTx/>
                        <a:buSzTx/>
                        <a:buFontTx/>
                        <a:buNone/>
                        <a:tabLst/>
                      </a:pPr>
                      <a:r>
                        <a:rPr kumimoji="0" lang="zh-CN" sz="4700" b="1" i="0" u="none" strike="noStrike" cap="none" normalizeH="0" baseline="0">
                          <a:ln>
                            <a:noFill/>
                          </a:ln>
                          <a:solidFill>
                            <a:srgbClr val="0000CC"/>
                          </a:solidFill>
                          <a:effectLst/>
                          <a:latin typeface="Arial" pitchFamily="34" charset="0"/>
                          <a:ea typeface="宋体" pitchFamily="2" charset="-122"/>
                        </a:rPr>
                        <a:t>经线</a:t>
                      </a:r>
                      <a:r>
                        <a:rPr kumimoji="0" lang="zh-CN" sz="4700" b="0" i="0" u="none" strike="noStrike" cap="none" normalizeH="0" baseline="0">
                          <a:ln>
                            <a:noFill/>
                          </a:ln>
                          <a:solidFill>
                            <a:srgbClr val="0000CC"/>
                          </a:solidFill>
                          <a:effectLst/>
                          <a:latin typeface="Arial" pitchFamily="34" charset="0"/>
                          <a:ea typeface="宋体" pitchFamily="2" charset="-122"/>
                        </a:rPr>
                        <a:t> </a:t>
                      </a:r>
                    </a:p>
                  </a:txBody>
                  <a:tcPr marL="71579" marR="71579" marT="45211" marB="45211" horzOverflow="overflow">
                    <a:lnL w="38100" cap="flat" cmpd="sng" algn="ctr">
                      <a:solidFill>
                        <a:srgbClr val="0000CC"/>
                      </a:solidFill>
                      <a:prstDash val="solid"/>
                      <a:round/>
                      <a:headEnd type="none" w="med" len="med"/>
                      <a:tailEnd type="none" w="med" len="med"/>
                    </a:lnL>
                    <a:lnR w="38100" cap="flat" cmpd="sng" algn="ctr">
                      <a:solidFill>
                        <a:srgbClr val="0000CC"/>
                      </a:solidFill>
                      <a:prstDash val="solid"/>
                      <a:round/>
                      <a:headEnd type="none" w="med" len="med"/>
                      <a:tailEnd type="none" w="med" len="med"/>
                    </a:lnR>
                    <a:lnT w="38100" cap="flat" cmpd="sng" algn="ctr">
                      <a:solidFill>
                        <a:srgbClr val="0000CC"/>
                      </a:solidFill>
                      <a:prstDash val="solid"/>
                      <a:round/>
                      <a:headEnd type="none" w="med" len="med"/>
                      <a:tailEnd type="none" w="med" len="med"/>
                    </a:lnT>
                    <a:lnB w="38100" cap="flat" cmpd="sng" algn="ctr">
                      <a:solidFill>
                        <a:srgbClr val="0000CC"/>
                      </a:solidFill>
                      <a:prstDash val="solid"/>
                      <a:round/>
                      <a:headEnd type="none" w="med" len="med"/>
                      <a:tailEnd type="none" w="med" len="med"/>
                    </a:lnB>
                    <a:lnTlToBr>
                      <a:noFill/>
                    </a:lnTlToBr>
                    <a:lnBlToTr>
                      <a:noFill/>
                    </a:lnBlToTr>
                    <a:noFill/>
                  </a:tcPr>
                </a:tc>
                <a:tc>
                  <a:txBody>
                    <a:bodyPr/>
                    <a:lstStyle/>
                    <a:p>
                      <a:pPr marL="0" marR="0" lvl="0" indent="0" algn="l" defTabSz="906463" rtl="0" eaLnBrk="1" fontAlgn="base" latinLnBrk="0" hangingPunct="1">
                        <a:lnSpc>
                          <a:spcPct val="100000"/>
                        </a:lnSpc>
                        <a:spcBef>
                          <a:spcPct val="20000"/>
                        </a:spcBef>
                        <a:spcAft>
                          <a:spcPct val="0"/>
                        </a:spcAft>
                        <a:buClrTx/>
                        <a:buSzTx/>
                        <a:buFontTx/>
                        <a:buNone/>
                        <a:tabLst/>
                      </a:pPr>
                      <a:endParaRPr kumimoji="0" lang="zh-CN" altLang="zh-CN" sz="2700" b="0" i="0" u="none" strike="noStrike" cap="none" normalizeH="0" baseline="0">
                        <a:ln>
                          <a:noFill/>
                        </a:ln>
                        <a:solidFill>
                          <a:schemeClr val="tx1"/>
                        </a:solidFill>
                        <a:effectLst/>
                        <a:latin typeface="Arial" pitchFamily="34" charset="0"/>
                        <a:ea typeface="宋体" pitchFamily="2" charset="-122"/>
                      </a:endParaRPr>
                    </a:p>
                  </a:txBody>
                  <a:tcPr marL="71579" marR="71579" marT="45211" marB="45211" horzOverflow="overflow">
                    <a:lnL w="38100" cap="flat" cmpd="sng" algn="ctr">
                      <a:solidFill>
                        <a:srgbClr val="0000CC"/>
                      </a:solidFill>
                      <a:prstDash val="solid"/>
                      <a:round/>
                      <a:headEnd type="none" w="med" len="med"/>
                      <a:tailEnd type="none" w="med" len="med"/>
                    </a:lnL>
                    <a:lnR w="38100" cap="flat" cmpd="sng" algn="ctr">
                      <a:solidFill>
                        <a:srgbClr val="0000CC"/>
                      </a:solidFill>
                      <a:prstDash val="solid"/>
                      <a:round/>
                      <a:headEnd type="none" w="med" len="med"/>
                      <a:tailEnd type="none" w="med" len="med"/>
                    </a:lnR>
                    <a:lnT w="38100" cap="flat" cmpd="sng" algn="ctr">
                      <a:solidFill>
                        <a:srgbClr val="0000CC"/>
                      </a:solidFill>
                      <a:prstDash val="solid"/>
                      <a:round/>
                      <a:headEnd type="none" w="med" len="med"/>
                      <a:tailEnd type="none" w="med" len="med"/>
                    </a:lnT>
                    <a:lnB w="38100" cap="flat" cmpd="sng" algn="ctr">
                      <a:solidFill>
                        <a:srgbClr val="0000CC"/>
                      </a:solidFill>
                      <a:prstDash val="solid"/>
                      <a:round/>
                      <a:headEnd type="none" w="med" len="med"/>
                      <a:tailEnd type="none" w="med" len="med"/>
                    </a:lnB>
                    <a:lnTlToBr>
                      <a:noFill/>
                    </a:lnTlToBr>
                    <a:lnBlToTr>
                      <a:noFill/>
                    </a:lnBlToTr>
                    <a:noFill/>
                  </a:tcPr>
                </a:tc>
                <a:tc>
                  <a:txBody>
                    <a:bodyPr/>
                    <a:lstStyle/>
                    <a:p>
                      <a:pPr marL="0" marR="0" lvl="0" indent="0" algn="l" defTabSz="906463" rtl="0" eaLnBrk="1" fontAlgn="base" latinLnBrk="0" hangingPunct="1">
                        <a:lnSpc>
                          <a:spcPct val="100000"/>
                        </a:lnSpc>
                        <a:spcBef>
                          <a:spcPct val="20000"/>
                        </a:spcBef>
                        <a:spcAft>
                          <a:spcPct val="0"/>
                        </a:spcAft>
                        <a:buClrTx/>
                        <a:buSzTx/>
                        <a:buFontTx/>
                        <a:buNone/>
                        <a:tabLst/>
                      </a:pPr>
                      <a:endParaRPr kumimoji="0" lang="zh-CN" altLang="zh-CN" sz="2700" b="0" i="0" u="none" strike="noStrike" cap="none" normalizeH="0" baseline="0">
                        <a:ln>
                          <a:noFill/>
                        </a:ln>
                        <a:solidFill>
                          <a:srgbClr val="0000CC"/>
                        </a:solidFill>
                        <a:effectLst/>
                        <a:latin typeface="Arial" pitchFamily="34" charset="0"/>
                        <a:ea typeface="宋体" pitchFamily="2" charset="-122"/>
                      </a:endParaRPr>
                    </a:p>
                  </a:txBody>
                  <a:tcPr marL="71579" marR="71579" marT="45211" marB="45211" horzOverflow="overflow">
                    <a:lnL w="38100" cap="flat" cmpd="sng" algn="ctr">
                      <a:solidFill>
                        <a:srgbClr val="0000CC"/>
                      </a:solidFill>
                      <a:prstDash val="solid"/>
                      <a:round/>
                      <a:headEnd type="none" w="med" len="med"/>
                      <a:tailEnd type="none" w="med" len="med"/>
                    </a:lnL>
                    <a:lnR w="38100" cap="flat" cmpd="sng" algn="ctr">
                      <a:solidFill>
                        <a:srgbClr val="0000CC"/>
                      </a:solidFill>
                      <a:prstDash val="solid"/>
                      <a:round/>
                      <a:headEnd type="none" w="med" len="med"/>
                      <a:tailEnd type="none" w="med" len="med"/>
                    </a:lnR>
                    <a:lnT w="38100" cap="flat" cmpd="sng" algn="ctr">
                      <a:solidFill>
                        <a:srgbClr val="0000CC"/>
                      </a:solidFill>
                      <a:prstDash val="solid"/>
                      <a:round/>
                      <a:headEnd type="none" w="med" len="med"/>
                      <a:tailEnd type="none" w="med" len="med"/>
                    </a:lnT>
                    <a:lnB w="38100" cap="flat" cmpd="sng" algn="ctr">
                      <a:solidFill>
                        <a:srgbClr val="0000CC"/>
                      </a:solidFill>
                      <a:prstDash val="solid"/>
                      <a:round/>
                      <a:headEnd type="none" w="med" len="med"/>
                      <a:tailEnd type="none" w="med" len="med"/>
                    </a:lnB>
                    <a:lnTlToBr>
                      <a:noFill/>
                    </a:lnTlToBr>
                    <a:lnBlToTr>
                      <a:noFill/>
                    </a:lnBlToTr>
                    <a:noFill/>
                  </a:tcPr>
                </a:tc>
                <a:tc>
                  <a:txBody>
                    <a:bodyPr/>
                    <a:lstStyle/>
                    <a:p>
                      <a:pPr marL="0" marR="0" lvl="0" indent="0" algn="l" defTabSz="906463" rtl="0" eaLnBrk="1" fontAlgn="base" latinLnBrk="0" hangingPunct="1">
                        <a:lnSpc>
                          <a:spcPct val="100000"/>
                        </a:lnSpc>
                        <a:spcBef>
                          <a:spcPct val="20000"/>
                        </a:spcBef>
                        <a:spcAft>
                          <a:spcPct val="0"/>
                        </a:spcAft>
                        <a:buClrTx/>
                        <a:buSzTx/>
                        <a:buFontTx/>
                        <a:buNone/>
                        <a:tabLst/>
                      </a:pPr>
                      <a:endParaRPr kumimoji="0" lang="zh-CN" altLang="zh-CN" sz="2700" b="0" i="0" u="none" strike="noStrike" cap="none" normalizeH="0" baseline="0">
                        <a:ln>
                          <a:noFill/>
                        </a:ln>
                        <a:solidFill>
                          <a:schemeClr val="tx1"/>
                        </a:solidFill>
                        <a:effectLst/>
                        <a:latin typeface="Arial" pitchFamily="34" charset="0"/>
                        <a:ea typeface="宋体" pitchFamily="2" charset="-122"/>
                      </a:endParaRPr>
                    </a:p>
                  </a:txBody>
                  <a:tcPr marL="71579" marR="71579" marT="45211" marB="45211" horzOverflow="overflow">
                    <a:lnL w="38100" cap="flat" cmpd="sng" algn="ctr">
                      <a:solidFill>
                        <a:srgbClr val="0000CC"/>
                      </a:solidFill>
                      <a:prstDash val="solid"/>
                      <a:round/>
                      <a:headEnd type="none" w="med" len="med"/>
                      <a:tailEnd type="none" w="med" len="med"/>
                    </a:lnL>
                    <a:lnR w="38100" cap="flat" cmpd="sng" algn="ctr">
                      <a:solidFill>
                        <a:srgbClr val="0000CC"/>
                      </a:solidFill>
                      <a:prstDash val="solid"/>
                      <a:round/>
                      <a:headEnd type="none" w="med" len="med"/>
                      <a:tailEnd type="none" w="med" len="med"/>
                    </a:lnR>
                    <a:lnT w="38100" cap="flat" cmpd="sng" algn="ctr">
                      <a:solidFill>
                        <a:srgbClr val="0000CC"/>
                      </a:solidFill>
                      <a:prstDash val="solid"/>
                      <a:round/>
                      <a:headEnd type="none" w="med" len="med"/>
                      <a:tailEnd type="none" w="med" len="med"/>
                    </a:lnT>
                    <a:lnB w="38100" cap="flat" cmpd="sng" algn="ctr">
                      <a:solidFill>
                        <a:srgbClr val="0000CC"/>
                      </a:solidFill>
                      <a:prstDash val="solid"/>
                      <a:round/>
                      <a:headEnd type="none" w="med" len="med"/>
                      <a:tailEnd type="none" w="med" len="med"/>
                    </a:lnB>
                    <a:lnTlToBr>
                      <a:noFill/>
                    </a:lnTlToBr>
                    <a:lnBlToTr>
                      <a:noFill/>
                    </a:lnBlToTr>
                    <a:noFill/>
                  </a:tcPr>
                </a:tc>
                <a:tc>
                  <a:txBody>
                    <a:bodyPr/>
                    <a:lstStyle/>
                    <a:p>
                      <a:pPr marL="0" marR="0" lvl="0" indent="0" algn="l" defTabSz="906463" rtl="0" eaLnBrk="1" fontAlgn="base" latinLnBrk="0" hangingPunct="1">
                        <a:lnSpc>
                          <a:spcPct val="100000"/>
                        </a:lnSpc>
                        <a:spcBef>
                          <a:spcPct val="20000"/>
                        </a:spcBef>
                        <a:spcAft>
                          <a:spcPct val="0"/>
                        </a:spcAft>
                        <a:buClrTx/>
                        <a:buSzTx/>
                        <a:buFontTx/>
                        <a:buNone/>
                        <a:tabLst/>
                      </a:pPr>
                      <a:endParaRPr kumimoji="0" lang="zh-CN" altLang="zh-CN" sz="2700" b="0" i="0" u="none" strike="noStrike" cap="none" normalizeH="0" baseline="0">
                        <a:ln>
                          <a:noFill/>
                        </a:ln>
                        <a:solidFill>
                          <a:schemeClr val="tx1"/>
                        </a:solidFill>
                        <a:effectLst/>
                        <a:latin typeface="Arial" pitchFamily="34" charset="0"/>
                        <a:ea typeface="宋体" pitchFamily="2" charset="-122"/>
                      </a:endParaRPr>
                    </a:p>
                  </a:txBody>
                  <a:tcPr marL="71579" marR="71579" marT="45211" marB="45211" horzOverflow="overflow">
                    <a:lnL w="38100" cap="flat" cmpd="sng" algn="ctr">
                      <a:solidFill>
                        <a:srgbClr val="0000CC"/>
                      </a:solidFill>
                      <a:prstDash val="solid"/>
                      <a:round/>
                      <a:headEnd type="none" w="med" len="med"/>
                      <a:tailEnd type="none" w="med" len="med"/>
                    </a:lnL>
                    <a:lnR w="38100" cap="flat" cmpd="sng" algn="ctr">
                      <a:solidFill>
                        <a:srgbClr val="0000CC"/>
                      </a:solidFill>
                      <a:prstDash val="solid"/>
                      <a:round/>
                      <a:headEnd type="none" w="med" len="med"/>
                      <a:tailEnd type="none" w="med" len="med"/>
                    </a:lnR>
                    <a:lnT w="38100" cap="flat" cmpd="sng" algn="ctr">
                      <a:solidFill>
                        <a:srgbClr val="0000CC"/>
                      </a:solidFill>
                      <a:prstDash val="solid"/>
                      <a:round/>
                      <a:headEnd type="none" w="med" len="med"/>
                      <a:tailEnd type="none" w="med" len="med"/>
                    </a:lnT>
                    <a:lnB w="38100" cap="flat" cmpd="sng" algn="ctr">
                      <a:solidFill>
                        <a:srgbClr val="0000CC"/>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78022">
                <a:tc>
                  <a:txBody>
                    <a:bodyPr/>
                    <a:lstStyle/>
                    <a:p>
                      <a:pPr marL="0" marR="0" lvl="0" indent="0" algn="l" defTabSz="906463" rtl="0" eaLnBrk="1" fontAlgn="base" latinLnBrk="0" hangingPunct="1">
                        <a:lnSpc>
                          <a:spcPct val="100000"/>
                        </a:lnSpc>
                        <a:spcBef>
                          <a:spcPct val="20000"/>
                        </a:spcBef>
                        <a:spcAft>
                          <a:spcPct val="0"/>
                        </a:spcAft>
                        <a:buClrTx/>
                        <a:buSzTx/>
                        <a:buFontTx/>
                        <a:buNone/>
                        <a:tabLst/>
                      </a:pPr>
                      <a:r>
                        <a:rPr kumimoji="0" lang="zh-CN" sz="4700" b="1" i="0" u="none" strike="noStrike" cap="none" normalizeH="0" baseline="0">
                          <a:ln>
                            <a:noFill/>
                          </a:ln>
                          <a:solidFill>
                            <a:srgbClr val="0000CC"/>
                          </a:solidFill>
                          <a:effectLst/>
                          <a:latin typeface="Arial" pitchFamily="34" charset="0"/>
                          <a:ea typeface="宋体" pitchFamily="2" charset="-122"/>
                        </a:rPr>
                        <a:t>纬线</a:t>
                      </a:r>
                      <a:r>
                        <a:rPr kumimoji="0" lang="zh-CN" sz="4700" b="0" i="0" u="none" strike="noStrike" cap="none" normalizeH="0" baseline="0">
                          <a:ln>
                            <a:noFill/>
                          </a:ln>
                          <a:solidFill>
                            <a:srgbClr val="0000CC"/>
                          </a:solidFill>
                          <a:effectLst/>
                          <a:latin typeface="Arial" pitchFamily="34" charset="0"/>
                          <a:ea typeface="宋体" pitchFamily="2" charset="-122"/>
                        </a:rPr>
                        <a:t> </a:t>
                      </a:r>
                    </a:p>
                  </a:txBody>
                  <a:tcPr marL="71579" marR="71579" marT="45211" marB="45211" horzOverflow="overflow">
                    <a:lnL w="38100" cap="flat" cmpd="sng" algn="ctr">
                      <a:solidFill>
                        <a:srgbClr val="0000CC"/>
                      </a:solidFill>
                      <a:prstDash val="solid"/>
                      <a:round/>
                      <a:headEnd type="none" w="med" len="med"/>
                      <a:tailEnd type="none" w="med" len="med"/>
                    </a:lnL>
                    <a:lnR w="38100" cap="flat" cmpd="sng" algn="ctr">
                      <a:solidFill>
                        <a:srgbClr val="0000CC"/>
                      </a:solidFill>
                      <a:prstDash val="solid"/>
                      <a:round/>
                      <a:headEnd type="none" w="med" len="med"/>
                      <a:tailEnd type="none" w="med" len="med"/>
                    </a:lnR>
                    <a:lnT w="38100" cap="flat" cmpd="sng" algn="ctr">
                      <a:solidFill>
                        <a:srgbClr val="0000CC"/>
                      </a:solidFill>
                      <a:prstDash val="solid"/>
                      <a:round/>
                      <a:headEnd type="none" w="med" len="med"/>
                      <a:tailEnd type="none" w="med" len="med"/>
                    </a:lnT>
                    <a:lnB w="38100" cap="flat" cmpd="sng" algn="ctr">
                      <a:solidFill>
                        <a:srgbClr val="0000CC"/>
                      </a:solidFill>
                      <a:prstDash val="solid"/>
                      <a:round/>
                      <a:headEnd type="none" w="med" len="med"/>
                      <a:tailEnd type="none" w="med" len="med"/>
                    </a:lnB>
                    <a:lnTlToBr>
                      <a:noFill/>
                    </a:lnTlToBr>
                    <a:lnBlToTr>
                      <a:noFill/>
                    </a:lnBlToTr>
                    <a:noFill/>
                  </a:tcPr>
                </a:tc>
                <a:tc>
                  <a:txBody>
                    <a:bodyPr/>
                    <a:lstStyle/>
                    <a:p>
                      <a:pPr marL="0" marR="0" lvl="0" indent="0" algn="l" defTabSz="906463" rtl="0" eaLnBrk="1" fontAlgn="base" latinLnBrk="0" hangingPunct="1">
                        <a:lnSpc>
                          <a:spcPct val="100000"/>
                        </a:lnSpc>
                        <a:spcBef>
                          <a:spcPct val="20000"/>
                        </a:spcBef>
                        <a:spcAft>
                          <a:spcPct val="0"/>
                        </a:spcAft>
                        <a:buClrTx/>
                        <a:buSzTx/>
                        <a:buFontTx/>
                        <a:buNone/>
                        <a:tabLst/>
                      </a:pPr>
                      <a:endParaRPr kumimoji="0" lang="zh-CN" altLang="zh-CN" sz="2700" b="0" i="0" u="none" strike="noStrike" cap="none" normalizeH="0" baseline="0">
                        <a:ln>
                          <a:noFill/>
                        </a:ln>
                        <a:solidFill>
                          <a:schemeClr val="tx1"/>
                        </a:solidFill>
                        <a:effectLst/>
                        <a:latin typeface="Arial" pitchFamily="34" charset="0"/>
                        <a:ea typeface="宋体" pitchFamily="2" charset="-122"/>
                      </a:endParaRPr>
                    </a:p>
                  </a:txBody>
                  <a:tcPr marL="71579" marR="71579" marT="45211" marB="45211" horzOverflow="overflow">
                    <a:lnL w="38100" cap="flat" cmpd="sng" algn="ctr">
                      <a:solidFill>
                        <a:srgbClr val="0000CC"/>
                      </a:solidFill>
                      <a:prstDash val="solid"/>
                      <a:round/>
                      <a:headEnd type="none" w="med" len="med"/>
                      <a:tailEnd type="none" w="med" len="med"/>
                    </a:lnL>
                    <a:lnR w="38100" cap="flat" cmpd="sng" algn="ctr">
                      <a:solidFill>
                        <a:srgbClr val="0000CC"/>
                      </a:solidFill>
                      <a:prstDash val="solid"/>
                      <a:round/>
                      <a:headEnd type="none" w="med" len="med"/>
                      <a:tailEnd type="none" w="med" len="med"/>
                    </a:lnR>
                    <a:lnT w="38100" cap="flat" cmpd="sng" algn="ctr">
                      <a:solidFill>
                        <a:srgbClr val="0000CC"/>
                      </a:solidFill>
                      <a:prstDash val="solid"/>
                      <a:round/>
                      <a:headEnd type="none" w="med" len="med"/>
                      <a:tailEnd type="none" w="med" len="med"/>
                    </a:lnT>
                    <a:lnB w="38100" cap="flat" cmpd="sng" algn="ctr">
                      <a:solidFill>
                        <a:srgbClr val="0000CC"/>
                      </a:solidFill>
                      <a:prstDash val="solid"/>
                      <a:round/>
                      <a:headEnd type="none" w="med" len="med"/>
                      <a:tailEnd type="none" w="med" len="med"/>
                    </a:lnB>
                    <a:lnTlToBr>
                      <a:noFill/>
                    </a:lnTlToBr>
                    <a:lnBlToTr>
                      <a:noFill/>
                    </a:lnBlToTr>
                    <a:noFill/>
                  </a:tcPr>
                </a:tc>
                <a:tc>
                  <a:txBody>
                    <a:bodyPr/>
                    <a:lstStyle/>
                    <a:p>
                      <a:pPr marL="0" marR="0" lvl="0" indent="0" algn="l" defTabSz="906463" rtl="0" eaLnBrk="1" fontAlgn="base" latinLnBrk="0" hangingPunct="1">
                        <a:lnSpc>
                          <a:spcPct val="100000"/>
                        </a:lnSpc>
                        <a:spcBef>
                          <a:spcPct val="20000"/>
                        </a:spcBef>
                        <a:spcAft>
                          <a:spcPct val="0"/>
                        </a:spcAft>
                        <a:buClrTx/>
                        <a:buSzTx/>
                        <a:buFontTx/>
                        <a:buNone/>
                        <a:tabLst/>
                      </a:pPr>
                      <a:endParaRPr kumimoji="0" lang="zh-CN" altLang="zh-CN" sz="2700" b="0" i="0" u="none" strike="noStrike" cap="none" normalizeH="0" baseline="0">
                        <a:ln>
                          <a:noFill/>
                        </a:ln>
                        <a:solidFill>
                          <a:srgbClr val="0000CC"/>
                        </a:solidFill>
                        <a:effectLst/>
                        <a:latin typeface="Arial" pitchFamily="34" charset="0"/>
                        <a:ea typeface="宋体" pitchFamily="2" charset="-122"/>
                      </a:endParaRPr>
                    </a:p>
                  </a:txBody>
                  <a:tcPr marL="71579" marR="71579" marT="45211" marB="45211" horzOverflow="overflow">
                    <a:lnL w="38100" cap="flat" cmpd="sng" algn="ctr">
                      <a:solidFill>
                        <a:srgbClr val="0000CC"/>
                      </a:solidFill>
                      <a:prstDash val="solid"/>
                      <a:round/>
                      <a:headEnd type="none" w="med" len="med"/>
                      <a:tailEnd type="none" w="med" len="med"/>
                    </a:lnL>
                    <a:lnR w="38100" cap="flat" cmpd="sng" algn="ctr">
                      <a:solidFill>
                        <a:srgbClr val="0000CC"/>
                      </a:solidFill>
                      <a:prstDash val="solid"/>
                      <a:round/>
                      <a:headEnd type="none" w="med" len="med"/>
                      <a:tailEnd type="none" w="med" len="med"/>
                    </a:lnR>
                    <a:lnT w="38100" cap="flat" cmpd="sng" algn="ctr">
                      <a:solidFill>
                        <a:srgbClr val="0000CC"/>
                      </a:solidFill>
                      <a:prstDash val="solid"/>
                      <a:round/>
                      <a:headEnd type="none" w="med" len="med"/>
                      <a:tailEnd type="none" w="med" len="med"/>
                    </a:lnT>
                    <a:lnB w="38100" cap="flat" cmpd="sng" algn="ctr">
                      <a:solidFill>
                        <a:srgbClr val="0000CC"/>
                      </a:solidFill>
                      <a:prstDash val="solid"/>
                      <a:round/>
                      <a:headEnd type="none" w="med" len="med"/>
                      <a:tailEnd type="none" w="med" len="med"/>
                    </a:lnB>
                    <a:lnTlToBr>
                      <a:noFill/>
                    </a:lnTlToBr>
                    <a:lnBlToTr>
                      <a:noFill/>
                    </a:lnBlToTr>
                    <a:noFill/>
                  </a:tcPr>
                </a:tc>
                <a:tc>
                  <a:txBody>
                    <a:bodyPr/>
                    <a:lstStyle/>
                    <a:p>
                      <a:pPr marL="0" marR="0" lvl="0" indent="0" algn="l" defTabSz="906463" rtl="0" eaLnBrk="1" fontAlgn="base" latinLnBrk="0" hangingPunct="1">
                        <a:lnSpc>
                          <a:spcPct val="100000"/>
                        </a:lnSpc>
                        <a:spcBef>
                          <a:spcPct val="20000"/>
                        </a:spcBef>
                        <a:spcAft>
                          <a:spcPct val="0"/>
                        </a:spcAft>
                        <a:buClrTx/>
                        <a:buSzTx/>
                        <a:buFontTx/>
                        <a:buNone/>
                        <a:tabLst/>
                      </a:pPr>
                      <a:endParaRPr kumimoji="0" lang="zh-CN" altLang="zh-CN" sz="2700" b="0" i="0" u="none" strike="noStrike" cap="none" normalizeH="0" baseline="0">
                        <a:ln>
                          <a:noFill/>
                        </a:ln>
                        <a:solidFill>
                          <a:schemeClr val="tx1"/>
                        </a:solidFill>
                        <a:effectLst/>
                        <a:latin typeface="Arial" pitchFamily="34" charset="0"/>
                        <a:ea typeface="宋体" pitchFamily="2" charset="-122"/>
                      </a:endParaRPr>
                    </a:p>
                  </a:txBody>
                  <a:tcPr marL="71579" marR="71579" marT="45211" marB="45211" horzOverflow="overflow">
                    <a:lnL w="38100" cap="flat" cmpd="sng" algn="ctr">
                      <a:solidFill>
                        <a:srgbClr val="0000CC"/>
                      </a:solidFill>
                      <a:prstDash val="solid"/>
                      <a:round/>
                      <a:headEnd type="none" w="med" len="med"/>
                      <a:tailEnd type="none" w="med" len="med"/>
                    </a:lnL>
                    <a:lnR w="38100" cap="flat" cmpd="sng" algn="ctr">
                      <a:solidFill>
                        <a:srgbClr val="0000CC"/>
                      </a:solidFill>
                      <a:prstDash val="solid"/>
                      <a:round/>
                      <a:headEnd type="none" w="med" len="med"/>
                      <a:tailEnd type="none" w="med" len="med"/>
                    </a:lnR>
                    <a:lnT w="38100" cap="flat" cmpd="sng" algn="ctr">
                      <a:solidFill>
                        <a:srgbClr val="0000CC"/>
                      </a:solidFill>
                      <a:prstDash val="solid"/>
                      <a:round/>
                      <a:headEnd type="none" w="med" len="med"/>
                      <a:tailEnd type="none" w="med" len="med"/>
                    </a:lnT>
                    <a:lnB w="38100" cap="flat" cmpd="sng" algn="ctr">
                      <a:solidFill>
                        <a:srgbClr val="0000CC"/>
                      </a:solidFill>
                      <a:prstDash val="solid"/>
                      <a:round/>
                      <a:headEnd type="none" w="med" len="med"/>
                      <a:tailEnd type="none" w="med" len="med"/>
                    </a:lnB>
                    <a:lnTlToBr>
                      <a:noFill/>
                    </a:lnTlToBr>
                    <a:lnBlToTr>
                      <a:noFill/>
                    </a:lnBlToTr>
                    <a:noFill/>
                  </a:tcPr>
                </a:tc>
                <a:tc>
                  <a:txBody>
                    <a:bodyPr/>
                    <a:lstStyle/>
                    <a:p>
                      <a:pPr marL="0" marR="0" lvl="0" indent="0" algn="l" defTabSz="906463" rtl="0" eaLnBrk="1" fontAlgn="base" latinLnBrk="0" hangingPunct="1">
                        <a:lnSpc>
                          <a:spcPct val="100000"/>
                        </a:lnSpc>
                        <a:spcBef>
                          <a:spcPct val="20000"/>
                        </a:spcBef>
                        <a:spcAft>
                          <a:spcPct val="0"/>
                        </a:spcAft>
                        <a:buClrTx/>
                        <a:buSzTx/>
                        <a:buFontTx/>
                        <a:buNone/>
                        <a:tabLst/>
                      </a:pPr>
                      <a:endParaRPr kumimoji="0" lang="zh-CN" altLang="zh-CN" sz="2700" b="0" i="0" u="none" strike="noStrike" cap="none" normalizeH="0" baseline="0">
                        <a:ln>
                          <a:noFill/>
                        </a:ln>
                        <a:solidFill>
                          <a:schemeClr val="tx1"/>
                        </a:solidFill>
                        <a:effectLst/>
                        <a:latin typeface="Arial" pitchFamily="34" charset="0"/>
                        <a:ea typeface="宋体" pitchFamily="2" charset="-122"/>
                      </a:endParaRPr>
                    </a:p>
                  </a:txBody>
                  <a:tcPr marL="71579" marR="71579" marT="45211" marB="45211" horzOverflow="overflow">
                    <a:lnL w="38100" cap="flat" cmpd="sng" algn="ctr">
                      <a:solidFill>
                        <a:srgbClr val="0000CC"/>
                      </a:solidFill>
                      <a:prstDash val="solid"/>
                      <a:round/>
                      <a:headEnd type="none" w="med" len="med"/>
                      <a:tailEnd type="none" w="med" len="med"/>
                    </a:lnL>
                    <a:lnR w="38100" cap="flat" cmpd="sng" algn="ctr">
                      <a:solidFill>
                        <a:srgbClr val="0000CC"/>
                      </a:solidFill>
                      <a:prstDash val="solid"/>
                      <a:round/>
                      <a:headEnd type="none" w="med" len="med"/>
                      <a:tailEnd type="none" w="med" len="med"/>
                    </a:lnR>
                    <a:lnT w="38100" cap="flat" cmpd="sng" algn="ctr">
                      <a:solidFill>
                        <a:srgbClr val="0000CC"/>
                      </a:solidFill>
                      <a:prstDash val="solid"/>
                      <a:round/>
                      <a:headEnd type="none" w="med" len="med"/>
                      <a:tailEnd type="none" w="med" len="med"/>
                    </a:lnT>
                    <a:lnB w="38100" cap="flat" cmpd="sng" algn="ctr">
                      <a:solidFill>
                        <a:srgbClr val="0000CC"/>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62492" name="Rectangle 120"/>
          <p:cNvSpPr>
            <a:spLocks noChangeArrowheads="1"/>
          </p:cNvSpPr>
          <p:nvPr/>
        </p:nvSpPr>
        <p:spPr bwMode="auto">
          <a:xfrm>
            <a:off x="2340189" y="1139193"/>
            <a:ext cx="4609806" cy="63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607" tIns="45303" rIns="90607" bIns="45303" anchor="ctr">
            <a:spAutoFit/>
          </a:bodyPr>
          <a:lstStyle/>
          <a:p>
            <a:pPr fontAlgn="base">
              <a:spcBef>
                <a:spcPct val="0"/>
              </a:spcBef>
              <a:spcAft>
                <a:spcPct val="0"/>
              </a:spcAft>
              <a:buFont typeface="Arial" pitchFamily="34" charset="0"/>
              <a:buNone/>
              <a:tabLst>
                <a:tab pos="263525" algn="l"/>
              </a:tabLst>
            </a:pPr>
            <a:r>
              <a:rPr lang="en-US" altLang="zh-CN" sz="3500" b="1" dirty="0">
                <a:solidFill>
                  <a:srgbClr val="0000CC"/>
                </a:solidFill>
              </a:rPr>
              <a:t>2</a:t>
            </a:r>
            <a:r>
              <a:rPr lang="zh-CN" altLang="en-US" sz="3500" b="1" dirty="0">
                <a:solidFill>
                  <a:srgbClr val="0000CC"/>
                </a:solidFill>
              </a:rPr>
              <a:t>、经纬线的比较</a:t>
            </a:r>
          </a:p>
        </p:txBody>
      </p:sp>
      <p:sp>
        <p:nvSpPr>
          <p:cNvPr id="142365" name="Rectangle 122"/>
          <p:cNvSpPr>
            <a:spLocks noChangeArrowheads="1"/>
          </p:cNvSpPr>
          <p:nvPr/>
        </p:nvSpPr>
        <p:spPr bwMode="auto">
          <a:xfrm>
            <a:off x="1930624" y="3246648"/>
            <a:ext cx="1659350" cy="1168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nchor="ctr">
            <a:spAutoFit/>
          </a:bodyPr>
          <a:lstStyle/>
          <a:p>
            <a:pPr fontAlgn="base">
              <a:spcBef>
                <a:spcPct val="0"/>
              </a:spcBef>
              <a:spcAft>
                <a:spcPct val="0"/>
              </a:spcAft>
              <a:buFont typeface="Arial" pitchFamily="34" charset="0"/>
              <a:buNone/>
            </a:pPr>
            <a:r>
              <a:rPr lang="zh-CN" altLang="en-US" sz="3500" b="1" dirty="0">
                <a:solidFill>
                  <a:srgbClr val="CC0000"/>
                </a:solidFill>
              </a:rPr>
              <a:t>连接南</a:t>
            </a:r>
          </a:p>
          <a:p>
            <a:pPr fontAlgn="base">
              <a:spcBef>
                <a:spcPct val="0"/>
              </a:spcBef>
              <a:spcAft>
                <a:spcPct val="0"/>
              </a:spcAft>
              <a:buFont typeface="Arial" pitchFamily="34" charset="0"/>
              <a:buNone/>
            </a:pPr>
            <a:r>
              <a:rPr lang="zh-CN" altLang="en-US" sz="3500" b="1" dirty="0">
                <a:solidFill>
                  <a:srgbClr val="CC0000"/>
                </a:solidFill>
              </a:rPr>
              <a:t>北两极</a:t>
            </a:r>
            <a:r>
              <a:rPr lang="zh-CN" altLang="en-US" sz="3500" dirty="0">
                <a:solidFill>
                  <a:srgbClr val="CC0000"/>
                </a:solidFill>
              </a:rPr>
              <a:t> </a:t>
            </a:r>
          </a:p>
        </p:txBody>
      </p:sp>
      <p:sp>
        <p:nvSpPr>
          <p:cNvPr id="142366" name="Rectangle 123"/>
          <p:cNvSpPr>
            <a:spLocks noChangeArrowheads="1"/>
          </p:cNvSpPr>
          <p:nvPr/>
        </p:nvSpPr>
        <p:spPr bwMode="auto">
          <a:xfrm>
            <a:off x="1920541" y="4399157"/>
            <a:ext cx="1534316" cy="1168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nchor="ctr">
            <a:spAutoFit/>
          </a:bodyPr>
          <a:lstStyle/>
          <a:p>
            <a:pPr fontAlgn="base">
              <a:spcBef>
                <a:spcPct val="0"/>
              </a:spcBef>
              <a:spcAft>
                <a:spcPct val="0"/>
              </a:spcAft>
              <a:buFont typeface="Arial" pitchFamily="34" charset="0"/>
              <a:buNone/>
            </a:pPr>
            <a:r>
              <a:rPr lang="zh-CN" altLang="en-US" sz="3500" b="1">
                <a:solidFill>
                  <a:srgbClr val="CC0000"/>
                </a:solidFill>
              </a:rPr>
              <a:t>与地轴</a:t>
            </a:r>
          </a:p>
          <a:p>
            <a:pPr fontAlgn="base">
              <a:spcBef>
                <a:spcPct val="0"/>
              </a:spcBef>
              <a:spcAft>
                <a:spcPct val="0"/>
              </a:spcAft>
              <a:buFont typeface="Arial" pitchFamily="34" charset="0"/>
              <a:buNone/>
            </a:pPr>
            <a:r>
              <a:rPr lang="zh-CN" altLang="en-US" sz="3500" b="1">
                <a:solidFill>
                  <a:srgbClr val="CC0000"/>
                </a:solidFill>
              </a:rPr>
              <a:t>垂直</a:t>
            </a:r>
            <a:r>
              <a:rPr lang="zh-CN" altLang="en-US" sz="3500">
                <a:solidFill>
                  <a:srgbClr val="CC0000"/>
                </a:solidFill>
              </a:rPr>
              <a:t> </a:t>
            </a:r>
          </a:p>
        </p:txBody>
      </p:sp>
      <p:sp>
        <p:nvSpPr>
          <p:cNvPr id="142367" name="Rectangle 124"/>
          <p:cNvSpPr>
            <a:spLocks noChangeArrowheads="1"/>
          </p:cNvSpPr>
          <p:nvPr/>
        </p:nvSpPr>
        <p:spPr bwMode="auto">
          <a:xfrm>
            <a:off x="3946943" y="3505455"/>
            <a:ext cx="1130398" cy="633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nchor="ctr">
            <a:spAutoFit/>
          </a:bodyPr>
          <a:lstStyle/>
          <a:p>
            <a:pPr fontAlgn="base">
              <a:spcBef>
                <a:spcPct val="0"/>
              </a:spcBef>
              <a:spcAft>
                <a:spcPct val="0"/>
              </a:spcAft>
              <a:buFont typeface="Arial" pitchFamily="34" charset="0"/>
              <a:buNone/>
            </a:pPr>
            <a:r>
              <a:rPr lang="zh-CN" altLang="en-US" sz="3500" b="1">
                <a:solidFill>
                  <a:srgbClr val="000000"/>
                </a:solidFill>
              </a:rPr>
              <a:t>半圆</a:t>
            </a:r>
            <a:r>
              <a:rPr lang="zh-CN" altLang="en-US" sz="3500">
                <a:solidFill>
                  <a:srgbClr val="000000"/>
                </a:solidFill>
              </a:rPr>
              <a:t> </a:t>
            </a:r>
          </a:p>
        </p:txBody>
      </p:sp>
      <p:sp>
        <p:nvSpPr>
          <p:cNvPr id="142368" name="Rectangle 125"/>
          <p:cNvSpPr>
            <a:spLocks noChangeArrowheads="1"/>
          </p:cNvSpPr>
          <p:nvPr/>
        </p:nvSpPr>
        <p:spPr bwMode="auto">
          <a:xfrm>
            <a:off x="3851167" y="4658890"/>
            <a:ext cx="1208906" cy="63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nchor="ctr">
            <a:spAutoFit/>
          </a:bodyPr>
          <a:lstStyle/>
          <a:p>
            <a:pPr fontAlgn="base">
              <a:spcBef>
                <a:spcPct val="0"/>
              </a:spcBef>
              <a:spcAft>
                <a:spcPct val="0"/>
              </a:spcAft>
              <a:buFont typeface="Arial" pitchFamily="34" charset="0"/>
              <a:buNone/>
            </a:pPr>
            <a:r>
              <a:rPr lang="zh-CN" altLang="en-US" sz="3500" b="1">
                <a:solidFill>
                  <a:srgbClr val="000000"/>
                </a:solidFill>
              </a:rPr>
              <a:t>圆圈</a:t>
            </a:r>
            <a:r>
              <a:rPr lang="zh-CN" altLang="en-US" sz="3500">
                <a:solidFill>
                  <a:srgbClr val="000000"/>
                </a:solidFill>
              </a:rPr>
              <a:t> </a:t>
            </a:r>
          </a:p>
        </p:txBody>
      </p:sp>
      <p:sp>
        <p:nvSpPr>
          <p:cNvPr id="142369" name="Rectangle 126"/>
          <p:cNvSpPr>
            <a:spLocks noChangeArrowheads="1"/>
          </p:cNvSpPr>
          <p:nvPr/>
        </p:nvSpPr>
        <p:spPr bwMode="auto">
          <a:xfrm>
            <a:off x="5435237" y="3507155"/>
            <a:ext cx="1208906" cy="63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nchor="ctr">
            <a:spAutoFit/>
          </a:bodyPr>
          <a:lstStyle/>
          <a:p>
            <a:pPr fontAlgn="base">
              <a:spcBef>
                <a:spcPct val="0"/>
              </a:spcBef>
              <a:spcAft>
                <a:spcPct val="0"/>
              </a:spcAft>
              <a:buFont typeface="Arial" pitchFamily="34" charset="0"/>
              <a:buNone/>
            </a:pPr>
            <a:r>
              <a:rPr lang="zh-CN" altLang="en-US" sz="3500" b="1">
                <a:solidFill>
                  <a:srgbClr val="CC0000"/>
                </a:solidFill>
              </a:rPr>
              <a:t>相等</a:t>
            </a:r>
            <a:r>
              <a:rPr lang="zh-CN" altLang="en-US" sz="3500">
                <a:solidFill>
                  <a:srgbClr val="CC0000"/>
                </a:solidFill>
              </a:rPr>
              <a:t> </a:t>
            </a:r>
          </a:p>
        </p:txBody>
      </p:sp>
      <p:sp>
        <p:nvSpPr>
          <p:cNvPr id="142370" name="Rectangle 127"/>
          <p:cNvSpPr>
            <a:spLocks noChangeArrowheads="1"/>
          </p:cNvSpPr>
          <p:nvPr/>
        </p:nvSpPr>
        <p:spPr bwMode="auto">
          <a:xfrm>
            <a:off x="5435237" y="4665278"/>
            <a:ext cx="1208906" cy="63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nchor="ctr">
            <a:spAutoFit/>
          </a:bodyPr>
          <a:lstStyle/>
          <a:p>
            <a:pPr fontAlgn="base">
              <a:spcBef>
                <a:spcPct val="0"/>
              </a:spcBef>
              <a:spcAft>
                <a:spcPct val="0"/>
              </a:spcAft>
              <a:buFont typeface="Arial" pitchFamily="34" charset="0"/>
              <a:buNone/>
            </a:pPr>
            <a:r>
              <a:rPr lang="zh-CN" altLang="en-US" sz="3500" b="1">
                <a:solidFill>
                  <a:srgbClr val="CC0000"/>
                </a:solidFill>
              </a:rPr>
              <a:t>不等</a:t>
            </a:r>
            <a:r>
              <a:rPr lang="zh-CN" altLang="en-US" sz="3500">
                <a:solidFill>
                  <a:srgbClr val="CC0000"/>
                </a:solidFill>
              </a:rPr>
              <a:t> </a:t>
            </a:r>
          </a:p>
        </p:txBody>
      </p:sp>
      <p:sp>
        <p:nvSpPr>
          <p:cNvPr id="142371" name="Rectangle 128"/>
          <p:cNvSpPr>
            <a:spLocks noChangeArrowheads="1"/>
          </p:cNvSpPr>
          <p:nvPr/>
        </p:nvSpPr>
        <p:spPr bwMode="auto">
          <a:xfrm>
            <a:off x="6949995" y="3497561"/>
            <a:ext cx="1208906" cy="63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nchor="ctr">
            <a:spAutoFit/>
          </a:bodyPr>
          <a:lstStyle/>
          <a:p>
            <a:pPr fontAlgn="base">
              <a:spcBef>
                <a:spcPct val="0"/>
              </a:spcBef>
              <a:spcAft>
                <a:spcPct val="0"/>
              </a:spcAft>
              <a:buFont typeface="Arial" pitchFamily="34" charset="0"/>
              <a:buNone/>
            </a:pPr>
            <a:r>
              <a:rPr lang="zh-CN" altLang="en-US" sz="3500" b="1">
                <a:solidFill>
                  <a:srgbClr val="000000"/>
                </a:solidFill>
              </a:rPr>
              <a:t>南北</a:t>
            </a:r>
            <a:r>
              <a:rPr lang="zh-CN" altLang="en-US" sz="3500">
                <a:solidFill>
                  <a:srgbClr val="000000"/>
                </a:solidFill>
              </a:rPr>
              <a:t> </a:t>
            </a:r>
          </a:p>
        </p:txBody>
      </p:sp>
      <p:sp>
        <p:nvSpPr>
          <p:cNvPr id="142372" name="Rectangle 129"/>
          <p:cNvSpPr>
            <a:spLocks noChangeArrowheads="1"/>
          </p:cNvSpPr>
          <p:nvPr/>
        </p:nvSpPr>
        <p:spPr bwMode="auto">
          <a:xfrm>
            <a:off x="6949995" y="4729751"/>
            <a:ext cx="1208906" cy="63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nchor="ctr">
            <a:spAutoFit/>
          </a:bodyPr>
          <a:lstStyle/>
          <a:p>
            <a:pPr fontAlgn="base">
              <a:spcBef>
                <a:spcPct val="0"/>
              </a:spcBef>
              <a:spcAft>
                <a:spcPct val="0"/>
              </a:spcAft>
              <a:buFont typeface="Arial" pitchFamily="34" charset="0"/>
              <a:buNone/>
            </a:pPr>
            <a:r>
              <a:rPr lang="zh-CN" altLang="en-US" sz="3500" b="1">
                <a:solidFill>
                  <a:srgbClr val="000000"/>
                </a:solidFill>
              </a:rPr>
              <a:t>东西</a:t>
            </a:r>
            <a:r>
              <a:rPr lang="zh-CN" altLang="en-US" sz="3500">
                <a:solidFill>
                  <a:srgbClr val="000000"/>
                </a:solidFill>
              </a:rPr>
              <a:t> </a:t>
            </a:r>
          </a:p>
        </p:txBody>
      </p:sp>
      <p:sp>
        <p:nvSpPr>
          <p:cNvPr id="2" name="TextBox 1"/>
          <p:cNvSpPr txBox="1"/>
          <p:nvPr/>
        </p:nvSpPr>
        <p:spPr>
          <a:xfrm>
            <a:off x="6588244" y="5949288"/>
            <a:ext cx="1883849" cy="461665"/>
          </a:xfrm>
          <a:prstGeom prst="rect">
            <a:avLst/>
          </a:prstGeom>
          <a:solidFill>
            <a:srgbClr val="FFFF00"/>
          </a:solidFill>
          <a:ln>
            <a:solidFill>
              <a:srgbClr val="FF0000"/>
            </a:solidFill>
          </a:ln>
        </p:spPr>
        <p:txBody>
          <a:bodyPr wrap="none" rtlCol="0">
            <a:spAutoFit/>
          </a:bodyPr>
          <a:lstStyle/>
          <a:p>
            <a:r>
              <a:rPr lang="zh-CN" altLang="en-US" sz="2400" b="1" dirty="0"/>
              <a:t>知识清单 </a:t>
            </a:r>
            <a:r>
              <a:rPr lang="en-US" altLang="zh-CN" sz="2400" b="1" dirty="0"/>
              <a:t>P3</a:t>
            </a:r>
            <a:endParaRPr lang="zh-CN" altLang="en-US" sz="2400" b="1" dirty="0"/>
          </a:p>
        </p:txBody>
      </p:sp>
    </p:spTree>
    <p:extLst>
      <p:ext uri="{BB962C8B-B14F-4D97-AF65-F5344CB8AC3E}">
        <p14:creationId xmlns:p14="http://schemas.microsoft.com/office/powerpoint/2010/main" val="31109854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42365"/>
                                        </p:tgtEl>
                                        <p:attrNameLst>
                                          <p:attrName>style.visibility</p:attrName>
                                        </p:attrNameLst>
                                      </p:cBhvr>
                                      <p:to>
                                        <p:strVal val="visible"/>
                                      </p:to>
                                    </p:set>
                                    <p:anim calcmode="lin" valueType="num">
                                      <p:cBhvr>
                                        <p:cTn id="7" dur="500" fill="hold"/>
                                        <p:tgtEl>
                                          <p:spTgt spid="142365"/>
                                        </p:tgtEl>
                                        <p:attrNameLst>
                                          <p:attrName>ppt_w</p:attrName>
                                        </p:attrNameLst>
                                      </p:cBhvr>
                                      <p:tavLst>
                                        <p:tav tm="0">
                                          <p:val>
                                            <p:fltVal val="0"/>
                                          </p:val>
                                        </p:tav>
                                        <p:tav tm="100000">
                                          <p:val>
                                            <p:strVal val="#ppt_w"/>
                                          </p:val>
                                        </p:tav>
                                      </p:tavLst>
                                    </p:anim>
                                    <p:anim calcmode="lin" valueType="num">
                                      <p:cBhvr>
                                        <p:cTn id="8" dur="500" fill="hold"/>
                                        <p:tgtEl>
                                          <p:spTgt spid="142365"/>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nodeType="clickEffect">
                                  <p:stCondLst>
                                    <p:cond delay="0"/>
                                  </p:stCondLst>
                                  <p:childTnLst>
                                    <p:set>
                                      <p:cBhvr>
                                        <p:cTn id="12" dur="1" fill="hold">
                                          <p:stCondLst>
                                            <p:cond delay="0"/>
                                          </p:stCondLst>
                                        </p:cTn>
                                        <p:tgtEl>
                                          <p:spTgt spid="142367">
                                            <p:txEl>
                                              <p:pRg st="0" end="0"/>
                                            </p:txEl>
                                          </p:spTgt>
                                        </p:tgtEl>
                                        <p:attrNameLst>
                                          <p:attrName>style.visibility</p:attrName>
                                        </p:attrNameLst>
                                      </p:cBhvr>
                                      <p:to>
                                        <p:strVal val="visible"/>
                                      </p:to>
                                    </p:set>
                                    <p:anim calcmode="lin" valueType="num">
                                      <p:cBhvr>
                                        <p:cTn id="13" dur="500" fill="hold"/>
                                        <p:tgtEl>
                                          <p:spTgt spid="142367">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142367">
                                            <p:txEl>
                                              <p:pRg st="0" end="0"/>
                                            </p:txEl>
                                          </p:spTgt>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1"/>
                                            </p:cond>
                                          </p:stCondLst>
                                          <p:endCondLst>
                                            <p:cond evt="onStopAudio" delay="0">
                                              <p:tgtEl>
                                                <p:sldTgt/>
                                              </p:tgtEl>
                                            </p:cond>
                                          </p:endCondLst>
                                        </p:cTn>
                                        <p:tgtEl>
                                          <p:sndTgt r:embed="rId2" name="type.wav"/>
                                        </p:tgtEl>
                                      </p:cMediaNode>
                                    </p:audio>
                                  </p:sub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142369">
                                            <p:txEl>
                                              <p:pRg st="0" end="0"/>
                                            </p:txEl>
                                          </p:spTgt>
                                        </p:tgtEl>
                                        <p:attrNameLst>
                                          <p:attrName>style.visibility</p:attrName>
                                        </p:attrNameLst>
                                      </p:cBhvr>
                                      <p:to>
                                        <p:strVal val="visible"/>
                                      </p:to>
                                    </p:set>
                                    <p:anim calcmode="lin" valueType="num">
                                      <p:cBhvr>
                                        <p:cTn id="19" dur="500" fill="hold"/>
                                        <p:tgtEl>
                                          <p:spTgt spid="142369">
                                            <p:txEl>
                                              <p:pRg st="0" end="0"/>
                                            </p:txEl>
                                          </p:spTgt>
                                        </p:tgtEl>
                                        <p:attrNameLst>
                                          <p:attrName>ppt_w</p:attrName>
                                        </p:attrNameLst>
                                      </p:cBhvr>
                                      <p:tavLst>
                                        <p:tav tm="0">
                                          <p:val>
                                            <p:fltVal val="0"/>
                                          </p:val>
                                        </p:tav>
                                        <p:tav tm="100000">
                                          <p:val>
                                            <p:strVal val="#ppt_w"/>
                                          </p:val>
                                        </p:tav>
                                      </p:tavLst>
                                    </p:anim>
                                    <p:anim calcmode="lin" valueType="num">
                                      <p:cBhvr>
                                        <p:cTn id="20" dur="500" fill="hold"/>
                                        <p:tgtEl>
                                          <p:spTgt spid="142369">
                                            <p:txEl>
                                              <p:pRg st="0" end="0"/>
                                            </p:txEl>
                                          </p:spTgt>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7"/>
                                            </p:cond>
                                          </p:stCondLst>
                                          <p:endCondLst>
                                            <p:cond evt="onStopAudio" delay="0">
                                              <p:tgtEl>
                                                <p:sldTgt/>
                                              </p:tgtEl>
                                            </p:cond>
                                          </p:endCondLst>
                                        </p:cTn>
                                        <p:tgtEl>
                                          <p:sndTgt r:embed="rId2" name="type.wav"/>
                                        </p:tgtEl>
                                      </p:cMediaNode>
                                    </p:audio>
                                  </p:subTnLst>
                                </p:cTn>
                              </p:par>
                            </p:childTnLst>
                          </p:cTn>
                        </p:par>
                      </p:childTnLst>
                    </p:cTn>
                  </p:par>
                  <p:par>
                    <p:cTn id="21" fill="hold">
                      <p:stCondLst>
                        <p:cond delay="indefinite"/>
                      </p:stCondLst>
                      <p:childTnLst>
                        <p:par>
                          <p:cTn id="22" fill="hold">
                            <p:stCondLst>
                              <p:cond delay="0"/>
                            </p:stCondLst>
                            <p:childTnLst>
                              <p:par>
                                <p:cTn id="23" presetID="23" presetClass="entr" presetSubtype="16" fill="hold" nodeType="clickEffect">
                                  <p:stCondLst>
                                    <p:cond delay="0"/>
                                  </p:stCondLst>
                                  <p:childTnLst>
                                    <p:set>
                                      <p:cBhvr>
                                        <p:cTn id="24" dur="1" fill="hold">
                                          <p:stCondLst>
                                            <p:cond delay="0"/>
                                          </p:stCondLst>
                                        </p:cTn>
                                        <p:tgtEl>
                                          <p:spTgt spid="142371">
                                            <p:txEl>
                                              <p:pRg st="0" end="0"/>
                                            </p:txEl>
                                          </p:spTgt>
                                        </p:tgtEl>
                                        <p:attrNameLst>
                                          <p:attrName>style.visibility</p:attrName>
                                        </p:attrNameLst>
                                      </p:cBhvr>
                                      <p:to>
                                        <p:strVal val="visible"/>
                                      </p:to>
                                    </p:set>
                                    <p:anim calcmode="lin" valueType="num">
                                      <p:cBhvr>
                                        <p:cTn id="25" dur="500" fill="hold"/>
                                        <p:tgtEl>
                                          <p:spTgt spid="142371">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142371">
                                            <p:txEl>
                                              <p:pRg st="0" end="0"/>
                                            </p:txEl>
                                          </p:spTgt>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23"/>
                                            </p:cond>
                                          </p:stCondLst>
                                          <p:endCondLst>
                                            <p:cond evt="onStopAudio" delay="0">
                                              <p:tgtEl>
                                                <p:sldTgt/>
                                              </p:tgtEl>
                                            </p:cond>
                                          </p:endCondLst>
                                        </p:cTn>
                                        <p:tgtEl>
                                          <p:sndTgt r:embed="rId2" name="type.wav"/>
                                        </p:tgtEl>
                                      </p:cMediaNode>
                                    </p:audio>
                                  </p:sub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142366"/>
                                        </p:tgtEl>
                                        <p:attrNameLst>
                                          <p:attrName>style.visibility</p:attrName>
                                        </p:attrNameLst>
                                      </p:cBhvr>
                                      <p:to>
                                        <p:strVal val="visible"/>
                                      </p:to>
                                    </p:set>
                                    <p:anim calcmode="lin" valueType="num">
                                      <p:cBhvr>
                                        <p:cTn id="31" dur="500" fill="hold"/>
                                        <p:tgtEl>
                                          <p:spTgt spid="142366"/>
                                        </p:tgtEl>
                                        <p:attrNameLst>
                                          <p:attrName>ppt_w</p:attrName>
                                        </p:attrNameLst>
                                      </p:cBhvr>
                                      <p:tavLst>
                                        <p:tav tm="0">
                                          <p:val>
                                            <p:fltVal val="0"/>
                                          </p:val>
                                        </p:tav>
                                        <p:tav tm="100000">
                                          <p:val>
                                            <p:strVal val="#ppt_w"/>
                                          </p:val>
                                        </p:tav>
                                      </p:tavLst>
                                    </p:anim>
                                    <p:anim calcmode="lin" valueType="num">
                                      <p:cBhvr>
                                        <p:cTn id="32" dur="500" fill="hold"/>
                                        <p:tgtEl>
                                          <p:spTgt spid="142366"/>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29"/>
                                            </p:cond>
                                          </p:stCondLst>
                                          <p:endCondLst>
                                            <p:cond evt="onStopAudio" delay="0">
                                              <p:tgtEl>
                                                <p:sldTgt/>
                                              </p:tgtEl>
                                            </p:cond>
                                          </p:endCondLst>
                                        </p:cTn>
                                        <p:tgtEl>
                                          <p:sndTgt r:embed="rId2" name="type.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142368"/>
                                        </p:tgtEl>
                                        <p:attrNameLst>
                                          <p:attrName>style.visibility</p:attrName>
                                        </p:attrNameLst>
                                      </p:cBhvr>
                                      <p:to>
                                        <p:strVal val="visible"/>
                                      </p:to>
                                    </p:set>
                                    <p:anim calcmode="lin" valueType="num">
                                      <p:cBhvr>
                                        <p:cTn id="37" dur="500" fill="hold"/>
                                        <p:tgtEl>
                                          <p:spTgt spid="142368"/>
                                        </p:tgtEl>
                                        <p:attrNameLst>
                                          <p:attrName>ppt_w</p:attrName>
                                        </p:attrNameLst>
                                      </p:cBhvr>
                                      <p:tavLst>
                                        <p:tav tm="0">
                                          <p:val>
                                            <p:fltVal val="0"/>
                                          </p:val>
                                        </p:tav>
                                        <p:tav tm="100000">
                                          <p:val>
                                            <p:strVal val="#ppt_w"/>
                                          </p:val>
                                        </p:tav>
                                      </p:tavLst>
                                    </p:anim>
                                    <p:anim calcmode="lin" valueType="num">
                                      <p:cBhvr>
                                        <p:cTn id="38" dur="500" fill="hold"/>
                                        <p:tgtEl>
                                          <p:spTgt spid="142368"/>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35"/>
                                            </p:cond>
                                          </p:stCondLst>
                                          <p:endCondLst>
                                            <p:cond evt="onStopAudio" delay="0">
                                              <p:tgtEl>
                                                <p:sldTgt/>
                                              </p:tgtEl>
                                            </p:cond>
                                          </p:endCondLst>
                                        </p:cTn>
                                        <p:tgtEl>
                                          <p:sndTgt r:embed="rId2" name="type.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142370"/>
                                        </p:tgtEl>
                                        <p:attrNameLst>
                                          <p:attrName>style.visibility</p:attrName>
                                        </p:attrNameLst>
                                      </p:cBhvr>
                                      <p:to>
                                        <p:strVal val="visible"/>
                                      </p:to>
                                    </p:set>
                                    <p:anim calcmode="lin" valueType="num">
                                      <p:cBhvr>
                                        <p:cTn id="43" dur="500" fill="hold"/>
                                        <p:tgtEl>
                                          <p:spTgt spid="142370"/>
                                        </p:tgtEl>
                                        <p:attrNameLst>
                                          <p:attrName>ppt_w</p:attrName>
                                        </p:attrNameLst>
                                      </p:cBhvr>
                                      <p:tavLst>
                                        <p:tav tm="0">
                                          <p:val>
                                            <p:fltVal val="0"/>
                                          </p:val>
                                        </p:tav>
                                        <p:tav tm="100000">
                                          <p:val>
                                            <p:strVal val="#ppt_w"/>
                                          </p:val>
                                        </p:tav>
                                      </p:tavLst>
                                    </p:anim>
                                    <p:anim calcmode="lin" valueType="num">
                                      <p:cBhvr>
                                        <p:cTn id="44" dur="500" fill="hold"/>
                                        <p:tgtEl>
                                          <p:spTgt spid="142370"/>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41"/>
                                            </p:cond>
                                          </p:stCondLst>
                                          <p:endCondLst>
                                            <p:cond evt="onStopAudio" delay="0">
                                              <p:tgtEl>
                                                <p:sldTgt/>
                                              </p:tgtEl>
                                            </p:cond>
                                          </p:endCondLst>
                                        </p:cTn>
                                        <p:tgtEl>
                                          <p:sndTgt r:embed="rId2" name="type.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3" presetClass="entr" presetSubtype="16" fill="hold" nodeType="clickEffect">
                                  <p:stCondLst>
                                    <p:cond delay="0"/>
                                  </p:stCondLst>
                                  <p:childTnLst>
                                    <p:set>
                                      <p:cBhvr>
                                        <p:cTn id="48" dur="1" fill="hold">
                                          <p:stCondLst>
                                            <p:cond delay="0"/>
                                          </p:stCondLst>
                                        </p:cTn>
                                        <p:tgtEl>
                                          <p:spTgt spid="142372">
                                            <p:txEl>
                                              <p:pRg st="0" end="0"/>
                                            </p:txEl>
                                          </p:spTgt>
                                        </p:tgtEl>
                                        <p:attrNameLst>
                                          <p:attrName>style.visibility</p:attrName>
                                        </p:attrNameLst>
                                      </p:cBhvr>
                                      <p:to>
                                        <p:strVal val="visible"/>
                                      </p:to>
                                    </p:set>
                                    <p:anim calcmode="lin" valueType="num">
                                      <p:cBhvr>
                                        <p:cTn id="49" dur="500" fill="hold"/>
                                        <p:tgtEl>
                                          <p:spTgt spid="142372">
                                            <p:txEl>
                                              <p:pRg st="0" end="0"/>
                                            </p:txEl>
                                          </p:spTgt>
                                        </p:tgtEl>
                                        <p:attrNameLst>
                                          <p:attrName>ppt_w</p:attrName>
                                        </p:attrNameLst>
                                      </p:cBhvr>
                                      <p:tavLst>
                                        <p:tav tm="0">
                                          <p:val>
                                            <p:fltVal val="0"/>
                                          </p:val>
                                        </p:tav>
                                        <p:tav tm="100000">
                                          <p:val>
                                            <p:strVal val="#ppt_w"/>
                                          </p:val>
                                        </p:tav>
                                      </p:tavLst>
                                    </p:anim>
                                    <p:anim calcmode="lin" valueType="num">
                                      <p:cBhvr>
                                        <p:cTn id="50" dur="500" fill="hold"/>
                                        <p:tgtEl>
                                          <p:spTgt spid="142372">
                                            <p:txEl>
                                              <p:pRg st="0" end="0"/>
                                            </p:txEl>
                                          </p:spTgt>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47"/>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65" grpId="0" autoUpdateAnimBg="0"/>
      <p:bldP spid="142366" grpId="0" autoUpdateAnimBg="0"/>
      <p:bldP spid="142368" grpId="0" autoUpdateAnimBg="0"/>
      <p:bldP spid="142370"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3490" name="Picture 2"/>
          <p:cNvPicPr>
            <a:picLocks noChangeAspect="1" noChangeArrowheads="1"/>
          </p:cNvPicPr>
          <p:nvPr/>
        </p:nvPicPr>
        <p:blipFill>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2917360" y="765715"/>
            <a:ext cx="5543613" cy="5259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1" name="Oval 3"/>
          <p:cNvSpPr>
            <a:spLocks noChangeArrowheads="1"/>
          </p:cNvSpPr>
          <p:nvPr/>
        </p:nvSpPr>
        <p:spPr bwMode="auto">
          <a:xfrm>
            <a:off x="2917362" y="765757"/>
            <a:ext cx="5544873" cy="5256526"/>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3492" name="Line 4"/>
          <p:cNvSpPr>
            <a:spLocks noChangeShapeType="1"/>
          </p:cNvSpPr>
          <p:nvPr/>
        </p:nvSpPr>
        <p:spPr bwMode="auto">
          <a:xfrm rot="10800000">
            <a:off x="2987931" y="4076913"/>
            <a:ext cx="5401211"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3493" name="Line 5"/>
          <p:cNvSpPr>
            <a:spLocks noChangeShapeType="1"/>
          </p:cNvSpPr>
          <p:nvPr/>
        </p:nvSpPr>
        <p:spPr bwMode="auto">
          <a:xfrm rot="10800000">
            <a:off x="4285937" y="5660875"/>
            <a:ext cx="280898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3494" name="Line 6"/>
          <p:cNvSpPr>
            <a:spLocks noChangeShapeType="1"/>
          </p:cNvSpPr>
          <p:nvPr/>
        </p:nvSpPr>
        <p:spPr bwMode="auto">
          <a:xfrm rot="10800000">
            <a:off x="3780596" y="5301100"/>
            <a:ext cx="3813361"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3495" name="Line 7"/>
          <p:cNvSpPr>
            <a:spLocks noChangeShapeType="1"/>
          </p:cNvSpPr>
          <p:nvPr/>
        </p:nvSpPr>
        <p:spPr bwMode="auto">
          <a:xfrm rot="10800000">
            <a:off x="3277777" y="4724825"/>
            <a:ext cx="4818999"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3368" name="Line 8"/>
          <p:cNvSpPr>
            <a:spLocks noChangeShapeType="1"/>
          </p:cNvSpPr>
          <p:nvPr/>
        </p:nvSpPr>
        <p:spPr bwMode="auto">
          <a:xfrm>
            <a:off x="2914881" y="3429000"/>
            <a:ext cx="5546133"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3497" name="Line 9"/>
          <p:cNvSpPr>
            <a:spLocks noChangeShapeType="1"/>
          </p:cNvSpPr>
          <p:nvPr/>
        </p:nvSpPr>
        <p:spPr bwMode="auto">
          <a:xfrm>
            <a:off x="2987931" y="2709451"/>
            <a:ext cx="5401211"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3498" name="Line 10"/>
          <p:cNvSpPr>
            <a:spLocks noChangeShapeType="1"/>
          </p:cNvSpPr>
          <p:nvPr/>
        </p:nvSpPr>
        <p:spPr bwMode="auto">
          <a:xfrm>
            <a:off x="4356507" y="1125489"/>
            <a:ext cx="26640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3499" name="Line 11"/>
          <p:cNvSpPr>
            <a:spLocks noChangeShapeType="1"/>
          </p:cNvSpPr>
          <p:nvPr/>
        </p:nvSpPr>
        <p:spPr bwMode="auto">
          <a:xfrm>
            <a:off x="3708805" y="1558492"/>
            <a:ext cx="3955763"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3500" name="Line 12"/>
          <p:cNvSpPr>
            <a:spLocks noChangeShapeType="1"/>
          </p:cNvSpPr>
          <p:nvPr/>
        </p:nvSpPr>
        <p:spPr bwMode="auto">
          <a:xfrm>
            <a:off x="3277777" y="2059947"/>
            <a:ext cx="4818999"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3501" name="Line 13"/>
          <p:cNvSpPr>
            <a:spLocks noChangeShapeType="1"/>
          </p:cNvSpPr>
          <p:nvPr/>
        </p:nvSpPr>
        <p:spPr bwMode="auto">
          <a:xfrm>
            <a:off x="5651990" y="3429000"/>
            <a:ext cx="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3374" name="Text Box 14"/>
          <p:cNvSpPr txBox="1">
            <a:spLocks noChangeArrowheads="1"/>
          </p:cNvSpPr>
          <p:nvPr/>
        </p:nvSpPr>
        <p:spPr bwMode="auto">
          <a:xfrm>
            <a:off x="5809480" y="909030"/>
            <a:ext cx="536927" cy="1943736"/>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2300" b="1">
                <a:solidFill>
                  <a:srgbClr val="FF0000"/>
                </a:solidFill>
                <a:latin typeface="宋体" pitchFamily="2" charset="-122"/>
              </a:rPr>
              <a:t>北  纬</a:t>
            </a:r>
            <a:r>
              <a:rPr lang="zh-CN" altLang="en-US">
                <a:solidFill>
                  <a:srgbClr val="FF0000"/>
                </a:solidFill>
              </a:rPr>
              <a:t>     </a:t>
            </a:r>
          </a:p>
        </p:txBody>
      </p:sp>
      <p:sp>
        <p:nvSpPr>
          <p:cNvPr id="143375" name="Text Box 15"/>
          <p:cNvSpPr txBox="1">
            <a:spLocks noChangeArrowheads="1"/>
          </p:cNvSpPr>
          <p:nvPr/>
        </p:nvSpPr>
        <p:spPr bwMode="auto">
          <a:xfrm>
            <a:off x="5794392" y="2182567"/>
            <a:ext cx="505340" cy="633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en-US" altLang="zh-CN" sz="3500" b="1">
                <a:solidFill>
                  <a:srgbClr val="FF0000"/>
                </a:solidFill>
                <a:latin typeface="黑体" pitchFamily="49" charset="-122"/>
                <a:ea typeface="黑体" pitchFamily="49" charset="-122"/>
              </a:rPr>
              <a:t>N</a:t>
            </a:r>
          </a:p>
        </p:txBody>
      </p:sp>
      <p:sp>
        <p:nvSpPr>
          <p:cNvPr id="143376" name="Text Box 16"/>
          <p:cNvSpPr txBox="1">
            <a:spLocks noChangeArrowheads="1"/>
          </p:cNvSpPr>
          <p:nvPr/>
        </p:nvSpPr>
        <p:spPr bwMode="auto">
          <a:xfrm>
            <a:off x="5160478" y="3932089"/>
            <a:ext cx="536927" cy="1945329"/>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sz="2300" b="1">
                <a:solidFill>
                  <a:srgbClr val="000000"/>
                </a:solidFill>
                <a:latin typeface="宋体" pitchFamily="2" charset="-122"/>
              </a:rPr>
              <a:t> </a:t>
            </a:r>
            <a:r>
              <a:rPr lang="zh-CN" altLang="en-US" sz="2300" b="1">
                <a:solidFill>
                  <a:srgbClr val="0000FF"/>
                </a:solidFill>
                <a:latin typeface="宋体" pitchFamily="2" charset="-122"/>
              </a:rPr>
              <a:t>南  纬</a:t>
            </a:r>
            <a:r>
              <a:rPr lang="zh-CN" altLang="en-US">
                <a:solidFill>
                  <a:srgbClr val="0000FF"/>
                </a:solidFill>
              </a:rPr>
              <a:t>     </a:t>
            </a:r>
          </a:p>
        </p:txBody>
      </p:sp>
      <p:sp>
        <p:nvSpPr>
          <p:cNvPr id="63505" name="Text Box 17"/>
          <p:cNvSpPr txBox="1">
            <a:spLocks noChangeArrowheads="1"/>
          </p:cNvSpPr>
          <p:nvPr/>
        </p:nvSpPr>
        <p:spPr bwMode="auto">
          <a:xfrm>
            <a:off x="5292674" y="5157869"/>
            <a:ext cx="183048" cy="353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en-US">
              <a:solidFill>
                <a:srgbClr val="000000"/>
              </a:solidFill>
            </a:endParaRPr>
          </a:p>
        </p:txBody>
      </p:sp>
      <p:sp>
        <p:nvSpPr>
          <p:cNvPr id="143378" name="Text Box 18"/>
          <p:cNvSpPr txBox="1">
            <a:spLocks noChangeArrowheads="1"/>
          </p:cNvSpPr>
          <p:nvPr/>
        </p:nvSpPr>
        <p:spPr bwMode="auto">
          <a:xfrm>
            <a:off x="5194187" y="5196034"/>
            <a:ext cx="409008" cy="63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3500" b="1">
                <a:solidFill>
                  <a:srgbClr val="0000FF"/>
                </a:solidFill>
                <a:latin typeface="黑体" pitchFamily="49" charset="-122"/>
                <a:ea typeface="黑体" pitchFamily="49" charset="-122"/>
              </a:rPr>
              <a:t>S</a:t>
            </a:r>
          </a:p>
        </p:txBody>
      </p:sp>
      <p:sp>
        <p:nvSpPr>
          <p:cNvPr id="63507" name="Text Box 19"/>
          <p:cNvSpPr txBox="1">
            <a:spLocks noChangeArrowheads="1"/>
          </p:cNvSpPr>
          <p:nvPr/>
        </p:nvSpPr>
        <p:spPr bwMode="auto">
          <a:xfrm>
            <a:off x="897804" y="810330"/>
            <a:ext cx="721593" cy="2763577"/>
          </a:xfrm>
          <a:prstGeom prst="rect">
            <a:avLst/>
          </a:prstGeom>
          <a:noFill/>
          <a:ln w="57150" cap="rnd">
            <a:solidFill>
              <a:srgbClr val="FF00FF"/>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eaVert"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3500" b="1">
                <a:solidFill>
                  <a:srgbClr val="000066"/>
                </a:solidFill>
                <a:ea typeface="黑体" pitchFamily="49" charset="-122"/>
              </a:rPr>
              <a:t>纬线的划分</a:t>
            </a:r>
          </a:p>
        </p:txBody>
      </p:sp>
      <p:sp>
        <p:nvSpPr>
          <p:cNvPr id="63508" name="Text Box 20"/>
          <p:cNvSpPr txBox="1">
            <a:spLocks noChangeArrowheads="1"/>
          </p:cNvSpPr>
          <p:nvPr/>
        </p:nvSpPr>
        <p:spPr bwMode="auto">
          <a:xfrm>
            <a:off x="2460089" y="3210949"/>
            <a:ext cx="474731" cy="50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2700" b="1">
                <a:solidFill>
                  <a:srgbClr val="FF0000"/>
                </a:solidFill>
                <a:latin typeface="黑体" pitchFamily="49" charset="-122"/>
                <a:ea typeface="黑体" pitchFamily="49" charset="-122"/>
              </a:rPr>
              <a:t>0</a:t>
            </a:r>
            <a:r>
              <a:rPr lang="en-US" altLang="zh-CN" sz="2700" b="1" baseline="30000">
                <a:solidFill>
                  <a:srgbClr val="FF0000"/>
                </a:solidFill>
                <a:latin typeface="黑体" pitchFamily="49" charset="-122"/>
                <a:ea typeface="黑体" pitchFamily="49" charset="-122"/>
              </a:rPr>
              <a:t>o</a:t>
            </a:r>
          </a:p>
        </p:txBody>
      </p:sp>
      <p:sp>
        <p:nvSpPr>
          <p:cNvPr id="143381" name="Text Box 21"/>
          <p:cNvSpPr txBox="1">
            <a:spLocks noChangeArrowheads="1"/>
          </p:cNvSpPr>
          <p:nvPr/>
        </p:nvSpPr>
        <p:spPr bwMode="auto">
          <a:xfrm>
            <a:off x="2106587" y="2434091"/>
            <a:ext cx="822582" cy="50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2700" b="1">
                <a:solidFill>
                  <a:srgbClr val="FF0000"/>
                </a:solidFill>
                <a:latin typeface="黑体" pitchFamily="49" charset="-122"/>
                <a:ea typeface="黑体" pitchFamily="49" charset="-122"/>
              </a:rPr>
              <a:t>15</a:t>
            </a:r>
            <a:r>
              <a:rPr lang="en-US" altLang="zh-CN" sz="2700" b="1" baseline="30000">
                <a:solidFill>
                  <a:srgbClr val="FF0000"/>
                </a:solidFill>
                <a:latin typeface="黑体" pitchFamily="49" charset="-122"/>
                <a:ea typeface="黑体" pitchFamily="49" charset="-122"/>
              </a:rPr>
              <a:t>o</a:t>
            </a:r>
            <a:r>
              <a:rPr lang="en-US" altLang="zh-CN" sz="2700">
                <a:solidFill>
                  <a:srgbClr val="FF0000"/>
                </a:solidFill>
                <a:latin typeface="黑体" pitchFamily="49" charset="-122"/>
                <a:ea typeface="黑体" pitchFamily="49" charset="-122"/>
              </a:rPr>
              <a:t>N</a:t>
            </a:r>
          </a:p>
        </p:txBody>
      </p:sp>
      <p:sp>
        <p:nvSpPr>
          <p:cNvPr id="143382" name="Rectangle 22"/>
          <p:cNvSpPr>
            <a:spLocks noChangeArrowheads="1"/>
          </p:cNvSpPr>
          <p:nvPr/>
        </p:nvSpPr>
        <p:spPr bwMode="auto">
          <a:xfrm>
            <a:off x="2323341" y="1759116"/>
            <a:ext cx="822582" cy="50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2700" b="1">
                <a:solidFill>
                  <a:srgbClr val="FF0000"/>
                </a:solidFill>
                <a:latin typeface="黑体" pitchFamily="49" charset="-122"/>
                <a:ea typeface="黑体" pitchFamily="49" charset="-122"/>
              </a:rPr>
              <a:t>30</a:t>
            </a:r>
            <a:r>
              <a:rPr lang="en-US" altLang="zh-CN" sz="2700" b="1" baseline="30000">
                <a:solidFill>
                  <a:srgbClr val="FF0000"/>
                </a:solidFill>
                <a:latin typeface="黑体" pitchFamily="49" charset="-122"/>
                <a:ea typeface="黑体" pitchFamily="49" charset="-122"/>
              </a:rPr>
              <a:t>o</a:t>
            </a:r>
            <a:r>
              <a:rPr lang="en-US" altLang="zh-CN" sz="2700">
                <a:solidFill>
                  <a:srgbClr val="FF0000"/>
                </a:solidFill>
                <a:latin typeface="黑体" pitchFamily="49" charset="-122"/>
                <a:ea typeface="黑体" pitchFamily="49" charset="-122"/>
              </a:rPr>
              <a:t>N</a:t>
            </a:r>
          </a:p>
        </p:txBody>
      </p:sp>
      <p:sp>
        <p:nvSpPr>
          <p:cNvPr id="143383" name="Rectangle 23"/>
          <p:cNvSpPr>
            <a:spLocks noChangeArrowheads="1"/>
          </p:cNvSpPr>
          <p:nvPr/>
        </p:nvSpPr>
        <p:spPr bwMode="auto">
          <a:xfrm>
            <a:off x="2899252" y="1125531"/>
            <a:ext cx="822582" cy="50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2700" b="1">
                <a:solidFill>
                  <a:srgbClr val="FF0000"/>
                </a:solidFill>
                <a:latin typeface="黑体" pitchFamily="49" charset="-122"/>
                <a:ea typeface="黑体" pitchFamily="49" charset="-122"/>
              </a:rPr>
              <a:t>45</a:t>
            </a:r>
            <a:r>
              <a:rPr lang="en-US" altLang="zh-CN" sz="2700" b="1" baseline="30000">
                <a:solidFill>
                  <a:srgbClr val="FF0000"/>
                </a:solidFill>
                <a:latin typeface="黑体" pitchFamily="49" charset="-122"/>
                <a:ea typeface="黑体" pitchFamily="49" charset="-122"/>
              </a:rPr>
              <a:t>o</a:t>
            </a:r>
            <a:r>
              <a:rPr lang="en-US" altLang="zh-CN" sz="2700">
                <a:solidFill>
                  <a:srgbClr val="FF0000"/>
                </a:solidFill>
                <a:latin typeface="黑体" pitchFamily="49" charset="-122"/>
                <a:ea typeface="黑体" pitchFamily="49" charset="-122"/>
              </a:rPr>
              <a:t>N</a:t>
            </a:r>
          </a:p>
        </p:txBody>
      </p:sp>
      <p:sp>
        <p:nvSpPr>
          <p:cNvPr id="143384" name="Rectangle 24"/>
          <p:cNvSpPr>
            <a:spLocks noChangeArrowheads="1"/>
          </p:cNvSpPr>
          <p:nvPr/>
        </p:nvSpPr>
        <p:spPr bwMode="auto">
          <a:xfrm>
            <a:off x="3615044" y="624075"/>
            <a:ext cx="822582" cy="50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2700" b="1">
                <a:solidFill>
                  <a:srgbClr val="FF0000"/>
                </a:solidFill>
                <a:latin typeface="黑体" pitchFamily="49" charset="-122"/>
                <a:ea typeface="黑体" pitchFamily="49" charset="-122"/>
              </a:rPr>
              <a:t>60</a:t>
            </a:r>
            <a:r>
              <a:rPr lang="en-US" altLang="zh-CN" sz="2700" b="1" baseline="30000">
                <a:solidFill>
                  <a:srgbClr val="FF0000"/>
                </a:solidFill>
                <a:latin typeface="黑体" pitchFamily="49" charset="-122"/>
                <a:ea typeface="黑体" pitchFamily="49" charset="-122"/>
              </a:rPr>
              <a:t>o</a:t>
            </a:r>
            <a:r>
              <a:rPr lang="en-US" altLang="zh-CN" sz="2700">
                <a:solidFill>
                  <a:srgbClr val="FF0000"/>
                </a:solidFill>
                <a:latin typeface="黑体" pitchFamily="49" charset="-122"/>
                <a:ea typeface="黑体" pitchFamily="49" charset="-122"/>
              </a:rPr>
              <a:t>N</a:t>
            </a:r>
          </a:p>
        </p:txBody>
      </p:sp>
      <p:sp>
        <p:nvSpPr>
          <p:cNvPr id="63513" name="Rectangle 25"/>
          <p:cNvSpPr>
            <a:spLocks noChangeArrowheads="1"/>
          </p:cNvSpPr>
          <p:nvPr/>
        </p:nvSpPr>
        <p:spPr bwMode="auto">
          <a:xfrm>
            <a:off x="5218017" y="332754"/>
            <a:ext cx="822582" cy="50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2700" b="1">
                <a:solidFill>
                  <a:srgbClr val="FF0000"/>
                </a:solidFill>
                <a:latin typeface="黑体" pitchFamily="49" charset="-122"/>
                <a:ea typeface="黑体" pitchFamily="49" charset="-122"/>
              </a:rPr>
              <a:t>90</a:t>
            </a:r>
            <a:r>
              <a:rPr lang="en-US" altLang="zh-CN" sz="2700" b="1" baseline="30000">
                <a:solidFill>
                  <a:srgbClr val="FF0000"/>
                </a:solidFill>
                <a:latin typeface="黑体" pitchFamily="49" charset="-122"/>
                <a:ea typeface="黑体" pitchFamily="49" charset="-122"/>
              </a:rPr>
              <a:t>o</a:t>
            </a:r>
            <a:r>
              <a:rPr lang="en-US" altLang="zh-CN" sz="2700">
                <a:solidFill>
                  <a:srgbClr val="FF0000"/>
                </a:solidFill>
                <a:latin typeface="黑体" pitchFamily="49" charset="-122"/>
                <a:ea typeface="黑体" pitchFamily="49" charset="-122"/>
              </a:rPr>
              <a:t>N</a:t>
            </a:r>
          </a:p>
        </p:txBody>
      </p:sp>
      <p:sp>
        <p:nvSpPr>
          <p:cNvPr id="143386" name="Rectangle 26"/>
          <p:cNvSpPr>
            <a:spLocks noChangeArrowheads="1"/>
          </p:cNvSpPr>
          <p:nvPr/>
        </p:nvSpPr>
        <p:spPr bwMode="auto">
          <a:xfrm>
            <a:off x="3672383" y="5660916"/>
            <a:ext cx="822582" cy="50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2700" b="1">
                <a:solidFill>
                  <a:srgbClr val="FF0000"/>
                </a:solidFill>
                <a:latin typeface="黑体" pitchFamily="49" charset="-122"/>
                <a:ea typeface="黑体" pitchFamily="49" charset="-122"/>
              </a:rPr>
              <a:t>60</a:t>
            </a:r>
            <a:r>
              <a:rPr lang="en-US" altLang="zh-CN" sz="2700" b="1" baseline="30000">
                <a:solidFill>
                  <a:srgbClr val="FF0000"/>
                </a:solidFill>
                <a:latin typeface="黑体" pitchFamily="49" charset="-122"/>
                <a:ea typeface="黑体" pitchFamily="49" charset="-122"/>
              </a:rPr>
              <a:t>o</a:t>
            </a:r>
            <a:r>
              <a:rPr lang="en-US" altLang="zh-CN" sz="2700">
                <a:solidFill>
                  <a:srgbClr val="FF0000"/>
                </a:solidFill>
                <a:latin typeface="黑体" pitchFamily="49" charset="-122"/>
                <a:ea typeface="黑体" pitchFamily="49" charset="-122"/>
              </a:rPr>
              <a:t>S</a:t>
            </a:r>
          </a:p>
        </p:txBody>
      </p:sp>
      <p:sp>
        <p:nvSpPr>
          <p:cNvPr id="143387" name="Rectangle 27"/>
          <p:cNvSpPr>
            <a:spLocks noChangeArrowheads="1"/>
          </p:cNvSpPr>
          <p:nvPr/>
        </p:nvSpPr>
        <p:spPr bwMode="auto">
          <a:xfrm>
            <a:off x="2971083" y="5229506"/>
            <a:ext cx="822582" cy="50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2700" b="1">
                <a:solidFill>
                  <a:srgbClr val="FF0000"/>
                </a:solidFill>
                <a:latin typeface="黑体" pitchFamily="49" charset="-122"/>
                <a:ea typeface="黑体" pitchFamily="49" charset="-122"/>
              </a:rPr>
              <a:t>45</a:t>
            </a:r>
            <a:r>
              <a:rPr lang="en-US" altLang="zh-CN" sz="2700" b="1" baseline="30000">
                <a:solidFill>
                  <a:srgbClr val="FF0000"/>
                </a:solidFill>
                <a:latin typeface="黑体" pitchFamily="49" charset="-122"/>
                <a:ea typeface="黑体" pitchFamily="49" charset="-122"/>
              </a:rPr>
              <a:t>o</a:t>
            </a:r>
            <a:r>
              <a:rPr lang="en-US" altLang="zh-CN" sz="2700">
                <a:solidFill>
                  <a:srgbClr val="FF0000"/>
                </a:solidFill>
                <a:latin typeface="黑体" pitchFamily="49" charset="-122"/>
                <a:ea typeface="黑体" pitchFamily="49" charset="-122"/>
              </a:rPr>
              <a:t>S</a:t>
            </a:r>
          </a:p>
        </p:txBody>
      </p:sp>
      <p:sp>
        <p:nvSpPr>
          <p:cNvPr id="143388" name="Rectangle 28"/>
          <p:cNvSpPr>
            <a:spLocks noChangeArrowheads="1"/>
          </p:cNvSpPr>
          <p:nvPr/>
        </p:nvSpPr>
        <p:spPr bwMode="auto">
          <a:xfrm>
            <a:off x="2395172" y="4508365"/>
            <a:ext cx="822582" cy="50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2700" b="1">
                <a:solidFill>
                  <a:srgbClr val="FF0000"/>
                </a:solidFill>
                <a:latin typeface="黑体" pitchFamily="49" charset="-122"/>
                <a:ea typeface="黑体" pitchFamily="49" charset="-122"/>
              </a:rPr>
              <a:t>30</a:t>
            </a:r>
            <a:r>
              <a:rPr lang="en-US" altLang="zh-CN" sz="2700" b="1" baseline="30000">
                <a:solidFill>
                  <a:srgbClr val="FF0000"/>
                </a:solidFill>
                <a:latin typeface="黑体" pitchFamily="49" charset="-122"/>
                <a:ea typeface="黑体" pitchFamily="49" charset="-122"/>
              </a:rPr>
              <a:t>o</a:t>
            </a:r>
            <a:r>
              <a:rPr lang="en-US" altLang="zh-CN" sz="2700">
                <a:solidFill>
                  <a:srgbClr val="FF0000"/>
                </a:solidFill>
                <a:latin typeface="黑体" pitchFamily="49" charset="-122"/>
                <a:ea typeface="黑体" pitchFamily="49" charset="-122"/>
              </a:rPr>
              <a:t>S</a:t>
            </a:r>
          </a:p>
        </p:txBody>
      </p:sp>
      <p:sp>
        <p:nvSpPr>
          <p:cNvPr id="143389" name="Rectangle 29"/>
          <p:cNvSpPr>
            <a:spLocks noChangeArrowheads="1"/>
          </p:cNvSpPr>
          <p:nvPr/>
        </p:nvSpPr>
        <p:spPr bwMode="auto">
          <a:xfrm>
            <a:off x="2178418" y="3862025"/>
            <a:ext cx="822582" cy="50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2700" b="1">
                <a:solidFill>
                  <a:srgbClr val="FF0000"/>
                </a:solidFill>
                <a:latin typeface="黑体" pitchFamily="49" charset="-122"/>
                <a:ea typeface="黑体" pitchFamily="49" charset="-122"/>
              </a:rPr>
              <a:t>15</a:t>
            </a:r>
            <a:r>
              <a:rPr lang="en-US" altLang="zh-CN" sz="2700" b="1" baseline="30000">
                <a:solidFill>
                  <a:srgbClr val="FF0000"/>
                </a:solidFill>
                <a:latin typeface="黑体" pitchFamily="49" charset="-122"/>
                <a:ea typeface="黑体" pitchFamily="49" charset="-122"/>
              </a:rPr>
              <a:t>o</a:t>
            </a:r>
            <a:r>
              <a:rPr lang="en-US" altLang="zh-CN" sz="2700">
                <a:solidFill>
                  <a:srgbClr val="FF0000"/>
                </a:solidFill>
                <a:latin typeface="黑体" pitchFamily="49" charset="-122"/>
                <a:ea typeface="黑体" pitchFamily="49" charset="-122"/>
              </a:rPr>
              <a:t>S</a:t>
            </a:r>
          </a:p>
        </p:txBody>
      </p:sp>
      <p:sp>
        <p:nvSpPr>
          <p:cNvPr id="63518" name="Rectangle 30"/>
          <p:cNvSpPr>
            <a:spLocks noChangeArrowheads="1"/>
          </p:cNvSpPr>
          <p:nvPr/>
        </p:nvSpPr>
        <p:spPr bwMode="auto">
          <a:xfrm>
            <a:off x="5395076" y="5934727"/>
            <a:ext cx="822582" cy="50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2700" b="1">
                <a:solidFill>
                  <a:srgbClr val="FF0000"/>
                </a:solidFill>
                <a:latin typeface="黑体" pitchFamily="49" charset="-122"/>
                <a:ea typeface="黑体" pitchFamily="49" charset="-122"/>
              </a:rPr>
              <a:t>90</a:t>
            </a:r>
            <a:r>
              <a:rPr lang="en-US" altLang="zh-CN" sz="2700" b="1" baseline="30000">
                <a:solidFill>
                  <a:srgbClr val="FF0000"/>
                </a:solidFill>
                <a:latin typeface="黑体" pitchFamily="49" charset="-122"/>
                <a:ea typeface="黑体" pitchFamily="49" charset="-122"/>
              </a:rPr>
              <a:t>o</a:t>
            </a:r>
            <a:r>
              <a:rPr lang="en-US" altLang="zh-CN" sz="2700">
                <a:solidFill>
                  <a:srgbClr val="FF0000"/>
                </a:solidFill>
                <a:latin typeface="黑体" pitchFamily="49" charset="-122"/>
                <a:ea typeface="黑体" pitchFamily="49" charset="-122"/>
              </a:rPr>
              <a:t>S</a:t>
            </a:r>
          </a:p>
        </p:txBody>
      </p:sp>
      <p:sp>
        <p:nvSpPr>
          <p:cNvPr id="63519" name="Line 31"/>
          <p:cNvSpPr>
            <a:spLocks noChangeShapeType="1"/>
          </p:cNvSpPr>
          <p:nvPr/>
        </p:nvSpPr>
        <p:spPr bwMode="auto">
          <a:xfrm>
            <a:off x="4933719" y="872373"/>
            <a:ext cx="1439147"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3392" name="Line 32"/>
          <p:cNvSpPr>
            <a:spLocks noChangeShapeType="1"/>
          </p:cNvSpPr>
          <p:nvPr/>
        </p:nvSpPr>
        <p:spPr bwMode="auto">
          <a:xfrm flipV="1">
            <a:off x="5651990" y="765757"/>
            <a:ext cx="0" cy="2663285"/>
          </a:xfrm>
          <a:prstGeom prst="line">
            <a:avLst/>
          </a:prstGeom>
          <a:noFill/>
          <a:ln w="57150">
            <a:solidFill>
              <a:srgbClr val="FF00FF"/>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3521" name="Line 33"/>
          <p:cNvSpPr>
            <a:spLocks noChangeShapeType="1"/>
          </p:cNvSpPr>
          <p:nvPr/>
        </p:nvSpPr>
        <p:spPr bwMode="auto">
          <a:xfrm>
            <a:off x="5077340" y="5950604"/>
            <a:ext cx="1295484"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3394" name="Line 34"/>
          <p:cNvSpPr>
            <a:spLocks noChangeShapeType="1"/>
          </p:cNvSpPr>
          <p:nvPr/>
        </p:nvSpPr>
        <p:spPr bwMode="auto">
          <a:xfrm>
            <a:off x="5794393" y="3429000"/>
            <a:ext cx="0" cy="2593241"/>
          </a:xfrm>
          <a:prstGeom prst="line">
            <a:avLst/>
          </a:prstGeom>
          <a:noFill/>
          <a:ln w="57150">
            <a:solidFill>
              <a:srgbClr val="FF00FF"/>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3395" name="Rectangle 35"/>
          <p:cNvSpPr>
            <a:spLocks noChangeArrowheads="1"/>
          </p:cNvSpPr>
          <p:nvPr/>
        </p:nvSpPr>
        <p:spPr bwMode="auto">
          <a:xfrm>
            <a:off x="4351630" y="405982"/>
            <a:ext cx="822582" cy="50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2700" b="1">
                <a:solidFill>
                  <a:srgbClr val="FF0000"/>
                </a:solidFill>
                <a:latin typeface="黑体" pitchFamily="49" charset="-122"/>
                <a:ea typeface="黑体" pitchFamily="49" charset="-122"/>
              </a:rPr>
              <a:t>75</a:t>
            </a:r>
            <a:r>
              <a:rPr lang="en-US" altLang="zh-CN" sz="2700" b="1" baseline="30000">
                <a:solidFill>
                  <a:srgbClr val="FF0000"/>
                </a:solidFill>
                <a:latin typeface="黑体" pitchFamily="49" charset="-122"/>
                <a:ea typeface="黑体" pitchFamily="49" charset="-122"/>
              </a:rPr>
              <a:t>o</a:t>
            </a:r>
            <a:r>
              <a:rPr lang="en-US" altLang="zh-CN" sz="2700">
                <a:solidFill>
                  <a:srgbClr val="FF0000"/>
                </a:solidFill>
                <a:latin typeface="黑体" pitchFamily="49" charset="-122"/>
                <a:ea typeface="黑体" pitchFamily="49" charset="-122"/>
              </a:rPr>
              <a:t>N</a:t>
            </a:r>
          </a:p>
        </p:txBody>
      </p:sp>
      <p:sp>
        <p:nvSpPr>
          <p:cNvPr id="143396" name="Rectangle 36"/>
          <p:cNvSpPr>
            <a:spLocks noChangeArrowheads="1"/>
          </p:cNvSpPr>
          <p:nvPr/>
        </p:nvSpPr>
        <p:spPr bwMode="auto">
          <a:xfrm>
            <a:off x="4464418" y="5877417"/>
            <a:ext cx="822582" cy="50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2700" b="1">
                <a:solidFill>
                  <a:srgbClr val="FF0000"/>
                </a:solidFill>
                <a:latin typeface="黑体" pitchFamily="49" charset="-122"/>
                <a:ea typeface="黑体" pitchFamily="49" charset="-122"/>
              </a:rPr>
              <a:t>75</a:t>
            </a:r>
            <a:r>
              <a:rPr lang="en-US" altLang="zh-CN" sz="2700" b="1" baseline="30000">
                <a:solidFill>
                  <a:srgbClr val="FF0000"/>
                </a:solidFill>
                <a:latin typeface="黑体" pitchFamily="49" charset="-122"/>
                <a:ea typeface="黑体" pitchFamily="49" charset="-122"/>
              </a:rPr>
              <a:t>o</a:t>
            </a:r>
            <a:r>
              <a:rPr lang="en-US" altLang="zh-CN" sz="2700">
                <a:solidFill>
                  <a:srgbClr val="FF0000"/>
                </a:solidFill>
                <a:latin typeface="黑体" pitchFamily="49" charset="-122"/>
                <a:ea typeface="黑体" pitchFamily="49" charset="-122"/>
              </a:rPr>
              <a:t>S</a:t>
            </a:r>
          </a:p>
        </p:txBody>
      </p:sp>
      <p:sp>
        <p:nvSpPr>
          <p:cNvPr id="37" name="TextBox 36"/>
          <p:cNvSpPr txBox="1"/>
          <p:nvPr/>
        </p:nvSpPr>
        <p:spPr>
          <a:xfrm>
            <a:off x="6722643" y="6107435"/>
            <a:ext cx="1883849" cy="461665"/>
          </a:xfrm>
          <a:prstGeom prst="rect">
            <a:avLst/>
          </a:prstGeom>
          <a:solidFill>
            <a:srgbClr val="FFFF00"/>
          </a:solidFill>
          <a:ln>
            <a:solidFill>
              <a:srgbClr val="FF0000"/>
            </a:solidFill>
          </a:ln>
        </p:spPr>
        <p:txBody>
          <a:bodyPr wrap="none" rtlCol="0">
            <a:spAutoFit/>
          </a:bodyPr>
          <a:lstStyle/>
          <a:p>
            <a:r>
              <a:rPr lang="zh-CN" altLang="en-US" sz="2400" b="1" dirty="0"/>
              <a:t>知识清单 </a:t>
            </a:r>
            <a:r>
              <a:rPr lang="en-US" altLang="zh-CN" sz="2400" b="1" dirty="0"/>
              <a:t>P3</a:t>
            </a:r>
            <a:endParaRPr lang="zh-CN" altLang="en-US" sz="2400" b="1" dirty="0"/>
          </a:p>
        </p:txBody>
      </p:sp>
      <p:sp>
        <p:nvSpPr>
          <p:cNvPr id="2" name="圆角矩形 1"/>
          <p:cNvSpPr/>
          <p:nvPr/>
        </p:nvSpPr>
        <p:spPr bwMode="auto">
          <a:xfrm>
            <a:off x="6516216" y="2434091"/>
            <a:ext cx="1584894" cy="634869"/>
          </a:xfrm>
          <a:prstGeom prst="roundRect">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zh-CN" altLang="en-US" sz="3200" b="1" i="0" u="none" strike="noStrike" cap="none" normalizeH="0" baseline="0" dirty="0">
                <a:ln>
                  <a:noFill/>
                </a:ln>
                <a:solidFill>
                  <a:schemeClr val="tx1"/>
                </a:solidFill>
                <a:effectLst/>
                <a:latin typeface="Arial" pitchFamily="34" charset="0"/>
                <a:ea typeface="宋体" pitchFamily="2" charset="-122"/>
              </a:rPr>
              <a:t>北半球</a:t>
            </a:r>
          </a:p>
        </p:txBody>
      </p:sp>
      <p:sp>
        <p:nvSpPr>
          <p:cNvPr id="39" name="圆角矩形 38"/>
          <p:cNvSpPr/>
          <p:nvPr/>
        </p:nvSpPr>
        <p:spPr bwMode="auto">
          <a:xfrm>
            <a:off x="6587506" y="3933056"/>
            <a:ext cx="1584894" cy="634869"/>
          </a:xfrm>
          <a:prstGeom prst="roundRect">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 typeface="Arial" pitchFamily="34" charset="0"/>
              <a:buNone/>
              <a:tabLst/>
            </a:pPr>
            <a:r>
              <a:rPr lang="zh-CN" altLang="en-US" sz="3200" b="1" dirty="0">
                <a:latin typeface="Arial" pitchFamily="34" charset="0"/>
                <a:ea typeface="宋体" pitchFamily="2" charset="-122"/>
              </a:rPr>
              <a:t>南半</a:t>
            </a:r>
            <a:r>
              <a:rPr kumimoji="0" lang="zh-CN" altLang="en-US" sz="3200" b="1" i="0" u="none" strike="noStrike" cap="none" normalizeH="0" baseline="0" dirty="0">
                <a:ln>
                  <a:noFill/>
                </a:ln>
                <a:solidFill>
                  <a:schemeClr val="tx1"/>
                </a:solidFill>
                <a:effectLst/>
                <a:latin typeface="Arial" pitchFamily="34" charset="0"/>
                <a:ea typeface="宋体" pitchFamily="2" charset="-122"/>
              </a:rPr>
              <a:t>球</a:t>
            </a:r>
          </a:p>
        </p:txBody>
      </p:sp>
    </p:spTree>
    <p:extLst>
      <p:ext uri="{BB962C8B-B14F-4D97-AF65-F5344CB8AC3E}">
        <p14:creationId xmlns:p14="http://schemas.microsoft.com/office/powerpoint/2010/main" val="13632670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mph" presetSubtype="0" repeatCount="2000" fill="hold" grpId="0" nodeType="clickEffect">
                                  <p:stCondLst>
                                    <p:cond delay="0"/>
                                  </p:stCondLst>
                                  <p:childTnLst>
                                    <p:anim calcmode="discrete" valueType="str">
                                      <p:cBhvr>
                                        <p:cTn id="6" dur="500" fill="hold"/>
                                        <p:tgtEl>
                                          <p:spTgt spid="143368"/>
                                        </p:tgtEl>
                                        <p:attrNameLst>
                                          <p:attrName>style.visibility</p:attrName>
                                        </p:attrNameLst>
                                      </p:cBhvr>
                                      <p:tavLst>
                                        <p:tav tm="0">
                                          <p:val>
                                            <p:strVal val="hidden"/>
                                          </p:val>
                                        </p:tav>
                                        <p:tav tm="50000">
                                          <p:val>
                                            <p:strVal val="visible"/>
                                          </p:val>
                                        </p:tav>
                                      </p:tavLst>
                                    </p:anim>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par>
                    <p:cTn id="7" fill="hold" nodeType="clickPar">
                      <p:stCondLst>
                        <p:cond delay="indefinite"/>
                      </p:stCondLst>
                      <p:childTnLst>
                        <p:par>
                          <p:cTn id="8" fill="hold" nodeType="withGroup">
                            <p:stCondLst>
                              <p:cond delay="0"/>
                            </p:stCondLst>
                            <p:childTnLst>
                              <p:par>
                                <p:cTn id="9" presetID="17" presetClass="entr" presetSubtype="4" fill="hold" grpId="0" nodeType="clickEffect">
                                  <p:stCondLst>
                                    <p:cond delay="0"/>
                                  </p:stCondLst>
                                  <p:childTnLst>
                                    <p:set>
                                      <p:cBhvr>
                                        <p:cTn id="10" dur="1" fill="hold">
                                          <p:stCondLst>
                                            <p:cond delay="0"/>
                                          </p:stCondLst>
                                        </p:cTn>
                                        <p:tgtEl>
                                          <p:spTgt spid="143392"/>
                                        </p:tgtEl>
                                        <p:attrNameLst>
                                          <p:attrName>style.visibility</p:attrName>
                                        </p:attrNameLst>
                                      </p:cBhvr>
                                      <p:to>
                                        <p:strVal val="visible"/>
                                      </p:to>
                                    </p:set>
                                    <p:anim calcmode="lin" valueType="num">
                                      <p:cBhvr>
                                        <p:cTn id="11" dur="3000" fill="hold"/>
                                        <p:tgtEl>
                                          <p:spTgt spid="143392"/>
                                        </p:tgtEl>
                                        <p:attrNameLst>
                                          <p:attrName>ppt_x</p:attrName>
                                        </p:attrNameLst>
                                      </p:cBhvr>
                                      <p:tavLst>
                                        <p:tav tm="0">
                                          <p:val>
                                            <p:strVal val="#ppt_x"/>
                                          </p:val>
                                        </p:tav>
                                        <p:tav tm="100000">
                                          <p:val>
                                            <p:strVal val="#ppt_x"/>
                                          </p:val>
                                        </p:tav>
                                      </p:tavLst>
                                    </p:anim>
                                    <p:anim calcmode="lin" valueType="num">
                                      <p:cBhvr>
                                        <p:cTn id="12" dur="3000" fill="hold"/>
                                        <p:tgtEl>
                                          <p:spTgt spid="143392"/>
                                        </p:tgtEl>
                                        <p:attrNameLst>
                                          <p:attrName>ppt_y</p:attrName>
                                        </p:attrNameLst>
                                      </p:cBhvr>
                                      <p:tavLst>
                                        <p:tav tm="0">
                                          <p:val>
                                            <p:strVal val="#ppt_y+#ppt_h/2"/>
                                          </p:val>
                                        </p:tav>
                                        <p:tav tm="100000">
                                          <p:val>
                                            <p:strVal val="#ppt_y"/>
                                          </p:val>
                                        </p:tav>
                                      </p:tavLst>
                                    </p:anim>
                                    <p:anim calcmode="lin" valueType="num">
                                      <p:cBhvr>
                                        <p:cTn id="13" dur="3000" fill="hold"/>
                                        <p:tgtEl>
                                          <p:spTgt spid="143392"/>
                                        </p:tgtEl>
                                        <p:attrNameLst>
                                          <p:attrName>ppt_w</p:attrName>
                                        </p:attrNameLst>
                                      </p:cBhvr>
                                      <p:tavLst>
                                        <p:tav tm="0">
                                          <p:val>
                                            <p:strVal val="#ppt_w"/>
                                          </p:val>
                                        </p:tav>
                                        <p:tav tm="100000">
                                          <p:val>
                                            <p:strVal val="#ppt_w"/>
                                          </p:val>
                                        </p:tav>
                                      </p:tavLst>
                                    </p:anim>
                                    <p:anim calcmode="lin" valueType="num">
                                      <p:cBhvr>
                                        <p:cTn id="14" dur="3000" fill="hold"/>
                                        <p:tgtEl>
                                          <p:spTgt spid="143392"/>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9"/>
                                            </p:cond>
                                          </p:stCondLst>
                                          <p:endCondLst>
                                            <p:cond evt="onStopAudio" delay="0">
                                              <p:tgtEl>
                                                <p:sldTgt/>
                                              </p:tgtEl>
                                            </p:cond>
                                          </p:endCondLst>
                                        </p:cTn>
                                        <p:tgtEl>
                                          <p:sndTgt r:embed="rId2" name="type.wav"/>
                                        </p:tgtEl>
                                      </p:cMediaNode>
                                    </p:audio>
                                  </p:subTnLst>
                                </p:cTn>
                              </p:par>
                            </p:childTnLst>
                          </p:cTn>
                        </p:par>
                        <p:par>
                          <p:cTn id="15" fill="hold" nodeType="afterGroup">
                            <p:stCondLst>
                              <p:cond delay="3000"/>
                            </p:stCondLst>
                            <p:childTnLst>
                              <p:par>
                                <p:cTn id="16" presetID="17" presetClass="entr" presetSubtype="10" fill="hold" grpId="0" nodeType="afterEffect">
                                  <p:stCondLst>
                                    <p:cond delay="0"/>
                                  </p:stCondLst>
                                  <p:childTnLst>
                                    <p:set>
                                      <p:cBhvr>
                                        <p:cTn id="17" dur="1" fill="hold">
                                          <p:stCondLst>
                                            <p:cond delay="0"/>
                                          </p:stCondLst>
                                        </p:cTn>
                                        <p:tgtEl>
                                          <p:spTgt spid="143374"/>
                                        </p:tgtEl>
                                        <p:attrNameLst>
                                          <p:attrName>style.visibility</p:attrName>
                                        </p:attrNameLst>
                                      </p:cBhvr>
                                      <p:to>
                                        <p:strVal val="visible"/>
                                      </p:to>
                                    </p:set>
                                    <p:anim calcmode="lin" valueType="num">
                                      <p:cBhvr>
                                        <p:cTn id="18" dur="1000" fill="hold"/>
                                        <p:tgtEl>
                                          <p:spTgt spid="143374"/>
                                        </p:tgtEl>
                                        <p:attrNameLst>
                                          <p:attrName>ppt_w</p:attrName>
                                        </p:attrNameLst>
                                      </p:cBhvr>
                                      <p:tavLst>
                                        <p:tav tm="0">
                                          <p:val>
                                            <p:fltVal val="0"/>
                                          </p:val>
                                        </p:tav>
                                        <p:tav tm="100000">
                                          <p:val>
                                            <p:strVal val="#ppt_w"/>
                                          </p:val>
                                        </p:tav>
                                      </p:tavLst>
                                    </p:anim>
                                    <p:anim calcmode="lin" valueType="num">
                                      <p:cBhvr>
                                        <p:cTn id="19" dur="1000" fill="hold"/>
                                        <p:tgtEl>
                                          <p:spTgt spid="143374"/>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16"/>
                                            </p:cond>
                                          </p:stCondLst>
                                          <p:endCondLst>
                                            <p:cond evt="onStopAudio" delay="0">
                                              <p:tgtEl>
                                                <p:sldTgt/>
                                              </p:tgtEl>
                                            </p:cond>
                                          </p:endCondLst>
                                        </p:cTn>
                                        <p:tgtEl>
                                          <p:sndTgt r:embed="rId2" name="type.wav"/>
                                        </p:tgtEl>
                                      </p:cMediaNode>
                                    </p:audio>
                                  </p:subTnLst>
                                </p:cTn>
                              </p:par>
                              <p:par>
                                <p:cTn id="20" presetID="17" presetClass="entr" presetSubtype="10" fill="hold" grpId="0" nodeType="withEffect">
                                  <p:stCondLst>
                                    <p:cond delay="0"/>
                                  </p:stCondLst>
                                  <p:childTnLst>
                                    <p:set>
                                      <p:cBhvr>
                                        <p:cTn id="21" dur="1" fill="hold">
                                          <p:stCondLst>
                                            <p:cond delay="0"/>
                                          </p:stCondLst>
                                        </p:cTn>
                                        <p:tgtEl>
                                          <p:spTgt spid="143375"/>
                                        </p:tgtEl>
                                        <p:attrNameLst>
                                          <p:attrName>style.visibility</p:attrName>
                                        </p:attrNameLst>
                                      </p:cBhvr>
                                      <p:to>
                                        <p:strVal val="visible"/>
                                      </p:to>
                                    </p:set>
                                    <p:anim calcmode="lin" valueType="num">
                                      <p:cBhvr>
                                        <p:cTn id="22" dur="500" fill="hold"/>
                                        <p:tgtEl>
                                          <p:spTgt spid="143375"/>
                                        </p:tgtEl>
                                        <p:attrNameLst>
                                          <p:attrName>ppt_w</p:attrName>
                                        </p:attrNameLst>
                                      </p:cBhvr>
                                      <p:tavLst>
                                        <p:tav tm="0">
                                          <p:val>
                                            <p:fltVal val="0"/>
                                          </p:val>
                                        </p:tav>
                                        <p:tav tm="100000">
                                          <p:val>
                                            <p:strVal val="#ppt_w"/>
                                          </p:val>
                                        </p:tav>
                                      </p:tavLst>
                                    </p:anim>
                                    <p:anim calcmode="lin" valueType="num">
                                      <p:cBhvr>
                                        <p:cTn id="23" dur="500" fill="hold"/>
                                        <p:tgtEl>
                                          <p:spTgt spid="143375"/>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0"/>
                                            </p:cond>
                                          </p:stCondLst>
                                          <p:endCondLst>
                                            <p:cond evt="onStopAudio" delay="0">
                                              <p:tgtEl>
                                                <p:sldTgt/>
                                              </p:tgtEl>
                                            </p:cond>
                                          </p:endCondLst>
                                        </p:cTn>
                                        <p:tgtEl>
                                          <p:sndTgt r:embed="rId2" name="type.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35" presetClass="emph" presetSubtype="0" repeatCount="3000" fill="hold" grpId="1" nodeType="clickEffect">
                                  <p:stCondLst>
                                    <p:cond delay="0"/>
                                  </p:stCondLst>
                                  <p:childTnLst>
                                    <p:anim calcmode="discrete" valueType="str">
                                      <p:cBhvr>
                                        <p:cTn id="27" dur="1000" fill="hold"/>
                                        <p:tgtEl>
                                          <p:spTgt spid="143375"/>
                                        </p:tgtEl>
                                        <p:attrNameLst>
                                          <p:attrName>style.visibility</p:attrName>
                                        </p:attrNameLst>
                                      </p:cBhvr>
                                      <p:tavLst>
                                        <p:tav tm="0">
                                          <p:val>
                                            <p:strVal val="hidden"/>
                                          </p:val>
                                        </p:tav>
                                        <p:tav tm="50000">
                                          <p:val>
                                            <p:strVal val="visible"/>
                                          </p:val>
                                        </p:tav>
                                      </p:tavLst>
                                    </p:anim>
                                  </p:childTnLst>
                                  <p:subTnLst>
                                    <p:audio>
                                      <p:cMediaNode>
                                        <p:cTn display="0" masterRel="sameClick">
                                          <p:stCondLst>
                                            <p:cond evt="begin" delay="0">
                                              <p:tn val="26"/>
                                            </p:cond>
                                          </p:stCondLst>
                                          <p:endCondLst>
                                            <p:cond evt="onStopAudio" delay="0">
                                              <p:tgtEl>
                                                <p:sldTgt/>
                                              </p:tgtEl>
                                            </p:cond>
                                          </p:endCondLst>
                                        </p:cTn>
                                        <p:tgtEl>
                                          <p:sndTgt r:embed="rId2" name="type.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17" presetClass="entr" presetSubtype="1" fill="hold" grpId="0" nodeType="clickEffect">
                                  <p:stCondLst>
                                    <p:cond delay="0"/>
                                  </p:stCondLst>
                                  <p:childTnLst>
                                    <p:set>
                                      <p:cBhvr>
                                        <p:cTn id="31" dur="1" fill="hold">
                                          <p:stCondLst>
                                            <p:cond delay="0"/>
                                          </p:stCondLst>
                                        </p:cTn>
                                        <p:tgtEl>
                                          <p:spTgt spid="143394"/>
                                        </p:tgtEl>
                                        <p:attrNameLst>
                                          <p:attrName>style.visibility</p:attrName>
                                        </p:attrNameLst>
                                      </p:cBhvr>
                                      <p:to>
                                        <p:strVal val="visible"/>
                                      </p:to>
                                    </p:set>
                                    <p:anim calcmode="lin" valueType="num">
                                      <p:cBhvr>
                                        <p:cTn id="32" dur="3000" fill="hold"/>
                                        <p:tgtEl>
                                          <p:spTgt spid="143394"/>
                                        </p:tgtEl>
                                        <p:attrNameLst>
                                          <p:attrName>ppt_x</p:attrName>
                                        </p:attrNameLst>
                                      </p:cBhvr>
                                      <p:tavLst>
                                        <p:tav tm="0">
                                          <p:val>
                                            <p:strVal val="#ppt_x"/>
                                          </p:val>
                                        </p:tav>
                                        <p:tav tm="100000">
                                          <p:val>
                                            <p:strVal val="#ppt_x"/>
                                          </p:val>
                                        </p:tav>
                                      </p:tavLst>
                                    </p:anim>
                                    <p:anim calcmode="lin" valueType="num">
                                      <p:cBhvr>
                                        <p:cTn id="33" dur="3000" fill="hold"/>
                                        <p:tgtEl>
                                          <p:spTgt spid="143394"/>
                                        </p:tgtEl>
                                        <p:attrNameLst>
                                          <p:attrName>ppt_y</p:attrName>
                                        </p:attrNameLst>
                                      </p:cBhvr>
                                      <p:tavLst>
                                        <p:tav tm="0">
                                          <p:val>
                                            <p:strVal val="#ppt_y-#ppt_h/2"/>
                                          </p:val>
                                        </p:tav>
                                        <p:tav tm="100000">
                                          <p:val>
                                            <p:strVal val="#ppt_y"/>
                                          </p:val>
                                        </p:tav>
                                      </p:tavLst>
                                    </p:anim>
                                    <p:anim calcmode="lin" valueType="num">
                                      <p:cBhvr>
                                        <p:cTn id="34" dur="3000" fill="hold"/>
                                        <p:tgtEl>
                                          <p:spTgt spid="143394"/>
                                        </p:tgtEl>
                                        <p:attrNameLst>
                                          <p:attrName>ppt_w</p:attrName>
                                        </p:attrNameLst>
                                      </p:cBhvr>
                                      <p:tavLst>
                                        <p:tav tm="0">
                                          <p:val>
                                            <p:strVal val="#ppt_w"/>
                                          </p:val>
                                        </p:tav>
                                        <p:tav tm="100000">
                                          <p:val>
                                            <p:strVal val="#ppt_w"/>
                                          </p:val>
                                        </p:tav>
                                      </p:tavLst>
                                    </p:anim>
                                    <p:anim calcmode="lin" valueType="num">
                                      <p:cBhvr>
                                        <p:cTn id="35" dur="3000" fill="hold"/>
                                        <p:tgtEl>
                                          <p:spTgt spid="143394"/>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30"/>
                                            </p:cond>
                                          </p:stCondLst>
                                          <p:endCondLst>
                                            <p:cond evt="onStopAudio" delay="0">
                                              <p:tgtEl>
                                                <p:sldTgt/>
                                              </p:tgtEl>
                                            </p:cond>
                                          </p:endCondLst>
                                        </p:cTn>
                                        <p:tgtEl>
                                          <p:sndTgt r:embed="rId2" name="type.wav"/>
                                        </p:tgtEl>
                                      </p:cMediaNode>
                                    </p:audio>
                                  </p:subTnLst>
                                </p:cTn>
                              </p:par>
                            </p:childTnLst>
                          </p:cTn>
                        </p:par>
                        <p:par>
                          <p:cTn id="36" fill="hold" nodeType="afterGroup">
                            <p:stCondLst>
                              <p:cond delay="3000"/>
                            </p:stCondLst>
                            <p:childTnLst>
                              <p:par>
                                <p:cTn id="37" presetID="17" presetClass="entr" presetSubtype="10" fill="hold" grpId="0" nodeType="afterEffect">
                                  <p:stCondLst>
                                    <p:cond delay="0"/>
                                  </p:stCondLst>
                                  <p:childTnLst>
                                    <p:set>
                                      <p:cBhvr>
                                        <p:cTn id="38" dur="1" fill="hold">
                                          <p:stCondLst>
                                            <p:cond delay="0"/>
                                          </p:stCondLst>
                                        </p:cTn>
                                        <p:tgtEl>
                                          <p:spTgt spid="143376"/>
                                        </p:tgtEl>
                                        <p:attrNameLst>
                                          <p:attrName>style.visibility</p:attrName>
                                        </p:attrNameLst>
                                      </p:cBhvr>
                                      <p:to>
                                        <p:strVal val="visible"/>
                                      </p:to>
                                    </p:set>
                                    <p:anim calcmode="lin" valueType="num">
                                      <p:cBhvr>
                                        <p:cTn id="39" dur="1000" fill="hold"/>
                                        <p:tgtEl>
                                          <p:spTgt spid="143376"/>
                                        </p:tgtEl>
                                        <p:attrNameLst>
                                          <p:attrName>ppt_w</p:attrName>
                                        </p:attrNameLst>
                                      </p:cBhvr>
                                      <p:tavLst>
                                        <p:tav tm="0">
                                          <p:val>
                                            <p:fltVal val="0"/>
                                          </p:val>
                                        </p:tav>
                                        <p:tav tm="100000">
                                          <p:val>
                                            <p:strVal val="#ppt_w"/>
                                          </p:val>
                                        </p:tav>
                                      </p:tavLst>
                                    </p:anim>
                                    <p:anim calcmode="lin" valueType="num">
                                      <p:cBhvr>
                                        <p:cTn id="40" dur="1000" fill="hold"/>
                                        <p:tgtEl>
                                          <p:spTgt spid="143376"/>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37"/>
                                            </p:cond>
                                          </p:stCondLst>
                                          <p:endCondLst>
                                            <p:cond evt="onStopAudio" delay="0">
                                              <p:tgtEl>
                                                <p:sldTgt/>
                                              </p:tgtEl>
                                            </p:cond>
                                          </p:endCondLst>
                                        </p:cTn>
                                        <p:tgtEl>
                                          <p:sndTgt r:embed="rId2" name="type.wav"/>
                                        </p:tgtEl>
                                      </p:cMediaNode>
                                    </p:audio>
                                  </p:subTnLst>
                                </p:cTn>
                              </p:par>
                              <p:par>
                                <p:cTn id="41" presetID="17" presetClass="entr" presetSubtype="10" fill="hold" grpId="0" nodeType="withEffect">
                                  <p:stCondLst>
                                    <p:cond delay="0"/>
                                  </p:stCondLst>
                                  <p:childTnLst>
                                    <p:set>
                                      <p:cBhvr>
                                        <p:cTn id="42" dur="1" fill="hold">
                                          <p:stCondLst>
                                            <p:cond delay="0"/>
                                          </p:stCondLst>
                                        </p:cTn>
                                        <p:tgtEl>
                                          <p:spTgt spid="143378"/>
                                        </p:tgtEl>
                                        <p:attrNameLst>
                                          <p:attrName>style.visibility</p:attrName>
                                        </p:attrNameLst>
                                      </p:cBhvr>
                                      <p:to>
                                        <p:strVal val="visible"/>
                                      </p:to>
                                    </p:set>
                                    <p:anim calcmode="lin" valueType="num">
                                      <p:cBhvr>
                                        <p:cTn id="43" dur="1000" fill="hold"/>
                                        <p:tgtEl>
                                          <p:spTgt spid="143378"/>
                                        </p:tgtEl>
                                        <p:attrNameLst>
                                          <p:attrName>ppt_w</p:attrName>
                                        </p:attrNameLst>
                                      </p:cBhvr>
                                      <p:tavLst>
                                        <p:tav tm="0">
                                          <p:val>
                                            <p:fltVal val="0"/>
                                          </p:val>
                                        </p:tav>
                                        <p:tav tm="100000">
                                          <p:val>
                                            <p:strVal val="#ppt_w"/>
                                          </p:val>
                                        </p:tav>
                                      </p:tavLst>
                                    </p:anim>
                                    <p:anim calcmode="lin" valueType="num">
                                      <p:cBhvr>
                                        <p:cTn id="44" dur="1000" fill="hold"/>
                                        <p:tgtEl>
                                          <p:spTgt spid="143378"/>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41"/>
                                            </p:cond>
                                          </p:stCondLst>
                                          <p:endCondLst>
                                            <p:cond evt="onStopAudio" delay="0">
                                              <p:tgtEl>
                                                <p:sldTgt/>
                                              </p:tgtEl>
                                            </p:cond>
                                          </p:endCondLst>
                                        </p:cTn>
                                        <p:tgtEl>
                                          <p:sndTgt r:embed="rId2" name="type.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35" presetClass="emph" presetSubtype="0" repeatCount="3000" fill="hold" grpId="1" nodeType="clickEffect">
                                  <p:stCondLst>
                                    <p:cond delay="0"/>
                                  </p:stCondLst>
                                  <p:childTnLst>
                                    <p:anim calcmode="discrete" valueType="str">
                                      <p:cBhvr>
                                        <p:cTn id="48" dur="1000" fill="hold"/>
                                        <p:tgtEl>
                                          <p:spTgt spid="143378"/>
                                        </p:tgtEl>
                                        <p:attrNameLst>
                                          <p:attrName>style.visibility</p:attrName>
                                        </p:attrNameLst>
                                      </p:cBhvr>
                                      <p:tavLst>
                                        <p:tav tm="0">
                                          <p:val>
                                            <p:strVal val="hidden"/>
                                          </p:val>
                                        </p:tav>
                                        <p:tav tm="50000">
                                          <p:val>
                                            <p:strVal val="visible"/>
                                          </p:val>
                                        </p:tav>
                                      </p:tavLst>
                                    </p:anim>
                                  </p:childTnLst>
                                  <p:subTnLst>
                                    <p:audio>
                                      <p:cMediaNode>
                                        <p:cTn display="0" masterRel="sameClick">
                                          <p:stCondLst>
                                            <p:cond evt="begin" delay="0">
                                              <p:tn val="47"/>
                                            </p:cond>
                                          </p:stCondLst>
                                          <p:endCondLst>
                                            <p:cond evt="onStopAudio" delay="0">
                                              <p:tgtEl>
                                                <p:sldTgt/>
                                              </p:tgtEl>
                                            </p:cond>
                                          </p:endCondLst>
                                        </p:cTn>
                                        <p:tgtEl>
                                          <p:sndTgt r:embed="rId2" name="type.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143381"/>
                                        </p:tgtEl>
                                        <p:attrNameLst>
                                          <p:attrName>style.visibility</p:attrName>
                                        </p:attrNameLst>
                                      </p:cBhvr>
                                      <p:to>
                                        <p:strVal val="visible"/>
                                      </p:to>
                                    </p:set>
                                    <p:animEffect transition="in" filter="blinds(horizontal)">
                                      <p:cBhvr>
                                        <p:cTn id="53" dur="500"/>
                                        <p:tgtEl>
                                          <p:spTgt spid="143381"/>
                                        </p:tgtEl>
                                      </p:cBhvr>
                                    </p:animEffect>
                                  </p:childTnLst>
                                  <p:subTnLst>
                                    <p:audio>
                                      <p:cMediaNode>
                                        <p:cTn display="0" masterRel="sameClick">
                                          <p:stCondLst>
                                            <p:cond evt="begin" delay="0">
                                              <p:tn val="51"/>
                                            </p:cond>
                                          </p:stCondLst>
                                          <p:endCondLst>
                                            <p:cond evt="onStopAudio" delay="0">
                                              <p:tgtEl>
                                                <p:sldTgt/>
                                              </p:tgtEl>
                                            </p:cond>
                                          </p:endCondLst>
                                        </p:cTn>
                                        <p:tgtEl>
                                          <p:sndTgt r:embed="rId2" name="type.wav"/>
                                        </p:tgtEl>
                                      </p:cMediaNode>
                                    </p:audio>
                                  </p:subTnLst>
                                </p:cTn>
                              </p:par>
                            </p:childTnLst>
                          </p:cTn>
                        </p:par>
                      </p:childTnLst>
                    </p:cTn>
                  </p:par>
                  <p:par>
                    <p:cTn id="54" fill="hold" nodeType="clickPar">
                      <p:stCondLst>
                        <p:cond delay="indefinite"/>
                      </p:stCondLst>
                      <p:childTnLst>
                        <p:par>
                          <p:cTn id="55" fill="hold" nodeType="withGroup">
                            <p:stCondLst>
                              <p:cond delay="0"/>
                            </p:stCondLst>
                            <p:childTnLst>
                              <p:par>
                                <p:cTn id="56" presetID="3" presetClass="entr" presetSubtype="10" fill="hold" grpId="0" nodeType="clickEffect">
                                  <p:stCondLst>
                                    <p:cond delay="0"/>
                                  </p:stCondLst>
                                  <p:childTnLst>
                                    <p:set>
                                      <p:cBhvr>
                                        <p:cTn id="57" dur="1" fill="hold">
                                          <p:stCondLst>
                                            <p:cond delay="0"/>
                                          </p:stCondLst>
                                        </p:cTn>
                                        <p:tgtEl>
                                          <p:spTgt spid="143382"/>
                                        </p:tgtEl>
                                        <p:attrNameLst>
                                          <p:attrName>style.visibility</p:attrName>
                                        </p:attrNameLst>
                                      </p:cBhvr>
                                      <p:to>
                                        <p:strVal val="visible"/>
                                      </p:to>
                                    </p:set>
                                    <p:animEffect transition="in" filter="blinds(horizontal)">
                                      <p:cBhvr>
                                        <p:cTn id="58" dur="500"/>
                                        <p:tgtEl>
                                          <p:spTgt spid="143382"/>
                                        </p:tgtEl>
                                      </p:cBhvr>
                                    </p:animEffect>
                                  </p:childTnLst>
                                  <p:subTnLst>
                                    <p:audio>
                                      <p:cMediaNode>
                                        <p:cTn display="0" masterRel="sameClick">
                                          <p:stCondLst>
                                            <p:cond evt="begin" delay="0">
                                              <p:tn val="56"/>
                                            </p:cond>
                                          </p:stCondLst>
                                          <p:endCondLst>
                                            <p:cond evt="onStopAudio" delay="0">
                                              <p:tgtEl>
                                                <p:sldTgt/>
                                              </p:tgtEl>
                                            </p:cond>
                                          </p:endCondLst>
                                        </p:cTn>
                                        <p:tgtEl>
                                          <p:sndTgt r:embed="rId2" name="type.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3" presetClass="entr" presetSubtype="10" fill="hold" grpId="0" nodeType="clickEffect">
                                  <p:stCondLst>
                                    <p:cond delay="0"/>
                                  </p:stCondLst>
                                  <p:childTnLst>
                                    <p:set>
                                      <p:cBhvr>
                                        <p:cTn id="62" dur="1" fill="hold">
                                          <p:stCondLst>
                                            <p:cond delay="0"/>
                                          </p:stCondLst>
                                        </p:cTn>
                                        <p:tgtEl>
                                          <p:spTgt spid="143383"/>
                                        </p:tgtEl>
                                        <p:attrNameLst>
                                          <p:attrName>style.visibility</p:attrName>
                                        </p:attrNameLst>
                                      </p:cBhvr>
                                      <p:to>
                                        <p:strVal val="visible"/>
                                      </p:to>
                                    </p:set>
                                    <p:animEffect transition="in" filter="blinds(horizontal)">
                                      <p:cBhvr>
                                        <p:cTn id="63" dur="500"/>
                                        <p:tgtEl>
                                          <p:spTgt spid="143383"/>
                                        </p:tgtEl>
                                      </p:cBhvr>
                                    </p:animEffect>
                                  </p:childTnLst>
                                  <p:subTnLst>
                                    <p:audio>
                                      <p:cMediaNode>
                                        <p:cTn display="0" masterRel="sameClick">
                                          <p:stCondLst>
                                            <p:cond evt="begin" delay="0">
                                              <p:tn val="61"/>
                                            </p:cond>
                                          </p:stCondLst>
                                          <p:endCondLst>
                                            <p:cond evt="onStopAudio" delay="0">
                                              <p:tgtEl>
                                                <p:sldTgt/>
                                              </p:tgtEl>
                                            </p:cond>
                                          </p:endCondLst>
                                        </p:cTn>
                                        <p:tgtEl>
                                          <p:sndTgt r:embed="rId2" name="type.wav"/>
                                        </p:tgtEl>
                                      </p:cMediaNode>
                                    </p:audio>
                                  </p:subTnLst>
                                </p:cTn>
                              </p:par>
                            </p:childTnLst>
                          </p:cTn>
                        </p:par>
                      </p:childTnLst>
                    </p:cTn>
                  </p:par>
                  <p:par>
                    <p:cTn id="64" fill="hold" nodeType="clickPar">
                      <p:stCondLst>
                        <p:cond delay="indefinite"/>
                      </p:stCondLst>
                      <p:childTnLst>
                        <p:par>
                          <p:cTn id="65" fill="hold" nodeType="withGroup">
                            <p:stCondLst>
                              <p:cond delay="0"/>
                            </p:stCondLst>
                            <p:childTnLst>
                              <p:par>
                                <p:cTn id="66" presetID="3" presetClass="entr" presetSubtype="10" fill="hold" grpId="0" nodeType="clickEffect">
                                  <p:stCondLst>
                                    <p:cond delay="0"/>
                                  </p:stCondLst>
                                  <p:childTnLst>
                                    <p:set>
                                      <p:cBhvr>
                                        <p:cTn id="67" dur="1" fill="hold">
                                          <p:stCondLst>
                                            <p:cond delay="0"/>
                                          </p:stCondLst>
                                        </p:cTn>
                                        <p:tgtEl>
                                          <p:spTgt spid="143384"/>
                                        </p:tgtEl>
                                        <p:attrNameLst>
                                          <p:attrName>style.visibility</p:attrName>
                                        </p:attrNameLst>
                                      </p:cBhvr>
                                      <p:to>
                                        <p:strVal val="visible"/>
                                      </p:to>
                                    </p:set>
                                    <p:animEffect transition="in" filter="blinds(horizontal)">
                                      <p:cBhvr>
                                        <p:cTn id="68" dur="500"/>
                                        <p:tgtEl>
                                          <p:spTgt spid="143384"/>
                                        </p:tgtEl>
                                      </p:cBhvr>
                                    </p:animEffect>
                                  </p:childTnLst>
                                  <p:subTnLst>
                                    <p:audio>
                                      <p:cMediaNode>
                                        <p:cTn display="0" masterRel="sameClick">
                                          <p:stCondLst>
                                            <p:cond evt="begin" delay="0">
                                              <p:tn val="66"/>
                                            </p:cond>
                                          </p:stCondLst>
                                          <p:endCondLst>
                                            <p:cond evt="onStopAudio" delay="0">
                                              <p:tgtEl>
                                                <p:sldTgt/>
                                              </p:tgtEl>
                                            </p:cond>
                                          </p:endCondLst>
                                        </p:cTn>
                                        <p:tgtEl>
                                          <p:sndTgt r:embed="rId2" name="type.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3" presetClass="entr" presetSubtype="10" fill="hold" grpId="0" nodeType="clickEffect">
                                  <p:stCondLst>
                                    <p:cond delay="0"/>
                                  </p:stCondLst>
                                  <p:childTnLst>
                                    <p:set>
                                      <p:cBhvr>
                                        <p:cTn id="72" dur="1" fill="hold">
                                          <p:stCondLst>
                                            <p:cond delay="0"/>
                                          </p:stCondLst>
                                        </p:cTn>
                                        <p:tgtEl>
                                          <p:spTgt spid="143395"/>
                                        </p:tgtEl>
                                        <p:attrNameLst>
                                          <p:attrName>style.visibility</p:attrName>
                                        </p:attrNameLst>
                                      </p:cBhvr>
                                      <p:to>
                                        <p:strVal val="visible"/>
                                      </p:to>
                                    </p:set>
                                    <p:animEffect transition="in" filter="blinds(horizontal)">
                                      <p:cBhvr>
                                        <p:cTn id="73" dur="500"/>
                                        <p:tgtEl>
                                          <p:spTgt spid="143395"/>
                                        </p:tgtEl>
                                      </p:cBhvr>
                                    </p:animEffect>
                                  </p:childTnLst>
                                  <p:subTnLst>
                                    <p:audio>
                                      <p:cMediaNode>
                                        <p:cTn display="0" masterRel="sameClick">
                                          <p:stCondLst>
                                            <p:cond evt="begin" delay="0">
                                              <p:tn val="71"/>
                                            </p:cond>
                                          </p:stCondLst>
                                          <p:endCondLst>
                                            <p:cond evt="onStopAudio" delay="0">
                                              <p:tgtEl>
                                                <p:sldTgt/>
                                              </p:tgtEl>
                                            </p:cond>
                                          </p:endCondLst>
                                        </p:cTn>
                                        <p:tgtEl>
                                          <p:sndTgt r:embed="rId2" name="type.wav"/>
                                        </p:tgtEl>
                                      </p:cMediaNode>
                                    </p:audio>
                                  </p:subTnLst>
                                </p:cTn>
                              </p:par>
                            </p:childTnLst>
                          </p:cTn>
                        </p:par>
                      </p:childTnLst>
                    </p:cTn>
                  </p:par>
                  <p:par>
                    <p:cTn id="74" fill="hold" nodeType="clickPar">
                      <p:stCondLst>
                        <p:cond delay="indefinite"/>
                      </p:stCondLst>
                      <p:childTnLst>
                        <p:par>
                          <p:cTn id="75" fill="hold" nodeType="withGroup">
                            <p:stCondLst>
                              <p:cond delay="0"/>
                            </p:stCondLst>
                            <p:childTnLst>
                              <p:par>
                                <p:cTn id="76" presetID="3" presetClass="entr" presetSubtype="10" fill="hold" grpId="0" nodeType="clickEffect">
                                  <p:stCondLst>
                                    <p:cond delay="0"/>
                                  </p:stCondLst>
                                  <p:childTnLst>
                                    <p:set>
                                      <p:cBhvr>
                                        <p:cTn id="77" dur="1" fill="hold">
                                          <p:stCondLst>
                                            <p:cond delay="0"/>
                                          </p:stCondLst>
                                        </p:cTn>
                                        <p:tgtEl>
                                          <p:spTgt spid="143389"/>
                                        </p:tgtEl>
                                        <p:attrNameLst>
                                          <p:attrName>style.visibility</p:attrName>
                                        </p:attrNameLst>
                                      </p:cBhvr>
                                      <p:to>
                                        <p:strVal val="visible"/>
                                      </p:to>
                                    </p:set>
                                    <p:animEffect transition="in" filter="blinds(horizontal)">
                                      <p:cBhvr>
                                        <p:cTn id="78" dur="500"/>
                                        <p:tgtEl>
                                          <p:spTgt spid="143389"/>
                                        </p:tgtEl>
                                      </p:cBhvr>
                                    </p:animEffect>
                                  </p:childTnLst>
                                  <p:subTnLst>
                                    <p:audio>
                                      <p:cMediaNode>
                                        <p:cTn display="0" masterRel="sameClick">
                                          <p:stCondLst>
                                            <p:cond evt="begin" delay="0">
                                              <p:tn val="76"/>
                                            </p:cond>
                                          </p:stCondLst>
                                          <p:endCondLst>
                                            <p:cond evt="onStopAudio" delay="0">
                                              <p:tgtEl>
                                                <p:sldTgt/>
                                              </p:tgtEl>
                                            </p:cond>
                                          </p:endCondLst>
                                        </p:cTn>
                                        <p:tgtEl>
                                          <p:sndTgt r:embed="rId2" name="type.wav"/>
                                        </p:tgtEl>
                                      </p:cMediaNode>
                                    </p:audio>
                                  </p:subTnLst>
                                </p:cTn>
                              </p:par>
                            </p:childTnLst>
                          </p:cTn>
                        </p:par>
                      </p:childTnLst>
                    </p:cTn>
                  </p:par>
                  <p:par>
                    <p:cTn id="79" fill="hold" nodeType="clickPar">
                      <p:stCondLst>
                        <p:cond delay="indefinite"/>
                      </p:stCondLst>
                      <p:childTnLst>
                        <p:par>
                          <p:cTn id="80" fill="hold" nodeType="withGroup">
                            <p:stCondLst>
                              <p:cond delay="0"/>
                            </p:stCondLst>
                            <p:childTnLst>
                              <p:par>
                                <p:cTn id="81" presetID="3" presetClass="entr" presetSubtype="10" fill="hold" grpId="0" nodeType="clickEffect">
                                  <p:stCondLst>
                                    <p:cond delay="0"/>
                                  </p:stCondLst>
                                  <p:childTnLst>
                                    <p:set>
                                      <p:cBhvr>
                                        <p:cTn id="82" dur="1" fill="hold">
                                          <p:stCondLst>
                                            <p:cond delay="0"/>
                                          </p:stCondLst>
                                        </p:cTn>
                                        <p:tgtEl>
                                          <p:spTgt spid="143388"/>
                                        </p:tgtEl>
                                        <p:attrNameLst>
                                          <p:attrName>style.visibility</p:attrName>
                                        </p:attrNameLst>
                                      </p:cBhvr>
                                      <p:to>
                                        <p:strVal val="visible"/>
                                      </p:to>
                                    </p:set>
                                    <p:animEffect transition="in" filter="blinds(horizontal)">
                                      <p:cBhvr>
                                        <p:cTn id="83" dur="500"/>
                                        <p:tgtEl>
                                          <p:spTgt spid="143388"/>
                                        </p:tgtEl>
                                      </p:cBhvr>
                                    </p:animEffect>
                                  </p:childTnLst>
                                  <p:subTnLst>
                                    <p:audio>
                                      <p:cMediaNode>
                                        <p:cTn display="0" masterRel="sameClick">
                                          <p:stCondLst>
                                            <p:cond evt="begin" delay="0">
                                              <p:tn val="81"/>
                                            </p:cond>
                                          </p:stCondLst>
                                          <p:endCondLst>
                                            <p:cond evt="onStopAudio" delay="0">
                                              <p:tgtEl>
                                                <p:sldTgt/>
                                              </p:tgtEl>
                                            </p:cond>
                                          </p:endCondLst>
                                        </p:cTn>
                                        <p:tgtEl>
                                          <p:sndTgt r:embed="rId2" name="type.wav"/>
                                        </p:tgtEl>
                                      </p:cMediaNode>
                                    </p:audio>
                                  </p:subTnLst>
                                </p:cTn>
                              </p:par>
                            </p:childTnLst>
                          </p:cTn>
                        </p:par>
                      </p:childTnLst>
                    </p:cTn>
                  </p:par>
                  <p:par>
                    <p:cTn id="84" fill="hold" nodeType="clickPar">
                      <p:stCondLst>
                        <p:cond delay="indefinite"/>
                      </p:stCondLst>
                      <p:childTnLst>
                        <p:par>
                          <p:cTn id="85" fill="hold" nodeType="withGroup">
                            <p:stCondLst>
                              <p:cond delay="0"/>
                            </p:stCondLst>
                            <p:childTnLst>
                              <p:par>
                                <p:cTn id="86" presetID="3" presetClass="entr" presetSubtype="10" fill="hold" grpId="0" nodeType="clickEffect">
                                  <p:stCondLst>
                                    <p:cond delay="0"/>
                                  </p:stCondLst>
                                  <p:childTnLst>
                                    <p:set>
                                      <p:cBhvr>
                                        <p:cTn id="87" dur="1" fill="hold">
                                          <p:stCondLst>
                                            <p:cond delay="0"/>
                                          </p:stCondLst>
                                        </p:cTn>
                                        <p:tgtEl>
                                          <p:spTgt spid="143387"/>
                                        </p:tgtEl>
                                        <p:attrNameLst>
                                          <p:attrName>style.visibility</p:attrName>
                                        </p:attrNameLst>
                                      </p:cBhvr>
                                      <p:to>
                                        <p:strVal val="visible"/>
                                      </p:to>
                                    </p:set>
                                    <p:animEffect transition="in" filter="blinds(horizontal)">
                                      <p:cBhvr>
                                        <p:cTn id="88" dur="500"/>
                                        <p:tgtEl>
                                          <p:spTgt spid="143387"/>
                                        </p:tgtEl>
                                      </p:cBhvr>
                                    </p:animEffect>
                                  </p:childTnLst>
                                  <p:subTnLst>
                                    <p:audio>
                                      <p:cMediaNode>
                                        <p:cTn display="0" masterRel="sameClick">
                                          <p:stCondLst>
                                            <p:cond evt="begin" delay="0">
                                              <p:tn val="86"/>
                                            </p:cond>
                                          </p:stCondLst>
                                          <p:endCondLst>
                                            <p:cond evt="onStopAudio" delay="0">
                                              <p:tgtEl>
                                                <p:sldTgt/>
                                              </p:tgtEl>
                                            </p:cond>
                                          </p:endCondLst>
                                        </p:cTn>
                                        <p:tgtEl>
                                          <p:sndTgt r:embed="rId2" name="type.wav"/>
                                        </p:tgtEl>
                                      </p:cMediaNode>
                                    </p:audio>
                                  </p:subTnLst>
                                </p:cTn>
                              </p:par>
                            </p:childTnLst>
                          </p:cTn>
                        </p:par>
                      </p:childTnLst>
                    </p:cTn>
                  </p:par>
                  <p:par>
                    <p:cTn id="89" fill="hold" nodeType="clickPar">
                      <p:stCondLst>
                        <p:cond delay="indefinite"/>
                      </p:stCondLst>
                      <p:childTnLst>
                        <p:par>
                          <p:cTn id="90" fill="hold" nodeType="withGroup">
                            <p:stCondLst>
                              <p:cond delay="0"/>
                            </p:stCondLst>
                            <p:childTnLst>
                              <p:par>
                                <p:cTn id="91" presetID="3" presetClass="entr" presetSubtype="10" fill="hold" grpId="0" nodeType="clickEffect">
                                  <p:stCondLst>
                                    <p:cond delay="0"/>
                                  </p:stCondLst>
                                  <p:childTnLst>
                                    <p:set>
                                      <p:cBhvr>
                                        <p:cTn id="92" dur="1" fill="hold">
                                          <p:stCondLst>
                                            <p:cond delay="0"/>
                                          </p:stCondLst>
                                        </p:cTn>
                                        <p:tgtEl>
                                          <p:spTgt spid="143386"/>
                                        </p:tgtEl>
                                        <p:attrNameLst>
                                          <p:attrName>style.visibility</p:attrName>
                                        </p:attrNameLst>
                                      </p:cBhvr>
                                      <p:to>
                                        <p:strVal val="visible"/>
                                      </p:to>
                                    </p:set>
                                    <p:animEffect transition="in" filter="blinds(horizontal)">
                                      <p:cBhvr>
                                        <p:cTn id="93" dur="500"/>
                                        <p:tgtEl>
                                          <p:spTgt spid="143386"/>
                                        </p:tgtEl>
                                      </p:cBhvr>
                                    </p:animEffect>
                                  </p:childTnLst>
                                  <p:subTnLst>
                                    <p:audio>
                                      <p:cMediaNode>
                                        <p:cTn display="0" masterRel="sameClick">
                                          <p:stCondLst>
                                            <p:cond evt="begin" delay="0">
                                              <p:tn val="91"/>
                                            </p:cond>
                                          </p:stCondLst>
                                          <p:endCondLst>
                                            <p:cond evt="onStopAudio" delay="0">
                                              <p:tgtEl>
                                                <p:sldTgt/>
                                              </p:tgtEl>
                                            </p:cond>
                                          </p:endCondLst>
                                        </p:cTn>
                                        <p:tgtEl>
                                          <p:sndTgt r:embed="rId2" name="type.wav"/>
                                        </p:tgtEl>
                                      </p:cMediaNode>
                                    </p:audio>
                                  </p:subTnLst>
                                </p:cTn>
                              </p:par>
                            </p:childTnLst>
                          </p:cTn>
                        </p:par>
                      </p:childTnLst>
                    </p:cTn>
                  </p:par>
                  <p:par>
                    <p:cTn id="94" fill="hold" nodeType="clickPar">
                      <p:stCondLst>
                        <p:cond delay="indefinite"/>
                      </p:stCondLst>
                      <p:childTnLst>
                        <p:par>
                          <p:cTn id="95" fill="hold" nodeType="withGroup">
                            <p:stCondLst>
                              <p:cond delay="0"/>
                            </p:stCondLst>
                            <p:childTnLst>
                              <p:par>
                                <p:cTn id="96" presetID="3" presetClass="entr" presetSubtype="10" fill="hold" grpId="0" nodeType="clickEffect">
                                  <p:stCondLst>
                                    <p:cond delay="0"/>
                                  </p:stCondLst>
                                  <p:childTnLst>
                                    <p:set>
                                      <p:cBhvr>
                                        <p:cTn id="97" dur="1" fill="hold">
                                          <p:stCondLst>
                                            <p:cond delay="0"/>
                                          </p:stCondLst>
                                        </p:cTn>
                                        <p:tgtEl>
                                          <p:spTgt spid="143396"/>
                                        </p:tgtEl>
                                        <p:attrNameLst>
                                          <p:attrName>style.visibility</p:attrName>
                                        </p:attrNameLst>
                                      </p:cBhvr>
                                      <p:to>
                                        <p:strVal val="visible"/>
                                      </p:to>
                                    </p:set>
                                    <p:animEffect transition="in" filter="blinds(horizontal)">
                                      <p:cBhvr>
                                        <p:cTn id="98" dur="500"/>
                                        <p:tgtEl>
                                          <p:spTgt spid="143396"/>
                                        </p:tgtEl>
                                      </p:cBhvr>
                                    </p:animEffect>
                                  </p:childTnLst>
                                  <p:subTnLst>
                                    <p:audio>
                                      <p:cMediaNode>
                                        <p:cTn display="0" masterRel="sameClick">
                                          <p:stCondLst>
                                            <p:cond evt="begin" delay="0">
                                              <p:tn val="96"/>
                                            </p:cond>
                                          </p:stCondLst>
                                          <p:endCondLst>
                                            <p:cond evt="onStopAudio" delay="0">
                                              <p:tgtEl>
                                                <p:sldTgt/>
                                              </p:tgtEl>
                                            </p:cond>
                                          </p:endCondLst>
                                        </p:cTn>
                                        <p:tgtEl>
                                          <p:sndTgt r:embed="rId2" name="type.wav"/>
                                        </p:tgtEl>
                                      </p:cMediaNode>
                                    </p:audio>
                                  </p:subTnLst>
                                </p:cTn>
                              </p:par>
                            </p:childTnLst>
                          </p:cTn>
                        </p:par>
                      </p:childTnLst>
                    </p:cTn>
                  </p:par>
                  <p:par>
                    <p:cTn id="99" fill="hold">
                      <p:stCondLst>
                        <p:cond delay="indefinite"/>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2"/>
                                        </p:tgtEl>
                                        <p:attrNameLst>
                                          <p:attrName>style.visibility</p:attrName>
                                        </p:attrNameLst>
                                      </p:cBhvr>
                                      <p:to>
                                        <p:strVal val="visible"/>
                                      </p:to>
                                    </p:set>
                                    <p:animEffect transition="in" filter="fade">
                                      <p:cBhvr>
                                        <p:cTn id="103" dur="500"/>
                                        <p:tgtEl>
                                          <p:spTgt spid="2"/>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fade">
                                      <p:cBhvr>
                                        <p:cTn id="10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8" grpId="0" animBg="1"/>
      <p:bldP spid="143374" grpId="0" animBg="1" autoUpdateAnimBg="0"/>
      <p:bldP spid="143375" grpId="0" autoUpdateAnimBg="0"/>
      <p:bldP spid="143375" grpId="1" autoUpdateAnimBg="0"/>
      <p:bldP spid="143376" grpId="0" animBg="1" autoUpdateAnimBg="0"/>
      <p:bldP spid="143378" grpId="0" autoUpdateAnimBg="0"/>
      <p:bldP spid="143378" grpId="1" autoUpdateAnimBg="0"/>
      <p:bldP spid="143381" grpId="0" autoUpdateAnimBg="0"/>
      <p:bldP spid="143382" grpId="0" autoUpdateAnimBg="0"/>
      <p:bldP spid="143383" grpId="0" autoUpdateAnimBg="0"/>
      <p:bldP spid="143384" grpId="0" autoUpdateAnimBg="0"/>
      <p:bldP spid="143386" grpId="0" autoUpdateAnimBg="0"/>
      <p:bldP spid="143387" grpId="0" autoUpdateAnimBg="0"/>
      <p:bldP spid="143388" grpId="0" autoUpdateAnimBg="0"/>
      <p:bldP spid="143389" grpId="0" autoUpdateAnimBg="0"/>
      <p:bldP spid="143392" grpId="0" animBg="1"/>
      <p:bldP spid="143394" grpId="0" animBg="1"/>
      <p:bldP spid="143395" grpId="0" autoUpdateAnimBg="0"/>
      <p:bldP spid="143396" grpId="0" autoUpdateAnimBg="0"/>
      <p:bldP spid="2" grpId="0" animBg="1"/>
      <p:bldP spid="39"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6434" name="Text Box 2"/>
          <p:cNvSpPr txBox="1">
            <a:spLocks noChangeArrowheads="1"/>
          </p:cNvSpPr>
          <p:nvPr/>
        </p:nvSpPr>
        <p:spPr bwMode="auto">
          <a:xfrm>
            <a:off x="4192183" y="6065223"/>
            <a:ext cx="716784" cy="56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3100" b="1">
                <a:solidFill>
                  <a:srgbClr val="000000"/>
                </a:solidFill>
                <a:latin typeface="黑体" pitchFamily="49" charset="-122"/>
                <a:ea typeface="黑体" pitchFamily="49" charset="-122"/>
              </a:rPr>
              <a:t>90</a:t>
            </a:r>
            <a:r>
              <a:rPr lang="en-US" altLang="zh-CN" sz="3100" b="1" baseline="30000">
                <a:solidFill>
                  <a:srgbClr val="000000"/>
                </a:solidFill>
                <a:latin typeface="黑体" pitchFamily="49" charset="-122"/>
                <a:ea typeface="黑体" pitchFamily="49" charset="-122"/>
              </a:rPr>
              <a:t>o</a:t>
            </a:r>
          </a:p>
        </p:txBody>
      </p:sp>
      <p:sp>
        <p:nvSpPr>
          <p:cNvPr id="146435" name="Line 3"/>
          <p:cNvSpPr>
            <a:spLocks noChangeShapeType="1"/>
          </p:cNvSpPr>
          <p:nvPr/>
        </p:nvSpPr>
        <p:spPr bwMode="auto">
          <a:xfrm>
            <a:off x="2772437" y="5517602"/>
            <a:ext cx="3529816"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36" name="Line 4"/>
          <p:cNvSpPr>
            <a:spLocks noChangeShapeType="1"/>
          </p:cNvSpPr>
          <p:nvPr/>
        </p:nvSpPr>
        <p:spPr bwMode="auto">
          <a:xfrm>
            <a:off x="2772437" y="1407259"/>
            <a:ext cx="3531076"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37" name="Line 5"/>
          <p:cNvSpPr>
            <a:spLocks noChangeShapeType="1"/>
          </p:cNvSpPr>
          <p:nvPr/>
        </p:nvSpPr>
        <p:spPr bwMode="auto">
          <a:xfrm>
            <a:off x="1764280" y="3505412"/>
            <a:ext cx="5544873" cy="0"/>
          </a:xfrm>
          <a:prstGeom prst="line">
            <a:avLst/>
          </a:prstGeom>
          <a:noFill/>
          <a:ln w="38100">
            <a:solidFill>
              <a:srgbClr val="FF33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38" name="Line 6"/>
          <p:cNvSpPr>
            <a:spLocks noChangeShapeType="1"/>
          </p:cNvSpPr>
          <p:nvPr/>
        </p:nvSpPr>
        <p:spPr bwMode="auto">
          <a:xfrm>
            <a:off x="1979772" y="4505139"/>
            <a:ext cx="5115145"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39" name="Line 7"/>
          <p:cNvSpPr>
            <a:spLocks noChangeShapeType="1"/>
          </p:cNvSpPr>
          <p:nvPr/>
        </p:nvSpPr>
        <p:spPr bwMode="auto">
          <a:xfrm>
            <a:off x="1979772" y="2411762"/>
            <a:ext cx="5115145"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40" name="Line 8"/>
          <p:cNvSpPr>
            <a:spLocks noChangeShapeType="1"/>
          </p:cNvSpPr>
          <p:nvPr/>
        </p:nvSpPr>
        <p:spPr bwMode="auto">
          <a:xfrm flipH="1">
            <a:off x="1979773" y="2421356"/>
            <a:ext cx="792664" cy="2090193"/>
          </a:xfrm>
          <a:prstGeom prst="line">
            <a:avLst/>
          </a:prstGeom>
          <a:noFill/>
          <a:ln w="12700">
            <a:solidFill>
              <a:srgbClr val="FF66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41" name="Line 9"/>
          <p:cNvSpPr>
            <a:spLocks noChangeShapeType="1"/>
          </p:cNvSpPr>
          <p:nvPr/>
        </p:nvSpPr>
        <p:spPr bwMode="auto">
          <a:xfrm flipH="1">
            <a:off x="2412020" y="2421356"/>
            <a:ext cx="791405" cy="2090193"/>
          </a:xfrm>
          <a:prstGeom prst="line">
            <a:avLst/>
          </a:prstGeom>
          <a:noFill/>
          <a:ln w="12700">
            <a:solidFill>
              <a:srgbClr val="FF66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42" name="Line 10"/>
          <p:cNvSpPr>
            <a:spLocks noChangeShapeType="1"/>
          </p:cNvSpPr>
          <p:nvPr/>
        </p:nvSpPr>
        <p:spPr bwMode="auto">
          <a:xfrm flipH="1">
            <a:off x="2843009" y="2421356"/>
            <a:ext cx="792665" cy="2090193"/>
          </a:xfrm>
          <a:prstGeom prst="line">
            <a:avLst/>
          </a:prstGeom>
          <a:noFill/>
          <a:ln w="12700">
            <a:solidFill>
              <a:srgbClr val="FF66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43" name="Line 11"/>
          <p:cNvSpPr>
            <a:spLocks noChangeShapeType="1"/>
          </p:cNvSpPr>
          <p:nvPr/>
        </p:nvSpPr>
        <p:spPr bwMode="auto">
          <a:xfrm flipH="1">
            <a:off x="3348348" y="2421356"/>
            <a:ext cx="791405" cy="2090193"/>
          </a:xfrm>
          <a:prstGeom prst="line">
            <a:avLst/>
          </a:prstGeom>
          <a:noFill/>
          <a:ln w="12700">
            <a:solidFill>
              <a:srgbClr val="FF66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44" name="Line 12"/>
          <p:cNvSpPr>
            <a:spLocks noChangeShapeType="1"/>
          </p:cNvSpPr>
          <p:nvPr/>
        </p:nvSpPr>
        <p:spPr bwMode="auto">
          <a:xfrm flipH="1">
            <a:off x="3851167" y="2421356"/>
            <a:ext cx="792665" cy="2090193"/>
          </a:xfrm>
          <a:prstGeom prst="line">
            <a:avLst/>
          </a:prstGeom>
          <a:noFill/>
          <a:ln w="12700">
            <a:solidFill>
              <a:srgbClr val="FF66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45" name="Line 13"/>
          <p:cNvSpPr>
            <a:spLocks noChangeShapeType="1"/>
          </p:cNvSpPr>
          <p:nvPr/>
        </p:nvSpPr>
        <p:spPr bwMode="auto">
          <a:xfrm flipH="1">
            <a:off x="4787536" y="2421356"/>
            <a:ext cx="793925" cy="2090193"/>
          </a:xfrm>
          <a:prstGeom prst="line">
            <a:avLst/>
          </a:prstGeom>
          <a:noFill/>
          <a:ln w="12700">
            <a:solidFill>
              <a:srgbClr val="FF66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46" name="Line 14"/>
          <p:cNvSpPr>
            <a:spLocks noChangeShapeType="1"/>
          </p:cNvSpPr>
          <p:nvPr/>
        </p:nvSpPr>
        <p:spPr bwMode="auto">
          <a:xfrm flipH="1">
            <a:off x="5294096" y="2421356"/>
            <a:ext cx="791405" cy="2090193"/>
          </a:xfrm>
          <a:prstGeom prst="line">
            <a:avLst/>
          </a:prstGeom>
          <a:noFill/>
          <a:ln w="12700">
            <a:solidFill>
              <a:srgbClr val="FF66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47" name="Line 15"/>
          <p:cNvSpPr>
            <a:spLocks noChangeShapeType="1"/>
          </p:cNvSpPr>
          <p:nvPr/>
        </p:nvSpPr>
        <p:spPr bwMode="auto">
          <a:xfrm flipH="1">
            <a:off x="5796915" y="2421356"/>
            <a:ext cx="792665" cy="2090193"/>
          </a:xfrm>
          <a:prstGeom prst="line">
            <a:avLst/>
          </a:prstGeom>
          <a:noFill/>
          <a:ln w="12700">
            <a:solidFill>
              <a:srgbClr val="FF66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48" name="Line 16"/>
          <p:cNvSpPr>
            <a:spLocks noChangeShapeType="1"/>
          </p:cNvSpPr>
          <p:nvPr/>
        </p:nvSpPr>
        <p:spPr bwMode="auto">
          <a:xfrm flipH="1">
            <a:off x="6302253" y="2421356"/>
            <a:ext cx="792664" cy="2090193"/>
          </a:xfrm>
          <a:prstGeom prst="line">
            <a:avLst/>
          </a:prstGeom>
          <a:noFill/>
          <a:ln w="12700">
            <a:solidFill>
              <a:srgbClr val="FF66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49" name="Line 17"/>
          <p:cNvSpPr>
            <a:spLocks noChangeShapeType="1"/>
          </p:cNvSpPr>
          <p:nvPr/>
        </p:nvSpPr>
        <p:spPr bwMode="auto">
          <a:xfrm flipH="1">
            <a:off x="1834849" y="2421356"/>
            <a:ext cx="505340" cy="1370644"/>
          </a:xfrm>
          <a:prstGeom prst="line">
            <a:avLst/>
          </a:prstGeom>
          <a:noFill/>
          <a:ln w="12700">
            <a:solidFill>
              <a:srgbClr val="FF66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50" name="Line 18"/>
          <p:cNvSpPr>
            <a:spLocks noChangeShapeType="1"/>
          </p:cNvSpPr>
          <p:nvPr/>
        </p:nvSpPr>
        <p:spPr bwMode="auto">
          <a:xfrm flipH="1">
            <a:off x="6803853" y="3214091"/>
            <a:ext cx="505339" cy="1297416"/>
          </a:xfrm>
          <a:prstGeom prst="line">
            <a:avLst/>
          </a:prstGeom>
          <a:noFill/>
          <a:ln w="12700">
            <a:solidFill>
              <a:srgbClr val="FF66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51" name="Line 19"/>
          <p:cNvSpPr>
            <a:spLocks noChangeShapeType="1"/>
          </p:cNvSpPr>
          <p:nvPr/>
        </p:nvSpPr>
        <p:spPr bwMode="auto">
          <a:xfrm flipH="1">
            <a:off x="4356507" y="2421356"/>
            <a:ext cx="792664" cy="2090193"/>
          </a:xfrm>
          <a:prstGeom prst="line">
            <a:avLst/>
          </a:prstGeom>
          <a:noFill/>
          <a:ln w="12700">
            <a:solidFill>
              <a:srgbClr val="FF6600"/>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52" name="Text Box 20"/>
          <p:cNvSpPr txBox="1">
            <a:spLocks noChangeArrowheads="1"/>
          </p:cNvSpPr>
          <p:nvPr/>
        </p:nvSpPr>
        <p:spPr bwMode="auto">
          <a:xfrm>
            <a:off x="3277818" y="3210907"/>
            <a:ext cx="2331367" cy="522150"/>
          </a:xfrm>
          <a:prstGeom prst="rect">
            <a:avLst/>
          </a:prstGeom>
          <a:solidFill>
            <a:srgbClr val="000066"/>
          </a:solidFill>
          <a:ln w="9525">
            <a:solidFill>
              <a:srgbClr val="000066"/>
            </a:solidFill>
            <a:miter lim="800000"/>
            <a:headEnd/>
            <a:tailEnd/>
          </a:ln>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2700" b="1">
                <a:solidFill>
                  <a:srgbClr val="FFFF00"/>
                </a:solidFill>
                <a:latin typeface="黑体" pitchFamily="49" charset="-122"/>
                <a:ea typeface="黑体" pitchFamily="49" charset="-122"/>
              </a:rPr>
              <a:t>低纬度</a:t>
            </a:r>
          </a:p>
        </p:txBody>
      </p:sp>
      <p:sp>
        <p:nvSpPr>
          <p:cNvPr id="146453" name="Line 21"/>
          <p:cNvSpPr>
            <a:spLocks noChangeShapeType="1"/>
          </p:cNvSpPr>
          <p:nvPr/>
        </p:nvSpPr>
        <p:spPr bwMode="auto">
          <a:xfrm flipH="1">
            <a:off x="2987932" y="4511548"/>
            <a:ext cx="1008159" cy="1009279"/>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54" name="Line 22"/>
          <p:cNvSpPr>
            <a:spLocks noChangeShapeType="1"/>
          </p:cNvSpPr>
          <p:nvPr/>
        </p:nvSpPr>
        <p:spPr bwMode="auto">
          <a:xfrm flipH="1">
            <a:off x="3493272" y="4511548"/>
            <a:ext cx="1008159" cy="1009279"/>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55" name="Line 23"/>
          <p:cNvSpPr>
            <a:spLocks noChangeShapeType="1"/>
          </p:cNvSpPr>
          <p:nvPr/>
        </p:nvSpPr>
        <p:spPr bwMode="auto">
          <a:xfrm flipH="1">
            <a:off x="3996090" y="4511548"/>
            <a:ext cx="1008159" cy="1009279"/>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56" name="Line 24"/>
          <p:cNvSpPr>
            <a:spLocks noChangeShapeType="1"/>
          </p:cNvSpPr>
          <p:nvPr/>
        </p:nvSpPr>
        <p:spPr bwMode="auto">
          <a:xfrm flipH="1">
            <a:off x="4501470" y="4511548"/>
            <a:ext cx="1006899" cy="1009279"/>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57" name="Line 25"/>
          <p:cNvSpPr>
            <a:spLocks noChangeShapeType="1"/>
          </p:cNvSpPr>
          <p:nvPr/>
        </p:nvSpPr>
        <p:spPr bwMode="auto">
          <a:xfrm flipH="1">
            <a:off x="5004248" y="4511548"/>
            <a:ext cx="1008159" cy="1009279"/>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58" name="Line 26"/>
          <p:cNvSpPr>
            <a:spLocks noChangeShapeType="1"/>
          </p:cNvSpPr>
          <p:nvPr/>
        </p:nvSpPr>
        <p:spPr bwMode="auto">
          <a:xfrm flipH="1">
            <a:off x="2627514" y="4511507"/>
            <a:ext cx="865756" cy="862822"/>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59" name="Line 27"/>
          <p:cNvSpPr>
            <a:spLocks noChangeShapeType="1"/>
          </p:cNvSpPr>
          <p:nvPr/>
        </p:nvSpPr>
        <p:spPr bwMode="auto">
          <a:xfrm flipH="1">
            <a:off x="6085501" y="4511548"/>
            <a:ext cx="1009419" cy="1009279"/>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60" name="Line 28"/>
          <p:cNvSpPr>
            <a:spLocks noChangeShapeType="1"/>
          </p:cNvSpPr>
          <p:nvPr/>
        </p:nvSpPr>
        <p:spPr bwMode="auto">
          <a:xfrm flipH="1">
            <a:off x="5581419" y="4511548"/>
            <a:ext cx="1008159" cy="1009279"/>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61" name="Line 29"/>
          <p:cNvSpPr>
            <a:spLocks noChangeShapeType="1"/>
          </p:cNvSpPr>
          <p:nvPr/>
        </p:nvSpPr>
        <p:spPr bwMode="auto">
          <a:xfrm flipH="1">
            <a:off x="2485111" y="1416852"/>
            <a:ext cx="1008159" cy="1004503"/>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62" name="Line 30"/>
          <p:cNvSpPr>
            <a:spLocks noChangeShapeType="1"/>
          </p:cNvSpPr>
          <p:nvPr/>
        </p:nvSpPr>
        <p:spPr bwMode="auto">
          <a:xfrm flipH="1">
            <a:off x="2987932" y="1416852"/>
            <a:ext cx="1008159" cy="1004503"/>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63" name="Line 31"/>
          <p:cNvSpPr>
            <a:spLocks noChangeShapeType="1"/>
          </p:cNvSpPr>
          <p:nvPr/>
        </p:nvSpPr>
        <p:spPr bwMode="auto">
          <a:xfrm flipH="1">
            <a:off x="3493272" y="1416852"/>
            <a:ext cx="1008159" cy="1004503"/>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64" name="Line 32"/>
          <p:cNvSpPr>
            <a:spLocks noChangeShapeType="1"/>
          </p:cNvSpPr>
          <p:nvPr/>
        </p:nvSpPr>
        <p:spPr bwMode="auto">
          <a:xfrm flipH="1">
            <a:off x="1979774" y="1416852"/>
            <a:ext cx="1008159" cy="1004503"/>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65" name="Line 33"/>
          <p:cNvSpPr>
            <a:spLocks noChangeShapeType="1"/>
          </p:cNvSpPr>
          <p:nvPr/>
        </p:nvSpPr>
        <p:spPr bwMode="auto">
          <a:xfrm flipH="1">
            <a:off x="4067921" y="1416852"/>
            <a:ext cx="1008159" cy="1004503"/>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66" name="Line 34"/>
          <p:cNvSpPr>
            <a:spLocks noChangeShapeType="1"/>
          </p:cNvSpPr>
          <p:nvPr/>
        </p:nvSpPr>
        <p:spPr bwMode="auto">
          <a:xfrm flipH="1">
            <a:off x="4643832" y="1416852"/>
            <a:ext cx="1008159" cy="1004503"/>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67" name="Line 35"/>
          <p:cNvSpPr>
            <a:spLocks noChangeShapeType="1"/>
          </p:cNvSpPr>
          <p:nvPr/>
        </p:nvSpPr>
        <p:spPr bwMode="auto">
          <a:xfrm flipH="1">
            <a:off x="5219742" y="1416852"/>
            <a:ext cx="1009419" cy="1004503"/>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68" name="Line 36"/>
          <p:cNvSpPr>
            <a:spLocks noChangeShapeType="1"/>
          </p:cNvSpPr>
          <p:nvPr/>
        </p:nvSpPr>
        <p:spPr bwMode="auto">
          <a:xfrm flipH="1">
            <a:off x="5870005" y="1703398"/>
            <a:ext cx="719574" cy="717957"/>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69" name="Line 37"/>
          <p:cNvSpPr>
            <a:spLocks noChangeShapeType="1"/>
          </p:cNvSpPr>
          <p:nvPr/>
        </p:nvSpPr>
        <p:spPr bwMode="auto">
          <a:xfrm flipH="1">
            <a:off x="6517788" y="2063169"/>
            <a:ext cx="360417" cy="358183"/>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70" name="Line 38"/>
          <p:cNvSpPr>
            <a:spLocks noChangeShapeType="1"/>
          </p:cNvSpPr>
          <p:nvPr/>
        </p:nvSpPr>
        <p:spPr bwMode="auto">
          <a:xfrm flipH="1">
            <a:off x="2340230" y="4511507"/>
            <a:ext cx="577171" cy="576276"/>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71" name="Line 39"/>
          <p:cNvSpPr>
            <a:spLocks noChangeShapeType="1"/>
          </p:cNvSpPr>
          <p:nvPr/>
        </p:nvSpPr>
        <p:spPr bwMode="auto">
          <a:xfrm flipH="1">
            <a:off x="2124696" y="4511507"/>
            <a:ext cx="287325" cy="288138"/>
          </a:xfrm>
          <a:prstGeom prst="line">
            <a:avLst/>
          </a:prstGeom>
          <a:noFill/>
          <a:ln w="28575">
            <a:solidFill>
              <a:srgbClr val="CC66FF"/>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46472" name="Text Box 40"/>
          <p:cNvSpPr txBox="1">
            <a:spLocks noChangeArrowheads="1"/>
          </p:cNvSpPr>
          <p:nvPr/>
        </p:nvSpPr>
        <p:spPr bwMode="auto">
          <a:xfrm>
            <a:off x="3565102" y="4798053"/>
            <a:ext cx="1654640" cy="522150"/>
          </a:xfrm>
          <a:prstGeom prst="rect">
            <a:avLst/>
          </a:prstGeom>
          <a:solidFill>
            <a:srgbClr val="000066"/>
          </a:solidFill>
          <a:ln w="9525">
            <a:solidFill>
              <a:srgbClr val="000066"/>
            </a:solidFill>
            <a:miter lim="800000"/>
            <a:headEnd/>
            <a:tailEnd/>
          </a:ln>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zh-CN" altLang="en-US" sz="2700">
                <a:solidFill>
                  <a:srgbClr val="FFFF00"/>
                </a:solidFill>
                <a:latin typeface="黑体" pitchFamily="49" charset="-122"/>
                <a:ea typeface="黑体" pitchFamily="49" charset="-122"/>
              </a:rPr>
              <a:t>中纬度</a:t>
            </a:r>
          </a:p>
        </p:txBody>
      </p:sp>
      <p:sp>
        <p:nvSpPr>
          <p:cNvPr id="146473" name="Text Box 41"/>
          <p:cNvSpPr txBox="1">
            <a:spLocks noChangeArrowheads="1"/>
          </p:cNvSpPr>
          <p:nvPr/>
        </p:nvSpPr>
        <p:spPr bwMode="auto">
          <a:xfrm>
            <a:off x="3592867" y="1630170"/>
            <a:ext cx="1655901" cy="520559"/>
          </a:xfrm>
          <a:prstGeom prst="rect">
            <a:avLst/>
          </a:prstGeom>
          <a:solidFill>
            <a:srgbClr val="000066"/>
          </a:solidFill>
          <a:ln w="9525">
            <a:solidFill>
              <a:srgbClr val="000066"/>
            </a:solidFill>
            <a:miter lim="800000"/>
            <a:headEnd/>
            <a:tailEnd/>
          </a:ln>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zh-CN" altLang="en-US" sz="2700">
                <a:solidFill>
                  <a:srgbClr val="FFFF00"/>
                </a:solidFill>
                <a:latin typeface="黑体" pitchFamily="49" charset="-122"/>
                <a:ea typeface="黑体" pitchFamily="49" charset="-122"/>
              </a:rPr>
              <a:t>中纬度</a:t>
            </a:r>
          </a:p>
        </p:txBody>
      </p:sp>
      <p:sp>
        <p:nvSpPr>
          <p:cNvPr id="146474" name="Text Box 42"/>
          <p:cNvSpPr txBox="1">
            <a:spLocks noChangeArrowheads="1"/>
          </p:cNvSpPr>
          <p:nvPr/>
        </p:nvSpPr>
        <p:spPr bwMode="auto">
          <a:xfrm>
            <a:off x="3635673" y="837393"/>
            <a:ext cx="1728992" cy="512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zh-CN" altLang="en-US" sz="2700" b="1">
                <a:solidFill>
                  <a:srgbClr val="FF0000"/>
                </a:solidFill>
                <a:latin typeface="黑体" pitchFamily="49" charset="-122"/>
                <a:ea typeface="黑体" pitchFamily="49" charset="-122"/>
              </a:rPr>
              <a:t>高纬度</a:t>
            </a:r>
          </a:p>
        </p:txBody>
      </p:sp>
      <p:sp>
        <p:nvSpPr>
          <p:cNvPr id="146475" name="Rectangle 43"/>
          <p:cNvSpPr>
            <a:spLocks noChangeArrowheads="1"/>
          </p:cNvSpPr>
          <p:nvPr/>
        </p:nvSpPr>
        <p:spPr bwMode="auto">
          <a:xfrm>
            <a:off x="3890233" y="5517643"/>
            <a:ext cx="1727732" cy="512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p>
            <a:pPr algn="ctr" fontAlgn="base">
              <a:spcBef>
                <a:spcPct val="0"/>
              </a:spcBef>
              <a:spcAft>
                <a:spcPct val="0"/>
              </a:spcAft>
              <a:buFont typeface="Arial" pitchFamily="34" charset="0"/>
              <a:buNone/>
            </a:pPr>
            <a:r>
              <a:rPr lang="zh-CN" altLang="en-US" sz="2700" b="1">
                <a:solidFill>
                  <a:srgbClr val="FF0000"/>
                </a:solidFill>
                <a:latin typeface="黑体" pitchFamily="49" charset="-122"/>
                <a:ea typeface="黑体" pitchFamily="49" charset="-122"/>
              </a:rPr>
              <a:t>高纬度</a:t>
            </a:r>
          </a:p>
        </p:txBody>
      </p:sp>
      <p:sp>
        <p:nvSpPr>
          <p:cNvPr id="146476" name="Text Box 44"/>
          <p:cNvSpPr txBox="1">
            <a:spLocks noChangeArrowheads="1"/>
          </p:cNvSpPr>
          <p:nvPr/>
        </p:nvSpPr>
        <p:spPr bwMode="auto">
          <a:xfrm>
            <a:off x="1116536" y="3190212"/>
            <a:ext cx="647742" cy="573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en-US" altLang="zh-CN" sz="3100" b="1">
                <a:solidFill>
                  <a:srgbClr val="000000"/>
                </a:solidFill>
                <a:latin typeface="黑体" pitchFamily="49" charset="-122"/>
                <a:ea typeface="黑体" pitchFamily="49" charset="-122"/>
              </a:rPr>
              <a:t>0</a:t>
            </a:r>
            <a:r>
              <a:rPr lang="en-US" altLang="zh-CN" sz="3100" b="1" baseline="30000">
                <a:solidFill>
                  <a:srgbClr val="000000"/>
                </a:solidFill>
                <a:latin typeface="黑体" pitchFamily="49" charset="-122"/>
                <a:ea typeface="黑体" pitchFamily="49" charset="-122"/>
              </a:rPr>
              <a:t>o</a:t>
            </a:r>
          </a:p>
        </p:txBody>
      </p:sp>
      <p:sp>
        <p:nvSpPr>
          <p:cNvPr id="146477" name="Rectangle 45"/>
          <p:cNvSpPr>
            <a:spLocks noChangeArrowheads="1"/>
          </p:cNvSpPr>
          <p:nvPr/>
        </p:nvSpPr>
        <p:spPr bwMode="auto">
          <a:xfrm>
            <a:off x="7316220" y="3167925"/>
            <a:ext cx="516408" cy="56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50000"/>
              </a:spcBef>
              <a:spcAft>
                <a:spcPct val="0"/>
              </a:spcAft>
              <a:buFont typeface="Arial" pitchFamily="34" charset="0"/>
              <a:buNone/>
            </a:pPr>
            <a:r>
              <a:rPr lang="en-US" altLang="zh-CN" sz="3100" b="1">
                <a:solidFill>
                  <a:srgbClr val="000000"/>
                </a:solidFill>
                <a:latin typeface="黑体" pitchFamily="49" charset="-122"/>
                <a:ea typeface="黑体" pitchFamily="49" charset="-122"/>
              </a:rPr>
              <a:t>0</a:t>
            </a:r>
            <a:r>
              <a:rPr lang="en-US" altLang="zh-CN" sz="3100" b="1" baseline="30000">
                <a:solidFill>
                  <a:srgbClr val="000000"/>
                </a:solidFill>
                <a:latin typeface="黑体" pitchFamily="49" charset="-122"/>
                <a:ea typeface="黑体" pitchFamily="49" charset="-122"/>
              </a:rPr>
              <a:t>o</a:t>
            </a:r>
          </a:p>
        </p:txBody>
      </p:sp>
      <p:sp>
        <p:nvSpPr>
          <p:cNvPr id="146478" name="Text Box 46"/>
          <p:cNvSpPr txBox="1">
            <a:spLocks noChangeArrowheads="1"/>
          </p:cNvSpPr>
          <p:nvPr/>
        </p:nvSpPr>
        <p:spPr bwMode="auto">
          <a:xfrm>
            <a:off x="1204791" y="2040844"/>
            <a:ext cx="919945" cy="573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50000"/>
              </a:spcBef>
              <a:spcAft>
                <a:spcPct val="0"/>
              </a:spcAft>
              <a:buFont typeface="Arial" pitchFamily="34" charset="0"/>
              <a:buNone/>
            </a:pPr>
            <a:r>
              <a:rPr lang="en-US" altLang="zh-CN" sz="3100" b="1">
                <a:solidFill>
                  <a:srgbClr val="000000"/>
                </a:solidFill>
                <a:latin typeface="黑体" pitchFamily="49" charset="-122"/>
                <a:ea typeface="黑体" pitchFamily="49" charset="-122"/>
              </a:rPr>
              <a:t>30</a:t>
            </a:r>
            <a:r>
              <a:rPr lang="en-US" altLang="zh-CN" sz="3100" b="1" baseline="30000">
                <a:solidFill>
                  <a:srgbClr val="000000"/>
                </a:solidFill>
                <a:latin typeface="黑体" pitchFamily="49" charset="-122"/>
                <a:ea typeface="黑体" pitchFamily="49" charset="-122"/>
              </a:rPr>
              <a:t>o</a:t>
            </a:r>
          </a:p>
        </p:txBody>
      </p:sp>
      <p:sp>
        <p:nvSpPr>
          <p:cNvPr id="146479" name="Text Box 47"/>
          <p:cNvSpPr txBox="1">
            <a:spLocks noChangeArrowheads="1"/>
          </p:cNvSpPr>
          <p:nvPr/>
        </p:nvSpPr>
        <p:spPr bwMode="auto">
          <a:xfrm>
            <a:off x="1275321" y="4145365"/>
            <a:ext cx="921205" cy="573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50000"/>
              </a:spcBef>
              <a:spcAft>
                <a:spcPct val="0"/>
              </a:spcAft>
              <a:buFont typeface="Arial" pitchFamily="34" charset="0"/>
              <a:buNone/>
            </a:pPr>
            <a:r>
              <a:rPr lang="en-US" altLang="zh-CN" sz="3100" b="1">
                <a:solidFill>
                  <a:srgbClr val="000000"/>
                </a:solidFill>
                <a:latin typeface="黑体" pitchFamily="49" charset="-122"/>
                <a:ea typeface="黑体" pitchFamily="49" charset="-122"/>
              </a:rPr>
              <a:t>30</a:t>
            </a:r>
            <a:r>
              <a:rPr lang="en-US" altLang="zh-CN" sz="3100" b="1" baseline="30000">
                <a:solidFill>
                  <a:srgbClr val="000000"/>
                </a:solidFill>
                <a:latin typeface="黑体" pitchFamily="49" charset="-122"/>
                <a:ea typeface="黑体" pitchFamily="49" charset="-122"/>
              </a:rPr>
              <a:t>o</a:t>
            </a:r>
          </a:p>
        </p:txBody>
      </p:sp>
      <p:sp>
        <p:nvSpPr>
          <p:cNvPr id="146480" name="Text Box 48"/>
          <p:cNvSpPr txBox="1">
            <a:spLocks noChangeArrowheads="1"/>
          </p:cNvSpPr>
          <p:nvPr/>
        </p:nvSpPr>
        <p:spPr bwMode="auto">
          <a:xfrm>
            <a:off x="7094917" y="2059947"/>
            <a:ext cx="918685" cy="573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50000"/>
              </a:spcBef>
              <a:spcAft>
                <a:spcPct val="0"/>
              </a:spcAft>
              <a:buFont typeface="Arial" pitchFamily="34" charset="0"/>
              <a:buNone/>
            </a:pPr>
            <a:r>
              <a:rPr lang="en-US" altLang="zh-CN" sz="3100" b="1">
                <a:solidFill>
                  <a:srgbClr val="000000"/>
                </a:solidFill>
                <a:latin typeface="黑体" pitchFamily="49" charset="-122"/>
                <a:ea typeface="黑体" pitchFamily="49" charset="-122"/>
              </a:rPr>
              <a:t>30</a:t>
            </a:r>
            <a:r>
              <a:rPr lang="en-US" altLang="zh-CN" sz="3100" b="1" baseline="30000">
                <a:solidFill>
                  <a:srgbClr val="000000"/>
                </a:solidFill>
                <a:latin typeface="黑体" pitchFamily="49" charset="-122"/>
                <a:ea typeface="黑体" pitchFamily="49" charset="-122"/>
              </a:rPr>
              <a:t>o</a:t>
            </a:r>
          </a:p>
        </p:txBody>
      </p:sp>
      <p:sp>
        <p:nvSpPr>
          <p:cNvPr id="146481" name="Text Box 49"/>
          <p:cNvSpPr txBox="1">
            <a:spLocks noChangeArrowheads="1"/>
          </p:cNvSpPr>
          <p:nvPr/>
        </p:nvSpPr>
        <p:spPr bwMode="auto">
          <a:xfrm>
            <a:off x="7094917" y="4174019"/>
            <a:ext cx="918685" cy="573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50000"/>
              </a:spcBef>
              <a:spcAft>
                <a:spcPct val="0"/>
              </a:spcAft>
              <a:buFont typeface="Arial" pitchFamily="34" charset="0"/>
              <a:buNone/>
            </a:pPr>
            <a:r>
              <a:rPr lang="en-US" altLang="zh-CN" sz="3100" b="1">
                <a:solidFill>
                  <a:srgbClr val="000000"/>
                </a:solidFill>
                <a:latin typeface="黑体" pitchFamily="49" charset="-122"/>
                <a:ea typeface="黑体" pitchFamily="49" charset="-122"/>
              </a:rPr>
              <a:t>30</a:t>
            </a:r>
            <a:r>
              <a:rPr lang="en-US" altLang="zh-CN" sz="3100" b="1" baseline="30000">
                <a:solidFill>
                  <a:srgbClr val="000000"/>
                </a:solidFill>
                <a:latin typeface="黑体" pitchFamily="49" charset="-122"/>
                <a:ea typeface="黑体" pitchFamily="49" charset="-122"/>
              </a:rPr>
              <a:t>o</a:t>
            </a:r>
          </a:p>
        </p:txBody>
      </p:sp>
      <p:sp>
        <p:nvSpPr>
          <p:cNvPr id="146482" name="Text Box 50"/>
          <p:cNvSpPr txBox="1">
            <a:spLocks noChangeArrowheads="1"/>
          </p:cNvSpPr>
          <p:nvPr/>
        </p:nvSpPr>
        <p:spPr bwMode="auto">
          <a:xfrm>
            <a:off x="1852533" y="5122805"/>
            <a:ext cx="919945" cy="573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en-US" altLang="zh-CN" sz="3100" b="1">
                <a:solidFill>
                  <a:srgbClr val="000000"/>
                </a:solidFill>
                <a:latin typeface="黑体" pitchFamily="49" charset="-122"/>
                <a:ea typeface="黑体" pitchFamily="49" charset="-122"/>
              </a:rPr>
              <a:t>60</a:t>
            </a:r>
            <a:r>
              <a:rPr lang="en-US" altLang="zh-CN" sz="3100" b="1" baseline="30000">
                <a:solidFill>
                  <a:srgbClr val="000000"/>
                </a:solidFill>
                <a:latin typeface="黑体" pitchFamily="49" charset="-122"/>
                <a:ea typeface="黑体" pitchFamily="49" charset="-122"/>
              </a:rPr>
              <a:t>o</a:t>
            </a:r>
          </a:p>
        </p:txBody>
      </p:sp>
      <p:sp>
        <p:nvSpPr>
          <p:cNvPr id="146483" name="Rectangle 51"/>
          <p:cNvSpPr>
            <a:spLocks noChangeArrowheads="1"/>
          </p:cNvSpPr>
          <p:nvPr/>
        </p:nvSpPr>
        <p:spPr bwMode="auto">
          <a:xfrm>
            <a:off x="6309318" y="5162563"/>
            <a:ext cx="716784" cy="56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3100" b="1">
                <a:solidFill>
                  <a:srgbClr val="000000"/>
                </a:solidFill>
                <a:latin typeface="黑体" pitchFamily="49" charset="-122"/>
                <a:ea typeface="黑体" pitchFamily="49" charset="-122"/>
              </a:rPr>
              <a:t>60</a:t>
            </a:r>
            <a:r>
              <a:rPr lang="en-US" altLang="zh-CN" sz="3100" b="1" baseline="30000">
                <a:solidFill>
                  <a:srgbClr val="000000"/>
                </a:solidFill>
                <a:latin typeface="黑体" pitchFamily="49" charset="-122"/>
                <a:ea typeface="黑体" pitchFamily="49" charset="-122"/>
              </a:rPr>
              <a:t>o</a:t>
            </a:r>
          </a:p>
        </p:txBody>
      </p:sp>
      <p:sp>
        <p:nvSpPr>
          <p:cNvPr id="146484" name="Rectangle 52"/>
          <p:cNvSpPr>
            <a:spLocks noChangeArrowheads="1"/>
          </p:cNvSpPr>
          <p:nvPr/>
        </p:nvSpPr>
        <p:spPr bwMode="auto">
          <a:xfrm>
            <a:off x="2059928" y="958338"/>
            <a:ext cx="716784" cy="56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3100" b="1">
                <a:solidFill>
                  <a:srgbClr val="000000"/>
                </a:solidFill>
                <a:latin typeface="黑体" pitchFamily="49" charset="-122"/>
                <a:ea typeface="黑体" pitchFamily="49" charset="-122"/>
              </a:rPr>
              <a:t>60</a:t>
            </a:r>
            <a:r>
              <a:rPr lang="en-US" altLang="zh-CN" sz="3100" b="1" baseline="30000">
                <a:solidFill>
                  <a:srgbClr val="000000"/>
                </a:solidFill>
                <a:latin typeface="黑体" pitchFamily="49" charset="-122"/>
                <a:ea typeface="黑体" pitchFamily="49" charset="-122"/>
              </a:rPr>
              <a:t>o</a:t>
            </a:r>
          </a:p>
        </p:txBody>
      </p:sp>
      <p:sp>
        <p:nvSpPr>
          <p:cNvPr id="146485" name="Rectangle 53"/>
          <p:cNvSpPr>
            <a:spLocks noChangeArrowheads="1"/>
          </p:cNvSpPr>
          <p:nvPr/>
        </p:nvSpPr>
        <p:spPr bwMode="auto">
          <a:xfrm>
            <a:off x="6373587" y="1055445"/>
            <a:ext cx="716784" cy="56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3100" b="1">
                <a:solidFill>
                  <a:srgbClr val="000000"/>
                </a:solidFill>
                <a:latin typeface="黑体" pitchFamily="49" charset="-122"/>
                <a:ea typeface="黑体" pitchFamily="49" charset="-122"/>
              </a:rPr>
              <a:t>60</a:t>
            </a:r>
            <a:r>
              <a:rPr lang="en-US" altLang="zh-CN" sz="3100" b="1" baseline="30000">
                <a:solidFill>
                  <a:srgbClr val="000000"/>
                </a:solidFill>
                <a:latin typeface="黑体" pitchFamily="49" charset="-122"/>
                <a:ea typeface="黑体" pitchFamily="49" charset="-122"/>
              </a:rPr>
              <a:t>o</a:t>
            </a:r>
          </a:p>
        </p:txBody>
      </p:sp>
      <p:sp>
        <p:nvSpPr>
          <p:cNvPr id="146486" name="Rectangle 54"/>
          <p:cNvSpPr>
            <a:spLocks noChangeArrowheads="1"/>
          </p:cNvSpPr>
          <p:nvPr/>
        </p:nvSpPr>
        <p:spPr bwMode="auto">
          <a:xfrm>
            <a:off x="4213609" y="183030"/>
            <a:ext cx="716784" cy="56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3100" b="1">
                <a:solidFill>
                  <a:srgbClr val="000000"/>
                </a:solidFill>
                <a:latin typeface="黑体" pitchFamily="49" charset="-122"/>
                <a:ea typeface="黑体" pitchFamily="49" charset="-122"/>
              </a:rPr>
              <a:t>90</a:t>
            </a:r>
            <a:r>
              <a:rPr lang="en-US" altLang="zh-CN" sz="3100" b="1" baseline="30000">
                <a:solidFill>
                  <a:srgbClr val="000000"/>
                </a:solidFill>
                <a:latin typeface="黑体" pitchFamily="49" charset="-122"/>
                <a:ea typeface="黑体" pitchFamily="49" charset="-122"/>
              </a:rPr>
              <a:t>o</a:t>
            </a:r>
          </a:p>
        </p:txBody>
      </p:sp>
      <p:sp>
        <p:nvSpPr>
          <p:cNvPr id="146487" name="Line 55"/>
          <p:cNvSpPr>
            <a:spLocks noChangeShapeType="1"/>
          </p:cNvSpPr>
          <p:nvPr/>
        </p:nvSpPr>
        <p:spPr bwMode="auto">
          <a:xfrm flipV="1">
            <a:off x="4067921" y="2421315"/>
            <a:ext cx="0" cy="2087009"/>
          </a:xfrm>
          <a:prstGeom prst="line">
            <a:avLst/>
          </a:prstGeom>
          <a:noFill/>
          <a:ln w="57150">
            <a:solidFill>
              <a:srgbClr val="0000FF"/>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6616" name="Text Box 56"/>
          <p:cNvSpPr txBox="1">
            <a:spLocks noChangeArrowheads="1"/>
          </p:cNvSpPr>
          <p:nvPr/>
        </p:nvSpPr>
        <p:spPr bwMode="auto">
          <a:xfrm>
            <a:off x="69853" y="310466"/>
            <a:ext cx="721593" cy="3630921"/>
          </a:xfrm>
          <a:prstGeom prst="rect">
            <a:avLst/>
          </a:prstGeom>
          <a:noFill/>
          <a:ln w="57150" cap="rnd">
            <a:solidFill>
              <a:srgbClr val="FF00FF"/>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eaVert" wrap="none"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3500" b="1">
                <a:solidFill>
                  <a:srgbClr val="000000"/>
                </a:solidFill>
                <a:ea typeface="黑体" pitchFamily="49" charset="-122"/>
              </a:rPr>
              <a:t>高中低纬度的划分</a:t>
            </a:r>
          </a:p>
        </p:txBody>
      </p:sp>
      <p:sp>
        <p:nvSpPr>
          <p:cNvPr id="146489" name="Oval 57"/>
          <p:cNvSpPr>
            <a:spLocks noChangeArrowheads="1"/>
          </p:cNvSpPr>
          <p:nvPr/>
        </p:nvSpPr>
        <p:spPr bwMode="auto">
          <a:xfrm>
            <a:off x="1764280" y="756205"/>
            <a:ext cx="5544873" cy="5399799"/>
          </a:xfrm>
          <a:prstGeom prst="ellipse">
            <a:avLst/>
          </a:prstGeom>
          <a:noFill/>
          <a:ln w="571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58" name="TextBox 57"/>
          <p:cNvSpPr txBox="1"/>
          <p:nvPr/>
        </p:nvSpPr>
        <p:spPr>
          <a:xfrm>
            <a:off x="6660252" y="6021288"/>
            <a:ext cx="1883849" cy="461665"/>
          </a:xfrm>
          <a:prstGeom prst="rect">
            <a:avLst/>
          </a:prstGeom>
          <a:solidFill>
            <a:srgbClr val="FFFF00"/>
          </a:solidFill>
          <a:ln>
            <a:solidFill>
              <a:srgbClr val="FF0000"/>
            </a:solidFill>
          </a:ln>
        </p:spPr>
        <p:txBody>
          <a:bodyPr wrap="none" rtlCol="0">
            <a:spAutoFit/>
          </a:bodyPr>
          <a:lstStyle/>
          <a:p>
            <a:r>
              <a:rPr lang="zh-CN" altLang="en-US" sz="2400" b="1" dirty="0"/>
              <a:t>知识清单 </a:t>
            </a:r>
            <a:r>
              <a:rPr lang="en-US" altLang="zh-CN" sz="2400" b="1" dirty="0"/>
              <a:t>P3</a:t>
            </a:r>
            <a:endParaRPr lang="zh-CN" altLang="en-US" sz="2400" b="1" dirty="0"/>
          </a:p>
        </p:txBody>
      </p:sp>
    </p:spTree>
    <p:extLst>
      <p:ext uri="{BB962C8B-B14F-4D97-AF65-F5344CB8AC3E}">
        <p14:creationId xmlns:p14="http://schemas.microsoft.com/office/powerpoint/2010/main" val="17243646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6489"/>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par>
                    <p:cTn id="7" fill="hold" nodeType="clickPar">
                      <p:stCondLst>
                        <p:cond delay="indefinite"/>
                      </p:stCondLst>
                      <p:childTnLst>
                        <p:par>
                          <p:cTn id="8" fill="hold" nodeType="withGroup">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146437"/>
                                        </p:tgtEl>
                                        <p:attrNameLst>
                                          <p:attrName>style.visibility</p:attrName>
                                        </p:attrNameLst>
                                      </p:cBhvr>
                                      <p:to>
                                        <p:strVal val="visible"/>
                                      </p:to>
                                    </p:set>
                                    <p:animEffect transition="in" filter="box(in)">
                                      <p:cBhvr>
                                        <p:cTn id="11" dur="500"/>
                                        <p:tgtEl>
                                          <p:spTgt spid="146437"/>
                                        </p:tgtEl>
                                      </p:cBhvr>
                                    </p:animEffect>
                                  </p:childTnLst>
                                  <p:subTnLst>
                                    <p:audio>
                                      <p:cMediaNode>
                                        <p:cTn display="0" masterRel="sameClick">
                                          <p:stCondLst>
                                            <p:cond evt="begin" delay="0">
                                              <p:tn val="9"/>
                                            </p:cond>
                                          </p:stCondLst>
                                          <p:endCondLst>
                                            <p:cond evt="onStopAudio" delay="0">
                                              <p:tgtEl>
                                                <p:sldTgt/>
                                              </p:tgtEl>
                                            </p:cond>
                                          </p:endCondLst>
                                        </p:cTn>
                                        <p:tgtEl>
                                          <p:sndTgt r:embed="rId2" name="type.wav"/>
                                        </p:tgtEl>
                                      </p:cMediaNode>
                                    </p:audio>
                                  </p:subTnLst>
                                </p:cTn>
                              </p:par>
                            </p:childTnLst>
                          </p:cTn>
                        </p:par>
                        <p:par>
                          <p:cTn id="12" fill="hold" nodeType="afterGroup">
                            <p:stCondLst>
                              <p:cond delay="500"/>
                            </p:stCondLst>
                            <p:childTnLst>
                              <p:par>
                                <p:cTn id="13" presetID="4" presetClass="entr" presetSubtype="16" fill="hold" grpId="0" nodeType="afterEffect">
                                  <p:stCondLst>
                                    <p:cond delay="0"/>
                                  </p:stCondLst>
                                  <p:childTnLst>
                                    <p:set>
                                      <p:cBhvr>
                                        <p:cTn id="14" dur="1" fill="hold">
                                          <p:stCondLst>
                                            <p:cond delay="0"/>
                                          </p:stCondLst>
                                        </p:cTn>
                                        <p:tgtEl>
                                          <p:spTgt spid="146438"/>
                                        </p:tgtEl>
                                        <p:attrNameLst>
                                          <p:attrName>style.visibility</p:attrName>
                                        </p:attrNameLst>
                                      </p:cBhvr>
                                      <p:to>
                                        <p:strVal val="visible"/>
                                      </p:to>
                                    </p:set>
                                    <p:animEffect transition="in" filter="box(in)">
                                      <p:cBhvr>
                                        <p:cTn id="15" dur="500"/>
                                        <p:tgtEl>
                                          <p:spTgt spid="146438"/>
                                        </p:tgtEl>
                                      </p:cBhvr>
                                    </p:animEffect>
                                  </p:childTnLst>
                                  <p:subTnLst>
                                    <p:audio>
                                      <p:cMediaNode>
                                        <p:cTn display="0" masterRel="sameClick">
                                          <p:stCondLst>
                                            <p:cond evt="begin" delay="0">
                                              <p:tn val="13"/>
                                            </p:cond>
                                          </p:stCondLst>
                                          <p:endCondLst>
                                            <p:cond evt="onStopAudio" delay="0">
                                              <p:tgtEl>
                                                <p:sldTgt/>
                                              </p:tgtEl>
                                            </p:cond>
                                          </p:endCondLst>
                                        </p:cTn>
                                        <p:tgtEl>
                                          <p:sndTgt r:embed="rId2" name="type.wav"/>
                                        </p:tgtEl>
                                      </p:cMediaNode>
                                    </p:audio>
                                  </p:subTnLst>
                                </p:cTn>
                              </p:par>
                            </p:childTnLst>
                          </p:cTn>
                        </p:par>
                        <p:par>
                          <p:cTn id="16" fill="hold" nodeType="afterGroup">
                            <p:stCondLst>
                              <p:cond delay="1000"/>
                            </p:stCondLst>
                            <p:childTnLst>
                              <p:par>
                                <p:cTn id="17" presetID="4" presetClass="entr" presetSubtype="16" fill="hold" grpId="0" nodeType="afterEffect">
                                  <p:stCondLst>
                                    <p:cond delay="0"/>
                                  </p:stCondLst>
                                  <p:childTnLst>
                                    <p:set>
                                      <p:cBhvr>
                                        <p:cTn id="18" dur="1" fill="hold">
                                          <p:stCondLst>
                                            <p:cond delay="0"/>
                                          </p:stCondLst>
                                        </p:cTn>
                                        <p:tgtEl>
                                          <p:spTgt spid="146439"/>
                                        </p:tgtEl>
                                        <p:attrNameLst>
                                          <p:attrName>style.visibility</p:attrName>
                                        </p:attrNameLst>
                                      </p:cBhvr>
                                      <p:to>
                                        <p:strVal val="visible"/>
                                      </p:to>
                                    </p:set>
                                    <p:animEffect transition="in" filter="box(in)">
                                      <p:cBhvr>
                                        <p:cTn id="19" dur="500"/>
                                        <p:tgtEl>
                                          <p:spTgt spid="146439"/>
                                        </p:tgtEl>
                                      </p:cBhvr>
                                    </p:animEffect>
                                  </p:childTnLst>
                                  <p:subTnLst>
                                    <p:audio>
                                      <p:cMediaNode>
                                        <p:cTn display="0" masterRel="sameClick">
                                          <p:stCondLst>
                                            <p:cond evt="begin" delay="0">
                                              <p:tn val="17"/>
                                            </p:cond>
                                          </p:stCondLst>
                                          <p:endCondLst>
                                            <p:cond evt="onStopAudio" delay="0">
                                              <p:tgtEl>
                                                <p:sldTgt/>
                                              </p:tgtEl>
                                            </p:cond>
                                          </p:endCondLst>
                                        </p:cTn>
                                        <p:tgtEl>
                                          <p:sndTgt r:embed="rId2" name="type.wav"/>
                                        </p:tgtEl>
                                      </p:cMediaNode>
                                    </p:audio>
                                  </p:subTnLst>
                                </p:cTn>
                              </p:par>
                            </p:childTnLst>
                          </p:cTn>
                        </p:par>
                        <p:par>
                          <p:cTn id="20" fill="hold" nodeType="afterGroup">
                            <p:stCondLst>
                              <p:cond delay="1500"/>
                            </p:stCondLst>
                            <p:childTnLst>
                              <p:par>
                                <p:cTn id="21" presetID="4" presetClass="entr" presetSubtype="16" fill="hold" grpId="0" nodeType="afterEffect">
                                  <p:stCondLst>
                                    <p:cond delay="0"/>
                                  </p:stCondLst>
                                  <p:childTnLst>
                                    <p:set>
                                      <p:cBhvr>
                                        <p:cTn id="22" dur="1" fill="hold">
                                          <p:stCondLst>
                                            <p:cond delay="0"/>
                                          </p:stCondLst>
                                        </p:cTn>
                                        <p:tgtEl>
                                          <p:spTgt spid="146440"/>
                                        </p:tgtEl>
                                        <p:attrNameLst>
                                          <p:attrName>style.visibility</p:attrName>
                                        </p:attrNameLst>
                                      </p:cBhvr>
                                      <p:to>
                                        <p:strVal val="visible"/>
                                      </p:to>
                                    </p:set>
                                    <p:animEffect transition="in" filter="box(in)">
                                      <p:cBhvr>
                                        <p:cTn id="23" dur="500"/>
                                        <p:tgtEl>
                                          <p:spTgt spid="146440"/>
                                        </p:tgtEl>
                                      </p:cBhvr>
                                    </p:animEffect>
                                  </p:childTnLst>
                                  <p:subTnLst>
                                    <p:audio>
                                      <p:cMediaNode>
                                        <p:cTn display="0" masterRel="sameClick">
                                          <p:stCondLst>
                                            <p:cond evt="begin" delay="0">
                                              <p:tn val="21"/>
                                            </p:cond>
                                          </p:stCondLst>
                                          <p:endCondLst>
                                            <p:cond evt="onStopAudio" delay="0">
                                              <p:tgtEl>
                                                <p:sldTgt/>
                                              </p:tgtEl>
                                            </p:cond>
                                          </p:endCondLst>
                                        </p:cTn>
                                        <p:tgtEl>
                                          <p:sndTgt r:embed="rId2" name="type.wav"/>
                                        </p:tgtEl>
                                      </p:cMediaNode>
                                    </p:audio>
                                  </p:subTnLst>
                                </p:cTn>
                              </p:par>
                            </p:childTnLst>
                          </p:cTn>
                        </p:par>
                        <p:par>
                          <p:cTn id="24" fill="hold" nodeType="afterGroup">
                            <p:stCondLst>
                              <p:cond delay="2000"/>
                            </p:stCondLst>
                            <p:childTnLst>
                              <p:par>
                                <p:cTn id="25" presetID="4" presetClass="entr" presetSubtype="16" fill="hold" grpId="0" nodeType="afterEffect">
                                  <p:stCondLst>
                                    <p:cond delay="0"/>
                                  </p:stCondLst>
                                  <p:childTnLst>
                                    <p:set>
                                      <p:cBhvr>
                                        <p:cTn id="26" dur="1" fill="hold">
                                          <p:stCondLst>
                                            <p:cond delay="0"/>
                                          </p:stCondLst>
                                        </p:cTn>
                                        <p:tgtEl>
                                          <p:spTgt spid="146441"/>
                                        </p:tgtEl>
                                        <p:attrNameLst>
                                          <p:attrName>style.visibility</p:attrName>
                                        </p:attrNameLst>
                                      </p:cBhvr>
                                      <p:to>
                                        <p:strVal val="visible"/>
                                      </p:to>
                                    </p:set>
                                    <p:animEffect transition="in" filter="box(in)">
                                      <p:cBhvr>
                                        <p:cTn id="27" dur="500"/>
                                        <p:tgtEl>
                                          <p:spTgt spid="146441"/>
                                        </p:tgtEl>
                                      </p:cBhvr>
                                    </p:animEffect>
                                  </p:childTnLst>
                                  <p:subTnLst>
                                    <p:audio>
                                      <p:cMediaNode>
                                        <p:cTn display="0" masterRel="sameClick">
                                          <p:stCondLst>
                                            <p:cond evt="begin" delay="0">
                                              <p:tn val="25"/>
                                            </p:cond>
                                          </p:stCondLst>
                                          <p:endCondLst>
                                            <p:cond evt="onStopAudio" delay="0">
                                              <p:tgtEl>
                                                <p:sldTgt/>
                                              </p:tgtEl>
                                            </p:cond>
                                          </p:endCondLst>
                                        </p:cTn>
                                        <p:tgtEl>
                                          <p:sndTgt r:embed="rId2" name="type.wav"/>
                                        </p:tgtEl>
                                      </p:cMediaNode>
                                    </p:audio>
                                  </p:subTnLst>
                                </p:cTn>
                              </p:par>
                            </p:childTnLst>
                          </p:cTn>
                        </p:par>
                        <p:par>
                          <p:cTn id="28" fill="hold" nodeType="afterGroup">
                            <p:stCondLst>
                              <p:cond delay="2500"/>
                            </p:stCondLst>
                            <p:childTnLst>
                              <p:par>
                                <p:cTn id="29" presetID="4" presetClass="entr" presetSubtype="16" fill="hold" grpId="0" nodeType="afterEffect">
                                  <p:stCondLst>
                                    <p:cond delay="0"/>
                                  </p:stCondLst>
                                  <p:childTnLst>
                                    <p:set>
                                      <p:cBhvr>
                                        <p:cTn id="30" dur="1" fill="hold">
                                          <p:stCondLst>
                                            <p:cond delay="0"/>
                                          </p:stCondLst>
                                        </p:cTn>
                                        <p:tgtEl>
                                          <p:spTgt spid="146442"/>
                                        </p:tgtEl>
                                        <p:attrNameLst>
                                          <p:attrName>style.visibility</p:attrName>
                                        </p:attrNameLst>
                                      </p:cBhvr>
                                      <p:to>
                                        <p:strVal val="visible"/>
                                      </p:to>
                                    </p:set>
                                    <p:animEffect transition="in" filter="box(in)">
                                      <p:cBhvr>
                                        <p:cTn id="31" dur="500"/>
                                        <p:tgtEl>
                                          <p:spTgt spid="146442"/>
                                        </p:tgtEl>
                                      </p:cBhvr>
                                    </p:animEffect>
                                  </p:childTnLst>
                                  <p:subTnLst>
                                    <p:audio>
                                      <p:cMediaNode>
                                        <p:cTn display="0" masterRel="sameClick">
                                          <p:stCondLst>
                                            <p:cond evt="begin" delay="0">
                                              <p:tn val="29"/>
                                            </p:cond>
                                          </p:stCondLst>
                                          <p:endCondLst>
                                            <p:cond evt="onStopAudio" delay="0">
                                              <p:tgtEl>
                                                <p:sldTgt/>
                                              </p:tgtEl>
                                            </p:cond>
                                          </p:endCondLst>
                                        </p:cTn>
                                        <p:tgtEl>
                                          <p:sndTgt r:embed="rId2" name="type.wav"/>
                                        </p:tgtEl>
                                      </p:cMediaNode>
                                    </p:audio>
                                  </p:subTnLst>
                                </p:cTn>
                              </p:par>
                            </p:childTnLst>
                          </p:cTn>
                        </p:par>
                        <p:par>
                          <p:cTn id="32" fill="hold" nodeType="afterGroup">
                            <p:stCondLst>
                              <p:cond delay="3000"/>
                            </p:stCondLst>
                            <p:childTnLst>
                              <p:par>
                                <p:cTn id="33" presetID="4" presetClass="entr" presetSubtype="16" fill="hold" grpId="0" nodeType="afterEffect">
                                  <p:stCondLst>
                                    <p:cond delay="0"/>
                                  </p:stCondLst>
                                  <p:childTnLst>
                                    <p:set>
                                      <p:cBhvr>
                                        <p:cTn id="34" dur="1" fill="hold">
                                          <p:stCondLst>
                                            <p:cond delay="0"/>
                                          </p:stCondLst>
                                        </p:cTn>
                                        <p:tgtEl>
                                          <p:spTgt spid="146443"/>
                                        </p:tgtEl>
                                        <p:attrNameLst>
                                          <p:attrName>style.visibility</p:attrName>
                                        </p:attrNameLst>
                                      </p:cBhvr>
                                      <p:to>
                                        <p:strVal val="visible"/>
                                      </p:to>
                                    </p:set>
                                    <p:animEffect transition="in" filter="box(in)">
                                      <p:cBhvr>
                                        <p:cTn id="35" dur="500"/>
                                        <p:tgtEl>
                                          <p:spTgt spid="146443"/>
                                        </p:tgtEl>
                                      </p:cBhvr>
                                    </p:animEffect>
                                  </p:childTnLst>
                                  <p:subTnLst>
                                    <p:audio>
                                      <p:cMediaNode>
                                        <p:cTn display="0" masterRel="sameClick">
                                          <p:stCondLst>
                                            <p:cond evt="begin" delay="0">
                                              <p:tn val="33"/>
                                            </p:cond>
                                          </p:stCondLst>
                                          <p:endCondLst>
                                            <p:cond evt="onStopAudio" delay="0">
                                              <p:tgtEl>
                                                <p:sldTgt/>
                                              </p:tgtEl>
                                            </p:cond>
                                          </p:endCondLst>
                                        </p:cTn>
                                        <p:tgtEl>
                                          <p:sndTgt r:embed="rId2" name="type.wav"/>
                                        </p:tgtEl>
                                      </p:cMediaNode>
                                    </p:audio>
                                  </p:subTnLst>
                                </p:cTn>
                              </p:par>
                            </p:childTnLst>
                          </p:cTn>
                        </p:par>
                        <p:par>
                          <p:cTn id="36" fill="hold" nodeType="afterGroup">
                            <p:stCondLst>
                              <p:cond delay="3500"/>
                            </p:stCondLst>
                            <p:childTnLst>
                              <p:par>
                                <p:cTn id="37" presetID="4" presetClass="entr" presetSubtype="16" fill="hold" grpId="0" nodeType="afterEffect">
                                  <p:stCondLst>
                                    <p:cond delay="0"/>
                                  </p:stCondLst>
                                  <p:childTnLst>
                                    <p:set>
                                      <p:cBhvr>
                                        <p:cTn id="38" dur="1" fill="hold">
                                          <p:stCondLst>
                                            <p:cond delay="0"/>
                                          </p:stCondLst>
                                        </p:cTn>
                                        <p:tgtEl>
                                          <p:spTgt spid="146444"/>
                                        </p:tgtEl>
                                        <p:attrNameLst>
                                          <p:attrName>style.visibility</p:attrName>
                                        </p:attrNameLst>
                                      </p:cBhvr>
                                      <p:to>
                                        <p:strVal val="visible"/>
                                      </p:to>
                                    </p:set>
                                    <p:animEffect transition="in" filter="box(in)">
                                      <p:cBhvr>
                                        <p:cTn id="39" dur="500"/>
                                        <p:tgtEl>
                                          <p:spTgt spid="146444"/>
                                        </p:tgtEl>
                                      </p:cBhvr>
                                    </p:animEffect>
                                  </p:childTnLst>
                                  <p:subTnLst>
                                    <p:audio>
                                      <p:cMediaNode>
                                        <p:cTn display="0" masterRel="sameClick">
                                          <p:stCondLst>
                                            <p:cond evt="begin" delay="0">
                                              <p:tn val="37"/>
                                            </p:cond>
                                          </p:stCondLst>
                                          <p:endCondLst>
                                            <p:cond evt="onStopAudio" delay="0">
                                              <p:tgtEl>
                                                <p:sldTgt/>
                                              </p:tgtEl>
                                            </p:cond>
                                          </p:endCondLst>
                                        </p:cTn>
                                        <p:tgtEl>
                                          <p:sndTgt r:embed="rId2" name="type.wav"/>
                                        </p:tgtEl>
                                      </p:cMediaNode>
                                    </p:audio>
                                  </p:subTnLst>
                                </p:cTn>
                              </p:par>
                            </p:childTnLst>
                          </p:cTn>
                        </p:par>
                        <p:par>
                          <p:cTn id="40" fill="hold" nodeType="afterGroup">
                            <p:stCondLst>
                              <p:cond delay="4000"/>
                            </p:stCondLst>
                            <p:childTnLst>
                              <p:par>
                                <p:cTn id="41" presetID="4" presetClass="entr" presetSubtype="16" fill="hold" grpId="0" nodeType="afterEffect">
                                  <p:stCondLst>
                                    <p:cond delay="0"/>
                                  </p:stCondLst>
                                  <p:childTnLst>
                                    <p:set>
                                      <p:cBhvr>
                                        <p:cTn id="42" dur="1" fill="hold">
                                          <p:stCondLst>
                                            <p:cond delay="0"/>
                                          </p:stCondLst>
                                        </p:cTn>
                                        <p:tgtEl>
                                          <p:spTgt spid="146445"/>
                                        </p:tgtEl>
                                        <p:attrNameLst>
                                          <p:attrName>style.visibility</p:attrName>
                                        </p:attrNameLst>
                                      </p:cBhvr>
                                      <p:to>
                                        <p:strVal val="visible"/>
                                      </p:to>
                                    </p:set>
                                    <p:animEffect transition="in" filter="box(in)">
                                      <p:cBhvr>
                                        <p:cTn id="43" dur="500"/>
                                        <p:tgtEl>
                                          <p:spTgt spid="146445"/>
                                        </p:tgtEl>
                                      </p:cBhvr>
                                    </p:animEffect>
                                  </p:childTnLst>
                                  <p:subTnLst>
                                    <p:audio>
                                      <p:cMediaNode>
                                        <p:cTn display="0" masterRel="sameClick">
                                          <p:stCondLst>
                                            <p:cond evt="begin" delay="0">
                                              <p:tn val="41"/>
                                            </p:cond>
                                          </p:stCondLst>
                                          <p:endCondLst>
                                            <p:cond evt="onStopAudio" delay="0">
                                              <p:tgtEl>
                                                <p:sldTgt/>
                                              </p:tgtEl>
                                            </p:cond>
                                          </p:endCondLst>
                                        </p:cTn>
                                        <p:tgtEl>
                                          <p:sndTgt r:embed="rId2" name="type.wav"/>
                                        </p:tgtEl>
                                      </p:cMediaNode>
                                    </p:audio>
                                  </p:subTnLst>
                                </p:cTn>
                              </p:par>
                            </p:childTnLst>
                          </p:cTn>
                        </p:par>
                        <p:par>
                          <p:cTn id="44" fill="hold" nodeType="afterGroup">
                            <p:stCondLst>
                              <p:cond delay="4500"/>
                            </p:stCondLst>
                            <p:childTnLst>
                              <p:par>
                                <p:cTn id="45" presetID="4" presetClass="entr" presetSubtype="16" fill="hold" grpId="0" nodeType="afterEffect">
                                  <p:stCondLst>
                                    <p:cond delay="0"/>
                                  </p:stCondLst>
                                  <p:childTnLst>
                                    <p:set>
                                      <p:cBhvr>
                                        <p:cTn id="46" dur="1" fill="hold">
                                          <p:stCondLst>
                                            <p:cond delay="0"/>
                                          </p:stCondLst>
                                        </p:cTn>
                                        <p:tgtEl>
                                          <p:spTgt spid="146446"/>
                                        </p:tgtEl>
                                        <p:attrNameLst>
                                          <p:attrName>style.visibility</p:attrName>
                                        </p:attrNameLst>
                                      </p:cBhvr>
                                      <p:to>
                                        <p:strVal val="visible"/>
                                      </p:to>
                                    </p:set>
                                    <p:animEffect transition="in" filter="box(in)">
                                      <p:cBhvr>
                                        <p:cTn id="47" dur="500"/>
                                        <p:tgtEl>
                                          <p:spTgt spid="146446"/>
                                        </p:tgtEl>
                                      </p:cBhvr>
                                    </p:animEffect>
                                  </p:childTnLst>
                                  <p:subTnLst>
                                    <p:audio>
                                      <p:cMediaNode>
                                        <p:cTn display="0" masterRel="sameClick">
                                          <p:stCondLst>
                                            <p:cond evt="begin" delay="0">
                                              <p:tn val="45"/>
                                            </p:cond>
                                          </p:stCondLst>
                                          <p:endCondLst>
                                            <p:cond evt="onStopAudio" delay="0">
                                              <p:tgtEl>
                                                <p:sldTgt/>
                                              </p:tgtEl>
                                            </p:cond>
                                          </p:endCondLst>
                                        </p:cTn>
                                        <p:tgtEl>
                                          <p:sndTgt r:embed="rId2" name="type.wav"/>
                                        </p:tgtEl>
                                      </p:cMediaNode>
                                    </p:audio>
                                  </p:subTnLst>
                                </p:cTn>
                              </p:par>
                            </p:childTnLst>
                          </p:cTn>
                        </p:par>
                        <p:par>
                          <p:cTn id="48" fill="hold" nodeType="afterGroup">
                            <p:stCondLst>
                              <p:cond delay="5000"/>
                            </p:stCondLst>
                            <p:childTnLst>
                              <p:par>
                                <p:cTn id="49" presetID="4" presetClass="entr" presetSubtype="16" fill="hold" grpId="0" nodeType="afterEffect">
                                  <p:stCondLst>
                                    <p:cond delay="0"/>
                                  </p:stCondLst>
                                  <p:childTnLst>
                                    <p:set>
                                      <p:cBhvr>
                                        <p:cTn id="50" dur="1" fill="hold">
                                          <p:stCondLst>
                                            <p:cond delay="0"/>
                                          </p:stCondLst>
                                        </p:cTn>
                                        <p:tgtEl>
                                          <p:spTgt spid="146447"/>
                                        </p:tgtEl>
                                        <p:attrNameLst>
                                          <p:attrName>style.visibility</p:attrName>
                                        </p:attrNameLst>
                                      </p:cBhvr>
                                      <p:to>
                                        <p:strVal val="visible"/>
                                      </p:to>
                                    </p:set>
                                    <p:animEffect transition="in" filter="box(in)">
                                      <p:cBhvr>
                                        <p:cTn id="51" dur="500"/>
                                        <p:tgtEl>
                                          <p:spTgt spid="146447"/>
                                        </p:tgtEl>
                                      </p:cBhvr>
                                    </p:animEffect>
                                  </p:childTnLst>
                                  <p:subTnLst>
                                    <p:audio>
                                      <p:cMediaNode>
                                        <p:cTn display="0" masterRel="sameClick">
                                          <p:stCondLst>
                                            <p:cond evt="begin" delay="0">
                                              <p:tn val="49"/>
                                            </p:cond>
                                          </p:stCondLst>
                                          <p:endCondLst>
                                            <p:cond evt="onStopAudio" delay="0">
                                              <p:tgtEl>
                                                <p:sldTgt/>
                                              </p:tgtEl>
                                            </p:cond>
                                          </p:endCondLst>
                                        </p:cTn>
                                        <p:tgtEl>
                                          <p:sndTgt r:embed="rId2" name="type.wav"/>
                                        </p:tgtEl>
                                      </p:cMediaNode>
                                    </p:audio>
                                  </p:subTnLst>
                                </p:cTn>
                              </p:par>
                            </p:childTnLst>
                          </p:cTn>
                        </p:par>
                        <p:par>
                          <p:cTn id="52" fill="hold" nodeType="afterGroup">
                            <p:stCondLst>
                              <p:cond delay="5500"/>
                            </p:stCondLst>
                            <p:childTnLst>
                              <p:par>
                                <p:cTn id="53" presetID="4" presetClass="entr" presetSubtype="16" fill="hold" grpId="0" nodeType="afterEffect">
                                  <p:stCondLst>
                                    <p:cond delay="0"/>
                                  </p:stCondLst>
                                  <p:childTnLst>
                                    <p:set>
                                      <p:cBhvr>
                                        <p:cTn id="54" dur="1" fill="hold">
                                          <p:stCondLst>
                                            <p:cond delay="0"/>
                                          </p:stCondLst>
                                        </p:cTn>
                                        <p:tgtEl>
                                          <p:spTgt spid="146448"/>
                                        </p:tgtEl>
                                        <p:attrNameLst>
                                          <p:attrName>style.visibility</p:attrName>
                                        </p:attrNameLst>
                                      </p:cBhvr>
                                      <p:to>
                                        <p:strVal val="visible"/>
                                      </p:to>
                                    </p:set>
                                    <p:animEffect transition="in" filter="box(in)">
                                      <p:cBhvr>
                                        <p:cTn id="55" dur="500"/>
                                        <p:tgtEl>
                                          <p:spTgt spid="146448"/>
                                        </p:tgtEl>
                                      </p:cBhvr>
                                    </p:animEffect>
                                  </p:childTnLst>
                                  <p:subTnLst>
                                    <p:audio>
                                      <p:cMediaNode>
                                        <p:cTn display="0" masterRel="sameClick">
                                          <p:stCondLst>
                                            <p:cond evt="begin" delay="0">
                                              <p:tn val="53"/>
                                            </p:cond>
                                          </p:stCondLst>
                                          <p:endCondLst>
                                            <p:cond evt="onStopAudio" delay="0">
                                              <p:tgtEl>
                                                <p:sldTgt/>
                                              </p:tgtEl>
                                            </p:cond>
                                          </p:endCondLst>
                                        </p:cTn>
                                        <p:tgtEl>
                                          <p:sndTgt r:embed="rId2" name="type.wav"/>
                                        </p:tgtEl>
                                      </p:cMediaNode>
                                    </p:audio>
                                  </p:subTnLst>
                                </p:cTn>
                              </p:par>
                            </p:childTnLst>
                          </p:cTn>
                        </p:par>
                        <p:par>
                          <p:cTn id="56" fill="hold" nodeType="afterGroup">
                            <p:stCondLst>
                              <p:cond delay="6000"/>
                            </p:stCondLst>
                            <p:childTnLst>
                              <p:par>
                                <p:cTn id="57" presetID="4" presetClass="entr" presetSubtype="16" fill="hold" grpId="0" nodeType="afterEffect">
                                  <p:stCondLst>
                                    <p:cond delay="0"/>
                                  </p:stCondLst>
                                  <p:childTnLst>
                                    <p:set>
                                      <p:cBhvr>
                                        <p:cTn id="58" dur="1" fill="hold">
                                          <p:stCondLst>
                                            <p:cond delay="0"/>
                                          </p:stCondLst>
                                        </p:cTn>
                                        <p:tgtEl>
                                          <p:spTgt spid="146449"/>
                                        </p:tgtEl>
                                        <p:attrNameLst>
                                          <p:attrName>style.visibility</p:attrName>
                                        </p:attrNameLst>
                                      </p:cBhvr>
                                      <p:to>
                                        <p:strVal val="visible"/>
                                      </p:to>
                                    </p:set>
                                    <p:animEffect transition="in" filter="box(in)">
                                      <p:cBhvr>
                                        <p:cTn id="59" dur="500"/>
                                        <p:tgtEl>
                                          <p:spTgt spid="146449"/>
                                        </p:tgtEl>
                                      </p:cBhvr>
                                    </p:animEffect>
                                  </p:childTnLst>
                                  <p:subTnLst>
                                    <p:audio>
                                      <p:cMediaNode>
                                        <p:cTn display="0" masterRel="sameClick">
                                          <p:stCondLst>
                                            <p:cond evt="begin" delay="0">
                                              <p:tn val="57"/>
                                            </p:cond>
                                          </p:stCondLst>
                                          <p:endCondLst>
                                            <p:cond evt="onStopAudio" delay="0">
                                              <p:tgtEl>
                                                <p:sldTgt/>
                                              </p:tgtEl>
                                            </p:cond>
                                          </p:endCondLst>
                                        </p:cTn>
                                        <p:tgtEl>
                                          <p:sndTgt r:embed="rId2" name="type.wav"/>
                                        </p:tgtEl>
                                      </p:cMediaNode>
                                    </p:audio>
                                  </p:subTnLst>
                                </p:cTn>
                              </p:par>
                            </p:childTnLst>
                          </p:cTn>
                        </p:par>
                        <p:par>
                          <p:cTn id="60" fill="hold" nodeType="afterGroup">
                            <p:stCondLst>
                              <p:cond delay="6500"/>
                            </p:stCondLst>
                            <p:childTnLst>
                              <p:par>
                                <p:cTn id="61" presetID="4" presetClass="entr" presetSubtype="16" fill="hold" grpId="0" nodeType="afterEffect">
                                  <p:stCondLst>
                                    <p:cond delay="0"/>
                                  </p:stCondLst>
                                  <p:childTnLst>
                                    <p:set>
                                      <p:cBhvr>
                                        <p:cTn id="62" dur="1" fill="hold">
                                          <p:stCondLst>
                                            <p:cond delay="0"/>
                                          </p:stCondLst>
                                        </p:cTn>
                                        <p:tgtEl>
                                          <p:spTgt spid="146450"/>
                                        </p:tgtEl>
                                        <p:attrNameLst>
                                          <p:attrName>style.visibility</p:attrName>
                                        </p:attrNameLst>
                                      </p:cBhvr>
                                      <p:to>
                                        <p:strVal val="visible"/>
                                      </p:to>
                                    </p:set>
                                    <p:animEffect transition="in" filter="box(in)">
                                      <p:cBhvr>
                                        <p:cTn id="63" dur="500"/>
                                        <p:tgtEl>
                                          <p:spTgt spid="146450"/>
                                        </p:tgtEl>
                                      </p:cBhvr>
                                    </p:animEffect>
                                  </p:childTnLst>
                                  <p:subTnLst>
                                    <p:audio>
                                      <p:cMediaNode>
                                        <p:cTn display="0" masterRel="sameClick">
                                          <p:stCondLst>
                                            <p:cond evt="begin" delay="0">
                                              <p:tn val="61"/>
                                            </p:cond>
                                          </p:stCondLst>
                                          <p:endCondLst>
                                            <p:cond evt="onStopAudio" delay="0">
                                              <p:tgtEl>
                                                <p:sldTgt/>
                                              </p:tgtEl>
                                            </p:cond>
                                          </p:endCondLst>
                                        </p:cTn>
                                        <p:tgtEl>
                                          <p:sndTgt r:embed="rId2" name="type.wav"/>
                                        </p:tgtEl>
                                      </p:cMediaNode>
                                    </p:audio>
                                  </p:subTnLst>
                                </p:cTn>
                              </p:par>
                            </p:childTnLst>
                          </p:cTn>
                        </p:par>
                        <p:par>
                          <p:cTn id="64" fill="hold" nodeType="afterGroup">
                            <p:stCondLst>
                              <p:cond delay="7000"/>
                            </p:stCondLst>
                            <p:childTnLst>
                              <p:par>
                                <p:cTn id="65" presetID="4" presetClass="entr" presetSubtype="16" fill="hold" grpId="0" nodeType="afterEffect">
                                  <p:stCondLst>
                                    <p:cond delay="0"/>
                                  </p:stCondLst>
                                  <p:childTnLst>
                                    <p:set>
                                      <p:cBhvr>
                                        <p:cTn id="66" dur="1" fill="hold">
                                          <p:stCondLst>
                                            <p:cond delay="0"/>
                                          </p:stCondLst>
                                        </p:cTn>
                                        <p:tgtEl>
                                          <p:spTgt spid="146451"/>
                                        </p:tgtEl>
                                        <p:attrNameLst>
                                          <p:attrName>style.visibility</p:attrName>
                                        </p:attrNameLst>
                                      </p:cBhvr>
                                      <p:to>
                                        <p:strVal val="visible"/>
                                      </p:to>
                                    </p:set>
                                    <p:animEffect transition="in" filter="box(in)">
                                      <p:cBhvr>
                                        <p:cTn id="67" dur="500"/>
                                        <p:tgtEl>
                                          <p:spTgt spid="146451"/>
                                        </p:tgtEl>
                                      </p:cBhvr>
                                    </p:animEffect>
                                  </p:childTnLst>
                                  <p:subTnLst>
                                    <p:audio>
                                      <p:cMediaNode>
                                        <p:cTn display="0" masterRel="sameClick">
                                          <p:stCondLst>
                                            <p:cond evt="begin" delay="0">
                                              <p:tn val="65"/>
                                            </p:cond>
                                          </p:stCondLst>
                                          <p:endCondLst>
                                            <p:cond evt="onStopAudio" delay="0">
                                              <p:tgtEl>
                                                <p:sldTgt/>
                                              </p:tgtEl>
                                            </p:cond>
                                          </p:endCondLst>
                                        </p:cTn>
                                        <p:tgtEl>
                                          <p:sndTgt r:embed="rId2" name="type.wav"/>
                                        </p:tgtEl>
                                      </p:cMediaNode>
                                    </p:audio>
                                  </p:subTnLst>
                                </p:cTn>
                              </p:par>
                            </p:childTnLst>
                          </p:cTn>
                        </p:par>
                        <p:par>
                          <p:cTn id="68" fill="hold" nodeType="afterGroup">
                            <p:stCondLst>
                              <p:cond delay="7500"/>
                            </p:stCondLst>
                            <p:childTnLst>
                              <p:par>
                                <p:cTn id="69" presetID="4" presetClass="entr" presetSubtype="16" fill="hold" grpId="0" nodeType="afterEffect">
                                  <p:stCondLst>
                                    <p:cond delay="0"/>
                                  </p:stCondLst>
                                  <p:childTnLst>
                                    <p:set>
                                      <p:cBhvr>
                                        <p:cTn id="70" dur="1" fill="hold">
                                          <p:stCondLst>
                                            <p:cond delay="0"/>
                                          </p:stCondLst>
                                        </p:cTn>
                                        <p:tgtEl>
                                          <p:spTgt spid="146476"/>
                                        </p:tgtEl>
                                        <p:attrNameLst>
                                          <p:attrName>style.visibility</p:attrName>
                                        </p:attrNameLst>
                                      </p:cBhvr>
                                      <p:to>
                                        <p:strVal val="visible"/>
                                      </p:to>
                                    </p:set>
                                    <p:animEffect transition="in" filter="box(in)">
                                      <p:cBhvr>
                                        <p:cTn id="71" dur="500"/>
                                        <p:tgtEl>
                                          <p:spTgt spid="146476"/>
                                        </p:tgtEl>
                                      </p:cBhvr>
                                    </p:animEffect>
                                  </p:childTnLst>
                                  <p:subTnLst>
                                    <p:audio>
                                      <p:cMediaNode>
                                        <p:cTn display="0" masterRel="sameClick">
                                          <p:stCondLst>
                                            <p:cond evt="begin" delay="0">
                                              <p:tn val="69"/>
                                            </p:cond>
                                          </p:stCondLst>
                                          <p:endCondLst>
                                            <p:cond evt="onStopAudio" delay="0">
                                              <p:tgtEl>
                                                <p:sldTgt/>
                                              </p:tgtEl>
                                            </p:cond>
                                          </p:endCondLst>
                                        </p:cTn>
                                        <p:tgtEl>
                                          <p:sndTgt r:embed="rId2" name="type.wav"/>
                                        </p:tgtEl>
                                      </p:cMediaNode>
                                    </p:audio>
                                  </p:subTnLst>
                                </p:cTn>
                              </p:par>
                            </p:childTnLst>
                          </p:cTn>
                        </p:par>
                        <p:par>
                          <p:cTn id="72" fill="hold" nodeType="afterGroup">
                            <p:stCondLst>
                              <p:cond delay="8000"/>
                            </p:stCondLst>
                            <p:childTnLst>
                              <p:par>
                                <p:cTn id="73" presetID="4" presetClass="entr" presetSubtype="16" fill="hold" grpId="0" nodeType="afterEffect">
                                  <p:stCondLst>
                                    <p:cond delay="0"/>
                                  </p:stCondLst>
                                  <p:childTnLst>
                                    <p:set>
                                      <p:cBhvr>
                                        <p:cTn id="74" dur="1" fill="hold">
                                          <p:stCondLst>
                                            <p:cond delay="0"/>
                                          </p:stCondLst>
                                        </p:cTn>
                                        <p:tgtEl>
                                          <p:spTgt spid="146477"/>
                                        </p:tgtEl>
                                        <p:attrNameLst>
                                          <p:attrName>style.visibility</p:attrName>
                                        </p:attrNameLst>
                                      </p:cBhvr>
                                      <p:to>
                                        <p:strVal val="visible"/>
                                      </p:to>
                                    </p:set>
                                    <p:animEffect transition="in" filter="box(in)">
                                      <p:cBhvr>
                                        <p:cTn id="75" dur="500"/>
                                        <p:tgtEl>
                                          <p:spTgt spid="146477"/>
                                        </p:tgtEl>
                                      </p:cBhvr>
                                    </p:animEffect>
                                  </p:childTnLst>
                                  <p:subTnLst>
                                    <p:audio>
                                      <p:cMediaNode>
                                        <p:cTn display="0" masterRel="sameClick">
                                          <p:stCondLst>
                                            <p:cond evt="begin" delay="0">
                                              <p:tn val="73"/>
                                            </p:cond>
                                          </p:stCondLst>
                                          <p:endCondLst>
                                            <p:cond evt="onStopAudio" delay="0">
                                              <p:tgtEl>
                                                <p:sldTgt/>
                                              </p:tgtEl>
                                            </p:cond>
                                          </p:endCondLst>
                                        </p:cTn>
                                        <p:tgtEl>
                                          <p:sndTgt r:embed="rId2" name="type.wav"/>
                                        </p:tgtEl>
                                      </p:cMediaNode>
                                    </p:audio>
                                  </p:subTnLst>
                                </p:cTn>
                              </p:par>
                            </p:childTnLst>
                          </p:cTn>
                        </p:par>
                        <p:par>
                          <p:cTn id="76" fill="hold" nodeType="afterGroup">
                            <p:stCondLst>
                              <p:cond delay="8500"/>
                            </p:stCondLst>
                            <p:childTnLst>
                              <p:par>
                                <p:cTn id="77" presetID="2" presetClass="entr" presetSubtype="8" fill="hold" grpId="0" nodeType="afterEffect">
                                  <p:stCondLst>
                                    <p:cond delay="0"/>
                                  </p:stCondLst>
                                  <p:childTnLst>
                                    <p:set>
                                      <p:cBhvr>
                                        <p:cTn id="78" dur="1" fill="hold">
                                          <p:stCondLst>
                                            <p:cond delay="0"/>
                                          </p:stCondLst>
                                        </p:cTn>
                                        <p:tgtEl>
                                          <p:spTgt spid="146478"/>
                                        </p:tgtEl>
                                        <p:attrNameLst>
                                          <p:attrName>style.visibility</p:attrName>
                                        </p:attrNameLst>
                                      </p:cBhvr>
                                      <p:to>
                                        <p:strVal val="visible"/>
                                      </p:to>
                                    </p:set>
                                    <p:anim calcmode="lin" valueType="num">
                                      <p:cBhvr additive="base">
                                        <p:cTn id="79" dur="500" fill="hold"/>
                                        <p:tgtEl>
                                          <p:spTgt spid="146478"/>
                                        </p:tgtEl>
                                        <p:attrNameLst>
                                          <p:attrName>ppt_x</p:attrName>
                                        </p:attrNameLst>
                                      </p:cBhvr>
                                      <p:tavLst>
                                        <p:tav tm="0">
                                          <p:val>
                                            <p:strVal val="0-#ppt_w/2"/>
                                          </p:val>
                                        </p:tav>
                                        <p:tav tm="100000">
                                          <p:val>
                                            <p:strVal val="#ppt_x"/>
                                          </p:val>
                                        </p:tav>
                                      </p:tavLst>
                                    </p:anim>
                                    <p:anim calcmode="lin" valueType="num">
                                      <p:cBhvr additive="base">
                                        <p:cTn id="80" dur="500" fill="hold"/>
                                        <p:tgtEl>
                                          <p:spTgt spid="14647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7"/>
                                            </p:cond>
                                          </p:stCondLst>
                                          <p:endCondLst>
                                            <p:cond evt="onStopAudio" delay="0">
                                              <p:tgtEl>
                                                <p:sldTgt/>
                                              </p:tgtEl>
                                            </p:cond>
                                          </p:endCondLst>
                                        </p:cTn>
                                        <p:tgtEl>
                                          <p:sndTgt r:embed="rId2" name="type.wav"/>
                                        </p:tgtEl>
                                      </p:cMediaNode>
                                    </p:audio>
                                  </p:subTnLst>
                                </p:cTn>
                              </p:par>
                            </p:childTnLst>
                          </p:cTn>
                        </p:par>
                        <p:par>
                          <p:cTn id="81" fill="hold" nodeType="afterGroup">
                            <p:stCondLst>
                              <p:cond delay="9000"/>
                            </p:stCondLst>
                            <p:childTnLst>
                              <p:par>
                                <p:cTn id="82" presetID="2" presetClass="entr" presetSubtype="2" fill="hold" grpId="0" nodeType="afterEffect">
                                  <p:stCondLst>
                                    <p:cond delay="0"/>
                                  </p:stCondLst>
                                  <p:childTnLst>
                                    <p:set>
                                      <p:cBhvr>
                                        <p:cTn id="83" dur="1" fill="hold">
                                          <p:stCondLst>
                                            <p:cond delay="0"/>
                                          </p:stCondLst>
                                        </p:cTn>
                                        <p:tgtEl>
                                          <p:spTgt spid="146480"/>
                                        </p:tgtEl>
                                        <p:attrNameLst>
                                          <p:attrName>style.visibility</p:attrName>
                                        </p:attrNameLst>
                                      </p:cBhvr>
                                      <p:to>
                                        <p:strVal val="visible"/>
                                      </p:to>
                                    </p:set>
                                    <p:anim calcmode="lin" valueType="num">
                                      <p:cBhvr additive="base">
                                        <p:cTn id="84" dur="500" fill="hold"/>
                                        <p:tgtEl>
                                          <p:spTgt spid="146480"/>
                                        </p:tgtEl>
                                        <p:attrNameLst>
                                          <p:attrName>ppt_x</p:attrName>
                                        </p:attrNameLst>
                                      </p:cBhvr>
                                      <p:tavLst>
                                        <p:tav tm="0">
                                          <p:val>
                                            <p:strVal val="1+#ppt_w/2"/>
                                          </p:val>
                                        </p:tav>
                                        <p:tav tm="100000">
                                          <p:val>
                                            <p:strVal val="#ppt_x"/>
                                          </p:val>
                                        </p:tav>
                                      </p:tavLst>
                                    </p:anim>
                                    <p:anim calcmode="lin" valueType="num">
                                      <p:cBhvr additive="base">
                                        <p:cTn id="85" dur="500" fill="hold"/>
                                        <p:tgtEl>
                                          <p:spTgt spid="14648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82"/>
                                            </p:cond>
                                          </p:stCondLst>
                                          <p:endCondLst>
                                            <p:cond evt="onStopAudio" delay="0">
                                              <p:tgtEl>
                                                <p:sldTgt/>
                                              </p:tgtEl>
                                            </p:cond>
                                          </p:endCondLst>
                                        </p:cTn>
                                        <p:tgtEl>
                                          <p:sndTgt r:embed="rId2" name="type.wav"/>
                                        </p:tgtEl>
                                      </p:cMediaNode>
                                    </p:audio>
                                  </p:subTnLst>
                                </p:cTn>
                              </p:par>
                            </p:childTnLst>
                          </p:cTn>
                        </p:par>
                        <p:par>
                          <p:cTn id="86" fill="hold" nodeType="afterGroup">
                            <p:stCondLst>
                              <p:cond delay="9500"/>
                            </p:stCondLst>
                            <p:childTnLst>
                              <p:par>
                                <p:cTn id="87" presetID="2" presetClass="entr" presetSubtype="2" fill="hold" grpId="0" nodeType="afterEffect">
                                  <p:stCondLst>
                                    <p:cond delay="0"/>
                                  </p:stCondLst>
                                  <p:childTnLst>
                                    <p:set>
                                      <p:cBhvr>
                                        <p:cTn id="88" dur="1" fill="hold">
                                          <p:stCondLst>
                                            <p:cond delay="0"/>
                                          </p:stCondLst>
                                        </p:cTn>
                                        <p:tgtEl>
                                          <p:spTgt spid="146481"/>
                                        </p:tgtEl>
                                        <p:attrNameLst>
                                          <p:attrName>style.visibility</p:attrName>
                                        </p:attrNameLst>
                                      </p:cBhvr>
                                      <p:to>
                                        <p:strVal val="visible"/>
                                      </p:to>
                                    </p:set>
                                    <p:anim calcmode="lin" valueType="num">
                                      <p:cBhvr additive="base">
                                        <p:cTn id="89" dur="500" fill="hold"/>
                                        <p:tgtEl>
                                          <p:spTgt spid="146481"/>
                                        </p:tgtEl>
                                        <p:attrNameLst>
                                          <p:attrName>ppt_x</p:attrName>
                                        </p:attrNameLst>
                                      </p:cBhvr>
                                      <p:tavLst>
                                        <p:tav tm="0">
                                          <p:val>
                                            <p:strVal val="1+#ppt_w/2"/>
                                          </p:val>
                                        </p:tav>
                                        <p:tav tm="100000">
                                          <p:val>
                                            <p:strVal val="#ppt_x"/>
                                          </p:val>
                                        </p:tav>
                                      </p:tavLst>
                                    </p:anim>
                                    <p:anim calcmode="lin" valueType="num">
                                      <p:cBhvr additive="base">
                                        <p:cTn id="90" dur="500" fill="hold"/>
                                        <p:tgtEl>
                                          <p:spTgt spid="14648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87"/>
                                            </p:cond>
                                          </p:stCondLst>
                                          <p:endCondLst>
                                            <p:cond evt="onStopAudio" delay="0">
                                              <p:tgtEl>
                                                <p:sldTgt/>
                                              </p:tgtEl>
                                            </p:cond>
                                          </p:endCondLst>
                                        </p:cTn>
                                        <p:tgtEl>
                                          <p:sndTgt r:embed="rId2" name="type.wav"/>
                                        </p:tgtEl>
                                      </p:cMediaNode>
                                    </p:audio>
                                  </p:subTnLst>
                                </p:cTn>
                              </p:par>
                            </p:childTnLst>
                          </p:cTn>
                        </p:par>
                        <p:par>
                          <p:cTn id="91" fill="hold" nodeType="afterGroup">
                            <p:stCondLst>
                              <p:cond delay="10000"/>
                            </p:stCondLst>
                            <p:childTnLst>
                              <p:par>
                                <p:cTn id="92" presetID="2" presetClass="entr" presetSubtype="8" fill="hold" grpId="0" nodeType="afterEffect">
                                  <p:stCondLst>
                                    <p:cond delay="0"/>
                                  </p:stCondLst>
                                  <p:childTnLst>
                                    <p:set>
                                      <p:cBhvr>
                                        <p:cTn id="93" dur="1" fill="hold">
                                          <p:stCondLst>
                                            <p:cond delay="0"/>
                                          </p:stCondLst>
                                        </p:cTn>
                                        <p:tgtEl>
                                          <p:spTgt spid="146479"/>
                                        </p:tgtEl>
                                        <p:attrNameLst>
                                          <p:attrName>style.visibility</p:attrName>
                                        </p:attrNameLst>
                                      </p:cBhvr>
                                      <p:to>
                                        <p:strVal val="visible"/>
                                      </p:to>
                                    </p:set>
                                    <p:anim calcmode="lin" valueType="num">
                                      <p:cBhvr additive="base">
                                        <p:cTn id="94" dur="500" fill="hold"/>
                                        <p:tgtEl>
                                          <p:spTgt spid="146479"/>
                                        </p:tgtEl>
                                        <p:attrNameLst>
                                          <p:attrName>ppt_x</p:attrName>
                                        </p:attrNameLst>
                                      </p:cBhvr>
                                      <p:tavLst>
                                        <p:tav tm="0">
                                          <p:val>
                                            <p:strVal val="0-#ppt_w/2"/>
                                          </p:val>
                                        </p:tav>
                                        <p:tav tm="100000">
                                          <p:val>
                                            <p:strVal val="#ppt_x"/>
                                          </p:val>
                                        </p:tav>
                                      </p:tavLst>
                                    </p:anim>
                                    <p:anim calcmode="lin" valueType="num">
                                      <p:cBhvr additive="base">
                                        <p:cTn id="95" dur="500" fill="hold"/>
                                        <p:tgtEl>
                                          <p:spTgt spid="14647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92"/>
                                            </p:cond>
                                          </p:stCondLst>
                                          <p:endCondLst>
                                            <p:cond evt="onStopAudio" delay="0">
                                              <p:tgtEl>
                                                <p:sldTgt/>
                                              </p:tgtEl>
                                            </p:cond>
                                          </p:endCondLst>
                                        </p:cTn>
                                        <p:tgtEl>
                                          <p:sndTgt r:embed="rId2" name="type.wav"/>
                                        </p:tgtEl>
                                      </p:cMediaNode>
                                    </p:audio>
                                  </p:subTnLst>
                                </p:cTn>
                              </p:par>
                            </p:childTnLst>
                          </p:cTn>
                        </p:par>
                      </p:childTnLst>
                    </p:cTn>
                  </p:par>
                  <p:par>
                    <p:cTn id="96" fill="hold" nodeType="clickPar">
                      <p:stCondLst>
                        <p:cond delay="indefinite"/>
                      </p:stCondLst>
                      <p:childTnLst>
                        <p:par>
                          <p:cTn id="97" fill="hold" nodeType="withGroup">
                            <p:stCondLst>
                              <p:cond delay="0"/>
                            </p:stCondLst>
                            <p:childTnLst>
                              <p:par>
                                <p:cTn id="98" presetID="4" presetClass="entr" presetSubtype="32" fill="hold" grpId="0" nodeType="clickEffect">
                                  <p:stCondLst>
                                    <p:cond delay="0"/>
                                  </p:stCondLst>
                                  <p:childTnLst>
                                    <p:set>
                                      <p:cBhvr>
                                        <p:cTn id="99" dur="1" fill="hold">
                                          <p:stCondLst>
                                            <p:cond delay="0"/>
                                          </p:stCondLst>
                                        </p:cTn>
                                        <p:tgtEl>
                                          <p:spTgt spid="146487"/>
                                        </p:tgtEl>
                                        <p:attrNameLst>
                                          <p:attrName>style.visibility</p:attrName>
                                        </p:attrNameLst>
                                      </p:cBhvr>
                                      <p:to>
                                        <p:strVal val="visible"/>
                                      </p:to>
                                    </p:set>
                                    <p:animEffect transition="in" filter="box(out)">
                                      <p:cBhvr>
                                        <p:cTn id="100" dur="500"/>
                                        <p:tgtEl>
                                          <p:spTgt spid="146487"/>
                                        </p:tgtEl>
                                      </p:cBhvr>
                                    </p:animEffect>
                                  </p:childTnLst>
                                  <p:subTnLst>
                                    <p:set>
                                      <p:cBhvr override="childStyle">
                                        <p:cTn dur="1" fill="hold" display="0" masterRel="nextClick" afterEffect="1"/>
                                        <p:tgtEl>
                                          <p:spTgt spid="146487"/>
                                        </p:tgtEl>
                                        <p:attrNameLst>
                                          <p:attrName>style.visibility</p:attrName>
                                        </p:attrNameLst>
                                      </p:cBhvr>
                                      <p:to>
                                        <p:strVal val="hidden"/>
                                      </p:to>
                                    </p:set>
                                    <p:audio>
                                      <p:cMediaNode>
                                        <p:cTn display="0" masterRel="sameClick">
                                          <p:stCondLst>
                                            <p:cond evt="begin" delay="0">
                                              <p:tn val="98"/>
                                            </p:cond>
                                          </p:stCondLst>
                                          <p:endCondLst>
                                            <p:cond evt="onStopAudio" delay="0">
                                              <p:tgtEl>
                                                <p:sldTgt/>
                                              </p:tgtEl>
                                            </p:cond>
                                          </p:endCondLst>
                                        </p:cTn>
                                        <p:tgtEl>
                                          <p:sndTgt r:embed="rId2" name="type.wav"/>
                                        </p:tgtEl>
                                      </p:cMediaNode>
                                    </p:audio>
                                  </p:subTnLst>
                                </p:cTn>
                              </p:par>
                            </p:childTnLst>
                          </p:cTn>
                        </p:par>
                      </p:childTnLst>
                    </p:cTn>
                  </p:par>
                  <p:par>
                    <p:cTn id="101" fill="hold" nodeType="clickPar">
                      <p:stCondLst>
                        <p:cond delay="indefinite"/>
                      </p:stCondLst>
                      <p:childTnLst>
                        <p:par>
                          <p:cTn id="102" fill="hold" nodeType="withGroup">
                            <p:stCondLst>
                              <p:cond delay="0"/>
                            </p:stCondLst>
                            <p:childTnLst>
                              <p:par>
                                <p:cTn id="103" presetID="8" presetClass="entr" presetSubtype="32" fill="hold" grpId="0" nodeType="clickEffect">
                                  <p:stCondLst>
                                    <p:cond delay="0"/>
                                  </p:stCondLst>
                                  <p:childTnLst>
                                    <p:set>
                                      <p:cBhvr>
                                        <p:cTn id="104" dur="1" fill="hold">
                                          <p:stCondLst>
                                            <p:cond delay="0"/>
                                          </p:stCondLst>
                                        </p:cTn>
                                        <p:tgtEl>
                                          <p:spTgt spid="146452"/>
                                        </p:tgtEl>
                                        <p:attrNameLst>
                                          <p:attrName>style.visibility</p:attrName>
                                        </p:attrNameLst>
                                      </p:cBhvr>
                                      <p:to>
                                        <p:strVal val="visible"/>
                                      </p:to>
                                    </p:set>
                                    <p:animEffect transition="in" filter="diamond(out)">
                                      <p:cBhvr>
                                        <p:cTn id="105" dur="500"/>
                                        <p:tgtEl>
                                          <p:spTgt spid="146452"/>
                                        </p:tgtEl>
                                      </p:cBhvr>
                                    </p:animEffect>
                                  </p:childTnLst>
                                  <p:subTnLst>
                                    <p:audio>
                                      <p:cMediaNode>
                                        <p:cTn display="0" masterRel="sameClick">
                                          <p:stCondLst>
                                            <p:cond evt="begin" delay="0">
                                              <p:tn val="103"/>
                                            </p:cond>
                                          </p:stCondLst>
                                          <p:endCondLst>
                                            <p:cond evt="onStopAudio" delay="0">
                                              <p:tgtEl>
                                                <p:sldTgt/>
                                              </p:tgtEl>
                                            </p:cond>
                                          </p:endCondLst>
                                        </p:cTn>
                                        <p:tgtEl>
                                          <p:sndTgt r:embed="rId2" name="type.wav"/>
                                        </p:tgtEl>
                                      </p:cMediaNode>
                                    </p:audio>
                                  </p:subTnLst>
                                </p:cTn>
                              </p:par>
                            </p:childTnLst>
                          </p:cTn>
                        </p:par>
                      </p:childTnLst>
                    </p:cTn>
                  </p:par>
                  <p:par>
                    <p:cTn id="106" fill="hold" nodeType="clickPar">
                      <p:stCondLst>
                        <p:cond delay="indefinite"/>
                      </p:stCondLst>
                      <p:childTnLst>
                        <p:par>
                          <p:cTn id="107" fill="hold" nodeType="withGroup">
                            <p:stCondLst>
                              <p:cond delay="0"/>
                            </p:stCondLst>
                            <p:childTnLst>
                              <p:par>
                                <p:cTn id="108" presetID="4" presetClass="entr" presetSubtype="16" fill="hold" grpId="0" nodeType="clickEffect">
                                  <p:stCondLst>
                                    <p:cond delay="0"/>
                                  </p:stCondLst>
                                  <p:childTnLst>
                                    <p:set>
                                      <p:cBhvr>
                                        <p:cTn id="109" dur="1" fill="hold">
                                          <p:stCondLst>
                                            <p:cond delay="0"/>
                                          </p:stCondLst>
                                        </p:cTn>
                                        <p:tgtEl>
                                          <p:spTgt spid="146436"/>
                                        </p:tgtEl>
                                        <p:attrNameLst>
                                          <p:attrName>style.visibility</p:attrName>
                                        </p:attrNameLst>
                                      </p:cBhvr>
                                      <p:to>
                                        <p:strVal val="visible"/>
                                      </p:to>
                                    </p:set>
                                    <p:animEffect transition="in" filter="box(in)">
                                      <p:cBhvr>
                                        <p:cTn id="110" dur="500"/>
                                        <p:tgtEl>
                                          <p:spTgt spid="146436"/>
                                        </p:tgtEl>
                                      </p:cBhvr>
                                    </p:animEffect>
                                  </p:childTnLst>
                                  <p:subTnLst>
                                    <p:audio>
                                      <p:cMediaNode>
                                        <p:cTn display="0" masterRel="sameClick">
                                          <p:stCondLst>
                                            <p:cond evt="begin" delay="0">
                                              <p:tn val="108"/>
                                            </p:cond>
                                          </p:stCondLst>
                                          <p:endCondLst>
                                            <p:cond evt="onStopAudio" delay="0">
                                              <p:tgtEl>
                                                <p:sldTgt/>
                                              </p:tgtEl>
                                            </p:cond>
                                          </p:endCondLst>
                                        </p:cTn>
                                        <p:tgtEl>
                                          <p:sndTgt r:embed="rId2" name="type.wav"/>
                                        </p:tgtEl>
                                      </p:cMediaNode>
                                    </p:audio>
                                  </p:subTnLst>
                                </p:cTn>
                              </p:par>
                            </p:childTnLst>
                          </p:cTn>
                        </p:par>
                        <p:par>
                          <p:cTn id="111" fill="hold" nodeType="afterGroup">
                            <p:stCondLst>
                              <p:cond delay="500"/>
                            </p:stCondLst>
                            <p:childTnLst>
                              <p:par>
                                <p:cTn id="112" presetID="4" presetClass="entr" presetSubtype="16" fill="hold" grpId="0" nodeType="afterEffect">
                                  <p:stCondLst>
                                    <p:cond delay="0"/>
                                  </p:stCondLst>
                                  <p:childTnLst>
                                    <p:set>
                                      <p:cBhvr>
                                        <p:cTn id="113" dur="1" fill="hold">
                                          <p:stCondLst>
                                            <p:cond delay="0"/>
                                          </p:stCondLst>
                                        </p:cTn>
                                        <p:tgtEl>
                                          <p:spTgt spid="146461"/>
                                        </p:tgtEl>
                                        <p:attrNameLst>
                                          <p:attrName>style.visibility</p:attrName>
                                        </p:attrNameLst>
                                      </p:cBhvr>
                                      <p:to>
                                        <p:strVal val="visible"/>
                                      </p:to>
                                    </p:set>
                                    <p:animEffect transition="in" filter="box(in)">
                                      <p:cBhvr>
                                        <p:cTn id="114" dur="500"/>
                                        <p:tgtEl>
                                          <p:spTgt spid="146461"/>
                                        </p:tgtEl>
                                      </p:cBhvr>
                                    </p:animEffect>
                                  </p:childTnLst>
                                  <p:subTnLst>
                                    <p:audio>
                                      <p:cMediaNode>
                                        <p:cTn display="0" masterRel="sameClick">
                                          <p:stCondLst>
                                            <p:cond evt="begin" delay="0">
                                              <p:tn val="112"/>
                                            </p:cond>
                                          </p:stCondLst>
                                          <p:endCondLst>
                                            <p:cond evt="onStopAudio" delay="0">
                                              <p:tgtEl>
                                                <p:sldTgt/>
                                              </p:tgtEl>
                                            </p:cond>
                                          </p:endCondLst>
                                        </p:cTn>
                                        <p:tgtEl>
                                          <p:sndTgt r:embed="rId2" name="type.wav"/>
                                        </p:tgtEl>
                                      </p:cMediaNode>
                                    </p:audio>
                                  </p:subTnLst>
                                </p:cTn>
                              </p:par>
                            </p:childTnLst>
                          </p:cTn>
                        </p:par>
                        <p:par>
                          <p:cTn id="115" fill="hold" nodeType="afterGroup">
                            <p:stCondLst>
                              <p:cond delay="1000"/>
                            </p:stCondLst>
                            <p:childTnLst>
                              <p:par>
                                <p:cTn id="116" presetID="4" presetClass="entr" presetSubtype="16" fill="hold" grpId="0" nodeType="afterEffect">
                                  <p:stCondLst>
                                    <p:cond delay="0"/>
                                  </p:stCondLst>
                                  <p:childTnLst>
                                    <p:set>
                                      <p:cBhvr>
                                        <p:cTn id="117" dur="1" fill="hold">
                                          <p:stCondLst>
                                            <p:cond delay="0"/>
                                          </p:stCondLst>
                                        </p:cTn>
                                        <p:tgtEl>
                                          <p:spTgt spid="146462"/>
                                        </p:tgtEl>
                                        <p:attrNameLst>
                                          <p:attrName>style.visibility</p:attrName>
                                        </p:attrNameLst>
                                      </p:cBhvr>
                                      <p:to>
                                        <p:strVal val="visible"/>
                                      </p:to>
                                    </p:set>
                                    <p:animEffect transition="in" filter="box(in)">
                                      <p:cBhvr>
                                        <p:cTn id="118" dur="500"/>
                                        <p:tgtEl>
                                          <p:spTgt spid="146462"/>
                                        </p:tgtEl>
                                      </p:cBhvr>
                                    </p:animEffect>
                                  </p:childTnLst>
                                  <p:subTnLst>
                                    <p:audio>
                                      <p:cMediaNode>
                                        <p:cTn display="0" masterRel="sameClick">
                                          <p:stCondLst>
                                            <p:cond evt="begin" delay="0">
                                              <p:tn val="116"/>
                                            </p:cond>
                                          </p:stCondLst>
                                          <p:endCondLst>
                                            <p:cond evt="onStopAudio" delay="0">
                                              <p:tgtEl>
                                                <p:sldTgt/>
                                              </p:tgtEl>
                                            </p:cond>
                                          </p:endCondLst>
                                        </p:cTn>
                                        <p:tgtEl>
                                          <p:sndTgt r:embed="rId2" name="type.wav"/>
                                        </p:tgtEl>
                                      </p:cMediaNode>
                                    </p:audio>
                                  </p:subTnLst>
                                </p:cTn>
                              </p:par>
                            </p:childTnLst>
                          </p:cTn>
                        </p:par>
                        <p:par>
                          <p:cTn id="119" fill="hold" nodeType="afterGroup">
                            <p:stCondLst>
                              <p:cond delay="1500"/>
                            </p:stCondLst>
                            <p:childTnLst>
                              <p:par>
                                <p:cTn id="120" presetID="4" presetClass="entr" presetSubtype="16" fill="hold" grpId="0" nodeType="afterEffect">
                                  <p:stCondLst>
                                    <p:cond delay="0"/>
                                  </p:stCondLst>
                                  <p:childTnLst>
                                    <p:set>
                                      <p:cBhvr>
                                        <p:cTn id="121" dur="1" fill="hold">
                                          <p:stCondLst>
                                            <p:cond delay="0"/>
                                          </p:stCondLst>
                                        </p:cTn>
                                        <p:tgtEl>
                                          <p:spTgt spid="146463"/>
                                        </p:tgtEl>
                                        <p:attrNameLst>
                                          <p:attrName>style.visibility</p:attrName>
                                        </p:attrNameLst>
                                      </p:cBhvr>
                                      <p:to>
                                        <p:strVal val="visible"/>
                                      </p:to>
                                    </p:set>
                                    <p:animEffect transition="in" filter="box(in)">
                                      <p:cBhvr>
                                        <p:cTn id="122" dur="500"/>
                                        <p:tgtEl>
                                          <p:spTgt spid="146463"/>
                                        </p:tgtEl>
                                      </p:cBhvr>
                                    </p:animEffect>
                                  </p:childTnLst>
                                  <p:subTnLst>
                                    <p:audio>
                                      <p:cMediaNode>
                                        <p:cTn display="0" masterRel="sameClick">
                                          <p:stCondLst>
                                            <p:cond evt="begin" delay="0">
                                              <p:tn val="120"/>
                                            </p:cond>
                                          </p:stCondLst>
                                          <p:endCondLst>
                                            <p:cond evt="onStopAudio" delay="0">
                                              <p:tgtEl>
                                                <p:sldTgt/>
                                              </p:tgtEl>
                                            </p:cond>
                                          </p:endCondLst>
                                        </p:cTn>
                                        <p:tgtEl>
                                          <p:sndTgt r:embed="rId2" name="type.wav"/>
                                        </p:tgtEl>
                                      </p:cMediaNode>
                                    </p:audio>
                                  </p:subTnLst>
                                </p:cTn>
                              </p:par>
                            </p:childTnLst>
                          </p:cTn>
                        </p:par>
                        <p:par>
                          <p:cTn id="123" fill="hold" nodeType="afterGroup">
                            <p:stCondLst>
                              <p:cond delay="2000"/>
                            </p:stCondLst>
                            <p:childTnLst>
                              <p:par>
                                <p:cTn id="124" presetID="4" presetClass="entr" presetSubtype="16" fill="hold" grpId="0" nodeType="afterEffect">
                                  <p:stCondLst>
                                    <p:cond delay="0"/>
                                  </p:stCondLst>
                                  <p:childTnLst>
                                    <p:set>
                                      <p:cBhvr>
                                        <p:cTn id="125" dur="1" fill="hold">
                                          <p:stCondLst>
                                            <p:cond delay="0"/>
                                          </p:stCondLst>
                                        </p:cTn>
                                        <p:tgtEl>
                                          <p:spTgt spid="146464"/>
                                        </p:tgtEl>
                                        <p:attrNameLst>
                                          <p:attrName>style.visibility</p:attrName>
                                        </p:attrNameLst>
                                      </p:cBhvr>
                                      <p:to>
                                        <p:strVal val="visible"/>
                                      </p:to>
                                    </p:set>
                                    <p:animEffect transition="in" filter="box(in)">
                                      <p:cBhvr>
                                        <p:cTn id="126" dur="500"/>
                                        <p:tgtEl>
                                          <p:spTgt spid="146464"/>
                                        </p:tgtEl>
                                      </p:cBhvr>
                                    </p:animEffect>
                                  </p:childTnLst>
                                  <p:subTnLst>
                                    <p:audio>
                                      <p:cMediaNode>
                                        <p:cTn display="0" masterRel="sameClick">
                                          <p:stCondLst>
                                            <p:cond evt="begin" delay="0">
                                              <p:tn val="124"/>
                                            </p:cond>
                                          </p:stCondLst>
                                          <p:endCondLst>
                                            <p:cond evt="onStopAudio" delay="0">
                                              <p:tgtEl>
                                                <p:sldTgt/>
                                              </p:tgtEl>
                                            </p:cond>
                                          </p:endCondLst>
                                        </p:cTn>
                                        <p:tgtEl>
                                          <p:sndTgt r:embed="rId2" name="type.wav"/>
                                        </p:tgtEl>
                                      </p:cMediaNode>
                                    </p:audio>
                                  </p:subTnLst>
                                </p:cTn>
                              </p:par>
                            </p:childTnLst>
                          </p:cTn>
                        </p:par>
                        <p:par>
                          <p:cTn id="127" fill="hold" nodeType="afterGroup">
                            <p:stCondLst>
                              <p:cond delay="2500"/>
                            </p:stCondLst>
                            <p:childTnLst>
                              <p:par>
                                <p:cTn id="128" presetID="4" presetClass="entr" presetSubtype="16" fill="hold" grpId="0" nodeType="afterEffect">
                                  <p:stCondLst>
                                    <p:cond delay="0"/>
                                  </p:stCondLst>
                                  <p:childTnLst>
                                    <p:set>
                                      <p:cBhvr>
                                        <p:cTn id="129" dur="1" fill="hold">
                                          <p:stCondLst>
                                            <p:cond delay="0"/>
                                          </p:stCondLst>
                                        </p:cTn>
                                        <p:tgtEl>
                                          <p:spTgt spid="146465"/>
                                        </p:tgtEl>
                                        <p:attrNameLst>
                                          <p:attrName>style.visibility</p:attrName>
                                        </p:attrNameLst>
                                      </p:cBhvr>
                                      <p:to>
                                        <p:strVal val="visible"/>
                                      </p:to>
                                    </p:set>
                                    <p:animEffect transition="in" filter="box(in)">
                                      <p:cBhvr>
                                        <p:cTn id="130" dur="500"/>
                                        <p:tgtEl>
                                          <p:spTgt spid="146465"/>
                                        </p:tgtEl>
                                      </p:cBhvr>
                                    </p:animEffect>
                                  </p:childTnLst>
                                  <p:subTnLst>
                                    <p:audio>
                                      <p:cMediaNode>
                                        <p:cTn display="0" masterRel="sameClick">
                                          <p:stCondLst>
                                            <p:cond evt="begin" delay="0">
                                              <p:tn val="128"/>
                                            </p:cond>
                                          </p:stCondLst>
                                          <p:endCondLst>
                                            <p:cond evt="onStopAudio" delay="0">
                                              <p:tgtEl>
                                                <p:sldTgt/>
                                              </p:tgtEl>
                                            </p:cond>
                                          </p:endCondLst>
                                        </p:cTn>
                                        <p:tgtEl>
                                          <p:sndTgt r:embed="rId2" name="type.wav"/>
                                        </p:tgtEl>
                                      </p:cMediaNode>
                                    </p:audio>
                                  </p:subTnLst>
                                </p:cTn>
                              </p:par>
                            </p:childTnLst>
                          </p:cTn>
                        </p:par>
                        <p:par>
                          <p:cTn id="131" fill="hold" nodeType="afterGroup">
                            <p:stCondLst>
                              <p:cond delay="3000"/>
                            </p:stCondLst>
                            <p:childTnLst>
                              <p:par>
                                <p:cTn id="132" presetID="4" presetClass="entr" presetSubtype="16" fill="hold" grpId="0" nodeType="afterEffect">
                                  <p:stCondLst>
                                    <p:cond delay="0"/>
                                  </p:stCondLst>
                                  <p:childTnLst>
                                    <p:set>
                                      <p:cBhvr>
                                        <p:cTn id="133" dur="1" fill="hold">
                                          <p:stCondLst>
                                            <p:cond delay="0"/>
                                          </p:stCondLst>
                                        </p:cTn>
                                        <p:tgtEl>
                                          <p:spTgt spid="146466"/>
                                        </p:tgtEl>
                                        <p:attrNameLst>
                                          <p:attrName>style.visibility</p:attrName>
                                        </p:attrNameLst>
                                      </p:cBhvr>
                                      <p:to>
                                        <p:strVal val="visible"/>
                                      </p:to>
                                    </p:set>
                                    <p:animEffect transition="in" filter="box(in)">
                                      <p:cBhvr>
                                        <p:cTn id="134" dur="500"/>
                                        <p:tgtEl>
                                          <p:spTgt spid="146466"/>
                                        </p:tgtEl>
                                      </p:cBhvr>
                                    </p:animEffect>
                                  </p:childTnLst>
                                  <p:subTnLst>
                                    <p:audio>
                                      <p:cMediaNode>
                                        <p:cTn display="0" masterRel="sameClick">
                                          <p:stCondLst>
                                            <p:cond evt="begin" delay="0">
                                              <p:tn val="132"/>
                                            </p:cond>
                                          </p:stCondLst>
                                          <p:endCondLst>
                                            <p:cond evt="onStopAudio" delay="0">
                                              <p:tgtEl>
                                                <p:sldTgt/>
                                              </p:tgtEl>
                                            </p:cond>
                                          </p:endCondLst>
                                        </p:cTn>
                                        <p:tgtEl>
                                          <p:sndTgt r:embed="rId2" name="type.wav"/>
                                        </p:tgtEl>
                                      </p:cMediaNode>
                                    </p:audio>
                                  </p:subTnLst>
                                </p:cTn>
                              </p:par>
                            </p:childTnLst>
                          </p:cTn>
                        </p:par>
                        <p:par>
                          <p:cTn id="135" fill="hold" nodeType="afterGroup">
                            <p:stCondLst>
                              <p:cond delay="3500"/>
                            </p:stCondLst>
                            <p:childTnLst>
                              <p:par>
                                <p:cTn id="136" presetID="4" presetClass="entr" presetSubtype="16" fill="hold" grpId="0" nodeType="afterEffect">
                                  <p:stCondLst>
                                    <p:cond delay="0"/>
                                  </p:stCondLst>
                                  <p:childTnLst>
                                    <p:set>
                                      <p:cBhvr>
                                        <p:cTn id="137" dur="1" fill="hold">
                                          <p:stCondLst>
                                            <p:cond delay="0"/>
                                          </p:stCondLst>
                                        </p:cTn>
                                        <p:tgtEl>
                                          <p:spTgt spid="146467"/>
                                        </p:tgtEl>
                                        <p:attrNameLst>
                                          <p:attrName>style.visibility</p:attrName>
                                        </p:attrNameLst>
                                      </p:cBhvr>
                                      <p:to>
                                        <p:strVal val="visible"/>
                                      </p:to>
                                    </p:set>
                                    <p:animEffect transition="in" filter="box(in)">
                                      <p:cBhvr>
                                        <p:cTn id="138" dur="500"/>
                                        <p:tgtEl>
                                          <p:spTgt spid="146467"/>
                                        </p:tgtEl>
                                      </p:cBhvr>
                                    </p:animEffect>
                                  </p:childTnLst>
                                  <p:subTnLst>
                                    <p:audio>
                                      <p:cMediaNode>
                                        <p:cTn display="0" masterRel="sameClick">
                                          <p:stCondLst>
                                            <p:cond evt="begin" delay="0">
                                              <p:tn val="136"/>
                                            </p:cond>
                                          </p:stCondLst>
                                          <p:endCondLst>
                                            <p:cond evt="onStopAudio" delay="0">
                                              <p:tgtEl>
                                                <p:sldTgt/>
                                              </p:tgtEl>
                                            </p:cond>
                                          </p:endCondLst>
                                        </p:cTn>
                                        <p:tgtEl>
                                          <p:sndTgt r:embed="rId2" name="type.wav"/>
                                        </p:tgtEl>
                                      </p:cMediaNode>
                                    </p:audio>
                                  </p:subTnLst>
                                </p:cTn>
                              </p:par>
                            </p:childTnLst>
                          </p:cTn>
                        </p:par>
                        <p:par>
                          <p:cTn id="139" fill="hold" nodeType="afterGroup">
                            <p:stCondLst>
                              <p:cond delay="4000"/>
                            </p:stCondLst>
                            <p:childTnLst>
                              <p:par>
                                <p:cTn id="140" presetID="4" presetClass="entr" presetSubtype="16" fill="hold" grpId="0" nodeType="afterEffect">
                                  <p:stCondLst>
                                    <p:cond delay="0"/>
                                  </p:stCondLst>
                                  <p:childTnLst>
                                    <p:set>
                                      <p:cBhvr>
                                        <p:cTn id="141" dur="1" fill="hold">
                                          <p:stCondLst>
                                            <p:cond delay="0"/>
                                          </p:stCondLst>
                                        </p:cTn>
                                        <p:tgtEl>
                                          <p:spTgt spid="146468"/>
                                        </p:tgtEl>
                                        <p:attrNameLst>
                                          <p:attrName>style.visibility</p:attrName>
                                        </p:attrNameLst>
                                      </p:cBhvr>
                                      <p:to>
                                        <p:strVal val="visible"/>
                                      </p:to>
                                    </p:set>
                                    <p:animEffect transition="in" filter="box(in)">
                                      <p:cBhvr>
                                        <p:cTn id="142" dur="500"/>
                                        <p:tgtEl>
                                          <p:spTgt spid="146468"/>
                                        </p:tgtEl>
                                      </p:cBhvr>
                                    </p:animEffect>
                                  </p:childTnLst>
                                  <p:subTnLst>
                                    <p:audio>
                                      <p:cMediaNode>
                                        <p:cTn display="0" masterRel="sameClick">
                                          <p:stCondLst>
                                            <p:cond evt="begin" delay="0">
                                              <p:tn val="140"/>
                                            </p:cond>
                                          </p:stCondLst>
                                          <p:endCondLst>
                                            <p:cond evt="onStopAudio" delay="0">
                                              <p:tgtEl>
                                                <p:sldTgt/>
                                              </p:tgtEl>
                                            </p:cond>
                                          </p:endCondLst>
                                        </p:cTn>
                                        <p:tgtEl>
                                          <p:sndTgt r:embed="rId2" name="type.wav"/>
                                        </p:tgtEl>
                                      </p:cMediaNode>
                                    </p:audio>
                                  </p:subTnLst>
                                </p:cTn>
                              </p:par>
                            </p:childTnLst>
                          </p:cTn>
                        </p:par>
                        <p:par>
                          <p:cTn id="143" fill="hold" nodeType="afterGroup">
                            <p:stCondLst>
                              <p:cond delay="4500"/>
                            </p:stCondLst>
                            <p:childTnLst>
                              <p:par>
                                <p:cTn id="144" presetID="4" presetClass="entr" presetSubtype="16" fill="hold" grpId="0" nodeType="afterEffect">
                                  <p:stCondLst>
                                    <p:cond delay="0"/>
                                  </p:stCondLst>
                                  <p:childTnLst>
                                    <p:set>
                                      <p:cBhvr>
                                        <p:cTn id="145" dur="1" fill="hold">
                                          <p:stCondLst>
                                            <p:cond delay="0"/>
                                          </p:stCondLst>
                                        </p:cTn>
                                        <p:tgtEl>
                                          <p:spTgt spid="146469"/>
                                        </p:tgtEl>
                                        <p:attrNameLst>
                                          <p:attrName>style.visibility</p:attrName>
                                        </p:attrNameLst>
                                      </p:cBhvr>
                                      <p:to>
                                        <p:strVal val="visible"/>
                                      </p:to>
                                    </p:set>
                                    <p:animEffect transition="in" filter="box(in)">
                                      <p:cBhvr>
                                        <p:cTn id="146" dur="500"/>
                                        <p:tgtEl>
                                          <p:spTgt spid="146469"/>
                                        </p:tgtEl>
                                      </p:cBhvr>
                                    </p:animEffect>
                                  </p:childTnLst>
                                  <p:subTnLst>
                                    <p:audio>
                                      <p:cMediaNode>
                                        <p:cTn display="0" masterRel="sameClick">
                                          <p:stCondLst>
                                            <p:cond evt="begin" delay="0">
                                              <p:tn val="144"/>
                                            </p:cond>
                                          </p:stCondLst>
                                          <p:endCondLst>
                                            <p:cond evt="onStopAudio" delay="0">
                                              <p:tgtEl>
                                                <p:sldTgt/>
                                              </p:tgtEl>
                                            </p:cond>
                                          </p:endCondLst>
                                        </p:cTn>
                                        <p:tgtEl>
                                          <p:sndTgt r:embed="rId2" name="type.wav"/>
                                        </p:tgtEl>
                                      </p:cMediaNode>
                                    </p:audio>
                                  </p:subTnLst>
                                </p:cTn>
                              </p:par>
                            </p:childTnLst>
                          </p:cTn>
                        </p:par>
                        <p:par>
                          <p:cTn id="147" fill="hold" nodeType="afterGroup">
                            <p:stCondLst>
                              <p:cond delay="5000"/>
                            </p:stCondLst>
                            <p:childTnLst>
                              <p:par>
                                <p:cTn id="148" presetID="4" presetClass="entr" presetSubtype="16" fill="hold" grpId="0" nodeType="afterEffect">
                                  <p:stCondLst>
                                    <p:cond delay="0"/>
                                  </p:stCondLst>
                                  <p:childTnLst>
                                    <p:set>
                                      <p:cBhvr>
                                        <p:cTn id="149" dur="1" fill="hold">
                                          <p:stCondLst>
                                            <p:cond delay="0"/>
                                          </p:stCondLst>
                                        </p:cTn>
                                        <p:tgtEl>
                                          <p:spTgt spid="146435"/>
                                        </p:tgtEl>
                                        <p:attrNameLst>
                                          <p:attrName>style.visibility</p:attrName>
                                        </p:attrNameLst>
                                      </p:cBhvr>
                                      <p:to>
                                        <p:strVal val="visible"/>
                                      </p:to>
                                    </p:set>
                                    <p:animEffect transition="in" filter="box(in)">
                                      <p:cBhvr>
                                        <p:cTn id="150" dur="500"/>
                                        <p:tgtEl>
                                          <p:spTgt spid="146435"/>
                                        </p:tgtEl>
                                      </p:cBhvr>
                                    </p:animEffect>
                                  </p:childTnLst>
                                  <p:subTnLst>
                                    <p:audio>
                                      <p:cMediaNode>
                                        <p:cTn display="0" masterRel="sameClick">
                                          <p:stCondLst>
                                            <p:cond evt="begin" delay="0">
                                              <p:tn val="148"/>
                                            </p:cond>
                                          </p:stCondLst>
                                          <p:endCondLst>
                                            <p:cond evt="onStopAudio" delay="0">
                                              <p:tgtEl>
                                                <p:sldTgt/>
                                              </p:tgtEl>
                                            </p:cond>
                                          </p:endCondLst>
                                        </p:cTn>
                                        <p:tgtEl>
                                          <p:sndTgt r:embed="rId2" name="type.wav"/>
                                        </p:tgtEl>
                                      </p:cMediaNode>
                                    </p:audio>
                                  </p:subTnLst>
                                </p:cTn>
                              </p:par>
                            </p:childTnLst>
                          </p:cTn>
                        </p:par>
                        <p:par>
                          <p:cTn id="151" fill="hold" nodeType="afterGroup">
                            <p:stCondLst>
                              <p:cond delay="5500"/>
                            </p:stCondLst>
                            <p:childTnLst>
                              <p:par>
                                <p:cTn id="152" presetID="4" presetClass="entr" presetSubtype="16" fill="hold" grpId="0" nodeType="afterEffect">
                                  <p:stCondLst>
                                    <p:cond delay="0"/>
                                  </p:stCondLst>
                                  <p:childTnLst>
                                    <p:set>
                                      <p:cBhvr>
                                        <p:cTn id="153" dur="1" fill="hold">
                                          <p:stCondLst>
                                            <p:cond delay="0"/>
                                          </p:stCondLst>
                                        </p:cTn>
                                        <p:tgtEl>
                                          <p:spTgt spid="146453"/>
                                        </p:tgtEl>
                                        <p:attrNameLst>
                                          <p:attrName>style.visibility</p:attrName>
                                        </p:attrNameLst>
                                      </p:cBhvr>
                                      <p:to>
                                        <p:strVal val="visible"/>
                                      </p:to>
                                    </p:set>
                                    <p:animEffect transition="in" filter="box(in)">
                                      <p:cBhvr>
                                        <p:cTn id="154" dur="500"/>
                                        <p:tgtEl>
                                          <p:spTgt spid="146453"/>
                                        </p:tgtEl>
                                      </p:cBhvr>
                                    </p:animEffect>
                                  </p:childTnLst>
                                  <p:subTnLst>
                                    <p:audio>
                                      <p:cMediaNode>
                                        <p:cTn display="0" masterRel="sameClick">
                                          <p:stCondLst>
                                            <p:cond evt="begin" delay="0">
                                              <p:tn val="152"/>
                                            </p:cond>
                                          </p:stCondLst>
                                          <p:endCondLst>
                                            <p:cond evt="onStopAudio" delay="0">
                                              <p:tgtEl>
                                                <p:sldTgt/>
                                              </p:tgtEl>
                                            </p:cond>
                                          </p:endCondLst>
                                        </p:cTn>
                                        <p:tgtEl>
                                          <p:sndTgt r:embed="rId2" name="type.wav"/>
                                        </p:tgtEl>
                                      </p:cMediaNode>
                                    </p:audio>
                                  </p:subTnLst>
                                </p:cTn>
                              </p:par>
                            </p:childTnLst>
                          </p:cTn>
                        </p:par>
                        <p:par>
                          <p:cTn id="155" fill="hold" nodeType="afterGroup">
                            <p:stCondLst>
                              <p:cond delay="6000"/>
                            </p:stCondLst>
                            <p:childTnLst>
                              <p:par>
                                <p:cTn id="156" presetID="4" presetClass="entr" presetSubtype="16" fill="hold" grpId="0" nodeType="afterEffect">
                                  <p:stCondLst>
                                    <p:cond delay="0"/>
                                  </p:stCondLst>
                                  <p:childTnLst>
                                    <p:set>
                                      <p:cBhvr>
                                        <p:cTn id="157" dur="1" fill="hold">
                                          <p:stCondLst>
                                            <p:cond delay="0"/>
                                          </p:stCondLst>
                                        </p:cTn>
                                        <p:tgtEl>
                                          <p:spTgt spid="146454"/>
                                        </p:tgtEl>
                                        <p:attrNameLst>
                                          <p:attrName>style.visibility</p:attrName>
                                        </p:attrNameLst>
                                      </p:cBhvr>
                                      <p:to>
                                        <p:strVal val="visible"/>
                                      </p:to>
                                    </p:set>
                                    <p:animEffect transition="in" filter="box(in)">
                                      <p:cBhvr>
                                        <p:cTn id="158" dur="500"/>
                                        <p:tgtEl>
                                          <p:spTgt spid="146454"/>
                                        </p:tgtEl>
                                      </p:cBhvr>
                                    </p:animEffect>
                                  </p:childTnLst>
                                  <p:subTnLst>
                                    <p:audio>
                                      <p:cMediaNode>
                                        <p:cTn display="0" masterRel="sameClick">
                                          <p:stCondLst>
                                            <p:cond evt="begin" delay="0">
                                              <p:tn val="156"/>
                                            </p:cond>
                                          </p:stCondLst>
                                          <p:endCondLst>
                                            <p:cond evt="onStopAudio" delay="0">
                                              <p:tgtEl>
                                                <p:sldTgt/>
                                              </p:tgtEl>
                                            </p:cond>
                                          </p:endCondLst>
                                        </p:cTn>
                                        <p:tgtEl>
                                          <p:sndTgt r:embed="rId2" name="type.wav"/>
                                        </p:tgtEl>
                                      </p:cMediaNode>
                                    </p:audio>
                                  </p:subTnLst>
                                </p:cTn>
                              </p:par>
                            </p:childTnLst>
                          </p:cTn>
                        </p:par>
                        <p:par>
                          <p:cTn id="159" fill="hold" nodeType="afterGroup">
                            <p:stCondLst>
                              <p:cond delay="6500"/>
                            </p:stCondLst>
                            <p:childTnLst>
                              <p:par>
                                <p:cTn id="160" presetID="4" presetClass="entr" presetSubtype="16" fill="hold" grpId="0" nodeType="afterEffect">
                                  <p:stCondLst>
                                    <p:cond delay="0"/>
                                  </p:stCondLst>
                                  <p:childTnLst>
                                    <p:set>
                                      <p:cBhvr>
                                        <p:cTn id="161" dur="1" fill="hold">
                                          <p:stCondLst>
                                            <p:cond delay="0"/>
                                          </p:stCondLst>
                                        </p:cTn>
                                        <p:tgtEl>
                                          <p:spTgt spid="146455"/>
                                        </p:tgtEl>
                                        <p:attrNameLst>
                                          <p:attrName>style.visibility</p:attrName>
                                        </p:attrNameLst>
                                      </p:cBhvr>
                                      <p:to>
                                        <p:strVal val="visible"/>
                                      </p:to>
                                    </p:set>
                                    <p:animEffect transition="in" filter="box(in)">
                                      <p:cBhvr>
                                        <p:cTn id="162" dur="500"/>
                                        <p:tgtEl>
                                          <p:spTgt spid="146455"/>
                                        </p:tgtEl>
                                      </p:cBhvr>
                                    </p:animEffect>
                                  </p:childTnLst>
                                  <p:subTnLst>
                                    <p:audio>
                                      <p:cMediaNode>
                                        <p:cTn display="0" masterRel="sameClick">
                                          <p:stCondLst>
                                            <p:cond evt="begin" delay="0">
                                              <p:tn val="160"/>
                                            </p:cond>
                                          </p:stCondLst>
                                          <p:endCondLst>
                                            <p:cond evt="onStopAudio" delay="0">
                                              <p:tgtEl>
                                                <p:sldTgt/>
                                              </p:tgtEl>
                                            </p:cond>
                                          </p:endCondLst>
                                        </p:cTn>
                                        <p:tgtEl>
                                          <p:sndTgt r:embed="rId2" name="type.wav"/>
                                        </p:tgtEl>
                                      </p:cMediaNode>
                                    </p:audio>
                                  </p:subTnLst>
                                </p:cTn>
                              </p:par>
                            </p:childTnLst>
                          </p:cTn>
                        </p:par>
                        <p:par>
                          <p:cTn id="163" fill="hold" nodeType="afterGroup">
                            <p:stCondLst>
                              <p:cond delay="7000"/>
                            </p:stCondLst>
                            <p:childTnLst>
                              <p:par>
                                <p:cTn id="164" presetID="4" presetClass="entr" presetSubtype="16" fill="hold" grpId="0" nodeType="afterEffect">
                                  <p:stCondLst>
                                    <p:cond delay="0"/>
                                  </p:stCondLst>
                                  <p:childTnLst>
                                    <p:set>
                                      <p:cBhvr>
                                        <p:cTn id="165" dur="1" fill="hold">
                                          <p:stCondLst>
                                            <p:cond delay="0"/>
                                          </p:stCondLst>
                                        </p:cTn>
                                        <p:tgtEl>
                                          <p:spTgt spid="146456"/>
                                        </p:tgtEl>
                                        <p:attrNameLst>
                                          <p:attrName>style.visibility</p:attrName>
                                        </p:attrNameLst>
                                      </p:cBhvr>
                                      <p:to>
                                        <p:strVal val="visible"/>
                                      </p:to>
                                    </p:set>
                                    <p:animEffect transition="in" filter="box(in)">
                                      <p:cBhvr>
                                        <p:cTn id="166" dur="500"/>
                                        <p:tgtEl>
                                          <p:spTgt spid="146456"/>
                                        </p:tgtEl>
                                      </p:cBhvr>
                                    </p:animEffect>
                                  </p:childTnLst>
                                  <p:subTnLst>
                                    <p:audio>
                                      <p:cMediaNode>
                                        <p:cTn display="0" masterRel="sameClick">
                                          <p:stCondLst>
                                            <p:cond evt="begin" delay="0">
                                              <p:tn val="164"/>
                                            </p:cond>
                                          </p:stCondLst>
                                          <p:endCondLst>
                                            <p:cond evt="onStopAudio" delay="0">
                                              <p:tgtEl>
                                                <p:sldTgt/>
                                              </p:tgtEl>
                                            </p:cond>
                                          </p:endCondLst>
                                        </p:cTn>
                                        <p:tgtEl>
                                          <p:sndTgt r:embed="rId2" name="type.wav"/>
                                        </p:tgtEl>
                                      </p:cMediaNode>
                                    </p:audio>
                                  </p:subTnLst>
                                </p:cTn>
                              </p:par>
                            </p:childTnLst>
                          </p:cTn>
                        </p:par>
                        <p:par>
                          <p:cTn id="167" fill="hold" nodeType="afterGroup">
                            <p:stCondLst>
                              <p:cond delay="7500"/>
                            </p:stCondLst>
                            <p:childTnLst>
                              <p:par>
                                <p:cTn id="168" presetID="4" presetClass="entr" presetSubtype="16" fill="hold" grpId="0" nodeType="afterEffect">
                                  <p:stCondLst>
                                    <p:cond delay="0"/>
                                  </p:stCondLst>
                                  <p:childTnLst>
                                    <p:set>
                                      <p:cBhvr>
                                        <p:cTn id="169" dur="1" fill="hold">
                                          <p:stCondLst>
                                            <p:cond delay="0"/>
                                          </p:stCondLst>
                                        </p:cTn>
                                        <p:tgtEl>
                                          <p:spTgt spid="146457"/>
                                        </p:tgtEl>
                                        <p:attrNameLst>
                                          <p:attrName>style.visibility</p:attrName>
                                        </p:attrNameLst>
                                      </p:cBhvr>
                                      <p:to>
                                        <p:strVal val="visible"/>
                                      </p:to>
                                    </p:set>
                                    <p:animEffect transition="in" filter="box(in)">
                                      <p:cBhvr>
                                        <p:cTn id="170" dur="500"/>
                                        <p:tgtEl>
                                          <p:spTgt spid="146457"/>
                                        </p:tgtEl>
                                      </p:cBhvr>
                                    </p:animEffect>
                                  </p:childTnLst>
                                  <p:subTnLst>
                                    <p:audio>
                                      <p:cMediaNode>
                                        <p:cTn display="0" masterRel="sameClick">
                                          <p:stCondLst>
                                            <p:cond evt="begin" delay="0">
                                              <p:tn val="168"/>
                                            </p:cond>
                                          </p:stCondLst>
                                          <p:endCondLst>
                                            <p:cond evt="onStopAudio" delay="0">
                                              <p:tgtEl>
                                                <p:sldTgt/>
                                              </p:tgtEl>
                                            </p:cond>
                                          </p:endCondLst>
                                        </p:cTn>
                                        <p:tgtEl>
                                          <p:sndTgt r:embed="rId2" name="type.wav"/>
                                        </p:tgtEl>
                                      </p:cMediaNode>
                                    </p:audio>
                                  </p:subTnLst>
                                </p:cTn>
                              </p:par>
                            </p:childTnLst>
                          </p:cTn>
                        </p:par>
                        <p:par>
                          <p:cTn id="171" fill="hold" nodeType="afterGroup">
                            <p:stCondLst>
                              <p:cond delay="8000"/>
                            </p:stCondLst>
                            <p:childTnLst>
                              <p:par>
                                <p:cTn id="172" presetID="4" presetClass="entr" presetSubtype="16" fill="hold" grpId="0" nodeType="afterEffect">
                                  <p:stCondLst>
                                    <p:cond delay="0"/>
                                  </p:stCondLst>
                                  <p:childTnLst>
                                    <p:set>
                                      <p:cBhvr>
                                        <p:cTn id="173" dur="1" fill="hold">
                                          <p:stCondLst>
                                            <p:cond delay="0"/>
                                          </p:stCondLst>
                                        </p:cTn>
                                        <p:tgtEl>
                                          <p:spTgt spid="146458"/>
                                        </p:tgtEl>
                                        <p:attrNameLst>
                                          <p:attrName>style.visibility</p:attrName>
                                        </p:attrNameLst>
                                      </p:cBhvr>
                                      <p:to>
                                        <p:strVal val="visible"/>
                                      </p:to>
                                    </p:set>
                                    <p:animEffect transition="in" filter="box(in)">
                                      <p:cBhvr>
                                        <p:cTn id="174" dur="500"/>
                                        <p:tgtEl>
                                          <p:spTgt spid="146458"/>
                                        </p:tgtEl>
                                      </p:cBhvr>
                                    </p:animEffect>
                                  </p:childTnLst>
                                  <p:subTnLst>
                                    <p:audio>
                                      <p:cMediaNode>
                                        <p:cTn display="0" masterRel="sameClick">
                                          <p:stCondLst>
                                            <p:cond evt="begin" delay="0">
                                              <p:tn val="172"/>
                                            </p:cond>
                                          </p:stCondLst>
                                          <p:endCondLst>
                                            <p:cond evt="onStopAudio" delay="0">
                                              <p:tgtEl>
                                                <p:sldTgt/>
                                              </p:tgtEl>
                                            </p:cond>
                                          </p:endCondLst>
                                        </p:cTn>
                                        <p:tgtEl>
                                          <p:sndTgt r:embed="rId2" name="type.wav"/>
                                        </p:tgtEl>
                                      </p:cMediaNode>
                                    </p:audio>
                                  </p:subTnLst>
                                </p:cTn>
                              </p:par>
                            </p:childTnLst>
                          </p:cTn>
                        </p:par>
                        <p:par>
                          <p:cTn id="175" fill="hold" nodeType="afterGroup">
                            <p:stCondLst>
                              <p:cond delay="8500"/>
                            </p:stCondLst>
                            <p:childTnLst>
                              <p:par>
                                <p:cTn id="176" presetID="4" presetClass="entr" presetSubtype="16" fill="hold" grpId="0" nodeType="afterEffect">
                                  <p:stCondLst>
                                    <p:cond delay="0"/>
                                  </p:stCondLst>
                                  <p:childTnLst>
                                    <p:set>
                                      <p:cBhvr>
                                        <p:cTn id="177" dur="1" fill="hold">
                                          <p:stCondLst>
                                            <p:cond delay="0"/>
                                          </p:stCondLst>
                                        </p:cTn>
                                        <p:tgtEl>
                                          <p:spTgt spid="146459"/>
                                        </p:tgtEl>
                                        <p:attrNameLst>
                                          <p:attrName>style.visibility</p:attrName>
                                        </p:attrNameLst>
                                      </p:cBhvr>
                                      <p:to>
                                        <p:strVal val="visible"/>
                                      </p:to>
                                    </p:set>
                                    <p:animEffect transition="in" filter="box(in)">
                                      <p:cBhvr>
                                        <p:cTn id="178" dur="500"/>
                                        <p:tgtEl>
                                          <p:spTgt spid="146459"/>
                                        </p:tgtEl>
                                      </p:cBhvr>
                                    </p:animEffect>
                                  </p:childTnLst>
                                  <p:subTnLst>
                                    <p:audio>
                                      <p:cMediaNode>
                                        <p:cTn display="0" masterRel="sameClick">
                                          <p:stCondLst>
                                            <p:cond evt="begin" delay="0">
                                              <p:tn val="176"/>
                                            </p:cond>
                                          </p:stCondLst>
                                          <p:endCondLst>
                                            <p:cond evt="onStopAudio" delay="0">
                                              <p:tgtEl>
                                                <p:sldTgt/>
                                              </p:tgtEl>
                                            </p:cond>
                                          </p:endCondLst>
                                        </p:cTn>
                                        <p:tgtEl>
                                          <p:sndTgt r:embed="rId2" name="type.wav"/>
                                        </p:tgtEl>
                                      </p:cMediaNode>
                                    </p:audio>
                                  </p:subTnLst>
                                </p:cTn>
                              </p:par>
                            </p:childTnLst>
                          </p:cTn>
                        </p:par>
                        <p:par>
                          <p:cTn id="179" fill="hold" nodeType="afterGroup">
                            <p:stCondLst>
                              <p:cond delay="9000"/>
                            </p:stCondLst>
                            <p:childTnLst>
                              <p:par>
                                <p:cTn id="180" presetID="4" presetClass="entr" presetSubtype="16" fill="hold" grpId="0" nodeType="afterEffect">
                                  <p:stCondLst>
                                    <p:cond delay="0"/>
                                  </p:stCondLst>
                                  <p:childTnLst>
                                    <p:set>
                                      <p:cBhvr>
                                        <p:cTn id="181" dur="1" fill="hold">
                                          <p:stCondLst>
                                            <p:cond delay="0"/>
                                          </p:stCondLst>
                                        </p:cTn>
                                        <p:tgtEl>
                                          <p:spTgt spid="146460"/>
                                        </p:tgtEl>
                                        <p:attrNameLst>
                                          <p:attrName>style.visibility</p:attrName>
                                        </p:attrNameLst>
                                      </p:cBhvr>
                                      <p:to>
                                        <p:strVal val="visible"/>
                                      </p:to>
                                    </p:set>
                                    <p:animEffect transition="in" filter="box(in)">
                                      <p:cBhvr>
                                        <p:cTn id="182" dur="500"/>
                                        <p:tgtEl>
                                          <p:spTgt spid="146460"/>
                                        </p:tgtEl>
                                      </p:cBhvr>
                                    </p:animEffect>
                                  </p:childTnLst>
                                  <p:subTnLst>
                                    <p:audio>
                                      <p:cMediaNode>
                                        <p:cTn display="0" masterRel="sameClick">
                                          <p:stCondLst>
                                            <p:cond evt="begin" delay="0">
                                              <p:tn val="180"/>
                                            </p:cond>
                                          </p:stCondLst>
                                          <p:endCondLst>
                                            <p:cond evt="onStopAudio" delay="0">
                                              <p:tgtEl>
                                                <p:sldTgt/>
                                              </p:tgtEl>
                                            </p:cond>
                                          </p:endCondLst>
                                        </p:cTn>
                                        <p:tgtEl>
                                          <p:sndTgt r:embed="rId2" name="type.wav"/>
                                        </p:tgtEl>
                                      </p:cMediaNode>
                                    </p:audio>
                                  </p:subTnLst>
                                </p:cTn>
                              </p:par>
                            </p:childTnLst>
                          </p:cTn>
                        </p:par>
                        <p:par>
                          <p:cTn id="183" fill="hold" nodeType="afterGroup">
                            <p:stCondLst>
                              <p:cond delay="9500"/>
                            </p:stCondLst>
                            <p:childTnLst>
                              <p:par>
                                <p:cTn id="184" presetID="4" presetClass="entr" presetSubtype="16" fill="hold" grpId="0" nodeType="afterEffect">
                                  <p:stCondLst>
                                    <p:cond delay="0"/>
                                  </p:stCondLst>
                                  <p:childTnLst>
                                    <p:set>
                                      <p:cBhvr>
                                        <p:cTn id="185" dur="1" fill="hold">
                                          <p:stCondLst>
                                            <p:cond delay="0"/>
                                          </p:stCondLst>
                                        </p:cTn>
                                        <p:tgtEl>
                                          <p:spTgt spid="146470"/>
                                        </p:tgtEl>
                                        <p:attrNameLst>
                                          <p:attrName>style.visibility</p:attrName>
                                        </p:attrNameLst>
                                      </p:cBhvr>
                                      <p:to>
                                        <p:strVal val="visible"/>
                                      </p:to>
                                    </p:set>
                                    <p:animEffect transition="in" filter="box(in)">
                                      <p:cBhvr>
                                        <p:cTn id="186" dur="500"/>
                                        <p:tgtEl>
                                          <p:spTgt spid="146470"/>
                                        </p:tgtEl>
                                      </p:cBhvr>
                                    </p:animEffect>
                                  </p:childTnLst>
                                  <p:subTnLst>
                                    <p:audio>
                                      <p:cMediaNode>
                                        <p:cTn display="0" masterRel="sameClick">
                                          <p:stCondLst>
                                            <p:cond evt="begin" delay="0">
                                              <p:tn val="184"/>
                                            </p:cond>
                                          </p:stCondLst>
                                          <p:endCondLst>
                                            <p:cond evt="onStopAudio" delay="0">
                                              <p:tgtEl>
                                                <p:sldTgt/>
                                              </p:tgtEl>
                                            </p:cond>
                                          </p:endCondLst>
                                        </p:cTn>
                                        <p:tgtEl>
                                          <p:sndTgt r:embed="rId2" name="type.wav"/>
                                        </p:tgtEl>
                                      </p:cMediaNode>
                                    </p:audio>
                                  </p:subTnLst>
                                </p:cTn>
                              </p:par>
                            </p:childTnLst>
                          </p:cTn>
                        </p:par>
                        <p:par>
                          <p:cTn id="187" fill="hold" nodeType="afterGroup">
                            <p:stCondLst>
                              <p:cond delay="10000"/>
                            </p:stCondLst>
                            <p:childTnLst>
                              <p:par>
                                <p:cTn id="188" presetID="4" presetClass="entr" presetSubtype="16" fill="hold" grpId="0" nodeType="afterEffect">
                                  <p:stCondLst>
                                    <p:cond delay="0"/>
                                  </p:stCondLst>
                                  <p:childTnLst>
                                    <p:set>
                                      <p:cBhvr>
                                        <p:cTn id="189" dur="1" fill="hold">
                                          <p:stCondLst>
                                            <p:cond delay="0"/>
                                          </p:stCondLst>
                                        </p:cTn>
                                        <p:tgtEl>
                                          <p:spTgt spid="146471"/>
                                        </p:tgtEl>
                                        <p:attrNameLst>
                                          <p:attrName>style.visibility</p:attrName>
                                        </p:attrNameLst>
                                      </p:cBhvr>
                                      <p:to>
                                        <p:strVal val="visible"/>
                                      </p:to>
                                    </p:set>
                                    <p:animEffect transition="in" filter="box(in)">
                                      <p:cBhvr>
                                        <p:cTn id="190" dur="500"/>
                                        <p:tgtEl>
                                          <p:spTgt spid="146471"/>
                                        </p:tgtEl>
                                      </p:cBhvr>
                                    </p:animEffect>
                                  </p:childTnLst>
                                  <p:subTnLst>
                                    <p:audio>
                                      <p:cMediaNode>
                                        <p:cTn display="0" masterRel="sameClick">
                                          <p:stCondLst>
                                            <p:cond evt="begin" delay="0">
                                              <p:tn val="188"/>
                                            </p:cond>
                                          </p:stCondLst>
                                          <p:endCondLst>
                                            <p:cond evt="onStopAudio" delay="0">
                                              <p:tgtEl>
                                                <p:sldTgt/>
                                              </p:tgtEl>
                                            </p:cond>
                                          </p:endCondLst>
                                        </p:cTn>
                                        <p:tgtEl>
                                          <p:sndTgt r:embed="rId2" name="type.wav"/>
                                        </p:tgtEl>
                                      </p:cMediaNode>
                                    </p:audio>
                                  </p:subTnLst>
                                </p:cTn>
                              </p:par>
                            </p:childTnLst>
                          </p:cTn>
                        </p:par>
                        <p:par>
                          <p:cTn id="191" fill="hold" nodeType="afterGroup">
                            <p:stCondLst>
                              <p:cond delay="10500"/>
                            </p:stCondLst>
                            <p:childTnLst>
                              <p:par>
                                <p:cTn id="192" presetID="2" presetClass="entr" presetSubtype="8" fill="hold" grpId="0" nodeType="afterEffect">
                                  <p:stCondLst>
                                    <p:cond delay="0"/>
                                  </p:stCondLst>
                                  <p:childTnLst>
                                    <p:set>
                                      <p:cBhvr>
                                        <p:cTn id="193" dur="1" fill="hold">
                                          <p:stCondLst>
                                            <p:cond delay="0"/>
                                          </p:stCondLst>
                                        </p:cTn>
                                        <p:tgtEl>
                                          <p:spTgt spid="146484"/>
                                        </p:tgtEl>
                                        <p:attrNameLst>
                                          <p:attrName>style.visibility</p:attrName>
                                        </p:attrNameLst>
                                      </p:cBhvr>
                                      <p:to>
                                        <p:strVal val="visible"/>
                                      </p:to>
                                    </p:set>
                                    <p:anim calcmode="lin" valueType="num">
                                      <p:cBhvr additive="base">
                                        <p:cTn id="194" dur="500" fill="hold"/>
                                        <p:tgtEl>
                                          <p:spTgt spid="146484"/>
                                        </p:tgtEl>
                                        <p:attrNameLst>
                                          <p:attrName>ppt_x</p:attrName>
                                        </p:attrNameLst>
                                      </p:cBhvr>
                                      <p:tavLst>
                                        <p:tav tm="0">
                                          <p:val>
                                            <p:strVal val="0-#ppt_w/2"/>
                                          </p:val>
                                        </p:tav>
                                        <p:tav tm="100000">
                                          <p:val>
                                            <p:strVal val="#ppt_x"/>
                                          </p:val>
                                        </p:tav>
                                      </p:tavLst>
                                    </p:anim>
                                    <p:anim calcmode="lin" valueType="num">
                                      <p:cBhvr additive="base">
                                        <p:cTn id="195" dur="500" fill="hold"/>
                                        <p:tgtEl>
                                          <p:spTgt spid="14648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2"/>
                                            </p:cond>
                                          </p:stCondLst>
                                          <p:endCondLst>
                                            <p:cond evt="onStopAudio" delay="0">
                                              <p:tgtEl>
                                                <p:sldTgt/>
                                              </p:tgtEl>
                                            </p:cond>
                                          </p:endCondLst>
                                        </p:cTn>
                                        <p:tgtEl>
                                          <p:sndTgt r:embed="rId2" name="type.wav"/>
                                        </p:tgtEl>
                                      </p:cMediaNode>
                                    </p:audio>
                                  </p:subTnLst>
                                </p:cTn>
                              </p:par>
                            </p:childTnLst>
                          </p:cTn>
                        </p:par>
                        <p:par>
                          <p:cTn id="196" fill="hold" nodeType="afterGroup">
                            <p:stCondLst>
                              <p:cond delay="11000"/>
                            </p:stCondLst>
                            <p:childTnLst>
                              <p:par>
                                <p:cTn id="197" presetID="2" presetClass="entr" presetSubtype="2" fill="hold" grpId="0" nodeType="afterEffect">
                                  <p:stCondLst>
                                    <p:cond delay="0"/>
                                  </p:stCondLst>
                                  <p:childTnLst>
                                    <p:set>
                                      <p:cBhvr>
                                        <p:cTn id="198" dur="1" fill="hold">
                                          <p:stCondLst>
                                            <p:cond delay="0"/>
                                          </p:stCondLst>
                                        </p:cTn>
                                        <p:tgtEl>
                                          <p:spTgt spid="146485"/>
                                        </p:tgtEl>
                                        <p:attrNameLst>
                                          <p:attrName>style.visibility</p:attrName>
                                        </p:attrNameLst>
                                      </p:cBhvr>
                                      <p:to>
                                        <p:strVal val="visible"/>
                                      </p:to>
                                    </p:set>
                                    <p:anim calcmode="lin" valueType="num">
                                      <p:cBhvr additive="base">
                                        <p:cTn id="199" dur="500" fill="hold"/>
                                        <p:tgtEl>
                                          <p:spTgt spid="146485"/>
                                        </p:tgtEl>
                                        <p:attrNameLst>
                                          <p:attrName>ppt_x</p:attrName>
                                        </p:attrNameLst>
                                      </p:cBhvr>
                                      <p:tavLst>
                                        <p:tav tm="0">
                                          <p:val>
                                            <p:strVal val="1+#ppt_w/2"/>
                                          </p:val>
                                        </p:tav>
                                        <p:tav tm="100000">
                                          <p:val>
                                            <p:strVal val="#ppt_x"/>
                                          </p:val>
                                        </p:tav>
                                      </p:tavLst>
                                    </p:anim>
                                    <p:anim calcmode="lin" valueType="num">
                                      <p:cBhvr additive="base">
                                        <p:cTn id="200" dur="500" fill="hold"/>
                                        <p:tgtEl>
                                          <p:spTgt spid="14648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7"/>
                                            </p:cond>
                                          </p:stCondLst>
                                          <p:endCondLst>
                                            <p:cond evt="onStopAudio" delay="0">
                                              <p:tgtEl>
                                                <p:sldTgt/>
                                              </p:tgtEl>
                                            </p:cond>
                                          </p:endCondLst>
                                        </p:cTn>
                                        <p:tgtEl>
                                          <p:sndTgt r:embed="rId2" name="type.wav"/>
                                        </p:tgtEl>
                                      </p:cMediaNode>
                                    </p:audio>
                                  </p:subTnLst>
                                </p:cTn>
                              </p:par>
                            </p:childTnLst>
                          </p:cTn>
                        </p:par>
                        <p:par>
                          <p:cTn id="201" fill="hold" nodeType="afterGroup">
                            <p:stCondLst>
                              <p:cond delay="11500"/>
                            </p:stCondLst>
                            <p:childTnLst>
                              <p:par>
                                <p:cTn id="202" presetID="2" presetClass="entr" presetSubtype="2" fill="hold" grpId="0" nodeType="afterEffect">
                                  <p:stCondLst>
                                    <p:cond delay="0"/>
                                  </p:stCondLst>
                                  <p:childTnLst>
                                    <p:set>
                                      <p:cBhvr>
                                        <p:cTn id="203" dur="1" fill="hold">
                                          <p:stCondLst>
                                            <p:cond delay="0"/>
                                          </p:stCondLst>
                                        </p:cTn>
                                        <p:tgtEl>
                                          <p:spTgt spid="146483"/>
                                        </p:tgtEl>
                                        <p:attrNameLst>
                                          <p:attrName>style.visibility</p:attrName>
                                        </p:attrNameLst>
                                      </p:cBhvr>
                                      <p:to>
                                        <p:strVal val="visible"/>
                                      </p:to>
                                    </p:set>
                                    <p:anim calcmode="lin" valueType="num">
                                      <p:cBhvr additive="base">
                                        <p:cTn id="204" dur="500" fill="hold"/>
                                        <p:tgtEl>
                                          <p:spTgt spid="146483"/>
                                        </p:tgtEl>
                                        <p:attrNameLst>
                                          <p:attrName>ppt_x</p:attrName>
                                        </p:attrNameLst>
                                      </p:cBhvr>
                                      <p:tavLst>
                                        <p:tav tm="0">
                                          <p:val>
                                            <p:strVal val="1+#ppt_w/2"/>
                                          </p:val>
                                        </p:tav>
                                        <p:tav tm="100000">
                                          <p:val>
                                            <p:strVal val="#ppt_x"/>
                                          </p:val>
                                        </p:tav>
                                      </p:tavLst>
                                    </p:anim>
                                    <p:anim calcmode="lin" valueType="num">
                                      <p:cBhvr additive="base">
                                        <p:cTn id="205" dur="500" fill="hold"/>
                                        <p:tgtEl>
                                          <p:spTgt spid="14648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02"/>
                                            </p:cond>
                                          </p:stCondLst>
                                          <p:endCondLst>
                                            <p:cond evt="onStopAudio" delay="0">
                                              <p:tgtEl>
                                                <p:sldTgt/>
                                              </p:tgtEl>
                                            </p:cond>
                                          </p:endCondLst>
                                        </p:cTn>
                                        <p:tgtEl>
                                          <p:sndTgt r:embed="rId2" name="type.wav"/>
                                        </p:tgtEl>
                                      </p:cMediaNode>
                                    </p:audio>
                                  </p:subTnLst>
                                </p:cTn>
                              </p:par>
                            </p:childTnLst>
                          </p:cTn>
                        </p:par>
                        <p:par>
                          <p:cTn id="206" fill="hold" nodeType="afterGroup">
                            <p:stCondLst>
                              <p:cond delay="12000"/>
                            </p:stCondLst>
                            <p:childTnLst>
                              <p:par>
                                <p:cTn id="207" presetID="2" presetClass="entr" presetSubtype="8" fill="hold" grpId="0" nodeType="afterEffect">
                                  <p:stCondLst>
                                    <p:cond delay="0"/>
                                  </p:stCondLst>
                                  <p:childTnLst>
                                    <p:set>
                                      <p:cBhvr>
                                        <p:cTn id="208" dur="1" fill="hold">
                                          <p:stCondLst>
                                            <p:cond delay="0"/>
                                          </p:stCondLst>
                                        </p:cTn>
                                        <p:tgtEl>
                                          <p:spTgt spid="146482"/>
                                        </p:tgtEl>
                                        <p:attrNameLst>
                                          <p:attrName>style.visibility</p:attrName>
                                        </p:attrNameLst>
                                      </p:cBhvr>
                                      <p:to>
                                        <p:strVal val="visible"/>
                                      </p:to>
                                    </p:set>
                                    <p:anim calcmode="lin" valueType="num">
                                      <p:cBhvr additive="base">
                                        <p:cTn id="209" dur="500" fill="hold"/>
                                        <p:tgtEl>
                                          <p:spTgt spid="146482"/>
                                        </p:tgtEl>
                                        <p:attrNameLst>
                                          <p:attrName>ppt_x</p:attrName>
                                        </p:attrNameLst>
                                      </p:cBhvr>
                                      <p:tavLst>
                                        <p:tav tm="0">
                                          <p:val>
                                            <p:strVal val="0-#ppt_w/2"/>
                                          </p:val>
                                        </p:tav>
                                        <p:tav tm="100000">
                                          <p:val>
                                            <p:strVal val="#ppt_x"/>
                                          </p:val>
                                        </p:tav>
                                      </p:tavLst>
                                    </p:anim>
                                    <p:anim calcmode="lin" valueType="num">
                                      <p:cBhvr additive="base">
                                        <p:cTn id="210" dur="500" fill="hold"/>
                                        <p:tgtEl>
                                          <p:spTgt spid="14648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07"/>
                                            </p:cond>
                                          </p:stCondLst>
                                          <p:endCondLst>
                                            <p:cond evt="onStopAudio" delay="0">
                                              <p:tgtEl>
                                                <p:sldTgt/>
                                              </p:tgtEl>
                                            </p:cond>
                                          </p:endCondLst>
                                        </p:cTn>
                                        <p:tgtEl>
                                          <p:sndTgt r:embed="rId2" name="type.wav"/>
                                        </p:tgtEl>
                                      </p:cMediaNode>
                                    </p:audio>
                                  </p:subTnLst>
                                </p:cTn>
                              </p:par>
                            </p:childTnLst>
                          </p:cTn>
                        </p:par>
                      </p:childTnLst>
                    </p:cTn>
                  </p:par>
                  <p:par>
                    <p:cTn id="211" fill="hold" nodeType="clickPar">
                      <p:stCondLst>
                        <p:cond delay="indefinite"/>
                      </p:stCondLst>
                      <p:childTnLst>
                        <p:par>
                          <p:cTn id="212" fill="hold" nodeType="withGroup">
                            <p:stCondLst>
                              <p:cond delay="0"/>
                            </p:stCondLst>
                            <p:childTnLst>
                              <p:par>
                                <p:cTn id="213" presetID="8" presetClass="entr" presetSubtype="32" fill="hold" grpId="0" nodeType="clickEffect">
                                  <p:stCondLst>
                                    <p:cond delay="0"/>
                                  </p:stCondLst>
                                  <p:childTnLst>
                                    <p:set>
                                      <p:cBhvr>
                                        <p:cTn id="214" dur="1" fill="hold">
                                          <p:stCondLst>
                                            <p:cond delay="0"/>
                                          </p:stCondLst>
                                        </p:cTn>
                                        <p:tgtEl>
                                          <p:spTgt spid="146473"/>
                                        </p:tgtEl>
                                        <p:attrNameLst>
                                          <p:attrName>style.visibility</p:attrName>
                                        </p:attrNameLst>
                                      </p:cBhvr>
                                      <p:to>
                                        <p:strVal val="visible"/>
                                      </p:to>
                                    </p:set>
                                    <p:animEffect transition="in" filter="diamond(out)">
                                      <p:cBhvr>
                                        <p:cTn id="215" dur="500"/>
                                        <p:tgtEl>
                                          <p:spTgt spid="146473"/>
                                        </p:tgtEl>
                                      </p:cBhvr>
                                    </p:animEffect>
                                  </p:childTnLst>
                                  <p:subTnLst>
                                    <p:audio>
                                      <p:cMediaNode>
                                        <p:cTn display="0" masterRel="sameClick">
                                          <p:stCondLst>
                                            <p:cond evt="begin" delay="0">
                                              <p:tn val="213"/>
                                            </p:cond>
                                          </p:stCondLst>
                                          <p:endCondLst>
                                            <p:cond evt="onStopAudio" delay="0">
                                              <p:tgtEl>
                                                <p:sldTgt/>
                                              </p:tgtEl>
                                            </p:cond>
                                          </p:endCondLst>
                                        </p:cTn>
                                        <p:tgtEl>
                                          <p:sndTgt r:embed="rId2" name="type.wav"/>
                                        </p:tgtEl>
                                      </p:cMediaNode>
                                    </p:audio>
                                  </p:subTnLst>
                                </p:cTn>
                              </p:par>
                            </p:childTnLst>
                          </p:cTn>
                        </p:par>
                        <p:par>
                          <p:cTn id="216" fill="hold" nodeType="afterGroup">
                            <p:stCondLst>
                              <p:cond delay="500"/>
                            </p:stCondLst>
                            <p:childTnLst>
                              <p:par>
                                <p:cTn id="217" presetID="8" presetClass="entr" presetSubtype="32" fill="hold" grpId="0" nodeType="afterEffect">
                                  <p:stCondLst>
                                    <p:cond delay="0"/>
                                  </p:stCondLst>
                                  <p:childTnLst>
                                    <p:set>
                                      <p:cBhvr>
                                        <p:cTn id="218" dur="1" fill="hold">
                                          <p:stCondLst>
                                            <p:cond delay="0"/>
                                          </p:stCondLst>
                                        </p:cTn>
                                        <p:tgtEl>
                                          <p:spTgt spid="146472"/>
                                        </p:tgtEl>
                                        <p:attrNameLst>
                                          <p:attrName>style.visibility</p:attrName>
                                        </p:attrNameLst>
                                      </p:cBhvr>
                                      <p:to>
                                        <p:strVal val="visible"/>
                                      </p:to>
                                    </p:set>
                                    <p:animEffect transition="in" filter="diamond(out)">
                                      <p:cBhvr>
                                        <p:cTn id="219" dur="500"/>
                                        <p:tgtEl>
                                          <p:spTgt spid="146472"/>
                                        </p:tgtEl>
                                      </p:cBhvr>
                                    </p:animEffect>
                                  </p:childTnLst>
                                  <p:subTnLst>
                                    <p:audio>
                                      <p:cMediaNode>
                                        <p:cTn display="0" masterRel="sameClick">
                                          <p:stCondLst>
                                            <p:cond evt="begin" delay="0">
                                              <p:tn val="217"/>
                                            </p:cond>
                                          </p:stCondLst>
                                          <p:endCondLst>
                                            <p:cond evt="onStopAudio" delay="0">
                                              <p:tgtEl>
                                                <p:sldTgt/>
                                              </p:tgtEl>
                                            </p:cond>
                                          </p:endCondLst>
                                        </p:cTn>
                                        <p:tgtEl>
                                          <p:sndTgt r:embed="rId2" name="type.wav"/>
                                        </p:tgtEl>
                                      </p:cMediaNode>
                                    </p:audio>
                                  </p:subTnLst>
                                </p:cTn>
                              </p:par>
                            </p:childTnLst>
                          </p:cTn>
                        </p:par>
                      </p:childTnLst>
                    </p:cTn>
                  </p:par>
                  <p:par>
                    <p:cTn id="220" fill="hold" nodeType="clickPar">
                      <p:stCondLst>
                        <p:cond delay="indefinite"/>
                      </p:stCondLst>
                      <p:childTnLst>
                        <p:par>
                          <p:cTn id="221" fill="hold" nodeType="withGroup">
                            <p:stCondLst>
                              <p:cond delay="0"/>
                            </p:stCondLst>
                            <p:childTnLst>
                              <p:par>
                                <p:cTn id="222" presetID="2" presetClass="entr" presetSubtype="8" fill="hold" grpId="0" nodeType="clickEffect">
                                  <p:stCondLst>
                                    <p:cond delay="0"/>
                                  </p:stCondLst>
                                  <p:childTnLst>
                                    <p:set>
                                      <p:cBhvr>
                                        <p:cTn id="223" dur="1" fill="hold">
                                          <p:stCondLst>
                                            <p:cond delay="0"/>
                                          </p:stCondLst>
                                        </p:cTn>
                                        <p:tgtEl>
                                          <p:spTgt spid="146486"/>
                                        </p:tgtEl>
                                        <p:attrNameLst>
                                          <p:attrName>style.visibility</p:attrName>
                                        </p:attrNameLst>
                                      </p:cBhvr>
                                      <p:to>
                                        <p:strVal val="visible"/>
                                      </p:to>
                                    </p:set>
                                    <p:anim calcmode="lin" valueType="num">
                                      <p:cBhvr additive="base">
                                        <p:cTn id="224" dur="500" fill="hold"/>
                                        <p:tgtEl>
                                          <p:spTgt spid="146486"/>
                                        </p:tgtEl>
                                        <p:attrNameLst>
                                          <p:attrName>ppt_x</p:attrName>
                                        </p:attrNameLst>
                                      </p:cBhvr>
                                      <p:tavLst>
                                        <p:tav tm="0">
                                          <p:val>
                                            <p:strVal val="0-#ppt_w/2"/>
                                          </p:val>
                                        </p:tav>
                                        <p:tav tm="100000">
                                          <p:val>
                                            <p:strVal val="#ppt_x"/>
                                          </p:val>
                                        </p:tav>
                                      </p:tavLst>
                                    </p:anim>
                                    <p:anim calcmode="lin" valueType="num">
                                      <p:cBhvr additive="base">
                                        <p:cTn id="225" dur="500" fill="hold"/>
                                        <p:tgtEl>
                                          <p:spTgt spid="14648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22"/>
                                            </p:cond>
                                          </p:stCondLst>
                                          <p:endCondLst>
                                            <p:cond evt="onStopAudio" delay="0">
                                              <p:tgtEl>
                                                <p:sldTgt/>
                                              </p:tgtEl>
                                            </p:cond>
                                          </p:endCondLst>
                                        </p:cTn>
                                        <p:tgtEl>
                                          <p:sndTgt r:embed="rId2" name="type.wav"/>
                                        </p:tgtEl>
                                      </p:cMediaNode>
                                    </p:audio>
                                  </p:subTnLst>
                                </p:cTn>
                              </p:par>
                            </p:childTnLst>
                          </p:cTn>
                        </p:par>
                        <p:par>
                          <p:cTn id="226" fill="hold" nodeType="afterGroup">
                            <p:stCondLst>
                              <p:cond delay="500"/>
                            </p:stCondLst>
                            <p:childTnLst>
                              <p:par>
                                <p:cTn id="227" presetID="2" presetClass="entr" presetSubtype="2" fill="hold" grpId="0" nodeType="afterEffect">
                                  <p:stCondLst>
                                    <p:cond delay="0"/>
                                  </p:stCondLst>
                                  <p:childTnLst>
                                    <p:set>
                                      <p:cBhvr>
                                        <p:cTn id="228" dur="1" fill="hold">
                                          <p:stCondLst>
                                            <p:cond delay="0"/>
                                          </p:stCondLst>
                                        </p:cTn>
                                        <p:tgtEl>
                                          <p:spTgt spid="146434"/>
                                        </p:tgtEl>
                                        <p:attrNameLst>
                                          <p:attrName>style.visibility</p:attrName>
                                        </p:attrNameLst>
                                      </p:cBhvr>
                                      <p:to>
                                        <p:strVal val="visible"/>
                                      </p:to>
                                    </p:set>
                                    <p:anim calcmode="lin" valueType="num">
                                      <p:cBhvr additive="base">
                                        <p:cTn id="229" dur="500" fill="hold"/>
                                        <p:tgtEl>
                                          <p:spTgt spid="146434"/>
                                        </p:tgtEl>
                                        <p:attrNameLst>
                                          <p:attrName>ppt_x</p:attrName>
                                        </p:attrNameLst>
                                      </p:cBhvr>
                                      <p:tavLst>
                                        <p:tav tm="0">
                                          <p:val>
                                            <p:strVal val="1+#ppt_w/2"/>
                                          </p:val>
                                        </p:tav>
                                        <p:tav tm="100000">
                                          <p:val>
                                            <p:strVal val="#ppt_x"/>
                                          </p:val>
                                        </p:tav>
                                      </p:tavLst>
                                    </p:anim>
                                    <p:anim calcmode="lin" valueType="num">
                                      <p:cBhvr additive="base">
                                        <p:cTn id="230" dur="500" fill="hold"/>
                                        <p:tgtEl>
                                          <p:spTgt spid="14643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27"/>
                                            </p:cond>
                                          </p:stCondLst>
                                          <p:endCondLst>
                                            <p:cond evt="onStopAudio" delay="0">
                                              <p:tgtEl>
                                                <p:sldTgt/>
                                              </p:tgtEl>
                                            </p:cond>
                                          </p:endCondLst>
                                        </p:cTn>
                                        <p:tgtEl>
                                          <p:sndTgt r:embed="rId2" name="type.wav"/>
                                        </p:tgtEl>
                                      </p:cMediaNode>
                                    </p:audio>
                                  </p:subTnLst>
                                </p:cTn>
                              </p:par>
                            </p:childTnLst>
                          </p:cTn>
                        </p:par>
                      </p:childTnLst>
                    </p:cTn>
                  </p:par>
                  <p:par>
                    <p:cTn id="231" fill="hold" nodeType="clickPar">
                      <p:stCondLst>
                        <p:cond delay="indefinite"/>
                      </p:stCondLst>
                      <p:childTnLst>
                        <p:par>
                          <p:cTn id="232" fill="hold" nodeType="withGroup">
                            <p:stCondLst>
                              <p:cond delay="0"/>
                            </p:stCondLst>
                            <p:childTnLst>
                              <p:par>
                                <p:cTn id="233" presetID="20" presetClass="entr" presetSubtype="0" fill="hold" grpId="0" nodeType="clickEffect">
                                  <p:stCondLst>
                                    <p:cond delay="0"/>
                                  </p:stCondLst>
                                  <p:childTnLst>
                                    <p:set>
                                      <p:cBhvr>
                                        <p:cTn id="234" dur="1" fill="hold">
                                          <p:stCondLst>
                                            <p:cond delay="0"/>
                                          </p:stCondLst>
                                        </p:cTn>
                                        <p:tgtEl>
                                          <p:spTgt spid="146475"/>
                                        </p:tgtEl>
                                        <p:attrNameLst>
                                          <p:attrName>style.visibility</p:attrName>
                                        </p:attrNameLst>
                                      </p:cBhvr>
                                      <p:to>
                                        <p:strVal val="visible"/>
                                      </p:to>
                                    </p:set>
                                    <p:animEffect transition="in" filter="wedge">
                                      <p:cBhvr>
                                        <p:cTn id="235" dur="500"/>
                                        <p:tgtEl>
                                          <p:spTgt spid="146475"/>
                                        </p:tgtEl>
                                      </p:cBhvr>
                                    </p:animEffect>
                                  </p:childTnLst>
                                  <p:subTnLst>
                                    <p:audio>
                                      <p:cMediaNode>
                                        <p:cTn display="0" masterRel="sameClick">
                                          <p:stCondLst>
                                            <p:cond evt="begin" delay="0">
                                              <p:tn val="233"/>
                                            </p:cond>
                                          </p:stCondLst>
                                          <p:endCondLst>
                                            <p:cond evt="onStopAudio" delay="0">
                                              <p:tgtEl>
                                                <p:sldTgt/>
                                              </p:tgtEl>
                                            </p:cond>
                                          </p:endCondLst>
                                        </p:cTn>
                                        <p:tgtEl>
                                          <p:sndTgt r:embed="rId2" name="type.wav"/>
                                        </p:tgtEl>
                                      </p:cMediaNode>
                                    </p:audio>
                                  </p:subTnLst>
                                </p:cTn>
                              </p:par>
                            </p:childTnLst>
                          </p:cTn>
                        </p:par>
                        <p:par>
                          <p:cTn id="236" fill="hold" nodeType="afterGroup">
                            <p:stCondLst>
                              <p:cond delay="500"/>
                            </p:stCondLst>
                            <p:childTnLst>
                              <p:par>
                                <p:cTn id="237" presetID="20" presetClass="entr" presetSubtype="0" fill="hold" grpId="0" nodeType="afterEffect">
                                  <p:stCondLst>
                                    <p:cond delay="0"/>
                                  </p:stCondLst>
                                  <p:childTnLst>
                                    <p:set>
                                      <p:cBhvr>
                                        <p:cTn id="238" dur="1" fill="hold">
                                          <p:stCondLst>
                                            <p:cond delay="0"/>
                                          </p:stCondLst>
                                        </p:cTn>
                                        <p:tgtEl>
                                          <p:spTgt spid="146474"/>
                                        </p:tgtEl>
                                        <p:attrNameLst>
                                          <p:attrName>style.visibility</p:attrName>
                                        </p:attrNameLst>
                                      </p:cBhvr>
                                      <p:to>
                                        <p:strVal val="visible"/>
                                      </p:to>
                                    </p:set>
                                    <p:animEffect transition="in" filter="wedge">
                                      <p:cBhvr>
                                        <p:cTn id="239" dur="500"/>
                                        <p:tgtEl>
                                          <p:spTgt spid="146474"/>
                                        </p:tgtEl>
                                      </p:cBhvr>
                                    </p:animEffect>
                                  </p:childTnLst>
                                  <p:subTnLst>
                                    <p:audio>
                                      <p:cMediaNode>
                                        <p:cTn display="0" masterRel="sameClick">
                                          <p:stCondLst>
                                            <p:cond evt="begin" delay="0">
                                              <p:tn val="237"/>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4" grpId="0" autoUpdateAnimBg="0"/>
      <p:bldP spid="146435" grpId="0" animBg="1"/>
      <p:bldP spid="146436" grpId="0" animBg="1"/>
      <p:bldP spid="146437" grpId="0" animBg="1"/>
      <p:bldP spid="146438" grpId="0" animBg="1"/>
      <p:bldP spid="146439" grpId="0" animBg="1"/>
      <p:bldP spid="146440" grpId="0" animBg="1"/>
      <p:bldP spid="146441" grpId="0" animBg="1"/>
      <p:bldP spid="146442" grpId="0" animBg="1"/>
      <p:bldP spid="146443" grpId="0" animBg="1"/>
      <p:bldP spid="146444" grpId="0" animBg="1"/>
      <p:bldP spid="146445" grpId="0" animBg="1"/>
      <p:bldP spid="146446" grpId="0" animBg="1"/>
      <p:bldP spid="146447" grpId="0" animBg="1"/>
      <p:bldP spid="146448" grpId="0" animBg="1"/>
      <p:bldP spid="146449" grpId="0" animBg="1"/>
      <p:bldP spid="146450" grpId="0" animBg="1"/>
      <p:bldP spid="146451" grpId="0" animBg="1"/>
      <p:bldP spid="146452" grpId="0" animBg="1" autoUpdateAnimBg="0"/>
      <p:bldP spid="146453" grpId="0" animBg="1"/>
      <p:bldP spid="146454" grpId="0" animBg="1"/>
      <p:bldP spid="146455" grpId="0" animBg="1"/>
      <p:bldP spid="146456" grpId="0" animBg="1"/>
      <p:bldP spid="146457" grpId="0" animBg="1"/>
      <p:bldP spid="146458" grpId="0" animBg="1"/>
      <p:bldP spid="146459" grpId="0" animBg="1"/>
      <p:bldP spid="146460" grpId="0" animBg="1"/>
      <p:bldP spid="146461" grpId="0" animBg="1"/>
      <p:bldP spid="146462" grpId="0" animBg="1"/>
      <p:bldP spid="146463" grpId="0" animBg="1"/>
      <p:bldP spid="146464" grpId="0" animBg="1"/>
      <p:bldP spid="146465" grpId="0" animBg="1"/>
      <p:bldP spid="146466" grpId="0" animBg="1"/>
      <p:bldP spid="146467" grpId="0" animBg="1"/>
      <p:bldP spid="146468" grpId="0" animBg="1"/>
      <p:bldP spid="146469" grpId="0" animBg="1"/>
      <p:bldP spid="146470" grpId="0" animBg="1"/>
      <p:bldP spid="146471" grpId="0" animBg="1"/>
      <p:bldP spid="146472" grpId="0" animBg="1" autoUpdateAnimBg="0"/>
      <p:bldP spid="146473" grpId="0" animBg="1" autoUpdateAnimBg="0"/>
      <p:bldP spid="146474" grpId="0" autoUpdateAnimBg="0"/>
      <p:bldP spid="146475" grpId="0" autoUpdateAnimBg="0"/>
      <p:bldP spid="146476" grpId="0" autoUpdateAnimBg="0"/>
      <p:bldP spid="146477" grpId="0" autoUpdateAnimBg="0"/>
      <p:bldP spid="146478" grpId="0" autoUpdateAnimBg="0"/>
      <p:bldP spid="146479" grpId="0" autoUpdateAnimBg="0"/>
      <p:bldP spid="146480" grpId="0" autoUpdateAnimBg="0"/>
      <p:bldP spid="146481" grpId="0" autoUpdateAnimBg="0"/>
      <p:bldP spid="146482" grpId="0" autoUpdateAnimBg="0"/>
      <p:bldP spid="146483" grpId="0" autoUpdateAnimBg="0"/>
      <p:bldP spid="146484" grpId="0" autoUpdateAnimBg="0"/>
      <p:bldP spid="146485" grpId="0" autoUpdateAnimBg="0"/>
      <p:bldP spid="146486" grpId="0" autoUpdateAnimBg="0"/>
      <p:bldP spid="146487" grpId="0" animBg="1"/>
      <p:bldP spid="146489"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6" name="Rectangle 2"/>
          <p:cNvSpPr>
            <a:spLocks noGrp="1" noChangeArrowheads="1"/>
          </p:cNvSpPr>
          <p:nvPr>
            <p:ph type="title" idx="4294967295"/>
          </p:nvPr>
        </p:nvSpPr>
        <p:spPr>
          <a:xfrm>
            <a:off x="395536" y="205727"/>
            <a:ext cx="8230356" cy="1135041"/>
          </a:xfrm>
        </p:spPr>
        <p:txBody>
          <a:bodyPr/>
          <a:lstStyle/>
          <a:p>
            <a:pPr eaLnBrk="1" hangingPunct="1"/>
            <a:r>
              <a:rPr lang="zh-CN" dirty="0">
                <a:solidFill>
                  <a:schemeClr val="tx1"/>
                </a:solidFill>
                <a:ea typeface="黑体" pitchFamily="49" charset="-122"/>
              </a:rPr>
              <a:t>经</a:t>
            </a:r>
            <a:r>
              <a:rPr lang="zh-CN" altLang="en-US" dirty="0">
                <a:solidFill>
                  <a:schemeClr val="tx1"/>
                </a:solidFill>
                <a:ea typeface="黑体" pitchFamily="49" charset="-122"/>
              </a:rPr>
              <a:t>度的划分</a:t>
            </a:r>
            <a:endParaRPr lang="zh-CN" dirty="0">
              <a:solidFill>
                <a:schemeClr val="tx1"/>
              </a:solidFill>
              <a:ea typeface="黑体" pitchFamily="49" charset="-122"/>
            </a:endParaRPr>
          </a:p>
        </p:txBody>
      </p:sp>
      <p:grpSp>
        <p:nvGrpSpPr>
          <p:cNvPr id="67611" name="Group 24"/>
          <p:cNvGrpSpPr>
            <a:grpSpLocks/>
          </p:cNvGrpSpPr>
          <p:nvPr/>
        </p:nvGrpSpPr>
        <p:grpSpPr bwMode="auto">
          <a:xfrm>
            <a:off x="2328712" y="1556318"/>
            <a:ext cx="3952802" cy="4536978"/>
            <a:chOff x="0" y="0"/>
            <a:chExt cx="2087" cy="2223"/>
          </a:xfrm>
        </p:grpSpPr>
        <p:sp>
          <p:nvSpPr>
            <p:cNvPr id="67618" name="Oval 17"/>
            <p:cNvSpPr>
              <a:spLocks noChangeArrowheads="1"/>
            </p:cNvSpPr>
            <p:nvPr/>
          </p:nvSpPr>
          <p:spPr bwMode="auto">
            <a:xfrm>
              <a:off x="0" y="0"/>
              <a:ext cx="2087" cy="2223"/>
            </a:xfrm>
            <a:prstGeom prst="ellipse">
              <a:avLst/>
            </a:prstGeom>
            <a:noFill/>
            <a:ln w="76200">
              <a:solidFill>
                <a:srgbClr val="000066"/>
              </a:solidFill>
              <a:round/>
              <a:headEnd/>
              <a:tailEnd/>
            </a:ln>
            <a:extLst>
              <a:ext uri="{909E8E84-426E-40DD-AFC4-6F175D3DCCD1}">
                <a14:hiddenFill xmlns:a14="http://schemas.microsoft.com/office/drawing/2010/main">
                  <a:solidFill>
                    <a:srgbClr val="FFFFFF"/>
                  </a:solidFill>
                </a14:hiddenFill>
              </a:ext>
            </a:extLst>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7619" name="Oval 18"/>
            <p:cNvSpPr>
              <a:spLocks noChangeArrowheads="1"/>
            </p:cNvSpPr>
            <p:nvPr/>
          </p:nvSpPr>
          <p:spPr bwMode="auto">
            <a:xfrm>
              <a:off x="680" y="0"/>
              <a:ext cx="726" cy="2223"/>
            </a:xfrm>
            <a:prstGeom prst="ellipse">
              <a:avLst/>
            </a:prstGeom>
            <a:noFill/>
            <a:ln w="76200">
              <a:solidFill>
                <a:srgbClr val="000066"/>
              </a:solidFill>
              <a:round/>
              <a:headEnd/>
              <a:tailEnd/>
            </a:ln>
            <a:extLst>
              <a:ext uri="{909E8E84-426E-40DD-AFC4-6F175D3DCCD1}">
                <a14:hiddenFill xmlns:a14="http://schemas.microsoft.com/office/drawing/2010/main">
                  <a:solidFill>
                    <a:srgbClr val="FFFFFF"/>
                  </a:solidFill>
                </a14:hiddenFill>
              </a:ext>
            </a:extLst>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7620" name="Oval 19"/>
            <p:cNvSpPr>
              <a:spLocks noChangeArrowheads="1"/>
            </p:cNvSpPr>
            <p:nvPr/>
          </p:nvSpPr>
          <p:spPr bwMode="auto">
            <a:xfrm>
              <a:off x="363" y="0"/>
              <a:ext cx="1406" cy="2223"/>
            </a:xfrm>
            <a:prstGeom prst="ellipse">
              <a:avLst/>
            </a:prstGeom>
            <a:noFill/>
            <a:ln w="76200">
              <a:solidFill>
                <a:srgbClr val="000066"/>
              </a:solidFill>
              <a:round/>
              <a:headEnd/>
              <a:tailEnd/>
            </a:ln>
            <a:extLst>
              <a:ext uri="{909E8E84-426E-40DD-AFC4-6F175D3DCCD1}">
                <a14:hiddenFill xmlns:a14="http://schemas.microsoft.com/office/drawing/2010/main">
                  <a:solidFill>
                    <a:srgbClr val="FFFFFF"/>
                  </a:solidFill>
                </a14:hiddenFill>
              </a:ext>
            </a:extLst>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7621" name="Line 20"/>
            <p:cNvSpPr>
              <a:spLocks noChangeShapeType="1"/>
            </p:cNvSpPr>
            <p:nvPr/>
          </p:nvSpPr>
          <p:spPr bwMode="auto">
            <a:xfrm>
              <a:off x="1043" y="0"/>
              <a:ext cx="0" cy="2223"/>
            </a:xfrm>
            <a:prstGeom prst="line">
              <a:avLst/>
            </a:prstGeom>
            <a:noFill/>
            <a:ln w="76200">
              <a:solidFill>
                <a:srgbClr val="000066"/>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7622" name="Line 23"/>
            <p:cNvSpPr>
              <a:spLocks noChangeShapeType="1"/>
            </p:cNvSpPr>
            <p:nvPr/>
          </p:nvSpPr>
          <p:spPr bwMode="auto">
            <a:xfrm>
              <a:off x="0" y="1089"/>
              <a:ext cx="2087" cy="0"/>
            </a:xfrm>
            <a:prstGeom prst="line">
              <a:avLst/>
            </a:prstGeom>
            <a:noFill/>
            <a:ln w="76200">
              <a:solidFill>
                <a:srgbClr val="000066"/>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buFont typeface="Arial" pitchFamily="34" charset="0"/>
                <a:buNone/>
              </a:pPr>
              <a:endParaRPr lang="zh-CN" altLang="en-US" sz="1700">
                <a:solidFill>
                  <a:srgbClr val="000000"/>
                </a:solidFill>
              </a:endParaRPr>
            </a:p>
          </p:txBody>
        </p:sp>
      </p:grpSp>
      <p:sp>
        <p:nvSpPr>
          <p:cNvPr id="67588" name="Oval 35"/>
          <p:cNvSpPr>
            <a:spLocks noChangeArrowheads="1"/>
          </p:cNvSpPr>
          <p:nvPr/>
        </p:nvSpPr>
        <p:spPr bwMode="auto">
          <a:xfrm>
            <a:off x="4128276" y="3428418"/>
            <a:ext cx="359156" cy="361366"/>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607" tIns="45303" rIns="90607" bIns="45303" anchor="ctr"/>
          <a:lstStyle/>
          <a:p>
            <a:pPr algn="ctr" fontAlgn="base">
              <a:spcBef>
                <a:spcPct val="0"/>
              </a:spcBef>
              <a:spcAft>
                <a:spcPct val="0"/>
              </a:spcAft>
              <a:buFont typeface="Arial" pitchFamily="34" charset="0"/>
              <a:buNone/>
            </a:pPr>
            <a:r>
              <a:rPr lang="en-US" altLang="zh-CN" sz="2300">
                <a:solidFill>
                  <a:srgbClr val="FF3300"/>
                </a:solidFill>
              </a:rPr>
              <a:t>0</a:t>
            </a:r>
            <a:r>
              <a:rPr lang="en-US" altLang="zh-CN" sz="2300" baseline="30000">
                <a:solidFill>
                  <a:srgbClr val="FF3300"/>
                </a:solidFill>
              </a:rPr>
              <a:t>0</a:t>
            </a:r>
          </a:p>
        </p:txBody>
      </p:sp>
      <p:sp>
        <p:nvSpPr>
          <p:cNvPr id="67589" name="Oval 36"/>
          <p:cNvSpPr>
            <a:spLocks noChangeArrowheads="1"/>
          </p:cNvSpPr>
          <p:nvPr/>
        </p:nvSpPr>
        <p:spPr bwMode="auto">
          <a:xfrm>
            <a:off x="2148505" y="3410948"/>
            <a:ext cx="359157" cy="361367"/>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607" tIns="45303" rIns="90607" bIns="45303" anchor="ctr"/>
          <a:lstStyle/>
          <a:p>
            <a:pPr algn="ctr" fontAlgn="base">
              <a:spcBef>
                <a:spcPct val="0"/>
              </a:spcBef>
              <a:spcAft>
                <a:spcPct val="0"/>
              </a:spcAft>
              <a:buFont typeface="Arial" pitchFamily="34" charset="0"/>
              <a:buNone/>
            </a:pPr>
            <a:r>
              <a:rPr lang="en-US" altLang="zh-CN" sz="2300">
                <a:solidFill>
                  <a:srgbClr val="FF3300"/>
                </a:solidFill>
              </a:rPr>
              <a:t>90</a:t>
            </a:r>
            <a:r>
              <a:rPr lang="en-US" altLang="zh-CN" sz="2300" baseline="30000">
                <a:solidFill>
                  <a:srgbClr val="FF3300"/>
                </a:solidFill>
              </a:rPr>
              <a:t>0</a:t>
            </a:r>
          </a:p>
        </p:txBody>
      </p:sp>
      <p:sp>
        <p:nvSpPr>
          <p:cNvPr id="67590" name="Oval 37"/>
          <p:cNvSpPr>
            <a:spLocks noChangeArrowheads="1"/>
          </p:cNvSpPr>
          <p:nvPr/>
        </p:nvSpPr>
        <p:spPr bwMode="auto">
          <a:xfrm>
            <a:off x="4870573" y="3428418"/>
            <a:ext cx="360417" cy="361366"/>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607" tIns="45303" rIns="90607" bIns="45303" anchor="ctr"/>
          <a:lstStyle/>
          <a:p>
            <a:pPr algn="ctr" fontAlgn="base">
              <a:spcBef>
                <a:spcPct val="0"/>
              </a:spcBef>
              <a:spcAft>
                <a:spcPct val="0"/>
              </a:spcAft>
              <a:buFont typeface="Arial" pitchFamily="34" charset="0"/>
              <a:buNone/>
            </a:pPr>
            <a:r>
              <a:rPr lang="en-US" altLang="zh-CN" sz="2300">
                <a:solidFill>
                  <a:srgbClr val="FF3300"/>
                </a:solidFill>
              </a:rPr>
              <a:t>30</a:t>
            </a:r>
            <a:r>
              <a:rPr lang="en-US" altLang="zh-CN" sz="2300" baseline="30000">
                <a:solidFill>
                  <a:srgbClr val="FF3300"/>
                </a:solidFill>
              </a:rPr>
              <a:t>0</a:t>
            </a:r>
          </a:p>
        </p:txBody>
      </p:sp>
      <p:sp>
        <p:nvSpPr>
          <p:cNvPr id="67591" name="Oval 38"/>
          <p:cNvSpPr>
            <a:spLocks noChangeArrowheads="1"/>
          </p:cNvSpPr>
          <p:nvPr/>
        </p:nvSpPr>
        <p:spPr bwMode="auto">
          <a:xfrm>
            <a:off x="5569943" y="3428418"/>
            <a:ext cx="359156" cy="361366"/>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607" tIns="45303" rIns="90607" bIns="45303" anchor="ctr"/>
          <a:lstStyle/>
          <a:p>
            <a:pPr algn="ctr" fontAlgn="base">
              <a:spcBef>
                <a:spcPct val="0"/>
              </a:spcBef>
              <a:spcAft>
                <a:spcPct val="0"/>
              </a:spcAft>
              <a:buFont typeface="Arial" pitchFamily="34" charset="0"/>
              <a:buNone/>
            </a:pPr>
            <a:r>
              <a:rPr lang="en-US" altLang="zh-CN" sz="2300">
                <a:solidFill>
                  <a:srgbClr val="FF3300"/>
                </a:solidFill>
              </a:rPr>
              <a:t>60</a:t>
            </a:r>
            <a:r>
              <a:rPr lang="en-US" altLang="zh-CN" sz="2300" baseline="30000">
                <a:solidFill>
                  <a:srgbClr val="FF3300"/>
                </a:solidFill>
              </a:rPr>
              <a:t>0</a:t>
            </a:r>
          </a:p>
        </p:txBody>
      </p:sp>
      <p:sp>
        <p:nvSpPr>
          <p:cNvPr id="67592" name="Oval 39"/>
          <p:cNvSpPr>
            <a:spLocks noChangeArrowheads="1"/>
          </p:cNvSpPr>
          <p:nvPr/>
        </p:nvSpPr>
        <p:spPr bwMode="auto">
          <a:xfrm>
            <a:off x="6144593" y="3428418"/>
            <a:ext cx="359156" cy="361366"/>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607" tIns="45303" rIns="90607" bIns="45303" anchor="ctr"/>
          <a:lstStyle/>
          <a:p>
            <a:pPr algn="ctr" fontAlgn="base">
              <a:spcBef>
                <a:spcPct val="0"/>
              </a:spcBef>
              <a:spcAft>
                <a:spcPct val="0"/>
              </a:spcAft>
              <a:buFont typeface="Arial" pitchFamily="34" charset="0"/>
              <a:buNone/>
            </a:pPr>
            <a:r>
              <a:rPr lang="en-US" altLang="zh-CN" sz="2300">
                <a:solidFill>
                  <a:srgbClr val="FF3300"/>
                </a:solidFill>
              </a:rPr>
              <a:t>90</a:t>
            </a:r>
            <a:r>
              <a:rPr lang="en-US" altLang="zh-CN" sz="2300" baseline="30000">
                <a:solidFill>
                  <a:srgbClr val="FF3300"/>
                </a:solidFill>
              </a:rPr>
              <a:t>0</a:t>
            </a:r>
          </a:p>
        </p:txBody>
      </p:sp>
      <p:sp>
        <p:nvSpPr>
          <p:cNvPr id="67593" name="Oval 40"/>
          <p:cNvSpPr>
            <a:spLocks noChangeArrowheads="1"/>
          </p:cNvSpPr>
          <p:nvPr/>
        </p:nvSpPr>
        <p:spPr bwMode="auto">
          <a:xfrm>
            <a:off x="3480534" y="3428418"/>
            <a:ext cx="359156" cy="361366"/>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607" tIns="45303" rIns="90607" bIns="45303" anchor="ctr"/>
          <a:lstStyle/>
          <a:p>
            <a:pPr algn="ctr" fontAlgn="base">
              <a:spcBef>
                <a:spcPct val="0"/>
              </a:spcBef>
              <a:spcAft>
                <a:spcPct val="0"/>
              </a:spcAft>
              <a:buFont typeface="Arial" pitchFamily="34" charset="0"/>
              <a:buNone/>
            </a:pPr>
            <a:r>
              <a:rPr lang="en-US" altLang="zh-CN" sz="2300">
                <a:solidFill>
                  <a:srgbClr val="FF3300"/>
                </a:solidFill>
              </a:rPr>
              <a:t>30</a:t>
            </a:r>
            <a:r>
              <a:rPr lang="en-US" altLang="zh-CN" sz="2300" baseline="30000">
                <a:solidFill>
                  <a:srgbClr val="FF3300"/>
                </a:solidFill>
              </a:rPr>
              <a:t>0</a:t>
            </a:r>
          </a:p>
        </p:txBody>
      </p:sp>
      <p:sp>
        <p:nvSpPr>
          <p:cNvPr id="67594" name="Oval 41"/>
          <p:cNvSpPr>
            <a:spLocks noChangeArrowheads="1"/>
          </p:cNvSpPr>
          <p:nvPr/>
        </p:nvSpPr>
        <p:spPr bwMode="auto">
          <a:xfrm>
            <a:off x="2869337" y="3428418"/>
            <a:ext cx="359157" cy="361366"/>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607" tIns="45303" rIns="90607" bIns="45303" anchor="ctr"/>
          <a:lstStyle/>
          <a:p>
            <a:pPr algn="ctr" fontAlgn="base">
              <a:spcBef>
                <a:spcPct val="0"/>
              </a:spcBef>
              <a:spcAft>
                <a:spcPct val="0"/>
              </a:spcAft>
              <a:buFont typeface="Arial" pitchFamily="34" charset="0"/>
              <a:buNone/>
            </a:pPr>
            <a:r>
              <a:rPr lang="en-US" altLang="zh-CN" sz="2300">
                <a:solidFill>
                  <a:srgbClr val="FF3300"/>
                </a:solidFill>
              </a:rPr>
              <a:t>60</a:t>
            </a:r>
            <a:r>
              <a:rPr lang="en-US" altLang="zh-CN" sz="2300" baseline="30000">
                <a:solidFill>
                  <a:srgbClr val="FF3300"/>
                </a:solidFill>
              </a:rPr>
              <a:t>0</a:t>
            </a:r>
          </a:p>
        </p:txBody>
      </p:sp>
      <p:sp>
        <p:nvSpPr>
          <p:cNvPr id="147491" name="Text Box 8"/>
          <p:cNvSpPr txBox="1">
            <a:spLocks noChangeArrowheads="1"/>
          </p:cNvSpPr>
          <p:nvPr/>
        </p:nvSpPr>
        <p:spPr bwMode="auto">
          <a:xfrm>
            <a:off x="4428004" y="2606649"/>
            <a:ext cx="1986867" cy="641545"/>
          </a:xfrm>
          <a:prstGeom prst="rect">
            <a:avLst/>
          </a:prstGeom>
          <a:noFill/>
          <a:ln w="9525">
            <a:noFill/>
            <a:miter lim="800000"/>
            <a:headEnd/>
            <a:tailEnd/>
          </a:ln>
        </p:spPr>
        <p:txBody>
          <a:bodyPr wrap="square" lIns="90607" tIns="45303" rIns="90607" bIns="45303">
            <a:spAutoFit/>
          </a:bodyPr>
          <a:lstStyle/>
          <a:p>
            <a:pPr fontAlgn="base">
              <a:spcBef>
                <a:spcPct val="0"/>
              </a:spcBef>
              <a:spcAft>
                <a:spcPct val="0"/>
              </a:spcAft>
              <a:buFont typeface="Arial" pitchFamily="34" charset="0"/>
              <a:buNone/>
              <a:defRPr/>
            </a:pPr>
            <a:r>
              <a:rPr lang="zh-CN" altLang="en-US" sz="3500" b="1" dirty="0">
                <a:effectLst>
                  <a:outerShdw blurRad="38100" dist="38100" dir="2700000" algn="tl">
                    <a:srgbClr val="C0C0C0"/>
                  </a:outerShdw>
                </a:effectLst>
              </a:rPr>
              <a:t>东经：</a:t>
            </a:r>
            <a:r>
              <a:rPr lang="en-US" sz="3500" b="1" dirty="0">
                <a:effectLst>
                  <a:outerShdw blurRad="38100" dist="38100" dir="2700000" algn="tl">
                    <a:srgbClr val="C0C0C0"/>
                  </a:outerShdw>
                </a:effectLst>
              </a:rPr>
              <a:t>E</a:t>
            </a:r>
          </a:p>
        </p:txBody>
      </p:sp>
      <p:grpSp>
        <p:nvGrpSpPr>
          <p:cNvPr id="67603" name="Group 50"/>
          <p:cNvGrpSpPr>
            <a:grpSpLocks/>
          </p:cNvGrpSpPr>
          <p:nvPr/>
        </p:nvGrpSpPr>
        <p:grpSpPr bwMode="auto">
          <a:xfrm>
            <a:off x="2400584" y="2708920"/>
            <a:ext cx="1872655" cy="574683"/>
            <a:chOff x="0" y="0"/>
            <a:chExt cx="1180" cy="363"/>
          </a:xfrm>
        </p:grpSpPr>
        <p:sp>
          <p:nvSpPr>
            <p:cNvPr id="67607" name="Line 11"/>
            <p:cNvSpPr>
              <a:spLocks noChangeShapeType="1"/>
            </p:cNvSpPr>
            <p:nvPr/>
          </p:nvSpPr>
          <p:spPr bwMode="auto">
            <a:xfrm flipH="1">
              <a:off x="0" y="363"/>
              <a:ext cx="1180" cy="0"/>
            </a:xfrm>
            <a:prstGeom prst="line">
              <a:avLst/>
            </a:prstGeom>
            <a:noFill/>
            <a:ln w="76200">
              <a:solidFill>
                <a:srgbClr val="FF3300"/>
              </a:solidFill>
              <a:round/>
              <a:headEnd/>
              <a:tailEnd type="triangle" w="sm" len="sm"/>
            </a:ln>
            <a:extLst>
              <a:ext uri="{909E8E84-426E-40DD-AFC4-6F175D3DCCD1}">
                <a14:hiddenFill xmlns:a14="http://schemas.microsoft.com/office/drawing/2010/main">
                  <a:noFill/>
                </a14:hiddenFill>
              </a:ext>
            </a:extLst>
          </p:spPr>
          <p:txBody>
            <a:bodyPr wrap="none"/>
            <a:lstStyle/>
            <a:p>
              <a:pPr algn="ctr" fontAlgn="base">
                <a:spcBef>
                  <a:spcPct val="0"/>
                </a:spcBef>
                <a:spcAft>
                  <a:spcPct val="0"/>
                </a:spcAft>
                <a:buFont typeface="Arial" pitchFamily="34" charset="0"/>
                <a:buNone/>
              </a:pPr>
              <a:endParaRPr lang="zh-CN" altLang="en-US" sz="1700">
                <a:solidFill>
                  <a:srgbClr val="000000"/>
                </a:solidFill>
              </a:endParaRPr>
            </a:p>
          </p:txBody>
        </p:sp>
        <p:pic>
          <p:nvPicPr>
            <p:cNvPr id="67608" name="WordArt 1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 y="-6"/>
              <a:ext cx="95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9" name="TextBox 38"/>
          <p:cNvSpPr txBox="1"/>
          <p:nvPr/>
        </p:nvSpPr>
        <p:spPr>
          <a:xfrm>
            <a:off x="6914115" y="6093296"/>
            <a:ext cx="1883849" cy="461665"/>
          </a:xfrm>
          <a:prstGeom prst="rect">
            <a:avLst/>
          </a:prstGeom>
          <a:solidFill>
            <a:srgbClr val="FFFF00"/>
          </a:solidFill>
          <a:ln>
            <a:solidFill>
              <a:srgbClr val="FF0000"/>
            </a:solidFill>
          </a:ln>
        </p:spPr>
        <p:txBody>
          <a:bodyPr wrap="none" rtlCol="0">
            <a:spAutoFit/>
          </a:bodyPr>
          <a:lstStyle/>
          <a:p>
            <a:r>
              <a:rPr lang="zh-CN" altLang="en-US" sz="2400" b="1" dirty="0"/>
              <a:t>知识清单 </a:t>
            </a:r>
            <a:r>
              <a:rPr lang="en-US" altLang="zh-CN" sz="2400" b="1" dirty="0"/>
              <a:t>P3</a:t>
            </a:r>
            <a:endParaRPr lang="zh-CN" altLang="en-US" sz="2400" b="1" dirty="0"/>
          </a:p>
        </p:txBody>
      </p:sp>
      <p:sp>
        <p:nvSpPr>
          <p:cNvPr id="40" name="Line 11"/>
          <p:cNvSpPr>
            <a:spLocks noChangeShapeType="1"/>
          </p:cNvSpPr>
          <p:nvPr/>
        </p:nvSpPr>
        <p:spPr bwMode="auto">
          <a:xfrm>
            <a:off x="4427557" y="3283574"/>
            <a:ext cx="1872655" cy="0"/>
          </a:xfrm>
          <a:prstGeom prst="line">
            <a:avLst/>
          </a:prstGeom>
          <a:noFill/>
          <a:ln w="76200">
            <a:solidFill>
              <a:schemeClr val="tx2"/>
            </a:solidFill>
            <a:round/>
            <a:headEnd/>
            <a:tailEnd type="triangle" w="sm" len="sm"/>
          </a:ln>
          <a:extLst>
            <a:ext uri="{909E8E84-426E-40DD-AFC4-6F175D3DCCD1}">
              <a14:hiddenFill xmlns:a14="http://schemas.microsoft.com/office/drawing/2010/main">
                <a:noFill/>
              </a14:hiddenFill>
            </a:ext>
          </a:extLst>
        </p:spPr>
        <p:txBody>
          <a:bodyPr wrap="none"/>
          <a:lstStyle/>
          <a:p>
            <a:pPr algn="ctr" fontAlgn="base">
              <a:spcBef>
                <a:spcPct val="0"/>
              </a:spcBef>
              <a:spcAft>
                <a:spcPct val="0"/>
              </a:spcAft>
              <a:buFont typeface="Arial" pitchFamily="34" charset="0"/>
              <a:buNone/>
            </a:pPr>
            <a:endParaRPr lang="zh-CN" altLang="en-US" sz="1700">
              <a:solidFill>
                <a:srgbClr val="000000"/>
              </a:solidFill>
            </a:endParaRPr>
          </a:p>
        </p:txBody>
      </p:sp>
    </p:spTree>
    <p:extLst>
      <p:ext uri="{BB962C8B-B14F-4D97-AF65-F5344CB8AC3E}">
        <p14:creationId xmlns:p14="http://schemas.microsoft.com/office/powerpoint/2010/main" val="3030437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7491"/>
                                        </p:tgtEl>
                                        <p:attrNameLst>
                                          <p:attrName>style.visibility</p:attrName>
                                        </p:attrNameLst>
                                      </p:cBhvr>
                                      <p:to>
                                        <p:strVal val="visible"/>
                                      </p:to>
                                    </p:set>
                                    <p:animEffect transition="in" filter="fade">
                                      <p:cBhvr>
                                        <p:cTn id="10" dur="500"/>
                                        <p:tgtEl>
                                          <p:spTgt spid="14749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7603"/>
                                        </p:tgtEl>
                                        <p:attrNameLst>
                                          <p:attrName>style.visibility</p:attrName>
                                        </p:attrNameLst>
                                      </p:cBhvr>
                                      <p:to>
                                        <p:strVal val="visible"/>
                                      </p:to>
                                    </p:set>
                                    <p:animEffect transition="in" filter="fade">
                                      <p:cBhvr>
                                        <p:cTn id="15" dur="500"/>
                                        <p:tgtEl>
                                          <p:spTgt spid="67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91" grpId="0"/>
      <p:bldP spid="40"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8610" name="Text Box 2"/>
          <p:cNvSpPr txBox="1">
            <a:spLocks noChangeArrowheads="1"/>
          </p:cNvSpPr>
          <p:nvPr/>
        </p:nvSpPr>
        <p:spPr bwMode="auto">
          <a:xfrm>
            <a:off x="1693547" y="4941367"/>
            <a:ext cx="183048" cy="353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en-US">
              <a:solidFill>
                <a:srgbClr val="000000"/>
              </a:solidFill>
            </a:endParaRPr>
          </a:p>
        </p:txBody>
      </p:sp>
      <p:grpSp>
        <p:nvGrpSpPr>
          <p:cNvPr id="68611" name="Group 3"/>
          <p:cNvGrpSpPr>
            <a:grpSpLocks/>
          </p:cNvGrpSpPr>
          <p:nvPr/>
        </p:nvGrpSpPr>
        <p:grpSpPr bwMode="auto">
          <a:xfrm>
            <a:off x="468835" y="2637857"/>
            <a:ext cx="7776685" cy="2518421"/>
            <a:chOff x="0" y="0"/>
            <a:chExt cx="4898" cy="1587"/>
          </a:xfrm>
        </p:grpSpPr>
        <p:sp>
          <p:nvSpPr>
            <p:cNvPr id="68630" name="Line 4"/>
            <p:cNvSpPr>
              <a:spLocks noChangeShapeType="1"/>
            </p:cNvSpPr>
            <p:nvPr/>
          </p:nvSpPr>
          <p:spPr bwMode="auto">
            <a:xfrm>
              <a:off x="816" y="136"/>
              <a:ext cx="3266" cy="0"/>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8631" name="Line 5"/>
            <p:cNvSpPr>
              <a:spLocks noChangeShapeType="1"/>
            </p:cNvSpPr>
            <p:nvPr/>
          </p:nvSpPr>
          <p:spPr bwMode="auto">
            <a:xfrm>
              <a:off x="816" y="0"/>
              <a:ext cx="0" cy="272"/>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8632" name="Line 6"/>
            <p:cNvSpPr>
              <a:spLocks noChangeShapeType="1"/>
            </p:cNvSpPr>
            <p:nvPr/>
          </p:nvSpPr>
          <p:spPr bwMode="auto">
            <a:xfrm>
              <a:off x="1859" y="0"/>
              <a:ext cx="0" cy="272"/>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8633" name="Line 7"/>
            <p:cNvSpPr>
              <a:spLocks noChangeShapeType="1"/>
            </p:cNvSpPr>
            <p:nvPr/>
          </p:nvSpPr>
          <p:spPr bwMode="auto">
            <a:xfrm>
              <a:off x="1315" y="0"/>
              <a:ext cx="0" cy="272"/>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8634" name="Line 8"/>
            <p:cNvSpPr>
              <a:spLocks noChangeShapeType="1"/>
            </p:cNvSpPr>
            <p:nvPr/>
          </p:nvSpPr>
          <p:spPr bwMode="auto">
            <a:xfrm>
              <a:off x="3583" y="0"/>
              <a:ext cx="0" cy="272"/>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8635" name="Line 9"/>
            <p:cNvSpPr>
              <a:spLocks noChangeShapeType="1"/>
            </p:cNvSpPr>
            <p:nvPr/>
          </p:nvSpPr>
          <p:spPr bwMode="auto">
            <a:xfrm>
              <a:off x="2993" y="0"/>
              <a:ext cx="0" cy="272"/>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8636" name="Line 10"/>
            <p:cNvSpPr>
              <a:spLocks noChangeShapeType="1"/>
            </p:cNvSpPr>
            <p:nvPr/>
          </p:nvSpPr>
          <p:spPr bwMode="auto">
            <a:xfrm>
              <a:off x="4082" y="0"/>
              <a:ext cx="0" cy="272"/>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8637" name="Line 11"/>
            <p:cNvSpPr>
              <a:spLocks noChangeShapeType="1"/>
            </p:cNvSpPr>
            <p:nvPr/>
          </p:nvSpPr>
          <p:spPr bwMode="auto">
            <a:xfrm>
              <a:off x="2404" y="136"/>
              <a:ext cx="0" cy="1451"/>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8638" name="Line 12"/>
            <p:cNvSpPr>
              <a:spLocks noChangeShapeType="1"/>
            </p:cNvSpPr>
            <p:nvPr/>
          </p:nvSpPr>
          <p:spPr bwMode="auto">
            <a:xfrm flipH="1">
              <a:off x="0" y="136"/>
              <a:ext cx="816" cy="0"/>
            </a:xfrm>
            <a:prstGeom prst="line">
              <a:avLst/>
            </a:prstGeom>
            <a:noFill/>
            <a:ln w="38100">
              <a:solidFill>
                <a:schemeClr val="tx2"/>
              </a:solidFill>
              <a:prstDash val="dash"/>
              <a:round/>
              <a:headEnd/>
              <a:tailEnd type="triangle" w="med" len="me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8639" name="Line 13"/>
            <p:cNvSpPr>
              <a:spLocks noChangeShapeType="1"/>
            </p:cNvSpPr>
            <p:nvPr/>
          </p:nvSpPr>
          <p:spPr bwMode="auto">
            <a:xfrm flipH="1">
              <a:off x="4082" y="136"/>
              <a:ext cx="816" cy="0"/>
            </a:xfrm>
            <a:prstGeom prst="line">
              <a:avLst/>
            </a:prstGeom>
            <a:noFill/>
            <a:ln w="38100">
              <a:solidFill>
                <a:schemeClr val="tx2"/>
              </a:solidFill>
              <a:prstDash val="dash"/>
              <a:round/>
              <a:headEnd type="triangle" w="med" len="me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grpSp>
      <p:sp>
        <p:nvSpPr>
          <p:cNvPr id="68612" name="Line 14"/>
          <p:cNvSpPr>
            <a:spLocks noChangeShapeType="1"/>
          </p:cNvSpPr>
          <p:nvPr/>
        </p:nvSpPr>
        <p:spPr bwMode="auto">
          <a:xfrm>
            <a:off x="468794" y="2642632"/>
            <a:ext cx="0" cy="431411"/>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8613" name="Line 15"/>
          <p:cNvSpPr>
            <a:spLocks noChangeShapeType="1"/>
          </p:cNvSpPr>
          <p:nvPr/>
        </p:nvSpPr>
        <p:spPr bwMode="auto">
          <a:xfrm>
            <a:off x="8245479" y="2642632"/>
            <a:ext cx="0" cy="431411"/>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68614" name="Rectangle 16"/>
          <p:cNvSpPr>
            <a:spLocks noChangeArrowheads="1"/>
          </p:cNvSpPr>
          <p:nvPr/>
        </p:nvSpPr>
        <p:spPr bwMode="auto">
          <a:xfrm>
            <a:off x="3999377" y="2136359"/>
            <a:ext cx="516408" cy="56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3100" b="1">
                <a:solidFill>
                  <a:srgbClr val="000066"/>
                </a:solidFill>
                <a:latin typeface="黑体" pitchFamily="49" charset="-122"/>
                <a:ea typeface="黑体" pitchFamily="49" charset="-122"/>
              </a:rPr>
              <a:t>0</a:t>
            </a:r>
            <a:r>
              <a:rPr lang="en-US" altLang="zh-CN" sz="3100" b="1" baseline="30000">
                <a:solidFill>
                  <a:srgbClr val="000066"/>
                </a:solidFill>
                <a:latin typeface="黑体" pitchFamily="49" charset="-122"/>
                <a:ea typeface="黑体" pitchFamily="49" charset="-122"/>
              </a:rPr>
              <a:t>o</a:t>
            </a:r>
          </a:p>
        </p:txBody>
      </p:sp>
      <p:sp>
        <p:nvSpPr>
          <p:cNvPr id="68615" name="Rectangle 17"/>
          <p:cNvSpPr>
            <a:spLocks noChangeArrowheads="1"/>
          </p:cNvSpPr>
          <p:nvPr/>
        </p:nvSpPr>
        <p:spPr bwMode="auto">
          <a:xfrm>
            <a:off x="4932551" y="2136359"/>
            <a:ext cx="716784" cy="56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3100" b="1">
                <a:solidFill>
                  <a:srgbClr val="FF0000"/>
                </a:solidFill>
                <a:latin typeface="黑体" pitchFamily="49" charset="-122"/>
                <a:ea typeface="黑体" pitchFamily="49" charset="-122"/>
              </a:rPr>
              <a:t>10</a:t>
            </a:r>
            <a:r>
              <a:rPr lang="en-US" altLang="zh-CN" sz="3100" b="1" baseline="30000">
                <a:solidFill>
                  <a:srgbClr val="FF0000"/>
                </a:solidFill>
                <a:latin typeface="黑体" pitchFamily="49" charset="-122"/>
                <a:ea typeface="黑体" pitchFamily="49" charset="-122"/>
              </a:rPr>
              <a:t>o</a:t>
            </a:r>
          </a:p>
        </p:txBody>
      </p:sp>
      <p:sp>
        <p:nvSpPr>
          <p:cNvPr id="68616" name="Rectangle 18"/>
          <p:cNvSpPr>
            <a:spLocks noChangeArrowheads="1"/>
          </p:cNvSpPr>
          <p:nvPr/>
        </p:nvSpPr>
        <p:spPr bwMode="auto">
          <a:xfrm>
            <a:off x="3132358" y="2104521"/>
            <a:ext cx="716784" cy="56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3100" b="1">
                <a:solidFill>
                  <a:srgbClr val="000066"/>
                </a:solidFill>
                <a:latin typeface="黑体" pitchFamily="49" charset="-122"/>
                <a:ea typeface="黑体" pitchFamily="49" charset="-122"/>
              </a:rPr>
              <a:t>10</a:t>
            </a:r>
            <a:r>
              <a:rPr lang="en-US" altLang="zh-CN" sz="3100" b="1" baseline="30000">
                <a:solidFill>
                  <a:srgbClr val="000066"/>
                </a:solidFill>
                <a:latin typeface="黑体" pitchFamily="49" charset="-122"/>
                <a:ea typeface="黑体" pitchFamily="49" charset="-122"/>
              </a:rPr>
              <a:t>o</a:t>
            </a:r>
          </a:p>
        </p:txBody>
      </p:sp>
      <p:sp>
        <p:nvSpPr>
          <p:cNvPr id="68617" name="Rectangle 19"/>
          <p:cNvSpPr>
            <a:spLocks noChangeArrowheads="1"/>
          </p:cNvSpPr>
          <p:nvPr/>
        </p:nvSpPr>
        <p:spPr bwMode="auto">
          <a:xfrm>
            <a:off x="2273533" y="2104521"/>
            <a:ext cx="716784" cy="56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3100" b="1">
                <a:solidFill>
                  <a:srgbClr val="000066"/>
                </a:solidFill>
                <a:latin typeface="黑体" pitchFamily="49" charset="-122"/>
                <a:ea typeface="黑体" pitchFamily="49" charset="-122"/>
              </a:rPr>
              <a:t>20</a:t>
            </a:r>
            <a:r>
              <a:rPr lang="en-US" altLang="zh-CN" sz="3100" b="1" baseline="30000">
                <a:solidFill>
                  <a:srgbClr val="000066"/>
                </a:solidFill>
                <a:latin typeface="黑体" pitchFamily="49" charset="-122"/>
                <a:ea typeface="黑体" pitchFamily="49" charset="-122"/>
              </a:rPr>
              <a:t>o</a:t>
            </a:r>
          </a:p>
        </p:txBody>
      </p:sp>
      <p:sp>
        <p:nvSpPr>
          <p:cNvPr id="68618" name="Rectangle 20"/>
          <p:cNvSpPr>
            <a:spLocks noChangeArrowheads="1"/>
          </p:cNvSpPr>
          <p:nvPr/>
        </p:nvSpPr>
        <p:spPr bwMode="auto">
          <a:xfrm>
            <a:off x="5869509" y="2136359"/>
            <a:ext cx="716784" cy="56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3100" b="1">
                <a:solidFill>
                  <a:srgbClr val="FF0000"/>
                </a:solidFill>
                <a:latin typeface="黑体" pitchFamily="49" charset="-122"/>
                <a:ea typeface="黑体" pitchFamily="49" charset="-122"/>
              </a:rPr>
              <a:t>20</a:t>
            </a:r>
            <a:r>
              <a:rPr lang="en-US" altLang="zh-CN" sz="3100" b="1" baseline="30000">
                <a:solidFill>
                  <a:srgbClr val="FF0000"/>
                </a:solidFill>
                <a:latin typeface="黑体" pitchFamily="49" charset="-122"/>
                <a:ea typeface="黑体" pitchFamily="49" charset="-122"/>
              </a:rPr>
              <a:t>o</a:t>
            </a:r>
          </a:p>
        </p:txBody>
      </p:sp>
      <p:sp>
        <p:nvSpPr>
          <p:cNvPr id="68619" name="Rectangle 21"/>
          <p:cNvSpPr>
            <a:spLocks noChangeArrowheads="1"/>
          </p:cNvSpPr>
          <p:nvPr/>
        </p:nvSpPr>
        <p:spPr bwMode="auto">
          <a:xfrm>
            <a:off x="1481498" y="2107705"/>
            <a:ext cx="716784" cy="56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3100" b="1">
                <a:solidFill>
                  <a:srgbClr val="000066"/>
                </a:solidFill>
                <a:latin typeface="黑体" pitchFamily="49" charset="-122"/>
                <a:ea typeface="黑体" pitchFamily="49" charset="-122"/>
              </a:rPr>
              <a:t>30</a:t>
            </a:r>
            <a:r>
              <a:rPr lang="en-US" altLang="zh-CN" sz="3100" b="1" baseline="30000">
                <a:solidFill>
                  <a:srgbClr val="000066"/>
                </a:solidFill>
                <a:latin typeface="黑体" pitchFamily="49" charset="-122"/>
                <a:ea typeface="黑体" pitchFamily="49" charset="-122"/>
              </a:rPr>
              <a:t>o</a:t>
            </a:r>
          </a:p>
        </p:txBody>
      </p:sp>
      <p:sp>
        <p:nvSpPr>
          <p:cNvPr id="68620" name="Rectangle 22"/>
          <p:cNvSpPr>
            <a:spLocks noChangeArrowheads="1"/>
          </p:cNvSpPr>
          <p:nvPr/>
        </p:nvSpPr>
        <p:spPr bwMode="auto">
          <a:xfrm>
            <a:off x="6661544" y="2133134"/>
            <a:ext cx="716784" cy="56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3100" b="1">
                <a:solidFill>
                  <a:srgbClr val="FF0000"/>
                </a:solidFill>
                <a:latin typeface="黑体" pitchFamily="49" charset="-122"/>
                <a:ea typeface="黑体" pitchFamily="49" charset="-122"/>
              </a:rPr>
              <a:t>30</a:t>
            </a:r>
            <a:r>
              <a:rPr lang="en-US" altLang="zh-CN" sz="3100" b="1" baseline="30000">
                <a:solidFill>
                  <a:srgbClr val="FF0000"/>
                </a:solidFill>
                <a:latin typeface="黑体" pitchFamily="49" charset="-122"/>
                <a:ea typeface="黑体" pitchFamily="49" charset="-122"/>
              </a:rPr>
              <a:t>o</a:t>
            </a:r>
          </a:p>
        </p:txBody>
      </p:sp>
      <p:sp>
        <p:nvSpPr>
          <p:cNvPr id="68621" name="Rectangle 23"/>
          <p:cNvSpPr>
            <a:spLocks noChangeArrowheads="1"/>
          </p:cNvSpPr>
          <p:nvPr/>
        </p:nvSpPr>
        <p:spPr bwMode="auto">
          <a:xfrm>
            <a:off x="8325" y="2107705"/>
            <a:ext cx="917160" cy="56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3100" b="1">
                <a:solidFill>
                  <a:srgbClr val="000066"/>
                </a:solidFill>
                <a:latin typeface="黑体" pitchFamily="49" charset="-122"/>
                <a:ea typeface="黑体" pitchFamily="49" charset="-122"/>
              </a:rPr>
              <a:t>180</a:t>
            </a:r>
            <a:r>
              <a:rPr lang="en-US" altLang="zh-CN" sz="3100" b="1" baseline="30000">
                <a:solidFill>
                  <a:srgbClr val="000066"/>
                </a:solidFill>
                <a:latin typeface="黑体" pitchFamily="49" charset="-122"/>
                <a:ea typeface="黑体" pitchFamily="49" charset="-122"/>
              </a:rPr>
              <a:t>o</a:t>
            </a:r>
          </a:p>
        </p:txBody>
      </p:sp>
      <p:sp>
        <p:nvSpPr>
          <p:cNvPr id="68622" name="Rectangle 24"/>
          <p:cNvSpPr>
            <a:spLocks noChangeArrowheads="1"/>
          </p:cNvSpPr>
          <p:nvPr/>
        </p:nvSpPr>
        <p:spPr bwMode="auto">
          <a:xfrm>
            <a:off x="7827856" y="2133134"/>
            <a:ext cx="917160" cy="56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algn="ctr" fontAlgn="base">
              <a:spcBef>
                <a:spcPct val="0"/>
              </a:spcBef>
              <a:spcAft>
                <a:spcPct val="0"/>
              </a:spcAft>
              <a:buFont typeface="Arial" pitchFamily="34" charset="0"/>
              <a:buNone/>
            </a:pPr>
            <a:r>
              <a:rPr lang="en-US" altLang="zh-CN" sz="3100" b="1">
                <a:solidFill>
                  <a:srgbClr val="FF0000"/>
                </a:solidFill>
                <a:latin typeface="黑体" pitchFamily="49" charset="-122"/>
                <a:ea typeface="黑体" pitchFamily="49" charset="-122"/>
              </a:rPr>
              <a:t>180</a:t>
            </a:r>
            <a:r>
              <a:rPr lang="en-US" altLang="zh-CN" sz="3100" b="1" baseline="30000">
                <a:solidFill>
                  <a:srgbClr val="FF0000"/>
                </a:solidFill>
                <a:latin typeface="黑体" pitchFamily="49" charset="-122"/>
                <a:ea typeface="黑体" pitchFamily="49" charset="-122"/>
              </a:rPr>
              <a:t>o</a:t>
            </a:r>
          </a:p>
        </p:txBody>
      </p:sp>
      <p:sp>
        <p:nvSpPr>
          <p:cNvPr id="68623" name="Text Box 25"/>
          <p:cNvSpPr txBox="1">
            <a:spLocks noChangeArrowheads="1"/>
          </p:cNvSpPr>
          <p:nvPr/>
        </p:nvSpPr>
        <p:spPr bwMode="auto">
          <a:xfrm>
            <a:off x="4298649" y="3212540"/>
            <a:ext cx="598482" cy="1798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2700" b="1">
                <a:solidFill>
                  <a:srgbClr val="0000CC"/>
                </a:solidFill>
                <a:ea typeface="黑体" pitchFamily="49" charset="-122"/>
              </a:rPr>
              <a:t>本初子午线</a:t>
            </a:r>
          </a:p>
        </p:txBody>
      </p:sp>
      <p:sp>
        <p:nvSpPr>
          <p:cNvPr id="68624" name="Text Box 26"/>
          <p:cNvSpPr txBox="1">
            <a:spLocks noChangeArrowheads="1"/>
          </p:cNvSpPr>
          <p:nvPr/>
        </p:nvSpPr>
        <p:spPr bwMode="auto">
          <a:xfrm>
            <a:off x="1422765" y="3043755"/>
            <a:ext cx="1228142" cy="50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sz="2700" b="1">
                <a:solidFill>
                  <a:srgbClr val="000066"/>
                </a:solidFill>
                <a:latin typeface="宋体" pitchFamily="2" charset="-122"/>
              </a:rPr>
              <a:t>(</a:t>
            </a:r>
            <a:r>
              <a:rPr lang="zh-CN" altLang="en-US" sz="2700" b="1">
                <a:solidFill>
                  <a:srgbClr val="000066"/>
                </a:solidFill>
                <a:latin typeface="宋体" pitchFamily="2" charset="-122"/>
              </a:rPr>
              <a:t>西经</a:t>
            </a:r>
            <a:r>
              <a:rPr lang="en-US" altLang="zh-CN" sz="2700" b="1">
                <a:solidFill>
                  <a:srgbClr val="000066"/>
                </a:solidFill>
                <a:latin typeface="宋体" pitchFamily="2" charset="-122"/>
              </a:rPr>
              <a:t>)</a:t>
            </a:r>
          </a:p>
        </p:txBody>
      </p:sp>
      <p:sp>
        <p:nvSpPr>
          <p:cNvPr id="68625" name="Rectangle 27"/>
          <p:cNvSpPr>
            <a:spLocks noChangeArrowheads="1"/>
          </p:cNvSpPr>
          <p:nvPr/>
        </p:nvSpPr>
        <p:spPr bwMode="auto">
          <a:xfrm>
            <a:off x="5979642" y="3002406"/>
            <a:ext cx="1228142" cy="50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spAutoFit/>
          </a:bodyPr>
          <a:lstStyle/>
          <a:p>
            <a:pPr fontAlgn="base">
              <a:spcBef>
                <a:spcPct val="0"/>
              </a:spcBef>
              <a:spcAft>
                <a:spcPct val="0"/>
              </a:spcAft>
              <a:buFont typeface="Arial" pitchFamily="34" charset="0"/>
              <a:buNone/>
            </a:pPr>
            <a:r>
              <a:rPr lang="en-US" altLang="zh-CN" sz="2700" b="1">
                <a:solidFill>
                  <a:srgbClr val="FF0000"/>
                </a:solidFill>
                <a:latin typeface="宋体" pitchFamily="2" charset="-122"/>
              </a:rPr>
              <a:t>(</a:t>
            </a:r>
            <a:r>
              <a:rPr lang="zh-CN" altLang="en-US" sz="2700" b="1">
                <a:solidFill>
                  <a:srgbClr val="FF0000"/>
                </a:solidFill>
                <a:latin typeface="宋体" pitchFamily="2" charset="-122"/>
              </a:rPr>
              <a:t>东经</a:t>
            </a:r>
            <a:r>
              <a:rPr lang="en-US" altLang="zh-CN" sz="2700" b="1">
                <a:solidFill>
                  <a:srgbClr val="FF0000"/>
                </a:solidFill>
                <a:latin typeface="宋体" pitchFamily="2" charset="-122"/>
              </a:rPr>
              <a:t>)</a:t>
            </a:r>
          </a:p>
        </p:txBody>
      </p:sp>
      <p:sp>
        <p:nvSpPr>
          <p:cNvPr id="145436" name="Text Box 28"/>
          <p:cNvSpPr txBox="1">
            <a:spLocks noChangeArrowheads="1"/>
          </p:cNvSpPr>
          <p:nvPr/>
        </p:nvSpPr>
        <p:spPr bwMode="auto">
          <a:xfrm>
            <a:off x="772543" y="4107200"/>
            <a:ext cx="3095047" cy="512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2700" b="1">
                <a:solidFill>
                  <a:srgbClr val="0000CC"/>
                </a:solidFill>
              </a:rPr>
              <a:t>越往西度数越大</a:t>
            </a:r>
          </a:p>
        </p:txBody>
      </p:sp>
      <p:sp>
        <p:nvSpPr>
          <p:cNvPr id="145437" name="Rectangle 29"/>
          <p:cNvSpPr>
            <a:spLocks noChangeArrowheads="1"/>
          </p:cNvSpPr>
          <p:nvPr/>
        </p:nvSpPr>
        <p:spPr bwMode="auto">
          <a:xfrm>
            <a:off x="5417635" y="4076954"/>
            <a:ext cx="3258873" cy="512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p>
            <a:pPr fontAlgn="base">
              <a:spcBef>
                <a:spcPct val="0"/>
              </a:spcBef>
              <a:spcAft>
                <a:spcPct val="0"/>
              </a:spcAft>
              <a:buFont typeface="Arial" pitchFamily="34" charset="0"/>
              <a:buNone/>
            </a:pPr>
            <a:r>
              <a:rPr lang="zh-CN" altLang="en-US" sz="2700" b="1" dirty="0">
                <a:solidFill>
                  <a:srgbClr val="0000CC"/>
                </a:solidFill>
              </a:rPr>
              <a:t>越往东度数越大</a:t>
            </a:r>
          </a:p>
        </p:txBody>
      </p:sp>
      <p:sp>
        <p:nvSpPr>
          <p:cNvPr id="145438" name="Text Box 30"/>
          <p:cNvSpPr txBox="1">
            <a:spLocks noChangeArrowheads="1"/>
          </p:cNvSpPr>
          <p:nvPr/>
        </p:nvSpPr>
        <p:spPr bwMode="auto">
          <a:xfrm>
            <a:off x="2770556" y="780066"/>
            <a:ext cx="2750994" cy="506989"/>
          </a:xfrm>
          <a:prstGeom prst="rect">
            <a:avLst/>
          </a:prstGeom>
          <a:noFill/>
          <a:ln w="9525">
            <a:noFill/>
            <a:miter lim="800000"/>
            <a:headEnd/>
            <a:tailEnd/>
          </a:ln>
        </p:spPr>
        <p:txBody>
          <a:bodyPr wrap="none" lIns="90607" tIns="45303" rIns="90607" bIns="45303">
            <a:spAutoFit/>
          </a:bodyPr>
          <a:lstStyle/>
          <a:p>
            <a:pPr algn="ctr" fontAlgn="base">
              <a:spcBef>
                <a:spcPct val="0"/>
              </a:spcBef>
              <a:spcAft>
                <a:spcPct val="0"/>
              </a:spcAft>
              <a:buFont typeface="Arial" pitchFamily="34" charset="0"/>
              <a:buNone/>
              <a:defRPr/>
            </a:pPr>
            <a:r>
              <a:rPr lang="zh-CN" altLang="en-US" sz="2700" b="1">
                <a:solidFill>
                  <a:srgbClr val="0000CC"/>
                </a:solidFill>
                <a:effectLst>
                  <a:outerShdw blurRad="38100" dist="38100" dir="2700000" algn="tl">
                    <a:srgbClr val="C0C0C0"/>
                  </a:outerShdw>
                </a:effectLst>
              </a:rPr>
              <a:t>经 线 度 数 规 律</a:t>
            </a:r>
          </a:p>
        </p:txBody>
      </p:sp>
      <p:sp>
        <p:nvSpPr>
          <p:cNvPr id="68629" name="Oval 31"/>
          <p:cNvSpPr>
            <a:spLocks noChangeArrowheads="1"/>
          </p:cNvSpPr>
          <p:nvPr/>
        </p:nvSpPr>
        <p:spPr bwMode="auto">
          <a:xfrm>
            <a:off x="4173779" y="2668103"/>
            <a:ext cx="229356" cy="304058"/>
          </a:xfrm>
          <a:prstGeom prst="ellipse">
            <a:avLst/>
          </a:prstGeom>
          <a:solidFill>
            <a:srgbClr val="FF0000"/>
          </a:solidFill>
          <a:ln w="25400">
            <a:solidFill>
              <a:schemeClr val="tx2"/>
            </a:solidFill>
            <a:round/>
            <a:headEnd/>
            <a:tailEnd/>
          </a:ln>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32" name="TextBox 31"/>
          <p:cNvSpPr txBox="1"/>
          <p:nvPr/>
        </p:nvSpPr>
        <p:spPr>
          <a:xfrm>
            <a:off x="6792627" y="5991691"/>
            <a:ext cx="1883849" cy="461665"/>
          </a:xfrm>
          <a:prstGeom prst="rect">
            <a:avLst/>
          </a:prstGeom>
          <a:solidFill>
            <a:srgbClr val="FFFF00"/>
          </a:solidFill>
          <a:ln>
            <a:solidFill>
              <a:srgbClr val="FF0000"/>
            </a:solidFill>
          </a:ln>
        </p:spPr>
        <p:txBody>
          <a:bodyPr wrap="none" rtlCol="0">
            <a:spAutoFit/>
          </a:bodyPr>
          <a:lstStyle/>
          <a:p>
            <a:r>
              <a:rPr lang="zh-CN" altLang="en-US" sz="2400" b="1" dirty="0"/>
              <a:t>知识清单 </a:t>
            </a:r>
            <a:r>
              <a:rPr lang="en-US" altLang="zh-CN" sz="2400" b="1" dirty="0"/>
              <a:t>P4</a:t>
            </a:r>
            <a:endParaRPr lang="zh-CN" altLang="en-US" sz="2400" b="1" dirty="0"/>
          </a:p>
        </p:txBody>
      </p:sp>
    </p:spTree>
    <p:extLst>
      <p:ext uri="{BB962C8B-B14F-4D97-AF65-F5344CB8AC3E}">
        <p14:creationId xmlns:p14="http://schemas.microsoft.com/office/powerpoint/2010/main" val="16919762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45437"/>
                                        </p:tgtEl>
                                        <p:attrNameLst>
                                          <p:attrName>style.visibility</p:attrName>
                                        </p:attrNameLst>
                                      </p:cBhvr>
                                      <p:to>
                                        <p:strVal val="visible"/>
                                      </p:to>
                                    </p:set>
                                    <p:animEffect transition="in" filter="slide(fromLeft)">
                                      <p:cBhvr>
                                        <p:cTn id="7" dur="1000"/>
                                        <p:tgtEl>
                                          <p:spTgt spid="145437"/>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2" fill="hold" grpId="0" nodeType="clickEffect">
                                  <p:stCondLst>
                                    <p:cond delay="0"/>
                                  </p:stCondLst>
                                  <p:childTnLst>
                                    <p:set>
                                      <p:cBhvr>
                                        <p:cTn id="11" dur="1" fill="hold">
                                          <p:stCondLst>
                                            <p:cond delay="0"/>
                                          </p:stCondLst>
                                        </p:cTn>
                                        <p:tgtEl>
                                          <p:spTgt spid="145436"/>
                                        </p:tgtEl>
                                        <p:attrNameLst>
                                          <p:attrName>style.visibility</p:attrName>
                                        </p:attrNameLst>
                                      </p:cBhvr>
                                      <p:to>
                                        <p:strVal val="visible"/>
                                      </p:to>
                                    </p:set>
                                    <p:animEffect transition="in" filter="slide(fromRight)">
                                      <p:cBhvr>
                                        <p:cTn id="12" dur="1000"/>
                                        <p:tgtEl>
                                          <p:spTgt spid="145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36" grpId="0" autoUpdateAnimBg="0"/>
      <p:bldP spid="145437"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682" name="Picture 2" descr="http://dili.cpedu.net/tuku/kongbaitu/C1/tuc1013.bmp"/>
          <p:cNvPicPr>
            <a:picLocks noGrp="1" noChangeAspect="1" noChangeArrowheads="1"/>
          </p:cNvPicPr>
          <p:nvPr>
            <p:ph type="body" idx="4294967295"/>
          </p:nvPr>
        </p:nvPicPr>
        <p:blipFill>
          <a:blip r:embed="rId2" r:link="rId3">
            <a:extLst>
              <a:ext uri="{28A0092B-C50C-407E-A947-70E740481C1C}">
                <a14:useLocalDpi xmlns:a14="http://schemas.microsoft.com/office/drawing/2010/main" val="0"/>
              </a:ext>
            </a:extLst>
          </a:blip>
          <a:srcRect/>
          <a:stretch>
            <a:fillRect/>
          </a:stretch>
        </p:blipFill>
        <p:spPr>
          <a:xfrm>
            <a:off x="252040" y="1052261"/>
            <a:ext cx="7839695" cy="3920903"/>
          </a:xfrm>
          <a:noFill/>
        </p:spPr>
      </p:pic>
      <p:sp>
        <p:nvSpPr>
          <p:cNvPr id="71683" name="Rectangle 3"/>
          <p:cNvSpPr>
            <a:spLocks noChangeArrowheads="1"/>
          </p:cNvSpPr>
          <p:nvPr/>
        </p:nvSpPr>
        <p:spPr bwMode="auto">
          <a:xfrm>
            <a:off x="2124695" y="1773403"/>
            <a:ext cx="889700" cy="359774"/>
          </a:xfrm>
          <a:prstGeom prst="rect">
            <a:avLst/>
          </a:prstGeom>
          <a:solidFill>
            <a:schemeClr val="bg1"/>
          </a:solidFill>
          <a:ln w="9525">
            <a:solidFill>
              <a:schemeClr val="bg1"/>
            </a:solidFill>
            <a:miter lim="800000"/>
            <a:headEnd/>
            <a:tailEnd/>
          </a:ln>
        </p:spPr>
        <p:txBody>
          <a:bodyPr wrap="none" lIns="90607" tIns="45303" rIns="90607" bIns="45303" anchor="ctr"/>
          <a:lstStyle/>
          <a:p>
            <a:pPr algn="ctr" fontAlgn="base">
              <a:spcBef>
                <a:spcPct val="0"/>
              </a:spcBef>
              <a:spcAft>
                <a:spcPct val="0"/>
              </a:spcAft>
              <a:buFont typeface="Arial" pitchFamily="34" charset="0"/>
              <a:buNone/>
            </a:pPr>
            <a:r>
              <a:rPr lang="zh-CN" altLang="en-US" sz="1700" b="1">
                <a:solidFill>
                  <a:srgbClr val="000000"/>
                </a:solidFill>
              </a:rPr>
              <a:t>北美洲</a:t>
            </a:r>
          </a:p>
        </p:txBody>
      </p:sp>
      <p:sp>
        <p:nvSpPr>
          <p:cNvPr id="71684" name="Rectangle 4"/>
          <p:cNvSpPr>
            <a:spLocks noChangeArrowheads="1"/>
          </p:cNvSpPr>
          <p:nvPr/>
        </p:nvSpPr>
        <p:spPr bwMode="auto">
          <a:xfrm>
            <a:off x="3203425" y="3142456"/>
            <a:ext cx="792665" cy="359774"/>
          </a:xfrm>
          <a:prstGeom prst="rect">
            <a:avLst/>
          </a:prstGeom>
          <a:solidFill>
            <a:schemeClr val="bg1"/>
          </a:solidFill>
          <a:ln w="9525">
            <a:solidFill>
              <a:schemeClr val="bg1"/>
            </a:solidFill>
            <a:miter lim="800000"/>
            <a:headEnd/>
            <a:tailEnd/>
          </a:ln>
        </p:spPr>
        <p:txBody>
          <a:bodyPr wrap="none" lIns="90607" tIns="45303" rIns="90607" bIns="45303" anchor="ctr"/>
          <a:lstStyle/>
          <a:p>
            <a:pPr algn="ctr" fontAlgn="base">
              <a:spcBef>
                <a:spcPct val="0"/>
              </a:spcBef>
              <a:spcAft>
                <a:spcPct val="0"/>
              </a:spcAft>
              <a:buFont typeface="Arial" pitchFamily="34" charset="0"/>
              <a:buNone/>
            </a:pPr>
            <a:r>
              <a:rPr lang="zh-CN" altLang="en-US" sz="1700" b="1">
                <a:solidFill>
                  <a:srgbClr val="000000"/>
                </a:solidFill>
              </a:rPr>
              <a:t>南美洲</a:t>
            </a:r>
          </a:p>
        </p:txBody>
      </p:sp>
      <p:sp>
        <p:nvSpPr>
          <p:cNvPr id="71685" name="Rectangle 5"/>
          <p:cNvSpPr>
            <a:spLocks noChangeArrowheads="1"/>
          </p:cNvSpPr>
          <p:nvPr/>
        </p:nvSpPr>
        <p:spPr bwMode="auto">
          <a:xfrm>
            <a:off x="4860587" y="2564589"/>
            <a:ext cx="593553" cy="288137"/>
          </a:xfrm>
          <a:prstGeom prst="rect">
            <a:avLst/>
          </a:prstGeom>
          <a:solidFill>
            <a:schemeClr val="bg1"/>
          </a:solidFill>
          <a:ln w="9525">
            <a:solidFill>
              <a:schemeClr val="bg1"/>
            </a:solidFill>
            <a:miter lim="800000"/>
            <a:headEnd/>
            <a:tailEnd/>
          </a:ln>
        </p:spPr>
        <p:txBody>
          <a:bodyPr wrap="none" lIns="90607" tIns="45303" rIns="90607" bIns="45303" anchor="ctr"/>
          <a:lstStyle/>
          <a:p>
            <a:pPr algn="ctr" fontAlgn="base">
              <a:spcBef>
                <a:spcPct val="0"/>
              </a:spcBef>
              <a:spcAft>
                <a:spcPct val="0"/>
              </a:spcAft>
              <a:buFont typeface="Arial" pitchFamily="34" charset="0"/>
              <a:buNone/>
            </a:pPr>
            <a:r>
              <a:rPr lang="zh-CN" altLang="en-US" sz="1700" b="1">
                <a:solidFill>
                  <a:srgbClr val="000000"/>
                </a:solidFill>
              </a:rPr>
              <a:t>非洲</a:t>
            </a:r>
          </a:p>
        </p:txBody>
      </p:sp>
      <p:sp>
        <p:nvSpPr>
          <p:cNvPr id="71686" name="Rectangle 6"/>
          <p:cNvSpPr>
            <a:spLocks noChangeArrowheads="1"/>
          </p:cNvSpPr>
          <p:nvPr/>
        </p:nvSpPr>
        <p:spPr bwMode="auto">
          <a:xfrm>
            <a:off x="5219742" y="1558492"/>
            <a:ext cx="505340" cy="286546"/>
          </a:xfrm>
          <a:prstGeom prst="rect">
            <a:avLst/>
          </a:prstGeom>
          <a:solidFill>
            <a:schemeClr val="bg1"/>
          </a:solidFill>
          <a:ln w="9525">
            <a:solidFill>
              <a:schemeClr val="bg1"/>
            </a:solidFill>
            <a:miter lim="800000"/>
            <a:headEnd/>
            <a:tailEnd/>
          </a:ln>
        </p:spPr>
        <p:txBody>
          <a:bodyPr wrap="none" lIns="90607" tIns="45303" rIns="90607" bIns="45303" anchor="ctr"/>
          <a:lstStyle/>
          <a:p>
            <a:pPr algn="ctr" fontAlgn="base">
              <a:spcBef>
                <a:spcPct val="0"/>
              </a:spcBef>
              <a:spcAft>
                <a:spcPct val="0"/>
              </a:spcAft>
              <a:buFont typeface="Arial" pitchFamily="34" charset="0"/>
              <a:buNone/>
            </a:pPr>
            <a:r>
              <a:rPr lang="zh-CN" altLang="en-US" sz="1700" b="1">
                <a:solidFill>
                  <a:srgbClr val="000000"/>
                </a:solidFill>
              </a:rPr>
              <a:t>欧洲</a:t>
            </a:r>
          </a:p>
        </p:txBody>
      </p:sp>
      <p:sp>
        <p:nvSpPr>
          <p:cNvPr id="71687" name="Rectangle 7"/>
          <p:cNvSpPr>
            <a:spLocks noChangeArrowheads="1"/>
          </p:cNvSpPr>
          <p:nvPr/>
        </p:nvSpPr>
        <p:spPr bwMode="auto">
          <a:xfrm>
            <a:off x="6085499" y="1845038"/>
            <a:ext cx="792664" cy="286546"/>
          </a:xfrm>
          <a:prstGeom prst="rect">
            <a:avLst/>
          </a:prstGeom>
          <a:solidFill>
            <a:schemeClr val="bg1"/>
          </a:solidFill>
          <a:ln w="9525">
            <a:solidFill>
              <a:schemeClr val="bg1"/>
            </a:solidFill>
            <a:miter lim="800000"/>
            <a:headEnd/>
            <a:tailEnd/>
          </a:ln>
        </p:spPr>
        <p:txBody>
          <a:bodyPr wrap="none" lIns="90607" tIns="45303" rIns="90607" bIns="45303" anchor="ctr"/>
          <a:lstStyle/>
          <a:p>
            <a:pPr algn="ctr" fontAlgn="base">
              <a:spcBef>
                <a:spcPct val="0"/>
              </a:spcBef>
              <a:spcAft>
                <a:spcPct val="0"/>
              </a:spcAft>
              <a:buFont typeface="Arial" pitchFamily="34" charset="0"/>
              <a:buNone/>
            </a:pPr>
            <a:r>
              <a:rPr lang="zh-CN" altLang="en-US" sz="1700" b="1">
                <a:solidFill>
                  <a:srgbClr val="000000"/>
                </a:solidFill>
              </a:rPr>
              <a:t>亚洲</a:t>
            </a:r>
          </a:p>
        </p:txBody>
      </p:sp>
      <p:sp>
        <p:nvSpPr>
          <p:cNvPr id="71688" name="Rectangle 8"/>
          <p:cNvSpPr>
            <a:spLocks noChangeArrowheads="1"/>
          </p:cNvSpPr>
          <p:nvPr/>
        </p:nvSpPr>
        <p:spPr bwMode="auto">
          <a:xfrm>
            <a:off x="7094917" y="3502229"/>
            <a:ext cx="791405" cy="288138"/>
          </a:xfrm>
          <a:prstGeom prst="rect">
            <a:avLst/>
          </a:prstGeom>
          <a:solidFill>
            <a:schemeClr val="bg1"/>
          </a:solidFill>
          <a:ln w="9525">
            <a:solidFill>
              <a:schemeClr val="bg1"/>
            </a:solidFill>
            <a:miter lim="800000"/>
            <a:headEnd/>
            <a:tailEnd/>
          </a:ln>
        </p:spPr>
        <p:txBody>
          <a:bodyPr wrap="none" lIns="90607" tIns="45303" rIns="90607" bIns="45303" anchor="ctr"/>
          <a:lstStyle/>
          <a:p>
            <a:pPr algn="ctr" fontAlgn="base">
              <a:spcBef>
                <a:spcPct val="0"/>
              </a:spcBef>
              <a:spcAft>
                <a:spcPct val="0"/>
              </a:spcAft>
              <a:buFont typeface="Arial" pitchFamily="34" charset="0"/>
              <a:buNone/>
            </a:pPr>
            <a:r>
              <a:rPr lang="zh-CN" altLang="en-US" sz="1700" b="1">
                <a:solidFill>
                  <a:srgbClr val="000000"/>
                </a:solidFill>
              </a:rPr>
              <a:t>大洋州</a:t>
            </a:r>
          </a:p>
        </p:txBody>
      </p:sp>
      <p:sp>
        <p:nvSpPr>
          <p:cNvPr id="71689" name="Rectangle 9"/>
          <p:cNvSpPr>
            <a:spLocks noChangeArrowheads="1"/>
          </p:cNvSpPr>
          <p:nvPr/>
        </p:nvSpPr>
        <p:spPr bwMode="auto">
          <a:xfrm>
            <a:off x="5867484" y="4581552"/>
            <a:ext cx="792665" cy="286546"/>
          </a:xfrm>
          <a:prstGeom prst="rect">
            <a:avLst/>
          </a:prstGeom>
          <a:solidFill>
            <a:schemeClr val="bg1"/>
          </a:solidFill>
          <a:ln w="9525">
            <a:solidFill>
              <a:schemeClr val="bg1"/>
            </a:solidFill>
            <a:miter lim="800000"/>
            <a:headEnd/>
            <a:tailEnd/>
          </a:ln>
        </p:spPr>
        <p:txBody>
          <a:bodyPr wrap="none" lIns="90607" tIns="45303" rIns="90607" bIns="45303" anchor="ctr"/>
          <a:lstStyle/>
          <a:p>
            <a:pPr algn="ctr" fontAlgn="base">
              <a:spcBef>
                <a:spcPct val="0"/>
              </a:spcBef>
              <a:spcAft>
                <a:spcPct val="0"/>
              </a:spcAft>
              <a:buFont typeface="Arial" pitchFamily="34" charset="0"/>
              <a:buNone/>
            </a:pPr>
            <a:r>
              <a:rPr lang="zh-CN" altLang="en-US" sz="1700" b="1">
                <a:solidFill>
                  <a:srgbClr val="000000"/>
                </a:solidFill>
              </a:rPr>
              <a:t>南极洲</a:t>
            </a:r>
          </a:p>
        </p:txBody>
      </p:sp>
      <p:sp>
        <p:nvSpPr>
          <p:cNvPr id="71690" name="Oval 10"/>
          <p:cNvSpPr>
            <a:spLocks noChangeArrowheads="1"/>
          </p:cNvSpPr>
          <p:nvPr/>
        </p:nvSpPr>
        <p:spPr bwMode="auto">
          <a:xfrm>
            <a:off x="971615" y="2564589"/>
            <a:ext cx="360417" cy="359774"/>
          </a:xfrm>
          <a:prstGeom prst="ellipse">
            <a:avLst/>
          </a:prstGeom>
          <a:solidFill>
            <a:schemeClr val="bg1"/>
          </a:solidFill>
          <a:ln w="9525">
            <a:solidFill>
              <a:schemeClr val="bg1"/>
            </a:solidFill>
            <a:round/>
            <a:headEnd/>
            <a:tailEnd/>
          </a:ln>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691" name="Oval 11"/>
          <p:cNvSpPr>
            <a:spLocks noChangeArrowheads="1"/>
          </p:cNvSpPr>
          <p:nvPr/>
        </p:nvSpPr>
        <p:spPr bwMode="auto">
          <a:xfrm>
            <a:off x="1909201" y="1197126"/>
            <a:ext cx="287325" cy="288138"/>
          </a:xfrm>
          <a:prstGeom prst="ellipse">
            <a:avLst/>
          </a:prstGeom>
          <a:solidFill>
            <a:schemeClr val="bg1"/>
          </a:solidFill>
          <a:ln w="9525">
            <a:solidFill>
              <a:schemeClr val="bg1"/>
            </a:solidFill>
            <a:round/>
            <a:headEnd/>
            <a:tailEnd/>
          </a:ln>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692" name="Oval 12"/>
          <p:cNvSpPr>
            <a:spLocks noChangeArrowheads="1"/>
          </p:cNvSpPr>
          <p:nvPr/>
        </p:nvSpPr>
        <p:spPr bwMode="auto">
          <a:xfrm>
            <a:off x="3565102" y="2204813"/>
            <a:ext cx="359156" cy="359774"/>
          </a:xfrm>
          <a:prstGeom prst="ellipse">
            <a:avLst/>
          </a:prstGeom>
          <a:solidFill>
            <a:schemeClr val="bg1"/>
          </a:solidFill>
          <a:ln w="9525">
            <a:solidFill>
              <a:schemeClr val="bg1"/>
            </a:solidFill>
            <a:round/>
            <a:headEnd/>
            <a:tailEnd/>
          </a:ln>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693" name="Oval 13"/>
          <p:cNvSpPr>
            <a:spLocks noChangeArrowheads="1"/>
          </p:cNvSpPr>
          <p:nvPr/>
        </p:nvSpPr>
        <p:spPr bwMode="auto">
          <a:xfrm>
            <a:off x="4356508" y="3429002"/>
            <a:ext cx="360417" cy="359774"/>
          </a:xfrm>
          <a:prstGeom prst="ellipse">
            <a:avLst/>
          </a:prstGeom>
          <a:solidFill>
            <a:schemeClr val="bg1"/>
          </a:solidFill>
          <a:ln w="9525">
            <a:solidFill>
              <a:schemeClr val="bg1"/>
            </a:solidFill>
            <a:round/>
            <a:headEnd/>
            <a:tailEnd/>
          </a:ln>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694" name="Oval 14"/>
          <p:cNvSpPr>
            <a:spLocks noChangeArrowheads="1"/>
          </p:cNvSpPr>
          <p:nvPr/>
        </p:nvSpPr>
        <p:spPr bwMode="auto">
          <a:xfrm>
            <a:off x="6012409" y="3357366"/>
            <a:ext cx="360417" cy="359774"/>
          </a:xfrm>
          <a:prstGeom prst="ellipse">
            <a:avLst/>
          </a:prstGeom>
          <a:solidFill>
            <a:schemeClr val="bg1"/>
          </a:solidFill>
          <a:ln w="9525">
            <a:solidFill>
              <a:schemeClr val="bg1"/>
            </a:solidFill>
            <a:round/>
            <a:headEnd/>
            <a:tailEnd/>
          </a:ln>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695" name="Oval 15"/>
          <p:cNvSpPr>
            <a:spLocks noChangeArrowheads="1"/>
          </p:cNvSpPr>
          <p:nvPr/>
        </p:nvSpPr>
        <p:spPr bwMode="auto">
          <a:xfrm>
            <a:off x="7597738" y="2564589"/>
            <a:ext cx="360417" cy="359774"/>
          </a:xfrm>
          <a:prstGeom prst="ellipse">
            <a:avLst/>
          </a:prstGeom>
          <a:solidFill>
            <a:schemeClr val="bg1"/>
          </a:solidFill>
          <a:ln w="9525">
            <a:solidFill>
              <a:schemeClr val="bg1"/>
            </a:solidFill>
            <a:round/>
            <a:headEnd/>
            <a:tailEnd/>
          </a:ln>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696" name="Oval 16"/>
          <p:cNvSpPr>
            <a:spLocks noChangeArrowheads="1"/>
          </p:cNvSpPr>
          <p:nvPr/>
        </p:nvSpPr>
        <p:spPr bwMode="auto">
          <a:xfrm>
            <a:off x="5796913" y="1197127"/>
            <a:ext cx="288586" cy="216501"/>
          </a:xfrm>
          <a:prstGeom prst="ellipse">
            <a:avLst/>
          </a:prstGeom>
          <a:solidFill>
            <a:schemeClr val="bg1"/>
          </a:solidFill>
          <a:ln w="9525">
            <a:solidFill>
              <a:schemeClr val="bg1"/>
            </a:solidFill>
            <a:round/>
            <a:headEnd/>
            <a:tailEnd/>
          </a:ln>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697" name="Freeform 17"/>
          <p:cNvSpPr>
            <a:spLocks/>
          </p:cNvSpPr>
          <p:nvPr/>
        </p:nvSpPr>
        <p:spPr bwMode="auto">
          <a:xfrm>
            <a:off x="754860" y="1106386"/>
            <a:ext cx="1476953" cy="3799917"/>
          </a:xfrm>
          <a:custGeom>
            <a:avLst/>
            <a:gdLst>
              <a:gd name="T0" fmla="*/ 2147483647 w 929"/>
              <a:gd name="T1" fmla="*/ 0 h 2393"/>
              <a:gd name="T2" fmla="*/ 2147483647 w 929"/>
              <a:gd name="T3" fmla="*/ 2147483647 h 2393"/>
              <a:gd name="T4" fmla="*/ 2147483647 w 929"/>
              <a:gd name="T5" fmla="*/ 2147483647 h 2393"/>
              <a:gd name="T6" fmla="*/ 2147483647 w 929"/>
              <a:gd name="T7" fmla="*/ 2147483647 h 2393"/>
              <a:gd name="T8" fmla="*/ 2147483647 w 929"/>
              <a:gd name="T9" fmla="*/ 2147483647 h 2393"/>
              <a:gd name="T10" fmla="*/ 2147483647 w 929"/>
              <a:gd name="T11" fmla="*/ 2147483647 h 2393"/>
              <a:gd name="T12" fmla="*/ 2147483647 w 929"/>
              <a:gd name="T13" fmla="*/ 2147483647 h 2393"/>
              <a:gd name="T14" fmla="*/ 2147483647 w 929"/>
              <a:gd name="T15" fmla="*/ 2147483647 h 2393"/>
              <a:gd name="T16" fmla="*/ 2147483647 w 929"/>
              <a:gd name="T17" fmla="*/ 2147483647 h 23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9"/>
              <a:gd name="T28" fmla="*/ 0 h 2393"/>
              <a:gd name="T29" fmla="*/ 929 w 929"/>
              <a:gd name="T30" fmla="*/ 2393 h 239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9" h="2393">
                <a:moveTo>
                  <a:pt x="913" y="0"/>
                </a:moveTo>
                <a:cubicBezTo>
                  <a:pt x="851" y="27"/>
                  <a:pt x="662" y="78"/>
                  <a:pt x="543" y="164"/>
                </a:cubicBezTo>
                <a:cubicBezTo>
                  <a:pt x="424" y="250"/>
                  <a:pt x="286" y="388"/>
                  <a:pt x="201" y="519"/>
                </a:cubicBezTo>
                <a:cubicBezTo>
                  <a:pt x="116" y="650"/>
                  <a:pt x="59" y="798"/>
                  <a:pt x="30" y="949"/>
                </a:cubicBezTo>
                <a:cubicBezTo>
                  <a:pt x="1" y="1100"/>
                  <a:pt x="0" y="1284"/>
                  <a:pt x="24" y="1424"/>
                </a:cubicBezTo>
                <a:cubicBezTo>
                  <a:pt x="48" y="1564"/>
                  <a:pt x="109" y="1680"/>
                  <a:pt x="176" y="1791"/>
                </a:cubicBezTo>
                <a:cubicBezTo>
                  <a:pt x="243" y="1902"/>
                  <a:pt x="344" y="2010"/>
                  <a:pt x="429" y="2089"/>
                </a:cubicBezTo>
                <a:cubicBezTo>
                  <a:pt x="514" y="2168"/>
                  <a:pt x="603" y="2216"/>
                  <a:pt x="686" y="2267"/>
                </a:cubicBezTo>
                <a:cubicBezTo>
                  <a:pt x="769" y="2318"/>
                  <a:pt x="878" y="2367"/>
                  <a:pt x="929" y="2393"/>
                </a:cubicBezTo>
              </a:path>
            </a:pathLst>
          </a:cu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lIns="90607" tIns="45303" rIns="90607" bIns="45303"/>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698" name="Freeform 18"/>
          <p:cNvSpPr>
            <a:spLocks/>
          </p:cNvSpPr>
          <p:nvPr/>
        </p:nvSpPr>
        <p:spPr bwMode="auto">
          <a:xfrm>
            <a:off x="4572000" y="1125491"/>
            <a:ext cx="1470652" cy="3799917"/>
          </a:xfrm>
          <a:custGeom>
            <a:avLst/>
            <a:gdLst>
              <a:gd name="T0" fmla="*/ 2147483647 w 926"/>
              <a:gd name="T1" fmla="*/ 0 h 2393"/>
              <a:gd name="T2" fmla="*/ 2147483647 w 926"/>
              <a:gd name="T3" fmla="*/ 2147483647 h 2393"/>
              <a:gd name="T4" fmla="*/ 2147483647 w 926"/>
              <a:gd name="T5" fmla="*/ 2147483647 h 2393"/>
              <a:gd name="T6" fmla="*/ 2147483647 w 926"/>
              <a:gd name="T7" fmla="*/ 2147483647 h 2393"/>
              <a:gd name="T8" fmla="*/ 2147483647 w 926"/>
              <a:gd name="T9" fmla="*/ 2147483647 h 2393"/>
              <a:gd name="T10" fmla="*/ 2147483647 w 926"/>
              <a:gd name="T11" fmla="*/ 2147483647 h 2393"/>
              <a:gd name="T12" fmla="*/ 2147483647 w 926"/>
              <a:gd name="T13" fmla="*/ 2147483647 h 2393"/>
              <a:gd name="T14" fmla="*/ 2147483647 w 926"/>
              <a:gd name="T15" fmla="*/ 2147483647 h 2393"/>
              <a:gd name="T16" fmla="*/ 2147483647 w 926"/>
              <a:gd name="T17" fmla="*/ 2147483647 h 23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6"/>
              <a:gd name="T28" fmla="*/ 0 h 2393"/>
              <a:gd name="T29" fmla="*/ 926 w 926"/>
              <a:gd name="T30" fmla="*/ 2393 h 239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6" h="2393">
                <a:moveTo>
                  <a:pt x="910" y="0"/>
                </a:moveTo>
                <a:cubicBezTo>
                  <a:pt x="848" y="27"/>
                  <a:pt x="659" y="78"/>
                  <a:pt x="540" y="164"/>
                </a:cubicBezTo>
                <a:cubicBezTo>
                  <a:pt x="421" y="250"/>
                  <a:pt x="283" y="388"/>
                  <a:pt x="198" y="519"/>
                </a:cubicBezTo>
                <a:cubicBezTo>
                  <a:pt x="113" y="650"/>
                  <a:pt x="54" y="796"/>
                  <a:pt x="27" y="949"/>
                </a:cubicBezTo>
                <a:cubicBezTo>
                  <a:pt x="0" y="1102"/>
                  <a:pt x="9" y="1297"/>
                  <a:pt x="33" y="1437"/>
                </a:cubicBezTo>
                <a:cubicBezTo>
                  <a:pt x="57" y="1577"/>
                  <a:pt x="108" y="1683"/>
                  <a:pt x="173" y="1791"/>
                </a:cubicBezTo>
                <a:cubicBezTo>
                  <a:pt x="238" y="1899"/>
                  <a:pt x="339" y="2003"/>
                  <a:pt x="424" y="2082"/>
                </a:cubicBezTo>
                <a:cubicBezTo>
                  <a:pt x="509" y="2161"/>
                  <a:pt x="599" y="2215"/>
                  <a:pt x="683" y="2267"/>
                </a:cubicBezTo>
                <a:cubicBezTo>
                  <a:pt x="767" y="2319"/>
                  <a:pt x="875" y="2367"/>
                  <a:pt x="926" y="2393"/>
                </a:cubicBezTo>
              </a:path>
            </a:pathLst>
          </a:cu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lIns="90607" tIns="45303" rIns="90607" bIns="45303"/>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699" name="Oval 19"/>
          <p:cNvSpPr>
            <a:spLocks noChangeArrowheads="1"/>
          </p:cNvSpPr>
          <p:nvPr/>
        </p:nvSpPr>
        <p:spPr bwMode="auto">
          <a:xfrm>
            <a:off x="2197786" y="1085693"/>
            <a:ext cx="71832" cy="73228"/>
          </a:xfrm>
          <a:prstGeom prst="ellipse">
            <a:avLst/>
          </a:prstGeom>
          <a:solidFill>
            <a:schemeClr val="tx1"/>
          </a:solidFill>
          <a:ln w="9525">
            <a:solidFill>
              <a:schemeClr val="tx1"/>
            </a:solidFill>
            <a:round/>
            <a:headEnd/>
            <a:tailEnd/>
          </a:ln>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700" name="Oval 20"/>
          <p:cNvSpPr>
            <a:spLocks noChangeArrowheads="1"/>
          </p:cNvSpPr>
          <p:nvPr/>
        </p:nvSpPr>
        <p:spPr bwMode="auto">
          <a:xfrm>
            <a:off x="6041391" y="1080916"/>
            <a:ext cx="70571" cy="73228"/>
          </a:xfrm>
          <a:prstGeom prst="ellipse">
            <a:avLst/>
          </a:prstGeom>
          <a:solidFill>
            <a:schemeClr val="tx1"/>
          </a:solidFill>
          <a:ln w="9525">
            <a:solidFill>
              <a:schemeClr val="tx1"/>
            </a:solidFill>
            <a:round/>
            <a:headEnd/>
            <a:tailEnd/>
          </a:ln>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701" name="Oval 21"/>
          <p:cNvSpPr>
            <a:spLocks noChangeArrowheads="1"/>
          </p:cNvSpPr>
          <p:nvPr/>
        </p:nvSpPr>
        <p:spPr bwMode="auto">
          <a:xfrm>
            <a:off x="2196526" y="4868098"/>
            <a:ext cx="70571" cy="73228"/>
          </a:xfrm>
          <a:prstGeom prst="ellipse">
            <a:avLst/>
          </a:prstGeom>
          <a:solidFill>
            <a:schemeClr val="tx1"/>
          </a:solidFill>
          <a:ln w="9525">
            <a:solidFill>
              <a:schemeClr val="tx1"/>
            </a:solidFill>
            <a:round/>
            <a:headEnd/>
            <a:tailEnd/>
          </a:ln>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702" name="Oval 22"/>
          <p:cNvSpPr>
            <a:spLocks noChangeArrowheads="1"/>
          </p:cNvSpPr>
          <p:nvPr/>
        </p:nvSpPr>
        <p:spPr bwMode="auto">
          <a:xfrm>
            <a:off x="6012407" y="4868098"/>
            <a:ext cx="70571" cy="73228"/>
          </a:xfrm>
          <a:prstGeom prst="ellipse">
            <a:avLst/>
          </a:prstGeom>
          <a:solidFill>
            <a:schemeClr val="tx1"/>
          </a:solidFill>
          <a:ln w="9525">
            <a:solidFill>
              <a:schemeClr val="tx1"/>
            </a:solidFill>
            <a:round/>
            <a:headEnd/>
            <a:tailEnd/>
          </a:ln>
        </p:spPr>
        <p:txBody>
          <a:bodyPr wrap="none" lIns="90607" tIns="45303" rIns="90607" bIns="45303"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703" name="Text Box 23"/>
          <p:cNvSpPr txBox="1">
            <a:spLocks noChangeArrowheads="1"/>
          </p:cNvSpPr>
          <p:nvPr/>
        </p:nvSpPr>
        <p:spPr bwMode="auto">
          <a:xfrm>
            <a:off x="1764279" y="765715"/>
            <a:ext cx="1008159" cy="361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zh-CN" altLang="en-US" b="1">
                <a:solidFill>
                  <a:srgbClr val="000000"/>
                </a:solidFill>
              </a:rPr>
              <a:t>北极</a:t>
            </a:r>
          </a:p>
        </p:txBody>
      </p:sp>
      <p:sp>
        <p:nvSpPr>
          <p:cNvPr id="71704" name="Text Box 24"/>
          <p:cNvSpPr txBox="1">
            <a:spLocks noChangeArrowheads="1"/>
          </p:cNvSpPr>
          <p:nvPr/>
        </p:nvSpPr>
        <p:spPr bwMode="auto">
          <a:xfrm>
            <a:off x="5581419" y="765715"/>
            <a:ext cx="1008159" cy="361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zh-CN" altLang="en-US" b="1">
                <a:solidFill>
                  <a:srgbClr val="000000"/>
                </a:solidFill>
              </a:rPr>
              <a:t>北极</a:t>
            </a:r>
          </a:p>
        </p:txBody>
      </p:sp>
      <p:sp>
        <p:nvSpPr>
          <p:cNvPr id="71705" name="Text Box 25"/>
          <p:cNvSpPr txBox="1">
            <a:spLocks noChangeArrowheads="1"/>
          </p:cNvSpPr>
          <p:nvPr/>
        </p:nvSpPr>
        <p:spPr bwMode="auto">
          <a:xfrm>
            <a:off x="1692448" y="4861730"/>
            <a:ext cx="1008159" cy="362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zh-CN" altLang="en-US" b="1">
                <a:solidFill>
                  <a:srgbClr val="000000"/>
                </a:solidFill>
              </a:rPr>
              <a:t>南极</a:t>
            </a:r>
          </a:p>
        </p:txBody>
      </p:sp>
      <p:sp>
        <p:nvSpPr>
          <p:cNvPr id="71706" name="Text Box 26"/>
          <p:cNvSpPr txBox="1">
            <a:spLocks noChangeArrowheads="1"/>
          </p:cNvSpPr>
          <p:nvPr/>
        </p:nvSpPr>
        <p:spPr bwMode="auto">
          <a:xfrm>
            <a:off x="5581419" y="4836260"/>
            <a:ext cx="1384958" cy="361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zh-CN" altLang="en-US" b="1">
                <a:solidFill>
                  <a:srgbClr val="000000"/>
                </a:solidFill>
              </a:rPr>
              <a:t>南极</a:t>
            </a:r>
          </a:p>
        </p:txBody>
      </p:sp>
      <p:sp>
        <p:nvSpPr>
          <p:cNvPr id="71707" name="Text Box 27"/>
          <p:cNvSpPr txBox="1">
            <a:spLocks noChangeArrowheads="1"/>
          </p:cNvSpPr>
          <p:nvPr/>
        </p:nvSpPr>
        <p:spPr bwMode="auto">
          <a:xfrm>
            <a:off x="1548785" y="5122806"/>
            <a:ext cx="1440406" cy="512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zh-CN" altLang="en-US" sz="2700" b="1">
                <a:solidFill>
                  <a:srgbClr val="000066"/>
                </a:solidFill>
              </a:rPr>
              <a:t>西半球</a:t>
            </a:r>
          </a:p>
        </p:txBody>
      </p:sp>
      <p:sp>
        <p:nvSpPr>
          <p:cNvPr id="71708" name="Text Box 28"/>
          <p:cNvSpPr txBox="1">
            <a:spLocks noChangeArrowheads="1"/>
          </p:cNvSpPr>
          <p:nvPr/>
        </p:nvSpPr>
        <p:spPr bwMode="auto">
          <a:xfrm>
            <a:off x="5294094" y="5084600"/>
            <a:ext cx="1440406" cy="512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zh-CN" altLang="en-US" sz="2700" b="1">
                <a:solidFill>
                  <a:srgbClr val="000066"/>
                </a:solidFill>
              </a:rPr>
              <a:t>东半球</a:t>
            </a:r>
          </a:p>
        </p:txBody>
      </p:sp>
      <p:sp>
        <p:nvSpPr>
          <p:cNvPr id="71709" name="Line 29"/>
          <p:cNvSpPr>
            <a:spLocks noChangeShapeType="1"/>
          </p:cNvSpPr>
          <p:nvPr/>
        </p:nvSpPr>
        <p:spPr bwMode="auto">
          <a:xfrm>
            <a:off x="754861" y="620851"/>
            <a:ext cx="577171" cy="1009279"/>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710" name="Rectangle 30"/>
          <p:cNvSpPr>
            <a:spLocks noChangeArrowheads="1"/>
          </p:cNvSpPr>
          <p:nvPr/>
        </p:nvSpPr>
        <p:spPr bwMode="auto">
          <a:xfrm>
            <a:off x="1" y="332714"/>
            <a:ext cx="2593488" cy="288137"/>
          </a:xfrm>
          <a:prstGeom prst="rect">
            <a:avLst/>
          </a:prstGeom>
          <a:solidFill>
            <a:schemeClr val="bg1"/>
          </a:solidFill>
          <a:ln w="28575">
            <a:solidFill>
              <a:srgbClr val="FF0000"/>
            </a:solidFill>
            <a:miter lim="800000"/>
            <a:headEnd/>
            <a:tailEnd/>
          </a:ln>
        </p:spPr>
        <p:txBody>
          <a:bodyPr wrap="none" lIns="90607" tIns="45303" rIns="90607" bIns="45303" anchor="ctr"/>
          <a:lstStyle/>
          <a:p>
            <a:pPr algn="ctr" fontAlgn="base">
              <a:spcBef>
                <a:spcPct val="0"/>
              </a:spcBef>
              <a:spcAft>
                <a:spcPct val="0"/>
              </a:spcAft>
              <a:buFont typeface="Arial" pitchFamily="34" charset="0"/>
              <a:buNone/>
            </a:pPr>
            <a:r>
              <a:rPr lang="en-US" altLang="zh-CN" sz="1700">
                <a:solidFill>
                  <a:srgbClr val="FF0000"/>
                </a:solidFill>
              </a:rPr>
              <a:t>180</a:t>
            </a:r>
            <a:r>
              <a:rPr lang="en-US" altLang="zh-CN" sz="1700" baseline="30000">
                <a:solidFill>
                  <a:srgbClr val="FF0000"/>
                </a:solidFill>
              </a:rPr>
              <a:t>0</a:t>
            </a:r>
            <a:r>
              <a:rPr lang="zh-CN" altLang="en-US" sz="1700">
                <a:solidFill>
                  <a:srgbClr val="FF0000"/>
                </a:solidFill>
              </a:rPr>
              <a:t>经线：东西经分界</a:t>
            </a:r>
          </a:p>
        </p:txBody>
      </p:sp>
      <p:sp>
        <p:nvSpPr>
          <p:cNvPr id="71711" name="Rectangle 31"/>
          <p:cNvSpPr>
            <a:spLocks noChangeArrowheads="1"/>
          </p:cNvSpPr>
          <p:nvPr/>
        </p:nvSpPr>
        <p:spPr bwMode="auto">
          <a:xfrm>
            <a:off x="2810244" y="313611"/>
            <a:ext cx="5975861" cy="288137"/>
          </a:xfrm>
          <a:prstGeom prst="rect">
            <a:avLst/>
          </a:prstGeom>
          <a:solidFill>
            <a:schemeClr val="bg1"/>
          </a:solidFill>
          <a:ln w="28575">
            <a:solidFill>
              <a:srgbClr val="FF0000"/>
            </a:solidFill>
            <a:miter lim="800000"/>
            <a:headEnd/>
            <a:tailEnd/>
          </a:ln>
        </p:spPr>
        <p:txBody>
          <a:bodyPr wrap="none" lIns="90607" tIns="45303" rIns="90607" bIns="45303" anchor="ctr"/>
          <a:lstStyle/>
          <a:p>
            <a:pPr algn="ctr" fontAlgn="base">
              <a:spcBef>
                <a:spcPct val="0"/>
              </a:spcBef>
              <a:spcAft>
                <a:spcPct val="0"/>
              </a:spcAft>
              <a:buFont typeface="Arial" pitchFamily="34" charset="0"/>
              <a:buNone/>
            </a:pPr>
            <a:r>
              <a:rPr lang="en-US" altLang="zh-CN" sz="1700">
                <a:solidFill>
                  <a:srgbClr val="FF0000"/>
                </a:solidFill>
              </a:rPr>
              <a:t>0</a:t>
            </a:r>
            <a:r>
              <a:rPr lang="en-US" altLang="zh-CN" sz="1700" baseline="30000">
                <a:solidFill>
                  <a:srgbClr val="FF0000"/>
                </a:solidFill>
              </a:rPr>
              <a:t>0</a:t>
            </a:r>
            <a:r>
              <a:rPr lang="zh-CN" altLang="en-US" sz="1700">
                <a:solidFill>
                  <a:srgbClr val="FF0000"/>
                </a:solidFill>
              </a:rPr>
              <a:t>经线（</a:t>
            </a:r>
            <a:r>
              <a:rPr lang="zh-CN" altLang="en-US" sz="1700" b="1" u="sng">
                <a:solidFill>
                  <a:srgbClr val="FF0000"/>
                </a:solidFill>
              </a:rPr>
              <a:t>本初子午线</a:t>
            </a:r>
            <a:r>
              <a:rPr lang="zh-CN" altLang="en-US" sz="1700">
                <a:solidFill>
                  <a:srgbClr val="FF0000"/>
                </a:solidFill>
              </a:rPr>
              <a:t>）：经度的起点，</a:t>
            </a:r>
            <a:r>
              <a:rPr lang="zh-CN" altLang="en-US" sz="1700" b="1" u="sng">
                <a:solidFill>
                  <a:srgbClr val="FF0000"/>
                </a:solidFill>
              </a:rPr>
              <a:t>东经和西经</a:t>
            </a:r>
            <a:r>
              <a:rPr lang="zh-CN" altLang="en-US" sz="1700">
                <a:solidFill>
                  <a:srgbClr val="FF0000"/>
                </a:solidFill>
              </a:rPr>
              <a:t>的分界线</a:t>
            </a:r>
          </a:p>
        </p:txBody>
      </p:sp>
      <p:sp>
        <p:nvSpPr>
          <p:cNvPr id="71712" name="Text Box 32"/>
          <p:cNvSpPr txBox="1">
            <a:spLocks noChangeArrowheads="1"/>
          </p:cNvSpPr>
          <p:nvPr/>
        </p:nvSpPr>
        <p:spPr bwMode="auto">
          <a:xfrm>
            <a:off x="6733241" y="541254"/>
            <a:ext cx="1295484" cy="362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en-US" altLang="zh-CN" b="1">
                <a:solidFill>
                  <a:srgbClr val="FF0000"/>
                </a:solidFill>
              </a:rPr>
              <a:t>E      W</a:t>
            </a:r>
          </a:p>
        </p:txBody>
      </p:sp>
      <p:sp>
        <p:nvSpPr>
          <p:cNvPr id="71713" name="Rectangle 33"/>
          <p:cNvSpPr>
            <a:spLocks noChangeArrowheads="1"/>
          </p:cNvSpPr>
          <p:nvPr/>
        </p:nvSpPr>
        <p:spPr bwMode="auto">
          <a:xfrm>
            <a:off x="504079" y="5724553"/>
            <a:ext cx="720834" cy="289730"/>
          </a:xfrm>
          <a:prstGeom prst="rect">
            <a:avLst/>
          </a:prstGeom>
          <a:solidFill>
            <a:schemeClr val="bg1"/>
          </a:solidFill>
          <a:ln w="28575">
            <a:solidFill>
              <a:srgbClr val="FF0000"/>
            </a:solidFill>
            <a:miter lim="800000"/>
            <a:headEnd/>
            <a:tailEnd/>
          </a:ln>
        </p:spPr>
        <p:txBody>
          <a:bodyPr wrap="none" lIns="90607" tIns="45303" rIns="90607" bIns="45303" anchor="ctr"/>
          <a:lstStyle/>
          <a:p>
            <a:pPr algn="ctr" fontAlgn="base">
              <a:spcBef>
                <a:spcPct val="0"/>
              </a:spcBef>
              <a:spcAft>
                <a:spcPct val="0"/>
              </a:spcAft>
              <a:buFont typeface="Arial" pitchFamily="34" charset="0"/>
              <a:buNone/>
            </a:pPr>
            <a:r>
              <a:rPr lang="en-US" altLang="zh-CN" sz="1700">
                <a:solidFill>
                  <a:srgbClr val="FF0000"/>
                </a:solidFill>
              </a:rPr>
              <a:t>160</a:t>
            </a:r>
            <a:r>
              <a:rPr lang="en-US" altLang="zh-CN" sz="1700" baseline="30000">
                <a:solidFill>
                  <a:srgbClr val="FF0000"/>
                </a:solidFill>
              </a:rPr>
              <a:t>0</a:t>
            </a:r>
            <a:r>
              <a:rPr lang="en-US" altLang="zh-CN" sz="1700">
                <a:solidFill>
                  <a:srgbClr val="FF0000"/>
                </a:solidFill>
              </a:rPr>
              <a:t>E</a:t>
            </a:r>
          </a:p>
        </p:txBody>
      </p:sp>
      <p:sp>
        <p:nvSpPr>
          <p:cNvPr id="71714" name="Rectangle 34"/>
          <p:cNvSpPr>
            <a:spLocks noChangeArrowheads="1"/>
          </p:cNvSpPr>
          <p:nvPr/>
        </p:nvSpPr>
        <p:spPr bwMode="auto">
          <a:xfrm>
            <a:off x="7165488" y="5660875"/>
            <a:ext cx="720834" cy="289730"/>
          </a:xfrm>
          <a:prstGeom prst="rect">
            <a:avLst/>
          </a:prstGeom>
          <a:solidFill>
            <a:schemeClr val="bg1"/>
          </a:solidFill>
          <a:ln w="28575">
            <a:solidFill>
              <a:srgbClr val="FF0000"/>
            </a:solidFill>
            <a:miter lim="800000"/>
            <a:headEnd/>
            <a:tailEnd/>
          </a:ln>
        </p:spPr>
        <p:txBody>
          <a:bodyPr wrap="none" lIns="90607" tIns="45303" rIns="90607" bIns="45303" anchor="ctr"/>
          <a:lstStyle/>
          <a:p>
            <a:pPr algn="ctr" fontAlgn="base">
              <a:spcBef>
                <a:spcPct val="0"/>
              </a:spcBef>
              <a:spcAft>
                <a:spcPct val="0"/>
              </a:spcAft>
              <a:buFont typeface="Arial" pitchFamily="34" charset="0"/>
              <a:buNone/>
            </a:pPr>
            <a:r>
              <a:rPr lang="en-US" altLang="zh-CN" sz="1700">
                <a:solidFill>
                  <a:srgbClr val="FF0000"/>
                </a:solidFill>
              </a:rPr>
              <a:t>160</a:t>
            </a:r>
            <a:r>
              <a:rPr lang="en-US" altLang="zh-CN" sz="1700" baseline="30000">
                <a:solidFill>
                  <a:srgbClr val="FF0000"/>
                </a:solidFill>
              </a:rPr>
              <a:t>0</a:t>
            </a:r>
            <a:r>
              <a:rPr lang="en-US" altLang="zh-CN" sz="1700">
                <a:solidFill>
                  <a:srgbClr val="FF0000"/>
                </a:solidFill>
              </a:rPr>
              <a:t>E</a:t>
            </a:r>
          </a:p>
        </p:txBody>
      </p:sp>
      <p:sp>
        <p:nvSpPr>
          <p:cNvPr id="71715" name="Rectangle 35"/>
          <p:cNvSpPr>
            <a:spLocks noChangeArrowheads="1"/>
          </p:cNvSpPr>
          <p:nvPr/>
        </p:nvSpPr>
        <p:spPr bwMode="auto">
          <a:xfrm>
            <a:off x="3673480" y="5660875"/>
            <a:ext cx="719573" cy="289730"/>
          </a:xfrm>
          <a:prstGeom prst="rect">
            <a:avLst/>
          </a:prstGeom>
          <a:solidFill>
            <a:schemeClr val="bg1"/>
          </a:solidFill>
          <a:ln w="28575">
            <a:solidFill>
              <a:srgbClr val="FF0000"/>
            </a:solidFill>
            <a:miter lim="800000"/>
            <a:headEnd/>
            <a:tailEnd/>
          </a:ln>
        </p:spPr>
        <p:txBody>
          <a:bodyPr wrap="none" lIns="90607" tIns="45303" rIns="90607" bIns="45303" anchor="ctr"/>
          <a:lstStyle/>
          <a:p>
            <a:pPr algn="ctr" fontAlgn="base">
              <a:spcBef>
                <a:spcPct val="0"/>
              </a:spcBef>
              <a:spcAft>
                <a:spcPct val="0"/>
              </a:spcAft>
              <a:buFont typeface="Arial" pitchFamily="34" charset="0"/>
              <a:buNone/>
            </a:pPr>
            <a:r>
              <a:rPr lang="en-US" altLang="zh-CN" sz="1700">
                <a:solidFill>
                  <a:srgbClr val="FF0000"/>
                </a:solidFill>
              </a:rPr>
              <a:t>20</a:t>
            </a:r>
            <a:r>
              <a:rPr lang="en-US" altLang="zh-CN" sz="1700" baseline="30000">
                <a:solidFill>
                  <a:srgbClr val="FF0000"/>
                </a:solidFill>
              </a:rPr>
              <a:t>0</a:t>
            </a:r>
            <a:r>
              <a:rPr lang="en-US" altLang="zh-CN" sz="1700">
                <a:solidFill>
                  <a:srgbClr val="FF0000"/>
                </a:solidFill>
              </a:rPr>
              <a:t>W</a:t>
            </a:r>
          </a:p>
        </p:txBody>
      </p:sp>
      <p:sp>
        <p:nvSpPr>
          <p:cNvPr id="71716" name="Line 36"/>
          <p:cNvSpPr>
            <a:spLocks noChangeShapeType="1"/>
          </p:cNvSpPr>
          <p:nvPr/>
        </p:nvSpPr>
        <p:spPr bwMode="auto">
          <a:xfrm flipV="1">
            <a:off x="754859" y="4653189"/>
            <a:ext cx="433508" cy="1007686"/>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717" name="Line 37"/>
          <p:cNvSpPr>
            <a:spLocks noChangeShapeType="1"/>
          </p:cNvSpPr>
          <p:nvPr/>
        </p:nvSpPr>
        <p:spPr bwMode="auto">
          <a:xfrm flipH="1" flipV="1">
            <a:off x="7165489" y="4581553"/>
            <a:ext cx="502820" cy="107932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718" name="Line 38"/>
          <p:cNvSpPr>
            <a:spLocks noChangeShapeType="1"/>
          </p:cNvSpPr>
          <p:nvPr/>
        </p:nvSpPr>
        <p:spPr bwMode="auto">
          <a:xfrm>
            <a:off x="4356506" y="620850"/>
            <a:ext cx="937588" cy="864414"/>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719" name="Line 39"/>
          <p:cNvSpPr>
            <a:spLocks noChangeShapeType="1"/>
          </p:cNvSpPr>
          <p:nvPr/>
        </p:nvSpPr>
        <p:spPr bwMode="auto">
          <a:xfrm flipH="1">
            <a:off x="1332031" y="5805740"/>
            <a:ext cx="2303643" cy="9552"/>
          </a:xfrm>
          <a:prstGeom prst="line">
            <a:avLst/>
          </a:prstGeom>
          <a:noFill/>
          <a:ln w="38100">
            <a:solidFill>
              <a:srgbClr val="000066"/>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720" name="Line 40"/>
          <p:cNvSpPr>
            <a:spLocks noChangeShapeType="1"/>
          </p:cNvSpPr>
          <p:nvPr/>
        </p:nvSpPr>
        <p:spPr bwMode="auto">
          <a:xfrm>
            <a:off x="4501429" y="5805740"/>
            <a:ext cx="2664060" cy="0"/>
          </a:xfrm>
          <a:prstGeom prst="line">
            <a:avLst/>
          </a:prstGeom>
          <a:noFill/>
          <a:ln w="38100">
            <a:solidFill>
              <a:srgbClr val="000066"/>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721" name="Line 41"/>
          <p:cNvSpPr>
            <a:spLocks noChangeShapeType="1"/>
          </p:cNvSpPr>
          <p:nvPr/>
        </p:nvSpPr>
        <p:spPr bwMode="auto">
          <a:xfrm flipH="1" flipV="1">
            <a:off x="3493270" y="4581553"/>
            <a:ext cx="502820" cy="1079323"/>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722" name="Line 42"/>
          <p:cNvSpPr>
            <a:spLocks noChangeShapeType="1"/>
          </p:cNvSpPr>
          <p:nvPr/>
        </p:nvSpPr>
        <p:spPr bwMode="auto">
          <a:xfrm flipV="1">
            <a:off x="4067922" y="4438279"/>
            <a:ext cx="649003" cy="1222596"/>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71723" name="Text Box 43"/>
          <p:cNvSpPr txBox="1">
            <a:spLocks noChangeArrowheads="1"/>
          </p:cNvSpPr>
          <p:nvPr/>
        </p:nvSpPr>
        <p:spPr bwMode="auto">
          <a:xfrm>
            <a:off x="1692448" y="5410945"/>
            <a:ext cx="1008159" cy="39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zh-CN" altLang="en-US" sz="1900" b="1">
                <a:solidFill>
                  <a:srgbClr val="000066"/>
                </a:solidFill>
              </a:rPr>
              <a:t>向西</a:t>
            </a:r>
          </a:p>
        </p:txBody>
      </p:sp>
      <p:sp>
        <p:nvSpPr>
          <p:cNvPr id="71724" name="Text Box 44"/>
          <p:cNvSpPr txBox="1">
            <a:spLocks noChangeArrowheads="1"/>
          </p:cNvSpPr>
          <p:nvPr/>
        </p:nvSpPr>
        <p:spPr bwMode="auto">
          <a:xfrm>
            <a:off x="5651990" y="5517603"/>
            <a:ext cx="1008159" cy="39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zh-CN" altLang="en-US" sz="1900" b="1">
                <a:solidFill>
                  <a:srgbClr val="000066"/>
                </a:solidFill>
              </a:rPr>
              <a:t>向东</a:t>
            </a:r>
          </a:p>
        </p:txBody>
      </p:sp>
      <p:sp>
        <p:nvSpPr>
          <p:cNvPr id="71725" name="Rectangle 45"/>
          <p:cNvSpPr>
            <a:spLocks noChangeArrowheads="1"/>
          </p:cNvSpPr>
          <p:nvPr/>
        </p:nvSpPr>
        <p:spPr bwMode="auto">
          <a:xfrm>
            <a:off x="1979773" y="4409624"/>
            <a:ext cx="792664" cy="286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nchor="ctr"/>
          <a:lstStyle/>
          <a:p>
            <a:pPr algn="ctr" fontAlgn="base">
              <a:spcBef>
                <a:spcPct val="0"/>
              </a:spcBef>
              <a:spcAft>
                <a:spcPct val="0"/>
              </a:spcAft>
              <a:buFont typeface="Arial" pitchFamily="34" charset="0"/>
              <a:buNone/>
            </a:pPr>
            <a:r>
              <a:rPr lang="zh-CN" altLang="en-US" sz="1300" b="1">
                <a:solidFill>
                  <a:srgbClr val="000000"/>
                </a:solidFill>
              </a:rPr>
              <a:t>南极洲</a:t>
            </a:r>
          </a:p>
        </p:txBody>
      </p:sp>
      <p:sp>
        <p:nvSpPr>
          <p:cNvPr id="71726" name="Rectangle 46"/>
          <p:cNvSpPr>
            <a:spLocks noChangeArrowheads="1"/>
          </p:cNvSpPr>
          <p:nvPr/>
        </p:nvSpPr>
        <p:spPr bwMode="auto">
          <a:xfrm>
            <a:off x="5725083" y="2747657"/>
            <a:ext cx="593553" cy="286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nchor="ctr"/>
          <a:lstStyle/>
          <a:p>
            <a:pPr algn="ctr" fontAlgn="base">
              <a:spcBef>
                <a:spcPct val="0"/>
              </a:spcBef>
              <a:spcAft>
                <a:spcPct val="0"/>
              </a:spcAft>
              <a:buFont typeface="Arial" pitchFamily="34" charset="0"/>
              <a:buNone/>
            </a:pPr>
            <a:r>
              <a:rPr lang="zh-CN" altLang="en-US" sz="1700" b="1">
                <a:solidFill>
                  <a:srgbClr val="000000"/>
                </a:solidFill>
              </a:rPr>
              <a:t>赤道</a:t>
            </a:r>
          </a:p>
        </p:txBody>
      </p:sp>
      <p:sp>
        <p:nvSpPr>
          <p:cNvPr id="71727" name="Rectangle 47"/>
          <p:cNvSpPr>
            <a:spLocks noChangeArrowheads="1"/>
          </p:cNvSpPr>
          <p:nvPr/>
        </p:nvSpPr>
        <p:spPr bwMode="auto">
          <a:xfrm>
            <a:off x="1548784" y="2747657"/>
            <a:ext cx="593553" cy="286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nchor="ctr"/>
          <a:lstStyle/>
          <a:p>
            <a:pPr algn="ctr" fontAlgn="base">
              <a:spcBef>
                <a:spcPct val="0"/>
              </a:spcBef>
              <a:spcAft>
                <a:spcPct val="0"/>
              </a:spcAft>
              <a:buFont typeface="Arial" pitchFamily="34" charset="0"/>
              <a:buNone/>
            </a:pPr>
            <a:r>
              <a:rPr lang="zh-CN" altLang="en-US" sz="1700" b="1">
                <a:solidFill>
                  <a:srgbClr val="000000"/>
                </a:solidFill>
              </a:rPr>
              <a:t>赤道</a:t>
            </a:r>
          </a:p>
        </p:txBody>
      </p:sp>
      <p:sp>
        <p:nvSpPr>
          <p:cNvPr id="48" name="TextBox 47"/>
          <p:cNvSpPr txBox="1"/>
          <p:nvPr/>
        </p:nvSpPr>
        <p:spPr>
          <a:xfrm>
            <a:off x="7008631" y="6165304"/>
            <a:ext cx="1883849" cy="461665"/>
          </a:xfrm>
          <a:prstGeom prst="rect">
            <a:avLst/>
          </a:prstGeom>
          <a:solidFill>
            <a:srgbClr val="FFFF00"/>
          </a:solidFill>
          <a:ln>
            <a:solidFill>
              <a:srgbClr val="FF0000"/>
            </a:solidFill>
          </a:ln>
        </p:spPr>
        <p:txBody>
          <a:bodyPr wrap="none" rtlCol="0">
            <a:spAutoFit/>
          </a:bodyPr>
          <a:lstStyle/>
          <a:p>
            <a:r>
              <a:rPr lang="zh-CN" altLang="en-US" sz="2400" b="1" dirty="0"/>
              <a:t>知识清单 </a:t>
            </a:r>
            <a:r>
              <a:rPr lang="en-US" altLang="zh-CN" sz="2400" b="1" dirty="0"/>
              <a:t>P5</a:t>
            </a:r>
            <a:endParaRPr lang="zh-CN" altLang="en-US" sz="2400" b="1" dirty="0"/>
          </a:p>
        </p:txBody>
      </p:sp>
      <p:sp>
        <p:nvSpPr>
          <p:cNvPr id="49" name="TextBox 48"/>
          <p:cNvSpPr txBox="1"/>
          <p:nvPr/>
        </p:nvSpPr>
        <p:spPr>
          <a:xfrm>
            <a:off x="1259632" y="5949280"/>
            <a:ext cx="5511444" cy="830997"/>
          </a:xfrm>
          <a:prstGeom prst="rect">
            <a:avLst/>
          </a:prstGeom>
          <a:solidFill>
            <a:srgbClr val="FFFF00"/>
          </a:solidFill>
        </p:spPr>
        <p:txBody>
          <a:bodyPr wrap="none" rtlCol="0">
            <a:spAutoFit/>
          </a:bodyPr>
          <a:lstStyle/>
          <a:p>
            <a:pPr algn="ctr"/>
            <a:r>
              <a:rPr lang="zh-CN" altLang="en-US" sz="2400" b="1" dirty="0">
                <a:solidFill>
                  <a:srgbClr val="FF0000"/>
                </a:solidFill>
              </a:rPr>
              <a:t>小小为东，大大为西</a:t>
            </a:r>
            <a:endParaRPr lang="en-US" altLang="zh-CN" sz="2400" b="1" dirty="0">
              <a:solidFill>
                <a:srgbClr val="FF0000"/>
              </a:solidFill>
            </a:endParaRPr>
          </a:p>
          <a:p>
            <a:pPr algn="ctr"/>
            <a:r>
              <a:rPr lang="en-US" altLang="zh-CN" sz="2400" b="1" dirty="0">
                <a:solidFill>
                  <a:srgbClr val="FF0000"/>
                </a:solidFill>
              </a:rPr>
              <a:t>0°</a:t>
            </a:r>
            <a:r>
              <a:rPr lang="zh-CN" altLang="en-US" sz="2400" b="1" dirty="0">
                <a:solidFill>
                  <a:srgbClr val="FF0000"/>
                </a:solidFill>
              </a:rPr>
              <a:t>经线在东半球，</a:t>
            </a:r>
            <a:r>
              <a:rPr lang="en-US" altLang="zh-CN" sz="2400" b="1" dirty="0">
                <a:solidFill>
                  <a:srgbClr val="FF0000"/>
                </a:solidFill>
              </a:rPr>
              <a:t>180°</a:t>
            </a:r>
            <a:r>
              <a:rPr lang="zh-CN" altLang="en-US" sz="2400" b="1" dirty="0">
                <a:solidFill>
                  <a:srgbClr val="FF0000"/>
                </a:solidFill>
              </a:rPr>
              <a:t>经线在西半球</a:t>
            </a:r>
          </a:p>
        </p:txBody>
      </p:sp>
    </p:spTree>
    <p:extLst>
      <p:ext uri="{BB962C8B-B14F-4D97-AF65-F5344CB8AC3E}">
        <p14:creationId xmlns:p14="http://schemas.microsoft.com/office/powerpoint/2010/main" val="324202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ectangle 2"/>
          <p:cNvSpPr>
            <a:spLocks noChangeArrowheads="1"/>
          </p:cNvSpPr>
          <p:nvPr/>
        </p:nvSpPr>
        <p:spPr bwMode="auto">
          <a:xfrm>
            <a:off x="210869" y="212467"/>
            <a:ext cx="868161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lang="en-US" altLang="zh-CN" sz="2400" b="1" dirty="0">
                <a:latin typeface="Calibri" pitchFamily="34" charset="0"/>
                <a:ea typeface="宋体" pitchFamily="2" charset="-122"/>
                <a:cs typeface="Calibri" pitchFamily="34" charset="0"/>
              </a:rPr>
              <a:t>【</a:t>
            </a:r>
            <a:r>
              <a:rPr lang="zh-CN" altLang="en-US" sz="2400" b="1" dirty="0">
                <a:latin typeface="Calibri" pitchFamily="34" charset="0"/>
                <a:ea typeface="宋体" pitchFamily="2" charset="-122"/>
                <a:cs typeface="Calibri" pitchFamily="34" charset="0"/>
              </a:rPr>
              <a:t>市考</a:t>
            </a:r>
            <a:r>
              <a:rPr lang="en-US" altLang="zh-CN" sz="2400" b="1" dirty="0">
                <a:latin typeface="Calibri" pitchFamily="34" charset="0"/>
                <a:ea typeface="宋体" pitchFamily="2" charset="-122"/>
                <a:cs typeface="Calibri" pitchFamily="34" charset="0"/>
              </a:rPr>
              <a:t>·2015</a:t>
            </a:r>
            <a:r>
              <a:rPr lang="zh-CN" altLang="en-US" sz="2400" b="1" dirty="0">
                <a:latin typeface="Calibri" pitchFamily="34" charset="0"/>
                <a:ea typeface="宋体" pitchFamily="2" charset="-122"/>
                <a:cs typeface="Calibri" pitchFamily="34" charset="0"/>
              </a:rPr>
              <a:t>年</a:t>
            </a:r>
            <a:r>
              <a:rPr lang="en-US" altLang="zh-CN" sz="2400" b="1" dirty="0">
                <a:latin typeface="Calibri" pitchFamily="34" charset="0"/>
                <a:ea typeface="宋体" pitchFamily="2" charset="-122"/>
                <a:cs typeface="Calibri" pitchFamily="34" charset="0"/>
              </a:rPr>
              <a:t>6</a:t>
            </a:r>
            <a:r>
              <a:rPr lang="zh-CN" altLang="en-US" sz="2400" b="1" dirty="0">
                <a:latin typeface="Calibri" pitchFamily="34" charset="0"/>
                <a:ea typeface="宋体" pitchFamily="2" charset="-122"/>
                <a:cs typeface="Calibri" pitchFamily="34" charset="0"/>
              </a:rPr>
              <a:t>月</a:t>
            </a:r>
            <a:r>
              <a:rPr lang="en-US" altLang="zh-CN" sz="2400" b="1" dirty="0">
                <a:latin typeface="Calibri" pitchFamily="34" charset="0"/>
                <a:ea typeface="宋体" pitchFamily="2" charset="-122"/>
                <a:cs typeface="Calibri" pitchFamily="34" charset="0"/>
              </a:rPr>
              <a:t>】</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2013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年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12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月埃博拉病毒在几内亚爆发，疫情迅速蔓延到几内亚，利比里亚，尼日利亚，塞拉利昂等四个国家。读图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1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，回答</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1</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2</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题。</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pic>
        <p:nvPicPr>
          <p:cNvPr id="7169" name="图片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3969" y="1749029"/>
            <a:ext cx="4752528" cy="40890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222450" y="1384335"/>
            <a:ext cx="7879080"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1</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．几内亚首都所在的经纬度最</a:t>
            </a:r>
            <a:endPar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有可能是 </a:t>
            </a:r>
            <a:r>
              <a:rPr lang="zh-CN" altLang="en-US" sz="2400" dirty="0">
                <a:latin typeface="宋体" pitchFamily="2" charset="-122"/>
                <a:ea typeface="宋体" pitchFamily="2" charset="-122"/>
                <a:cs typeface="Calibri" pitchFamily="34" charset="0"/>
              </a:rPr>
              <a:t>（  ）</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A</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．西经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13</a:t>
            </a:r>
            <a:r>
              <a:rPr kumimoji="0" lang="en-US" altLang="zh-CN" sz="2400" b="0" i="0" u="none" strike="noStrike" cap="none" normalizeH="0" baseline="0" dirty="0">
                <a:ln>
                  <a:noFill/>
                </a:ln>
                <a:solidFill>
                  <a:schemeClr val="tx1"/>
                </a:solidFill>
                <a:effectLst/>
                <a:latin typeface="Times New Roman" pitchFamily="18" charset="0"/>
                <a:ea typeface="宋体" pitchFamily="2" charset="-122"/>
                <a:cs typeface="Times New Roman" pitchFamily="18" charset="0"/>
              </a:rPr>
              <a:t>˚</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43′</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，北纬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9</a:t>
            </a:r>
            <a:r>
              <a:rPr kumimoji="0" lang="en-US" altLang="zh-CN" sz="2400" b="0" i="0" u="none" strike="noStrike" cap="none" normalizeH="0" baseline="0" dirty="0">
                <a:ln>
                  <a:noFill/>
                </a:ln>
                <a:solidFill>
                  <a:schemeClr val="tx1"/>
                </a:solidFill>
                <a:effectLst/>
                <a:latin typeface="Times New Roman" pitchFamily="18" charset="0"/>
                <a:ea typeface="宋体" pitchFamily="2" charset="-122"/>
                <a:cs typeface="Times New Roman" pitchFamily="18" charset="0"/>
              </a:rPr>
              <a:t>˚</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30′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B</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．东经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13</a:t>
            </a:r>
            <a:r>
              <a:rPr kumimoji="0" lang="en-US" altLang="zh-CN" sz="2400" b="0" i="0" u="none" strike="noStrike" cap="none" normalizeH="0" baseline="0" dirty="0">
                <a:ln>
                  <a:noFill/>
                </a:ln>
                <a:solidFill>
                  <a:schemeClr val="tx1"/>
                </a:solidFill>
                <a:effectLst/>
                <a:latin typeface="Times New Roman" pitchFamily="18" charset="0"/>
                <a:ea typeface="宋体" pitchFamily="2" charset="-122"/>
                <a:cs typeface="Times New Roman" pitchFamily="18" charset="0"/>
              </a:rPr>
              <a:t>˚</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43′</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，南纬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9</a:t>
            </a:r>
            <a:r>
              <a:rPr kumimoji="0" lang="en-US" altLang="zh-CN" sz="2400" b="0" i="0" u="none" strike="noStrike" cap="none" normalizeH="0" baseline="0" dirty="0">
                <a:ln>
                  <a:noFill/>
                </a:ln>
                <a:solidFill>
                  <a:schemeClr val="tx1"/>
                </a:solidFill>
                <a:effectLst/>
                <a:latin typeface="Times New Roman" pitchFamily="18" charset="0"/>
                <a:ea typeface="宋体" pitchFamily="2" charset="-122"/>
                <a:cs typeface="Times New Roman" pitchFamily="18" charset="0"/>
              </a:rPr>
              <a:t>˚</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30′ </a:t>
            </a:r>
            <a:endParaRPr kumimoji="0" lang="en-US" altLang="zh-CN"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C</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．西经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13</a:t>
            </a:r>
            <a:r>
              <a:rPr kumimoji="0" lang="en-US" altLang="zh-CN" sz="2400" b="0" i="0" u="none" strike="noStrike" cap="none" normalizeH="0" baseline="0" dirty="0">
                <a:ln>
                  <a:noFill/>
                </a:ln>
                <a:solidFill>
                  <a:schemeClr val="tx1"/>
                </a:solidFill>
                <a:effectLst/>
                <a:latin typeface="Times New Roman" pitchFamily="18" charset="0"/>
                <a:ea typeface="宋体" pitchFamily="2" charset="-122"/>
                <a:cs typeface="Times New Roman" pitchFamily="18" charset="0"/>
              </a:rPr>
              <a:t>˚</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43′</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，南纬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9</a:t>
            </a:r>
            <a:r>
              <a:rPr kumimoji="0" lang="en-US" altLang="zh-CN" sz="2400" b="0" i="0" u="none" strike="noStrike" cap="none" normalizeH="0" baseline="0" dirty="0">
                <a:ln>
                  <a:noFill/>
                </a:ln>
                <a:solidFill>
                  <a:schemeClr val="tx1"/>
                </a:solidFill>
                <a:effectLst/>
                <a:latin typeface="Times New Roman" pitchFamily="18" charset="0"/>
                <a:ea typeface="宋体" pitchFamily="2" charset="-122"/>
                <a:cs typeface="Times New Roman" pitchFamily="18" charset="0"/>
              </a:rPr>
              <a:t>˚</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30′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D</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．东经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13</a:t>
            </a:r>
            <a:r>
              <a:rPr kumimoji="0" lang="en-US" altLang="zh-CN" sz="2400" b="0" i="0" u="none" strike="noStrike" cap="none" normalizeH="0" baseline="0" dirty="0">
                <a:ln>
                  <a:noFill/>
                </a:ln>
                <a:solidFill>
                  <a:schemeClr val="tx1"/>
                </a:solidFill>
                <a:effectLst/>
                <a:latin typeface="Times New Roman" pitchFamily="18" charset="0"/>
                <a:ea typeface="宋体" pitchFamily="2" charset="-122"/>
                <a:cs typeface="Times New Roman" pitchFamily="18" charset="0"/>
              </a:rPr>
              <a:t>˚</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43′</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，北纬</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9</a:t>
            </a:r>
            <a:r>
              <a:rPr kumimoji="0" lang="en-US" altLang="zh-CN" sz="2400" b="0" i="0" u="none" strike="noStrike" cap="none" normalizeH="0" baseline="0" dirty="0">
                <a:ln>
                  <a:noFill/>
                </a:ln>
                <a:solidFill>
                  <a:schemeClr val="tx1"/>
                </a:solidFill>
                <a:effectLst/>
                <a:latin typeface="Times New Roman" pitchFamily="18" charset="0"/>
                <a:ea typeface="宋体" pitchFamily="2" charset="-122"/>
                <a:cs typeface="Times New Roman" pitchFamily="18" charset="0"/>
              </a:rPr>
              <a:t>˚</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30′</a:t>
            </a:r>
            <a:endParaRPr kumimoji="0" lang="en-US" altLang="zh-CN"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2</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．对几内亚所处的位置描述正</a:t>
            </a:r>
            <a:endPar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确的是 （  ）</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A</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．位于高纬度、西半球                             </a:t>
            </a:r>
            <a:endPar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B</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．位于中纬度、西半球 </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C</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．位于低纬度、西半球                             </a:t>
            </a:r>
            <a:endPar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D</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．位于低纬度、东半球</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5" name="TextBox 4"/>
          <p:cNvSpPr txBox="1"/>
          <p:nvPr/>
        </p:nvSpPr>
        <p:spPr>
          <a:xfrm>
            <a:off x="2506616" y="1700828"/>
            <a:ext cx="518091" cy="646331"/>
          </a:xfrm>
          <a:prstGeom prst="rect">
            <a:avLst/>
          </a:prstGeom>
          <a:noFill/>
        </p:spPr>
        <p:txBody>
          <a:bodyPr wrap="none" rtlCol="0">
            <a:spAutoFit/>
          </a:bodyPr>
          <a:lstStyle/>
          <a:p>
            <a:r>
              <a:rPr lang="en-US" altLang="zh-CN" sz="3600" b="1" dirty="0">
                <a:solidFill>
                  <a:srgbClr val="FF0000"/>
                </a:solidFill>
              </a:rPr>
              <a:t>D</a:t>
            </a:r>
            <a:endParaRPr lang="zh-CN" altLang="en-US" sz="3600" b="1" dirty="0">
              <a:solidFill>
                <a:srgbClr val="FF0000"/>
              </a:solidFill>
            </a:endParaRPr>
          </a:p>
        </p:txBody>
      </p:sp>
      <p:sp>
        <p:nvSpPr>
          <p:cNvPr id="7" name="TextBox 6"/>
          <p:cNvSpPr txBox="1"/>
          <p:nvPr/>
        </p:nvSpPr>
        <p:spPr>
          <a:xfrm>
            <a:off x="2325719" y="4294857"/>
            <a:ext cx="518091" cy="646331"/>
          </a:xfrm>
          <a:prstGeom prst="rect">
            <a:avLst/>
          </a:prstGeom>
          <a:noFill/>
        </p:spPr>
        <p:txBody>
          <a:bodyPr wrap="none" rtlCol="0">
            <a:spAutoFit/>
          </a:bodyPr>
          <a:lstStyle/>
          <a:p>
            <a:r>
              <a:rPr lang="en-US" altLang="zh-CN" sz="3600" b="1" dirty="0">
                <a:solidFill>
                  <a:srgbClr val="FF0000"/>
                </a:solidFill>
              </a:rPr>
              <a:t>D</a:t>
            </a:r>
            <a:endParaRPr lang="zh-CN" altLang="en-US" sz="3600" b="1" dirty="0">
              <a:solidFill>
                <a:srgbClr val="FF0000"/>
              </a:solidFill>
            </a:endParaRPr>
          </a:p>
        </p:txBody>
      </p:sp>
    </p:spTree>
    <p:extLst>
      <p:ext uri="{BB962C8B-B14F-4D97-AF65-F5344CB8AC3E}">
        <p14:creationId xmlns:p14="http://schemas.microsoft.com/office/powerpoint/2010/main" val="1909209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5" name="图片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1196772"/>
            <a:ext cx="7944636" cy="353414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263046" y="4563071"/>
            <a:ext cx="8880957"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1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．印度尼西亚首都雅加达的经纬度最有可能是（  ）</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A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．北纬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6°</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，东经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106°            B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．南纬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6°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，东经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106°</a:t>
            </a:r>
            <a:endParaRPr kumimoji="0" lang="en-US" altLang="zh-CN"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C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．南纬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6°</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，西经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106°            D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．北纬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6°</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，西经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106° </a:t>
            </a:r>
            <a:endParaRPr kumimoji="0" lang="en-US" altLang="zh-CN"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2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．以下对雅加达的地理位置描述正确的是 （  ）</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A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．位于高纬度地区、南半球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B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．位于中纬度地区、西半球 </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C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．位于低纬度地区、北半球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D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．位于低纬度地区、东半球</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2" name="Rectangle 2"/>
          <p:cNvSpPr>
            <a:spLocks noChangeArrowheads="1"/>
          </p:cNvSpPr>
          <p:nvPr/>
        </p:nvSpPr>
        <p:spPr bwMode="auto">
          <a:xfrm>
            <a:off x="0" y="116652"/>
            <a:ext cx="91440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266700" fontAlgn="base">
              <a:spcBef>
                <a:spcPct val="0"/>
              </a:spcBef>
              <a:spcAft>
                <a:spcPct val="0"/>
              </a:spcAft>
            </a:pPr>
            <a:r>
              <a:rPr lang="en-US" altLang="zh-CN" sz="2400" b="1" dirty="0">
                <a:solidFill>
                  <a:srgbClr val="000000"/>
                </a:solidFill>
                <a:latin typeface="Calibri" pitchFamily="34" charset="0"/>
                <a:ea typeface="宋体" pitchFamily="2" charset="-122"/>
                <a:cs typeface="Calibri" pitchFamily="34" charset="0"/>
              </a:rPr>
              <a:t>【</a:t>
            </a:r>
            <a:r>
              <a:rPr lang="zh-CN" altLang="en-US" sz="2400" b="1" dirty="0">
                <a:solidFill>
                  <a:srgbClr val="000000"/>
                </a:solidFill>
                <a:latin typeface="Calibri" pitchFamily="34" charset="0"/>
                <a:ea typeface="宋体" pitchFamily="2" charset="-122"/>
                <a:cs typeface="Calibri" pitchFamily="34" charset="0"/>
              </a:rPr>
              <a:t>市考</a:t>
            </a:r>
            <a:r>
              <a:rPr lang="en-US" altLang="zh-CN" sz="2400" b="1" dirty="0">
                <a:solidFill>
                  <a:srgbClr val="000000"/>
                </a:solidFill>
                <a:latin typeface="Calibri" pitchFamily="34" charset="0"/>
                <a:ea typeface="宋体" pitchFamily="2" charset="-122"/>
                <a:cs typeface="Calibri" pitchFamily="34" charset="0"/>
              </a:rPr>
              <a:t>·2016</a:t>
            </a:r>
            <a:r>
              <a:rPr lang="zh-CN" altLang="en-US" sz="2400" b="1" dirty="0">
                <a:solidFill>
                  <a:srgbClr val="000000"/>
                </a:solidFill>
                <a:latin typeface="Calibri" pitchFamily="34" charset="0"/>
                <a:ea typeface="宋体" pitchFamily="2" charset="-122"/>
                <a:cs typeface="Calibri" pitchFamily="34" charset="0"/>
              </a:rPr>
              <a:t>年</a:t>
            </a:r>
            <a:r>
              <a:rPr lang="en-US" altLang="zh-CN" sz="2400" b="1" dirty="0">
                <a:solidFill>
                  <a:srgbClr val="000000"/>
                </a:solidFill>
                <a:latin typeface="Calibri" pitchFamily="34" charset="0"/>
                <a:ea typeface="宋体" pitchFamily="2" charset="-122"/>
                <a:cs typeface="Calibri" pitchFamily="34" charset="0"/>
              </a:rPr>
              <a:t>6</a:t>
            </a:r>
            <a:r>
              <a:rPr lang="zh-CN" altLang="en-US" sz="2400" b="1" dirty="0">
                <a:solidFill>
                  <a:srgbClr val="000000"/>
                </a:solidFill>
                <a:latin typeface="Calibri" pitchFamily="34" charset="0"/>
                <a:ea typeface="宋体" pitchFamily="2" charset="-122"/>
                <a:cs typeface="Calibri" pitchFamily="34" charset="0"/>
              </a:rPr>
              <a:t>月</a:t>
            </a:r>
            <a:r>
              <a:rPr lang="en-US" altLang="zh-CN" sz="2400" b="1" dirty="0">
                <a:solidFill>
                  <a:srgbClr val="000000"/>
                </a:solidFill>
                <a:latin typeface="Calibri" pitchFamily="34" charset="0"/>
                <a:ea typeface="宋体" pitchFamily="2" charset="-122"/>
                <a:cs typeface="Calibri" pitchFamily="34" charset="0"/>
              </a:rPr>
              <a:t>】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2016</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年</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3</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月</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24</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日，东南亚地区由中国与印度尼西亚合作的高铁项目</a:t>
            </a:r>
            <a:r>
              <a:rPr kumimoji="0" lang="en-US" altLang="zh-CN" sz="2400" b="0" i="0" u="none" strike="noStrike" cap="none" normalizeH="0" baseline="0" dirty="0">
                <a:ln>
                  <a:noFill/>
                </a:ln>
                <a:solidFill>
                  <a:schemeClr val="tx1"/>
                </a:solidFill>
                <a:effectLst/>
                <a:latin typeface="Arial"/>
                <a:ea typeface="宋体" pitchFamily="2" charset="-122"/>
                <a:cs typeface="Calibri" pitchFamily="34" charset="0"/>
              </a:rPr>
              <a:t>——</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雅加达至万隆高铁开工，两地行程将由</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3</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个多小时缩短至</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40</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分钟。读图</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1</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和图</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2</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．回答</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1</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2</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题。</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5" name="TextBox 4"/>
          <p:cNvSpPr txBox="1"/>
          <p:nvPr/>
        </p:nvSpPr>
        <p:spPr>
          <a:xfrm>
            <a:off x="7668350" y="4407748"/>
            <a:ext cx="518091" cy="646331"/>
          </a:xfrm>
          <a:prstGeom prst="rect">
            <a:avLst/>
          </a:prstGeom>
          <a:noFill/>
        </p:spPr>
        <p:txBody>
          <a:bodyPr wrap="none" rtlCol="0">
            <a:spAutoFit/>
          </a:bodyPr>
          <a:lstStyle/>
          <a:p>
            <a:r>
              <a:rPr lang="en-US" altLang="zh-CN" sz="3600" b="1" dirty="0">
                <a:solidFill>
                  <a:srgbClr val="FF0000"/>
                </a:solidFill>
              </a:rPr>
              <a:t>B</a:t>
            </a:r>
            <a:endParaRPr lang="zh-CN" altLang="en-US" sz="3600" b="1" dirty="0">
              <a:solidFill>
                <a:srgbClr val="FF0000"/>
              </a:solidFill>
            </a:endParaRPr>
          </a:p>
        </p:txBody>
      </p:sp>
      <p:sp>
        <p:nvSpPr>
          <p:cNvPr id="6" name="TextBox 5"/>
          <p:cNvSpPr txBox="1"/>
          <p:nvPr/>
        </p:nvSpPr>
        <p:spPr>
          <a:xfrm>
            <a:off x="7006239" y="5589260"/>
            <a:ext cx="518091" cy="646331"/>
          </a:xfrm>
          <a:prstGeom prst="rect">
            <a:avLst/>
          </a:prstGeom>
          <a:noFill/>
        </p:spPr>
        <p:txBody>
          <a:bodyPr wrap="none" rtlCol="0">
            <a:spAutoFit/>
          </a:bodyPr>
          <a:lstStyle/>
          <a:p>
            <a:r>
              <a:rPr lang="en-US" altLang="zh-CN" sz="3600" b="1" dirty="0">
                <a:solidFill>
                  <a:srgbClr val="FF0000"/>
                </a:solidFill>
              </a:rPr>
              <a:t>D</a:t>
            </a:r>
            <a:endParaRPr lang="zh-CN" altLang="en-US" sz="3600" b="1" dirty="0">
              <a:solidFill>
                <a:srgbClr val="FF0000"/>
              </a:solidFill>
            </a:endParaRPr>
          </a:p>
        </p:txBody>
      </p:sp>
    </p:spTree>
    <p:extLst>
      <p:ext uri="{BB962C8B-B14F-4D97-AF65-F5344CB8AC3E}">
        <p14:creationId xmlns:p14="http://schemas.microsoft.com/office/powerpoint/2010/main" val="3465016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2">
            <a:extLst>
              <a:ext uri="{28A0092B-C50C-407E-A947-70E740481C1C}">
                <a14:useLocalDpi xmlns:a14="http://schemas.microsoft.com/office/drawing/2010/main" val="0"/>
              </a:ext>
            </a:extLst>
          </a:blip>
          <a:srcRect l="57542" t="9581" r="8061" b="32605"/>
          <a:stretch/>
        </p:blipFill>
        <p:spPr>
          <a:xfrm>
            <a:off x="5481674" y="1196752"/>
            <a:ext cx="3631773" cy="3967728"/>
          </a:xfrm>
          <a:prstGeom prst="rect">
            <a:avLst/>
          </a:prstGeom>
        </p:spPr>
      </p:pic>
      <p:sp>
        <p:nvSpPr>
          <p:cNvPr id="3" name="TextBox 2"/>
          <p:cNvSpPr txBox="1"/>
          <p:nvPr/>
        </p:nvSpPr>
        <p:spPr>
          <a:xfrm>
            <a:off x="179512" y="188660"/>
            <a:ext cx="8712968" cy="1200329"/>
          </a:xfrm>
          <a:prstGeom prst="rect">
            <a:avLst/>
          </a:prstGeom>
          <a:noFill/>
        </p:spPr>
        <p:txBody>
          <a:bodyPr wrap="square" rtlCol="0">
            <a:spAutoFit/>
          </a:bodyPr>
          <a:lstStyle/>
          <a:p>
            <a:r>
              <a:rPr lang="en-US" altLang="zh-CN" sz="2400" b="1" dirty="0">
                <a:solidFill>
                  <a:srgbClr val="000000"/>
                </a:solidFill>
                <a:latin typeface="Calibri" pitchFamily="34" charset="0"/>
                <a:ea typeface="宋体" pitchFamily="2" charset="-122"/>
                <a:cs typeface="Calibri" pitchFamily="34" charset="0"/>
              </a:rPr>
              <a:t>【</a:t>
            </a:r>
            <a:r>
              <a:rPr lang="zh-CN" altLang="en-US" sz="2400" b="1" dirty="0">
                <a:solidFill>
                  <a:srgbClr val="000000"/>
                </a:solidFill>
                <a:latin typeface="Calibri" pitchFamily="34" charset="0"/>
                <a:ea typeface="宋体" pitchFamily="2" charset="-122"/>
                <a:cs typeface="Calibri" pitchFamily="34" charset="0"/>
              </a:rPr>
              <a:t>市考</a:t>
            </a:r>
            <a:r>
              <a:rPr lang="en-US" altLang="zh-CN" sz="2400" b="1" dirty="0">
                <a:solidFill>
                  <a:srgbClr val="000000"/>
                </a:solidFill>
                <a:latin typeface="Calibri" pitchFamily="34" charset="0"/>
                <a:ea typeface="宋体" pitchFamily="2" charset="-122"/>
                <a:cs typeface="Calibri" pitchFamily="34" charset="0"/>
              </a:rPr>
              <a:t>·2017</a:t>
            </a:r>
            <a:r>
              <a:rPr lang="zh-CN" altLang="en-US" sz="2400" b="1" dirty="0">
                <a:solidFill>
                  <a:srgbClr val="000000"/>
                </a:solidFill>
                <a:latin typeface="Calibri" pitchFamily="34" charset="0"/>
                <a:ea typeface="宋体" pitchFamily="2" charset="-122"/>
                <a:cs typeface="Calibri" pitchFamily="34" charset="0"/>
              </a:rPr>
              <a:t>年</a:t>
            </a:r>
            <a:r>
              <a:rPr lang="en-US" altLang="zh-CN" sz="2400" b="1" dirty="0">
                <a:solidFill>
                  <a:srgbClr val="000000"/>
                </a:solidFill>
                <a:latin typeface="Calibri" pitchFamily="34" charset="0"/>
                <a:ea typeface="宋体" pitchFamily="2" charset="-122"/>
                <a:cs typeface="Calibri" pitchFamily="34" charset="0"/>
              </a:rPr>
              <a:t>6</a:t>
            </a:r>
            <a:r>
              <a:rPr lang="zh-CN" altLang="en-US" sz="2400" b="1" dirty="0">
                <a:solidFill>
                  <a:srgbClr val="000000"/>
                </a:solidFill>
                <a:latin typeface="Calibri" pitchFamily="34" charset="0"/>
                <a:ea typeface="宋体" pitchFamily="2" charset="-122"/>
                <a:cs typeface="Calibri" pitchFamily="34" charset="0"/>
              </a:rPr>
              <a:t>月</a:t>
            </a:r>
            <a:r>
              <a:rPr lang="en-US" altLang="zh-CN" sz="2400" b="1" dirty="0">
                <a:solidFill>
                  <a:srgbClr val="000000"/>
                </a:solidFill>
                <a:latin typeface="Calibri" pitchFamily="34" charset="0"/>
                <a:ea typeface="宋体" pitchFamily="2" charset="-122"/>
                <a:cs typeface="Calibri" pitchFamily="34" charset="0"/>
              </a:rPr>
              <a:t>】 </a:t>
            </a:r>
            <a:r>
              <a:rPr lang="en-US" altLang="zh-CN" sz="2400" dirty="0"/>
              <a:t>2016</a:t>
            </a:r>
            <a:r>
              <a:rPr lang="zh-CN" altLang="en-US" sz="2400" dirty="0"/>
              <a:t>年</a:t>
            </a:r>
            <a:r>
              <a:rPr lang="en-US" altLang="zh-CN" sz="2400" dirty="0"/>
              <a:t>11</a:t>
            </a:r>
            <a:r>
              <a:rPr lang="zh-CN" altLang="en-US" sz="2400" dirty="0"/>
              <a:t>月</a:t>
            </a:r>
            <a:r>
              <a:rPr lang="en-US" altLang="zh-CN" sz="2400" dirty="0"/>
              <a:t>14</a:t>
            </a:r>
            <a:r>
              <a:rPr lang="zh-CN" altLang="en-US" sz="2400" dirty="0"/>
              <a:t>日，新西兰发生</a:t>
            </a:r>
            <a:r>
              <a:rPr lang="en-US" altLang="zh-CN" sz="2400" dirty="0"/>
              <a:t>8.0</a:t>
            </a:r>
            <a:r>
              <a:rPr lang="zh-CN" altLang="en-US" sz="2400" dirty="0"/>
              <a:t>级地震按，民防部门发出海啸预警。中国政府承包当地直升飞机把受困的中国游客安全转移到基督城国际机场。读图</a:t>
            </a:r>
            <a:r>
              <a:rPr lang="en-US" altLang="zh-CN" sz="2400" dirty="0"/>
              <a:t>1</a:t>
            </a:r>
            <a:r>
              <a:rPr lang="zh-CN" altLang="en-US" sz="2400" dirty="0"/>
              <a:t>和图</a:t>
            </a:r>
            <a:r>
              <a:rPr lang="en-US" altLang="zh-CN" sz="2400" dirty="0"/>
              <a:t>2</a:t>
            </a:r>
            <a:r>
              <a:rPr lang="zh-CN" altLang="en-US" sz="2400" dirty="0"/>
              <a:t>，完成</a:t>
            </a:r>
            <a:r>
              <a:rPr lang="en-US" altLang="zh-CN" sz="2400" dirty="0"/>
              <a:t>1-3</a:t>
            </a:r>
            <a:r>
              <a:rPr lang="zh-CN" altLang="en-US" sz="2400" dirty="0"/>
              <a:t>题。</a:t>
            </a:r>
          </a:p>
        </p:txBody>
      </p:sp>
      <p:sp>
        <p:nvSpPr>
          <p:cNvPr id="4" name="TextBox 3"/>
          <p:cNvSpPr txBox="1"/>
          <p:nvPr/>
        </p:nvSpPr>
        <p:spPr>
          <a:xfrm>
            <a:off x="179532" y="1640750"/>
            <a:ext cx="7790915" cy="5078313"/>
          </a:xfrm>
          <a:prstGeom prst="rect">
            <a:avLst/>
          </a:prstGeom>
          <a:noFill/>
        </p:spPr>
        <p:txBody>
          <a:bodyPr wrap="none" rtlCol="0">
            <a:spAutoFit/>
          </a:bodyPr>
          <a:lstStyle/>
          <a:p>
            <a:pPr>
              <a:lnSpc>
                <a:spcPct val="150000"/>
              </a:lnSpc>
            </a:pPr>
            <a:r>
              <a:rPr lang="en-US" altLang="zh-CN" sz="2400" dirty="0"/>
              <a:t>1.</a:t>
            </a:r>
            <a:r>
              <a:rPr lang="zh-CN" altLang="en-US" sz="2400" dirty="0"/>
              <a:t>新西兰首都惠灵顿的经纬度是（      ）</a:t>
            </a:r>
            <a:endParaRPr lang="en-US" altLang="zh-CN" sz="2400" dirty="0"/>
          </a:p>
          <a:p>
            <a:pPr marL="342900" indent="-342900">
              <a:lnSpc>
                <a:spcPct val="150000"/>
              </a:lnSpc>
              <a:buAutoNum type="alphaUcPeriod"/>
            </a:pPr>
            <a:r>
              <a:rPr lang="zh-CN" altLang="en-US" sz="2400" dirty="0"/>
              <a:t>南纬</a:t>
            </a:r>
            <a:r>
              <a:rPr lang="en-US" altLang="zh-CN" sz="2400" dirty="0"/>
              <a:t>41°17′</a:t>
            </a:r>
            <a:r>
              <a:rPr lang="zh-CN" altLang="en-US" sz="2400" dirty="0"/>
              <a:t>，西经</a:t>
            </a:r>
            <a:r>
              <a:rPr lang="en-US" altLang="zh-CN" sz="2400" dirty="0"/>
              <a:t>174°47′ </a:t>
            </a:r>
          </a:p>
          <a:p>
            <a:pPr>
              <a:lnSpc>
                <a:spcPct val="150000"/>
              </a:lnSpc>
            </a:pPr>
            <a:r>
              <a:rPr lang="en-US" altLang="zh-CN" sz="2400" dirty="0"/>
              <a:t>B.</a:t>
            </a:r>
            <a:r>
              <a:rPr lang="zh-CN" altLang="en-US" sz="2400" dirty="0"/>
              <a:t>南纬</a:t>
            </a:r>
            <a:r>
              <a:rPr lang="en-US" altLang="zh-CN" sz="2400" dirty="0"/>
              <a:t>41°17′</a:t>
            </a:r>
            <a:r>
              <a:rPr lang="zh-CN" altLang="en-US" sz="2400" dirty="0"/>
              <a:t>，东经</a:t>
            </a:r>
            <a:r>
              <a:rPr lang="en-US" altLang="zh-CN" sz="2400" dirty="0"/>
              <a:t>174°47′</a:t>
            </a:r>
          </a:p>
          <a:p>
            <a:pPr>
              <a:lnSpc>
                <a:spcPct val="150000"/>
              </a:lnSpc>
            </a:pPr>
            <a:r>
              <a:rPr lang="en-US" altLang="zh-CN" sz="2400" dirty="0"/>
              <a:t>C. </a:t>
            </a:r>
            <a:r>
              <a:rPr lang="zh-CN" altLang="en-US" sz="2400" dirty="0"/>
              <a:t>北纬</a:t>
            </a:r>
            <a:r>
              <a:rPr lang="en-US" altLang="zh-CN" sz="2400" dirty="0"/>
              <a:t>41°17′</a:t>
            </a:r>
            <a:r>
              <a:rPr lang="zh-CN" altLang="en-US" sz="2400" dirty="0"/>
              <a:t>，西经</a:t>
            </a:r>
            <a:r>
              <a:rPr lang="en-US" altLang="zh-CN" sz="2400" dirty="0"/>
              <a:t>174°47′ </a:t>
            </a:r>
          </a:p>
          <a:p>
            <a:pPr>
              <a:lnSpc>
                <a:spcPct val="150000"/>
              </a:lnSpc>
            </a:pPr>
            <a:r>
              <a:rPr lang="en-US" altLang="zh-CN" sz="2400" dirty="0"/>
              <a:t>D.</a:t>
            </a:r>
            <a:r>
              <a:rPr lang="zh-CN" altLang="en-US" sz="2400" dirty="0"/>
              <a:t>北纬</a:t>
            </a:r>
            <a:r>
              <a:rPr lang="en-US" altLang="zh-CN" sz="2400" dirty="0"/>
              <a:t>41°17′</a:t>
            </a:r>
            <a:r>
              <a:rPr lang="zh-CN" altLang="en-US" sz="2400" dirty="0"/>
              <a:t>，东经</a:t>
            </a:r>
            <a:r>
              <a:rPr lang="en-US" altLang="zh-CN" sz="2400" dirty="0"/>
              <a:t>174°47′</a:t>
            </a:r>
          </a:p>
          <a:p>
            <a:pPr>
              <a:lnSpc>
                <a:spcPct val="150000"/>
              </a:lnSpc>
            </a:pPr>
            <a:endParaRPr lang="en-US" altLang="zh-CN" sz="2400" dirty="0"/>
          </a:p>
          <a:p>
            <a:pPr>
              <a:lnSpc>
                <a:spcPct val="150000"/>
              </a:lnSpc>
            </a:pPr>
            <a:r>
              <a:rPr lang="en-US" altLang="zh-CN" sz="2400" dirty="0"/>
              <a:t>2. </a:t>
            </a:r>
            <a:r>
              <a:rPr lang="zh-CN" altLang="en-US" sz="2400" dirty="0"/>
              <a:t>下列对新西兰的地理位置描述正确的是（    ）</a:t>
            </a:r>
            <a:endParaRPr lang="en-US" altLang="zh-CN" sz="2400" dirty="0"/>
          </a:p>
          <a:p>
            <a:pPr>
              <a:lnSpc>
                <a:spcPct val="150000"/>
              </a:lnSpc>
            </a:pPr>
            <a:r>
              <a:rPr lang="en-US" altLang="zh-CN" sz="2400" dirty="0"/>
              <a:t>A.</a:t>
            </a:r>
            <a:r>
              <a:rPr lang="zh-CN" altLang="en-US" sz="2400" dirty="0"/>
              <a:t>位于南半球、高纬度地区   </a:t>
            </a:r>
            <a:r>
              <a:rPr lang="en-US" altLang="zh-CN" sz="2400" dirty="0"/>
              <a:t>B.</a:t>
            </a:r>
            <a:r>
              <a:rPr lang="zh-CN" altLang="en-US" sz="2400" dirty="0"/>
              <a:t>位于东半球、高纬度地区</a:t>
            </a:r>
            <a:endParaRPr lang="en-US" altLang="zh-CN" sz="2400" dirty="0"/>
          </a:p>
          <a:p>
            <a:pPr>
              <a:lnSpc>
                <a:spcPct val="150000"/>
              </a:lnSpc>
            </a:pPr>
            <a:r>
              <a:rPr lang="en-US" altLang="zh-CN" sz="2400" dirty="0"/>
              <a:t>C.</a:t>
            </a:r>
            <a:r>
              <a:rPr lang="zh-CN" altLang="en-US" sz="2400" dirty="0"/>
              <a:t>位于北半球、中纬度地区  </a:t>
            </a:r>
            <a:r>
              <a:rPr lang="en-US" altLang="zh-CN" sz="2400" dirty="0"/>
              <a:t>D.</a:t>
            </a:r>
            <a:r>
              <a:rPr lang="zh-CN" altLang="en-US" sz="2400" dirty="0"/>
              <a:t>位于南半球、中纬度地区</a:t>
            </a:r>
          </a:p>
        </p:txBody>
      </p:sp>
      <p:sp>
        <p:nvSpPr>
          <p:cNvPr id="5" name="TextBox 4"/>
          <p:cNvSpPr txBox="1"/>
          <p:nvPr/>
        </p:nvSpPr>
        <p:spPr>
          <a:xfrm>
            <a:off x="4846000" y="1702569"/>
            <a:ext cx="518091" cy="646331"/>
          </a:xfrm>
          <a:prstGeom prst="rect">
            <a:avLst/>
          </a:prstGeom>
          <a:noFill/>
        </p:spPr>
        <p:txBody>
          <a:bodyPr wrap="none" rtlCol="0">
            <a:spAutoFit/>
          </a:bodyPr>
          <a:lstStyle/>
          <a:p>
            <a:r>
              <a:rPr lang="en-US" altLang="zh-CN" sz="3600" b="1" dirty="0">
                <a:solidFill>
                  <a:srgbClr val="FF0000"/>
                </a:solidFill>
              </a:rPr>
              <a:t>B</a:t>
            </a:r>
            <a:endParaRPr lang="zh-CN" altLang="en-US" sz="3600" b="1" dirty="0">
              <a:solidFill>
                <a:srgbClr val="FF0000"/>
              </a:solidFill>
            </a:endParaRPr>
          </a:p>
        </p:txBody>
      </p:sp>
      <p:sp>
        <p:nvSpPr>
          <p:cNvPr id="6" name="TextBox 5"/>
          <p:cNvSpPr txBox="1"/>
          <p:nvPr/>
        </p:nvSpPr>
        <p:spPr>
          <a:xfrm>
            <a:off x="6876273" y="5013196"/>
            <a:ext cx="518091" cy="646331"/>
          </a:xfrm>
          <a:prstGeom prst="rect">
            <a:avLst/>
          </a:prstGeom>
          <a:noFill/>
        </p:spPr>
        <p:txBody>
          <a:bodyPr wrap="none" rtlCol="0">
            <a:spAutoFit/>
          </a:bodyPr>
          <a:lstStyle/>
          <a:p>
            <a:r>
              <a:rPr lang="en-US" altLang="zh-CN" sz="3600" b="1" dirty="0">
                <a:solidFill>
                  <a:srgbClr val="FF0000"/>
                </a:solidFill>
              </a:rPr>
              <a:t>D</a:t>
            </a:r>
            <a:endParaRPr lang="zh-CN" altLang="en-US" sz="3600" b="1" dirty="0">
              <a:solidFill>
                <a:srgbClr val="FF0000"/>
              </a:solidFill>
            </a:endParaRPr>
          </a:p>
        </p:txBody>
      </p:sp>
    </p:spTree>
    <p:extLst>
      <p:ext uri="{BB962C8B-B14F-4D97-AF65-F5344CB8AC3E}">
        <p14:creationId xmlns:p14="http://schemas.microsoft.com/office/powerpoint/2010/main" val="3465016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2">
            <a:extLst>
              <a:ext uri="{28A0092B-C50C-407E-A947-70E740481C1C}">
                <a14:useLocalDpi xmlns:a14="http://schemas.microsoft.com/office/drawing/2010/main" val="0"/>
              </a:ext>
            </a:extLst>
          </a:blip>
          <a:srcRect t="16929"/>
          <a:stretch/>
        </p:blipFill>
        <p:spPr>
          <a:xfrm>
            <a:off x="323528" y="1340768"/>
            <a:ext cx="9144000" cy="4007943"/>
          </a:xfrm>
          <a:prstGeom prst="rect">
            <a:avLst/>
          </a:prstGeom>
        </p:spPr>
      </p:pic>
      <p:sp>
        <p:nvSpPr>
          <p:cNvPr id="4" name="TextBox 3"/>
          <p:cNvSpPr txBox="1"/>
          <p:nvPr/>
        </p:nvSpPr>
        <p:spPr>
          <a:xfrm>
            <a:off x="179512" y="188640"/>
            <a:ext cx="8712968" cy="1569660"/>
          </a:xfrm>
          <a:prstGeom prst="rect">
            <a:avLst/>
          </a:prstGeom>
          <a:noFill/>
        </p:spPr>
        <p:txBody>
          <a:bodyPr wrap="square" rtlCol="0">
            <a:spAutoFit/>
          </a:bodyPr>
          <a:lstStyle/>
          <a:p>
            <a:r>
              <a:rPr lang="en-US" altLang="zh-CN" sz="2400" b="1" dirty="0">
                <a:solidFill>
                  <a:srgbClr val="000000"/>
                </a:solidFill>
                <a:latin typeface="Calibri" pitchFamily="34" charset="0"/>
                <a:ea typeface="宋体" pitchFamily="2" charset="-122"/>
                <a:cs typeface="Calibri" pitchFamily="34" charset="0"/>
              </a:rPr>
              <a:t>【</a:t>
            </a:r>
            <a:r>
              <a:rPr lang="zh-CN" altLang="en-US" sz="2400" b="1" dirty="0">
                <a:solidFill>
                  <a:srgbClr val="000000"/>
                </a:solidFill>
                <a:latin typeface="Calibri" pitchFamily="34" charset="0"/>
                <a:ea typeface="宋体" pitchFamily="2" charset="-122"/>
                <a:cs typeface="Calibri" pitchFamily="34" charset="0"/>
              </a:rPr>
              <a:t>市考</a:t>
            </a:r>
            <a:r>
              <a:rPr lang="en-US" altLang="zh-CN" sz="2400" b="1" dirty="0">
                <a:solidFill>
                  <a:srgbClr val="000000"/>
                </a:solidFill>
                <a:latin typeface="Calibri" pitchFamily="34" charset="0"/>
                <a:ea typeface="宋体" pitchFamily="2" charset="-122"/>
                <a:cs typeface="Calibri" pitchFamily="34" charset="0"/>
              </a:rPr>
              <a:t>·2018</a:t>
            </a:r>
            <a:r>
              <a:rPr lang="zh-CN" altLang="en-US" sz="2400" b="1" dirty="0">
                <a:solidFill>
                  <a:srgbClr val="000000"/>
                </a:solidFill>
                <a:latin typeface="Calibri" pitchFamily="34" charset="0"/>
                <a:ea typeface="宋体" pitchFamily="2" charset="-122"/>
                <a:cs typeface="Calibri" pitchFamily="34" charset="0"/>
              </a:rPr>
              <a:t>年</a:t>
            </a:r>
            <a:r>
              <a:rPr lang="en-US" altLang="zh-CN" sz="2400" b="1" dirty="0">
                <a:solidFill>
                  <a:srgbClr val="000000"/>
                </a:solidFill>
                <a:latin typeface="Calibri" pitchFamily="34" charset="0"/>
                <a:ea typeface="宋体" pitchFamily="2" charset="-122"/>
                <a:cs typeface="Calibri" pitchFamily="34" charset="0"/>
              </a:rPr>
              <a:t>6</a:t>
            </a:r>
            <a:r>
              <a:rPr lang="zh-CN" altLang="en-US" sz="2400" b="1" dirty="0">
                <a:solidFill>
                  <a:srgbClr val="000000"/>
                </a:solidFill>
                <a:latin typeface="Calibri" pitchFamily="34" charset="0"/>
                <a:ea typeface="宋体" pitchFamily="2" charset="-122"/>
                <a:cs typeface="Calibri" pitchFamily="34" charset="0"/>
              </a:rPr>
              <a:t>月</a:t>
            </a:r>
            <a:r>
              <a:rPr lang="en-US" altLang="zh-CN" sz="2400" b="1" dirty="0">
                <a:solidFill>
                  <a:srgbClr val="000000"/>
                </a:solidFill>
                <a:latin typeface="Calibri" pitchFamily="34" charset="0"/>
                <a:ea typeface="宋体" pitchFamily="2" charset="-122"/>
                <a:cs typeface="Calibri" pitchFamily="34" charset="0"/>
              </a:rPr>
              <a:t>】 </a:t>
            </a:r>
            <a:r>
              <a:rPr lang="en-US" altLang="zh-CN" sz="2400" dirty="0"/>
              <a:t>2018</a:t>
            </a:r>
            <a:r>
              <a:rPr lang="zh-CN" altLang="en-US" sz="2400" dirty="0"/>
              <a:t>年</a:t>
            </a:r>
            <a:r>
              <a:rPr lang="en-US" altLang="zh-CN" sz="2400" dirty="0"/>
              <a:t>2</a:t>
            </a:r>
            <a:r>
              <a:rPr lang="zh-CN" altLang="en-US" sz="2400" dirty="0"/>
              <a:t>月</a:t>
            </a:r>
            <a:r>
              <a:rPr lang="en-US" altLang="zh-CN" sz="2400" dirty="0"/>
              <a:t>9</a:t>
            </a:r>
            <a:r>
              <a:rPr lang="zh-CN" altLang="en-US" sz="2400" dirty="0"/>
              <a:t>日</a:t>
            </a:r>
            <a:r>
              <a:rPr lang="en-US" altLang="zh-CN" sz="2400" dirty="0"/>
              <a:t>-25</a:t>
            </a:r>
            <a:r>
              <a:rPr lang="zh-CN" altLang="en-US" sz="2400" dirty="0"/>
              <a:t>日，第</a:t>
            </a:r>
            <a:r>
              <a:rPr lang="en-US" altLang="zh-CN" sz="2400" dirty="0"/>
              <a:t>23</a:t>
            </a:r>
            <a:r>
              <a:rPr lang="zh-CN" altLang="en-US" sz="2400" dirty="0"/>
              <a:t>届冬季奥领匹克运动会在韩国平昌举行。闭幕式上，中国代表接过冬奥会会旗，邀请世界朋友</a:t>
            </a:r>
            <a:r>
              <a:rPr lang="en-US" altLang="zh-CN" sz="2400" dirty="0"/>
              <a:t>2022</a:t>
            </a:r>
            <a:r>
              <a:rPr lang="zh-CN" altLang="en-US" sz="2400" dirty="0"/>
              <a:t>年相约“北京</a:t>
            </a:r>
            <a:r>
              <a:rPr lang="en-US" altLang="zh-CN" sz="2400" dirty="0"/>
              <a:t>——</a:t>
            </a:r>
            <a:r>
              <a:rPr lang="zh-CN" altLang="en-US" sz="2400" dirty="0"/>
              <a:t>张家口冬奥会”。读图</a:t>
            </a:r>
            <a:r>
              <a:rPr lang="en-US" altLang="zh-CN" sz="2400" dirty="0"/>
              <a:t>1</a:t>
            </a:r>
            <a:r>
              <a:rPr lang="zh-CN" altLang="en-US" sz="2400" dirty="0"/>
              <a:t>，完成</a:t>
            </a:r>
            <a:r>
              <a:rPr lang="en-US" altLang="zh-CN" sz="2400" dirty="0"/>
              <a:t>1-3</a:t>
            </a:r>
            <a:r>
              <a:rPr lang="zh-CN" altLang="en-US" sz="2400" dirty="0"/>
              <a:t>题。</a:t>
            </a:r>
          </a:p>
        </p:txBody>
      </p:sp>
      <p:sp>
        <p:nvSpPr>
          <p:cNvPr id="5" name="TextBox 4"/>
          <p:cNvSpPr txBox="1"/>
          <p:nvPr/>
        </p:nvSpPr>
        <p:spPr>
          <a:xfrm>
            <a:off x="202040" y="5469051"/>
            <a:ext cx="8712968" cy="1200329"/>
          </a:xfrm>
          <a:prstGeom prst="rect">
            <a:avLst/>
          </a:prstGeom>
          <a:noFill/>
        </p:spPr>
        <p:txBody>
          <a:bodyPr wrap="square" rtlCol="0">
            <a:spAutoFit/>
          </a:bodyPr>
          <a:lstStyle/>
          <a:p>
            <a:r>
              <a:rPr lang="en-US" altLang="zh-CN" sz="2400" dirty="0">
                <a:solidFill>
                  <a:srgbClr val="000000"/>
                </a:solidFill>
                <a:latin typeface="Calibri" pitchFamily="34" charset="0"/>
                <a:ea typeface="宋体" pitchFamily="2" charset="-122"/>
                <a:cs typeface="Calibri" pitchFamily="34" charset="0"/>
              </a:rPr>
              <a:t>1.</a:t>
            </a:r>
            <a:r>
              <a:rPr lang="zh-CN" altLang="en-US" sz="2400" dirty="0">
                <a:solidFill>
                  <a:srgbClr val="000000"/>
                </a:solidFill>
                <a:latin typeface="Calibri" pitchFamily="34" charset="0"/>
                <a:ea typeface="宋体" pitchFamily="2" charset="-122"/>
                <a:cs typeface="Calibri" pitchFamily="34" charset="0"/>
              </a:rPr>
              <a:t>下列对北京和平昌的地理位置描述正确的是（  ）</a:t>
            </a:r>
            <a:endParaRPr lang="en-US" altLang="zh-CN" sz="2400" dirty="0">
              <a:solidFill>
                <a:srgbClr val="000000"/>
              </a:solidFill>
              <a:latin typeface="Calibri" pitchFamily="34" charset="0"/>
              <a:ea typeface="宋体" pitchFamily="2" charset="-122"/>
              <a:cs typeface="Calibri" pitchFamily="34" charset="0"/>
            </a:endParaRPr>
          </a:p>
          <a:p>
            <a:r>
              <a:rPr lang="en-US" altLang="zh-CN" sz="2400" dirty="0">
                <a:solidFill>
                  <a:srgbClr val="000000"/>
                </a:solidFill>
                <a:latin typeface="Calibri" pitchFamily="34" charset="0"/>
                <a:ea typeface="宋体" pitchFamily="2" charset="-122"/>
                <a:cs typeface="Calibri" pitchFamily="34" charset="0"/>
              </a:rPr>
              <a:t>A.</a:t>
            </a:r>
            <a:r>
              <a:rPr lang="zh-CN" altLang="en-US" sz="2400" dirty="0">
                <a:solidFill>
                  <a:srgbClr val="000000"/>
                </a:solidFill>
                <a:latin typeface="Calibri" pitchFamily="34" charset="0"/>
                <a:ea typeface="宋体" pitchFamily="2" charset="-122"/>
                <a:cs typeface="Calibri" pitchFamily="34" charset="0"/>
              </a:rPr>
              <a:t>都位于东半球、低纬度地区     </a:t>
            </a:r>
            <a:r>
              <a:rPr lang="en-US" altLang="zh-CN" sz="2400" dirty="0">
                <a:solidFill>
                  <a:srgbClr val="000000"/>
                </a:solidFill>
                <a:latin typeface="Calibri" pitchFamily="34" charset="0"/>
                <a:ea typeface="宋体" pitchFamily="2" charset="-122"/>
                <a:cs typeface="Calibri" pitchFamily="34" charset="0"/>
              </a:rPr>
              <a:t>B.</a:t>
            </a:r>
            <a:r>
              <a:rPr lang="zh-CN" altLang="en-US" sz="2400" dirty="0">
                <a:solidFill>
                  <a:srgbClr val="000000"/>
                </a:solidFill>
                <a:latin typeface="Calibri" pitchFamily="34" charset="0"/>
                <a:ea typeface="宋体" pitchFamily="2" charset="-122"/>
                <a:cs typeface="Calibri" pitchFamily="34" charset="0"/>
              </a:rPr>
              <a:t>都位于北半球、北温带地区</a:t>
            </a:r>
            <a:endParaRPr lang="en-US" altLang="zh-CN" sz="2400" dirty="0">
              <a:solidFill>
                <a:srgbClr val="000000"/>
              </a:solidFill>
              <a:latin typeface="Calibri" pitchFamily="34" charset="0"/>
              <a:ea typeface="宋体" pitchFamily="2" charset="-122"/>
              <a:cs typeface="Calibri" pitchFamily="34" charset="0"/>
            </a:endParaRPr>
          </a:p>
          <a:p>
            <a:r>
              <a:rPr lang="en-US" altLang="zh-CN" sz="2400" dirty="0">
                <a:solidFill>
                  <a:srgbClr val="000000"/>
                </a:solidFill>
                <a:latin typeface="Calibri" pitchFamily="34" charset="0"/>
                <a:ea typeface="宋体" pitchFamily="2" charset="-122"/>
                <a:cs typeface="Calibri" pitchFamily="34" charset="0"/>
              </a:rPr>
              <a:t>C.</a:t>
            </a:r>
            <a:r>
              <a:rPr lang="zh-CN" altLang="en-US" sz="2400" dirty="0">
                <a:solidFill>
                  <a:srgbClr val="000000"/>
                </a:solidFill>
                <a:latin typeface="Calibri" pitchFamily="34" charset="0"/>
                <a:ea typeface="宋体" pitchFamily="2" charset="-122"/>
                <a:cs typeface="Calibri" pitchFamily="34" charset="0"/>
              </a:rPr>
              <a:t>都位于西半球、高纬度地区     </a:t>
            </a:r>
            <a:r>
              <a:rPr lang="en-US" altLang="zh-CN" sz="2400" dirty="0">
                <a:solidFill>
                  <a:srgbClr val="000000"/>
                </a:solidFill>
                <a:latin typeface="Calibri" pitchFamily="34" charset="0"/>
                <a:ea typeface="宋体" pitchFamily="2" charset="-122"/>
                <a:cs typeface="Calibri" pitchFamily="34" charset="0"/>
              </a:rPr>
              <a:t>D.</a:t>
            </a:r>
            <a:r>
              <a:rPr lang="zh-CN" altLang="en-US" sz="2400" dirty="0">
                <a:solidFill>
                  <a:srgbClr val="000000"/>
                </a:solidFill>
                <a:latin typeface="Calibri" pitchFamily="34" charset="0"/>
                <a:ea typeface="宋体" pitchFamily="2" charset="-122"/>
                <a:cs typeface="Calibri" pitchFamily="34" charset="0"/>
              </a:rPr>
              <a:t>都位于南半球、南温带地区</a:t>
            </a:r>
            <a:endParaRPr lang="zh-CN" altLang="en-US" sz="2400" dirty="0"/>
          </a:p>
        </p:txBody>
      </p:sp>
      <p:sp>
        <p:nvSpPr>
          <p:cNvPr id="6" name="TextBox 5"/>
          <p:cNvSpPr txBox="1"/>
          <p:nvPr/>
        </p:nvSpPr>
        <p:spPr>
          <a:xfrm>
            <a:off x="7308304" y="5360563"/>
            <a:ext cx="518091" cy="646331"/>
          </a:xfrm>
          <a:prstGeom prst="rect">
            <a:avLst/>
          </a:prstGeom>
          <a:noFill/>
        </p:spPr>
        <p:txBody>
          <a:bodyPr wrap="none" rtlCol="0">
            <a:spAutoFit/>
          </a:bodyPr>
          <a:lstStyle/>
          <a:p>
            <a:r>
              <a:rPr lang="en-US" altLang="zh-CN" sz="3600" b="1" dirty="0">
                <a:solidFill>
                  <a:srgbClr val="FF0000"/>
                </a:solidFill>
              </a:rPr>
              <a:t>B</a:t>
            </a:r>
            <a:endParaRPr lang="zh-CN" altLang="en-US" sz="3600" b="1" dirty="0">
              <a:solidFill>
                <a:srgbClr val="FF0000"/>
              </a:solidFill>
            </a:endParaRPr>
          </a:p>
        </p:txBody>
      </p:sp>
    </p:spTree>
    <p:extLst>
      <p:ext uri="{BB962C8B-B14F-4D97-AF65-F5344CB8AC3E}">
        <p14:creationId xmlns:p14="http://schemas.microsoft.com/office/powerpoint/2010/main" val="3465016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5123" t="14993" r="5543" b="17184"/>
          <a:stretch/>
        </p:blipFill>
        <p:spPr>
          <a:xfrm>
            <a:off x="35497" y="1340768"/>
            <a:ext cx="9011509" cy="3480191"/>
          </a:xfrm>
          <a:prstGeom prst="rect">
            <a:avLst/>
          </a:prstGeom>
        </p:spPr>
      </p:pic>
      <p:sp>
        <p:nvSpPr>
          <p:cNvPr id="5" name="TextBox 4"/>
          <p:cNvSpPr txBox="1"/>
          <p:nvPr/>
        </p:nvSpPr>
        <p:spPr>
          <a:xfrm>
            <a:off x="179512" y="188660"/>
            <a:ext cx="8712968" cy="1200329"/>
          </a:xfrm>
          <a:prstGeom prst="rect">
            <a:avLst/>
          </a:prstGeom>
          <a:noFill/>
        </p:spPr>
        <p:txBody>
          <a:bodyPr wrap="square" rtlCol="0">
            <a:spAutoFit/>
          </a:bodyPr>
          <a:lstStyle/>
          <a:p>
            <a:r>
              <a:rPr lang="en-US" altLang="zh-CN" sz="2400" b="1" dirty="0">
                <a:solidFill>
                  <a:srgbClr val="000000"/>
                </a:solidFill>
                <a:latin typeface="Calibri" pitchFamily="34" charset="0"/>
                <a:ea typeface="宋体" pitchFamily="2" charset="-122"/>
                <a:cs typeface="Calibri" pitchFamily="34" charset="0"/>
              </a:rPr>
              <a:t>【</a:t>
            </a:r>
            <a:r>
              <a:rPr lang="zh-CN" altLang="en-US" sz="2400" b="1" dirty="0">
                <a:solidFill>
                  <a:srgbClr val="000000"/>
                </a:solidFill>
                <a:latin typeface="Calibri" pitchFamily="34" charset="0"/>
                <a:ea typeface="宋体" pitchFamily="2" charset="-122"/>
                <a:cs typeface="Calibri" pitchFamily="34" charset="0"/>
              </a:rPr>
              <a:t>市考</a:t>
            </a:r>
            <a:r>
              <a:rPr lang="en-US" altLang="zh-CN" sz="2400" b="1" dirty="0">
                <a:solidFill>
                  <a:srgbClr val="000000"/>
                </a:solidFill>
                <a:latin typeface="Calibri" pitchFamily="34" charset="0"/>
                <a:ea typeface="宋体" pitchFamily="2" charset="-122"/>
                <a:cs typeface="Calibri" pitchFamily="34" charset="0"/>
              </a:rPr>
              <a:t>·2018</a:t>
            </a:r>
            <a:r>
              <a:rPr lang="zh-CN" altLang="en-US" sz="2400" b="1" dirty="0">
                <a:solidFill>
                  <a:srgbClr val="000000"/>
                </a:solidFill>
                <a:latin typeface="Calibri" pitchFamily="34" charset="0"/>
                <a:ea typeface="宋体" pitchFamily="2" charset="-122"/>
                <a:cs typeface="Calibri" pitchFamily="34" charset="0"/>
              </a:rPr>
              <a:t>年</a:t>
            </a:r>
            <a:r>
              <a:rPr lang="en-US" altLang="zh-CN" sz="2400" b="1" dirty="0">
                <a:solidFill>
                  <a:srgbClr val="000000"/>
                </a:solidFill>
                <a:latin typeface="Calibri" pitchFamily="34" charset="0"/>
                <a:ea typeface="宋体" pitchFamily="2" charset="-122"/>
                <a:cs typeface="Calibri" pitchFamily="34" charset="0"/>
              </a:rPr>
              <a:t>6</a:t>
            </a:r>
            <a:r>
              <a:rPr lang="zh-CN" altLang="en-US" sz="2400" b="1" dirty="0">
                <a:solidFill>
                  <a:srgbClr val="000000"/>
                </a:solidFill>
                <a:latin typeface="Calibri" pitchFamily="34" charset="0"/>
                <a:ea typeface="宋体" pitchFamily="2" charset="-122"/>
                <a:cs typeface="Calibri" pitchFamily="34" charset="0"/>
              </a:rPr>
              <a:t>月</a:t>
            </a:r>
            <a:r>
              <a:rPr lang="en-US" altLang="zh-CN" sz="2400" b="1" dirty="0">
                <a:solidFill>
                  <a:srgbClr val="000000"/>
                </a:solidFill>
                <a:latin typeface="Calibri" pitchFamily="34" charset="0"/>
                <a:ea typeface="宋体" pitchFamily="2" charset="-122"/>
                <a:cs typeface="Calibri" pitchFamily="34" charset="0"/>
              </a:rPr>
              <a:t>】 </a:t>
            </a:r>
            <a:r>
              <a:rPr lang="zh-CN" altLang="en-US" sz="2400" dirty="0"/>
              <a:t>印度尼西亚境内有活火山</a:t>
            </a:r>
            <a:r>
              <a:rPr lang="en-US" altLang="zh-CN" sz="2400" dirty="0"/>
              <a:t>120</a:t>
            </a:r>
            <a:r>
              <a:rPr lang="zh-CN" altLang="en-US" sz="2400" dirty="0"/>
              <a:t>多座，</a:t>
            </a:r>
            <a:r>
              <a:rPr lang="en-US" altLang="zh-CN" sz="2400" dirty="0"/>
              <a:t>2018</a:t>
            </a:r>
            <a:r>
              <a:rPr lang="zh-CN" altLang="en-US" sz="2400" dirty="0"/>
              <a:t>年</a:t>
            </a:r>
            <a:r>
              <a:rPr lang="en-US" altLang="zh-CN" sz="2400" dirty="0"/>
              <a:t>2</a:t>
            </a:r>
            <a:r>
              <a:rPr lang="zh-CN" altLang="en-US" sz="2400" dirty="0"/>
              <a:t>月有</a:t>
            </a:r>
            <a:r>
              <a:rPr lang="en-US" altLang="zh-CN" sz="2400" dirty="0"/>
              <a:t>3</a:t>
            </a:r>
            <a:r>
              <a:rPr lang="zh-CN" altLang="en-US" sz="2400" dirty="0"/>
              <a:t>座火山（锡纳朋火山、阿贡火山、默拉皮火山）同时喷发，实属罕见。读图</a:t>
            </a:r>
            <a:r>
              <a:rPr lang="en-US" altLang="zh-CN" sz="2400" dirty="0"/>
              <a:t>2</a:t>
            </a:r>
            <a:r>
              <a:rPr lang="zh-CN" altLang="en-US" sz="2400" dirty="0"/>
              <a:t>，完成</a:t>
            </a:r>
            <a:r>
              <a:rPr lang="en-US" altLang="zh-CN" sz="2400" dirty="0"/>
              <a:t>4-7</a:t>
            </a:r>
            <a:r>
              <a:rPr lang="zh-CN" altLang="en-US" sz="2400" dirty="0"/>
              <a:t>题。</a:t>
            </a:r>
          </a:p>
        </p:txBody>
      </p:sp>
      <p:sp>
        <p:nvSpPr>
          <p:cNvPr id="6" name="TextBox 5"/>
          <p:cNvSpPr txBox="1"/>
          <p:nvPr/>
        </p:nvSpPr>
        <p:spPr>
          <a:xfrm>
            <a:off x="251522" y="4915034"/>
            <a:ext cx="8712968" cy="1754326"/>
          </a:xfrm>
          <a:prstGeom prst="rect">
            <a:avLst/>
          </a:prstGeom>
          <a:noFill/>
        </p:spPr>
        <p:txBody>
          <a:bodyPr wrap="square" rtlCol="0">
            <a:spAutoFit/>
          </a:bodyPr>
          <a:lstStyle/>
          <a:p>
            <a:pPr>
              <a:lnSpc>
                <a:spcPct val="150000"/>
              </a:lnSpc>
            </a:pPr>
            <a:r>
              <a:rPr lang="en-US" altLang="zh-CN" sz="2400" dirty="0">
                <a:solidFill>
                  <a:srgbClr val="000000"/>
                </a:solidFill>
                <a:latin typeface="Calibri" pitchFamily="34" charset="0"/>
                <a:ea typeface="宋体" pitchFamily="2" charset="-122"/>
                <a:cs typeface="Calibri" pitchFamily="34" charset="0"/>
              </a:rPr>
              <a:t>4.</a:t>
            </a:r>
            <a:r>
              <a:rPr lang="zh-CN" altLang="en-US" sz="2400" dirty="0">
                <a:solidFill>
                  <a:srgbClr val="000000"/>
                </a:solidFill>
                <a:latin typeface="Calibri" pitchFamily="34" charset="0"/>
                <a:ea typeface="宋体" pitchFamily="2" charset="-122"/>
                <a:cs typeface="Calibri" pitchFamily="34" charset="0"/>
              </a:rPr>
              <a:t>下列对阿贡火山的经纬度位置描述正确的是（     ）</a:t>
            </a:r>
            <a:endParaRPr lang="en-US" altLang="zh-CN" sz="2400" dirty="0">
              <a:solidFill>
                <a:srgbClr val="000000"/>
              </a:solidFill>
              <a:latin typeface="Calibri" pitchFamily="34" charset="0"/>
              <a:ea typeface="宋体" pitchFamily="2" charset="-122"/>
              <a:cs typeface="Calibri" pitchFamily="34" charset="0"/>
            </a:endParaRPr>
          </a:p>
          <a:p>
            <a:pPr>
              <a:lnSpc>
                <a:spcPct val="150000"/>
              </a:lnSpc>
            </a:pPr>
            <a:r>
              <a:rPr lang="en-US" altLang="zh-CN" sz="2400" dirty="0">
                <a:solidFill>
                  <a:srgbClr val="000000"/>
                </a:solidFill>
                <a:latin typeface="Calibri" pitchFamily="34" charset="0"/>
                <a:ea typeface="宋体" pitchFamily="2" charset="-122"/>
                <a:cs typeface="Calibri" pitchFamily="34" charset="0"/>
              </a:rPr>
              <a:t>   A.  8°S,115°E           B.  8°S</a:t>
            </a:r>
            <a:r>
              <a:rPr lang="zh-CN" altLang="en-US" sz="2400" dirty="0">
                <a:solidFill>
                  <a:srgbClr val="000000"/>
                </a:solidFill>
                <a:latin typeface="Calibri" pitchFamily="34" charset="0"/>
                <a:ea typeface="宋体" pitchFamily="2" charset="-122"/>
                <a:cs typeface="Calibri" pitchFamily="34" charset="0"/>
              </a:rPr>
              <a:t>，</a:t>
            </a:r>
            <a:r>
              <a:rPr lang="en-US" altLang="zh-CN" sz="2400" dirty="0">
                <a:solidFill>
                  <a:srgbClr val="000000"/>
                </a:solidFill>
                <a:latin typeface="Calibri" pitchFamily="34" charset="0"/>
                <a:ea typeface="宋体" pitchFamily="2" charset="-122"/>
                <a:cs typeface="Calibri" pitchFamily="34" charset="0"/>
              </a:rPr>
              <a:t>115°W   </a:t>
            </a:r>
          </a:p>
          <a:p>
            <a:pPr>
              <a:lnSpc>
                <a:spcPct val="150000"/>
              </a:lnSpc>
            </a:pPr>
            <a:r>
              <a:rPr lang="en-US" altLang="zh-CN" sz="2400" dirty="0">
                <a:solidFill>
                  <a:srgbClr val="000000"/>
                </a:solidFill>
                <a:latin typeface="Calibri" pitchFamily="34" charset="0"/>
                <a:ea typeface="宋体" pitchFamily="2" charset="-122"/>
                <a:cs typeface="Calibri" pitchFamily="34" charset="0"/>
              </a:rPr>
              <a:t>   C.  8°N,115°E          D.  8°N</a:t>
            </a:r>
            <a:r>
              <a:rPr lang="zh-CN" altLang="en-US" sz="2400" dirty="0">
                <a:solidFill>
                  <a:srgbClr val="000000"/>
                </a:solidFill>
                <a:latin typeface="Calibri" pitchFamily="34" charset="0"/>
                <a:ea typeface="宋体" pitchFamily="2" charset="-122"/>
                <a:cs typeface="Calibri" pitchFamily="34" charset="0"/>
              </a:rPr>
              <a:t>，</a:t>
            </a:r>
            <a:r>
              <a:rPr lang="en-US" altLang="zh-CN" sz="2400" dirty="0">
                <a:solidFill>
                  <a:srgbClr val="000000"/>
                </a:solidFill>
                <a:latin typeface="Calibri" pitchFamily="34" charset="0"/>
                <a:ea typeface="宋体" pitchFamily="2" charset="-122"/>
                <a:cs typeface="Calibri" pitchFamily="34" charset="0"/>
              </a:rPr>
              <a:t>115°W</a:t>
            </a:r>
            <a:endParaRPr lang="zh-CN" altLang="en-US" sz="2400" dirty="0"/>
          </a:p>
        </p:txBody>
      </p:sp>
      <p:graphicFrame>
        <p:nvGraphicFramePr>
          <p:cNvPr id="7" name="对象 6">
            <a:hlinkClick r:id="" action="ppaction://ole?verb=0"/>
          </p:cNvPr>
          <p:cNvGraphicFramePr>
            <a:graphicFrameLocks noChangeAspect="1"/>
          </p:cNvGraphicFramePr>
          <p:nvPr>
            <p:extLst>
              <p:ext uri="{D42A27DB-BD31-4B8C-83A1-F6EECF244321}">
                <p14:modId xmlns:p14="http://schemas.microsoft.com/office/powerpoint/2010/main" val="1779315473"/>
              </p:ext>
            </p:extLst>
          </p:nvPr>
        </p:nvGraphicFramePr>
        <p:xfrm>
          <a:off x="7308324" y="5291381"/>
          <a:ext cx="1335733" cy="1001671"/>
        </p:xfrm>
        <a:graphic>
          <a:graphicData uri="http://schemas.openxmlformats.org/presentationml/2006/ole">
            <mc:AlternateContent xmlns:mc="http://schemas.openxmlformats.org/markup-compatibility/2006">
              <mc:Choice xmlns:v="urn:schemas-microsoft-com:vml" Requires="v">
                <p:oleObj spid="_x0000_s1025" name="演示文稿" r:id="rId4" imgW="4113370" imgH="3084552" progId="PowerPoint.Show.8">
                  <p:embed/>
                </p:oleObj>
              </mc:Choice>
              <mc:Fallback>
                <p:oleObj name="演示文稿" r:id="rId4" imgW="4113370" imgH="3084552" progId="PowerPoint.Show.8">
                  <p:embed/>
                  <p:pic>
                    <p:nvPicPr>
                      <p:cNvPr id="7" name="对象 6">
                        <a:hlinkClick r:id="" action="ppaction://ole?verb=0"/>
                      </p:cNvPr>
                      <p:cNvPicPr/>
                      <p:nvPr/>
                    </p:nvPicPr>
                    <p:blipFill>
                      <a:blip r:embed="rId5"/>
                      <a:stretch>
                        <a:fillRect/>
                      </a:stretch>
                    </p:blipFill>
                    <p:spPr>
                      <a:xfrm>
                        <a:off x="7308324" y="5291381"/>
                        <a:ext cx="1335733" cy="1001671"/>
                      </a:xfrm>
                      <a:prstGeom prst="rect">
                        <a:avLst/>
                      </a:prstGeom>
                    </p:spPr>
                  </p:pic>
                </p:oleObj>
              </mc:Fallback>
            </mc:AlternateContent>
          </a:graphicData>
        </a:graphic>
      </p:graphicFrame>
      <p:sp>
        <p:nvSpPr>
          <p:cNvPr id="8" name="TextBox 7"/>
          <p:cNvSpPr txBox="1"/>
          <p:nvPr/>
        </p:nvSpPr>
        <p:spPr>
          <a:xfrm>
            <a:off x="6646204" y="4942929"/>
            <a:ext cx="518091" cy="646331"/>
          </a:xfrm>
          <a:prstGeom prst="rect">
            <a:avLst/>
          </a:prstGeom>
          <a:noFill/>
        </p:spPr>
        <p:txBody>
          <a:bodyPr wrap="none" rtlCol="0">
            <a:spAutoFit/>
          </a:bodyPr>
          <a:lstStyle/>
          <a:p>
            <a:r>
              <a:rPr lang="en-US" altLang="zh-CN" sz="3600" b="1" dirty="0">
                <a:solidFill>
                  <a:srgbClr val="FF0000"/>
                </a:solidFill>
              </a:rPr>
              <a:t>A</a:t>
            </a:r>
            <a:endParaRPr lang="zh-CN" altLang="en-US" sz="3600" b="1" dirty="0">
              <a:solidFill>
                <a:srgbClr val="FF0000"/>
              </a:solidFill>
            </a:endParaRPr>
          </a:p>
        </p:txBody>
      </p:sp>
    </p:spTree>
    <p:extLst>
      <p:ext uri="{BB962C8B-B14F-4D97-AF65-F5344CB8AC3E}">
        <p14:creationId xmlns:p14="http://schemas.microsoft.com/office/powerpoint/2010/main" val="227049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文本框 36878"/>
          <p:cNvSpPr txBox="1">
            <a:spLocks noChangeArrowheads="1"/>
          </p:cNvSpPr>
          <p:nvPr/>
        </p:nvSpPr>
        <p:spPr bwMode="auto">
          <a:xfrm>
            <a:off x="35496" y="44624"/>
            <a:ext cx="8929766" cy="646331"/>
          </a:xfrm>
          <a:prstGeom prst="rect">
            <a:avLst/>
          </a:prstGeom>
          <a:solidFill>
            <a:srgbClr val="FFCC00">
              <a:alpha val="36862"/>
            </a:srgbClr>
          </a:solidFill>
          <a:ln w="38100">
            <a:pattFill prst="pct5">
              <a:fgClr>
                <a:schemeClr val="tx1"/>
              </a:fgClr>
              <a:bgClr>
                <a:srgbClr val="FFFFFF"/>
              </a:bgClr>
            </a:pattFill>
            <a:miter lim="800000"/>
            <a:headEnd/>
            <a:tailEnd/>
          </a:ln>
        </p:spPr>
        <p:txBody>
          <a:bodyPr>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ctr" eaLnBrk="1" fontAlgn="base" hangingPunct="1">
              <a:spcBef>
                <a:spcPct val="50000"/>
              </a:spcBef>
              <a:spcAft>
                <a:spcPct val="0"/>
              </a:spcAft>
              <a:buFont typeface="Arial" pitchFamily="34" charset="0"/>
              <a:buNone/>
            </a:pPr>
            <a:r>
              <a:rPr lang="en-US" altLang="zh-CN" sz="3600" dirty="0">
                <a:solidFill>
                  <a:srgbClr val="0000FF"/>
                </a:solidFill>
                <a:latin typeface="黑体" pitchFamily="49" charset="-122"/>
                <a:ea typeface="黑体" pitchFamily="49" charset="-122"/>
              </a:rPr>
              <a:t>1.2 </a:t>
            </a:r>
            <a:r>
              <a:rPr lang="zh-CN" altLang="en-US" sz="3600" dirty="0">
                <a:solidFill>
                  <a:srgbClr val="0000FF"/>
                </a:solidFill>
                <a:latin typeface="黑体" pitchFamily="49" charset="-122"/>
                <a:ea typeface="黑体" pitchFamily="49" charset="-122"/>
              </a:rPr>
              <a:t>地球的运动</a:t>
            </a:r>
            <a:endParaRPr lang="zh-CN" altLang="en-US" sz="3400" dirty="0">
              <a:solidFill>
                <a:srgbClr val="009999"/>
              </a:solidFill>
              <a:ea typeface="华文行楷" pitchFamily="2" charset="-122"/>
            </a:endParaRPr>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350" y="764708"/>
            <a:ext cx="8877300" cy="5915025"/>
          </a:xfrm>
          <a:prstGeom prst="rect">
            <a:avLst/>
          </a:prstGeom>
        </p:spPr>
      </p:pic>
    </p:spTree>
    <p:extLst>
      <p:ext uri="{BB962C8B-B14F-4D97-AF65-F5344CB8AC3E}">
        <p14:creationId xmlns:p14="http://schemas.microsoft.com/office/powerpoint/2010/main" val="16931719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3970" name="Rectangle 2"/>
          <p:cNvSpPr>
            <a:spLocks noChangeArrowheads="1"/>
          </p:cNvSpPr>
          <p:nvPr/>
        </p:nvSpPr>
        <p:spPr bwMode="auto">
          <a:xfrm>
            <a:off x="4534664" y="3251693"/>
            <a:ext cx="183048" cy="353101"/>
          </a:xfrm>
          <a:prstGeom prst="rect">
            <a:avLst/>
          </a:prstGeom>
          <a:solidFill>
            <a:srgbClr val="0000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607" tIns="45303" rIns="90607" bIns="45303" anchor="ctr">
            <a:spAutoFit/>
          </a:bodyP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159747" name="Text Box 3"/>
          <p:cNvSpPr txBox="1">
            <a:spLocks noChangeArrowheads="1"/>
          </p:cNvSpPr>
          <p:nvPr/>
        </p:nvSpPr>
        <p:spPr bwMode="auto">
          <a:xfrm>
            <a:off x="3275856" y="726657"/>
            <a:ext cx="2376264" cy="830155"/>
          </a:xfrm>
          <a:prstGeom prst="rect">
            <a:avLst/>
          </a:prstGeom>
          <a:solidFill>
            <a:srgbClr val="FFFFFF"/>
          </a:solidFill>
          <a:ln w="28575">
            <a:solidFill>
              <a:srgbClr val="CC0000"/>
            </a:solidFill>
            <a:miter lim="800000"/>
            <a:headEnd/>
            <a:tailEnd/>
          </a:ln>
        </p:spPr>
        <p:txBody>
          <a:bodyPr wrap="square"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50000"/>
              </a:spcBef>
              <a:spcAft>
                <a:spcPct val="0"/>
              </a:spcAft>
              <a:buFont typeface="Arial" pitchFamily="34" charset="0"/>
              <a:buNone/>
            </a:pPr>
            <a:r>
              <a:rPr lang="zh-CN" altLang="en-US" sz="2400" b="1" dirty="0">
                <a:solidFill>
                  <a:srgbClr val="CC0000"/>
                </a:solidFill>
              </a:rPr>
              <a:t>春分</a:t>
            </a:r>
            <a:r>
              <a:rPr lang="en-US" altLang="zh-CN" sz="2400" b="1" dirty="0">
                <a:solidFill>
                  <a:srgbClr val="CC0000"/>
                </a:solidFill>
              </a:rPr>
              <a:t>—3</a:t>
            </a:r>
            <a:r>
              <a:rPr lang="zh-CN" altLang="en-US" sz="2400" b="1" dirty="0">
                <a:solidFill>
                  <a:srgbClr val="CC0000"/>
                </a:solidFill>
              </a:rPr>
              <a:t>月</a:t>
            </a:r>
            <a:r>
              <a:rPr lang="en-US" altLang="zh-CN" sz="2400" b="1" dirty="0">
                <a:solidFill>
                  <a:srgbClr val="CC0000"/>
                </a:solidFill>
              </a:rPr>
              <a:t>21--</a:t>
            </a:r>
            <a:r>
              <a:rPr lang="zh-CN" altLang="en-US" sz="2400" b="1" dirty="0">
                <a:solidFill>
                  <a:srgbClr val="CC0000"/>
                </a:solidFill>
              </a:rPr>
              <a:t>赤道</a:t>
            </a:r>
            <a:r>
              <a:rPr lang="en-US" altLang="zh-CN" sz="2400" b="1" dirty="0">
                <a:solidFill>
                  <a:srgbClr val="CC0000"/>
                </a:solidFill>
              </a:rPr>
              <a:t>—</a:t>
            </a:r>
            <a:r>
              <a:rPr lang="zh-CN" altLang="en-US" sz="2400" b="1" dirty="0">
                <a:solidFill>
                  <a:srgbClr val="CC0000"/>
                </a:solidFill>
              </a:rPr>
              <a:t>昼夜平分</a:t>
            </a:r>
          </a:p>
        </p:txBody>
      </p:sp>
      <p:sp>
        <p:nvSpPr>
          <p:cNvPr id="159748" name="Text Box 4"/>
          <p:cNvSpPr txBox="1">
            <a:spLocks noChangeArrowheads="1"/>
          </p:cNvSpPr>
          <p:nvPr/>
        </p:nvSpPr>
        <p:spPr bwMode="auto">
          <a:xfrm>
            <a:off x="3396415" y="5148296"/>
            <a:ext cx="2327715" cy="830155"/>
          </a:xfrm>
          <a:prstGeom prst="rect">
            <a:avLst/>
          </a:prstGeom>
          <a:solidFill>
            <a:srgbClr val="FFFFFF"/>
          </a:solidFill>
          <a:ln w="28575">
            <a:solidFill>
              <a:srgbClr val="CC0000"/>
            </a:solidFill>
            <a:miter lim="800000"/>
            <a:headEnd/>
            <a:tailEnd/>
          </a:ln>
        </p:spPr>
        <p:txBody>
          <a:bodyPr wrap="square"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50000"/>
              </a:spcBef>
              <a:spcAft>
                <a:spcPct val="0"/>
              </a:spcAft>
              <a:buFont typeface="Arial" pitchFamily="34" charset="0"/>
              <a:buNone/>
            </a:pPr>
            <a:r>
              <a:rPr lang="zh-CN" altLang="en-US" sz="2400" b="1" dirty="0">
                <a:solidFill>
                  <a:srgbClr val="CC0000"/>
                </a:solidFill>
              </a:rPr>
              <a:t>秋分</a:t>
            </a:r>
            <a:r>
              <a:rPr lang="en-US" altLang="zh-CN" sz="2400" b="1" dirty="0">
                <a:solidFill>
                  <a:srgbClr val="CC0000"/>
                </a:solidFill>
              </a:rPr>
              <a:t>—9</a:t>
            </a:r>
            <a:r>
              <a:rPr lang="zh-CN" altLang="en-US" sz="2400" b="1" dirty="0">
                <a:solidFill>
                  <a:srgbClr val="CC0000"/>
                </a:solidFill>
              </a:rPr>
              <a:t>月</a:t>
            </a:r>
            <a:r>
              <a:rPr lang="en-US" altLang="zh-CN" sz="2400" b="1" dirty="0">
                <a:solidFill>
                  <a:srgbClr val="CC0000"/>
                </a:solidFill>
              </a:rPr>
              <a:t>23--</a:t>
            </a:r>
            <a:r>
              <a:rPr lang="zh-CN" altLang="en-US" sz="2400" b="1" dirty="0">
                <a:solidFill>
                  <a:srgbClr val="CC0000"/>
                </a:solidFill>
              </a:rPr>
              <a:t>赤道</a:t>
            </a:r>
            <a:r>
              <a:rPr lang="en-US" altLang="zh-CN" sz="2400" b="1" dirty="0">
                <a:solidFill>
                  <a:srgbClr val="CC0000"/>
                </a:solidFill>
              </a:rPr>
              <a:t>—</a:t>
            </a:r>
            <a:r>
              <a:rPr lang="zh-CN" altLang="en-US" sz="2400" b="1" dirty="0">
                <a:solidFill>
                  <a:srgbClr val="CC0000"/>
                </a:solidFill>
              </a:rPr>
              <a:t>昼夜平分</a:t>
            </a:r>
          </a:p>
        </p:txBody>
      </p:sp>
      <p:sp>
        <p:nvSpPr>
          <p:cNvPr id="159749" name="Text Box 5"/>
          <p:cNvSpPr txBox="1">
            <a:spLocks noChangeArrowheads="1"/>
          </p:cNvSpPr>
          <p:nvPr/>
        </p:nvSpPr>
        <p:spPr bwMode="auto">
          <a:xfrm>
            <a:off x="107117" y="1859365"/>
            <a:ext cx="1945746" cy="2492148"/>
          </a:xfrm>
          <a:prstGeom prst="rect">
            <a:avLst/>
          </a:prstGeom>
          <a:solidFill>
            <a:srgbClr val="FFFFFF"/>
          </a:solidFill>
          <a:ln w="28575">
            <a:solidFill>
              <a:srgbClr val="CC0000"/>
            </a:solidFill>
            <a:miter lim="800000"/>
            <a:headEnd/>
            <a:tailEnd/>
          </a:ln>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50000"/>
              </a:spcBef>
              <a:spcAft>
                <a:spcPct val="0"/>
              </a:spcAft>
              <a:buFont typeface="Arial" pitchFamily="34" charset="0"/>
              <a:buNone/>
            </a:pPr>
            <a:r>
              <a:rPr lang="zh-CN" altLang="en-US" sz="2400" b="1" dirty="0">
                <a:solidFill>
                  <a:srgbClr val="CC0000"/>
                </a:solidFill>
              </a:rPr>
              <a:t>夏至</a:t>
            </a:r>
            <a:r>
              <a:rPr lang="en-US" altLang="zh-CN" sz="2400" b="1" dirty="0">
                <a:solidFill>
                  <a:srgbClr val="CC0000"/>
                </a:solidFill>
              </a:rPr>
              <a:t>6</a:t>
            </a:r>
            <a:r>
              <a:rPr lang="zh-CN" altLang="en-US" sz="2400" b="1" dirty="0">
                <a:solidFill>
                  <a:srgbClr val="CC0000"/>
                </a:solidFill>
              </a:rPr>
              <a:t>月</a:t>
            </a:r>
            <a:r>
              <a:rPr lang="en-US" altLang="zh-CN" sz="2400" b="1" dirty="0">
                <a:solidFill>
                  <a:srgbClr val="CC0000"/>
                </a:solidFill>
              </a:rPr>
              <a:t>22 </a:t>
            </a:r>
          </a:p>
          <a:p>
            <a:pPr eaLnBrk="1" fontAlgn="base" hangingPunct="1">
              <a:spcBef>
                <a:spcPct val="50000"/>
              </a:spcBef>
              <a:spcAft>
                <a:spcPct val="0"/>
              </a:spcAft>
              <a:buFont typeface="Arial" pitchFamily="34" charset="0"/>
              <a:buNone/>
            </a:pPr>
            <a:r>
              <a:rPr lang="zh-CN" altLang="en-US" sz="2400" b="1" dirty="0">
                <a:solidFill>
                  <a:srgbClr val="CC0000"/>
                </a:solidFill>
              </a:rPr>
              <a:t>北回归线</a:t>
            </a:r>
          </a:p>
          <a:p>
            <a:pPr eaLnBrk="1" fontAlgn="base" hangingPunct="1">
              <a:spcBef>
                <a:spcPct val="50000"/>
              </a:spcBef>
              <a:spcAft>
                <a:spcPct val="0"/>
              </a:spcAft>
              <a:buFont typeface="Arial" pitchFamily="34" charset="0"/>
              <a:buNone/>
            </a:pPr>
            <a:r>
              <a:rPr lang="zh-CN" altLang="en-US" sz="2400" b="1" dirty="0">
                <a:solidFill>
                  <a:srgbClr val="CC0000"/>
                </a:solidFill>
              </a:rPr>
              <a:t>北极圈极昼</a:t>
            </a:r>
          </a:p>
          <a:p>
            <a:pPr eaLnBrk="1" fontAlgn="base" hangingPunct="1">
              <a:spcBef>
                <a:spcPct val="50000"/>
              </a:spcBef>
              <a:spcAft>
                <a:spcPct val="0"/>
              </a:spcAft>
              <a:buFont typeface="Arial" pitchFamily="34" charset="0"/>
              <a:buNone/>
            </a:pPr>
            <a:r>
              <a:rPr lang="zh-CN" altLang="en-US" sz="2400" b="1" dirty="0">
                <a:solidFill>
                  <a:srgbClr val="CC0000"/>
                </a:solidFill>
              </a:rPr>
              <a:t>昼长夜短（北半球）</a:t>
            </a:r>
          </a:p>
        </p:txBody>
      </p:sp>
      <p:sp>
        <p:nvSpPr>
          <p:cNvPr id="159750" name="Text Box 6"/>
          <p:cNvSpPr txBox="1">
            <a:spLocks noChangeArrowheads="1"/>
          </p:cNvSpPr>
          <p:nvPr/>
        </p:nvSpPr>
        <p:spPr bwMode="auto">
          <a:xfrm>
            <a:off x="7092280" y="2088980"/>
            <a:ext cx="1944486" cy="2492148"/>
          </a:xfrm>
          <a:prstGeom prst="rect">
            <a:avLst/>
          </a:prstGeom>
          <a:solidFill>
            <a:srgbClr val="FFFFFF"/>
          </a:solidFill>
          <a:ln w="28575">
            <a:solidFill>
              <a:srgbClr val="CC0000"/>
            </a:solidFill>
            <a:miter lim="800000"/>
            <a:headEnd/>
            <a:tailEnd/>
          </a:ln>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50000"/>
              </a:spcBef>
              <a:spcAft>
                <a:spcPct val="0"/>
              </a:spcAft>
              <a:buFont typeface="Arial" pitchFamily="34" charset="0"/>
              <a:buNone/>
            </a:pPr>
            <a:r>
              <a:rPr lang="zh-CN" altLang="en-US" sz="2400" b="1" dirty="0">
                <a:solidFill>
                  <a:srgbClr val="CC0000"/>
                </a:solidFill>
              </a:rPr>
              <a:t>冬至</a:t>
            </a:r>
            <a:r>
              <a:rPr lang="en-US" altLang="zh-CN" sz="2400" b="1" dirty="0">
                <a:solidFill>
                  <a:srgbClr val="CC0000"/>
                </a:solidFill>
              </a:rPr>
              <a:t>12</a:t>
            </a:r>
            <a:r>
              <a:rPr lang="zh-CN" altLang="en-US" sz="2400" b="1" dirty="0">
                <a:solidFill>
                  <a:srgbClr val="CC0000"/>
                </a:solidFill>
              </a:rPr>
              <a:t>月</a:t>
            </a:r>
            <a:r>
              <a:rPr lang="en-US" altLang="zh-CN" sz="2400" b="1" dirty="0">
                <a:solidFill>
                  <a:srgbClr val="CC0000"/>
                </a:solidFill>
              </a:rPr>
              <a:t>22 </a:t>
            </a:r>
          </a:p>
          <a:p>
            <a:pPr eaLnBrk="1" fontAlgn="base" hangingPunct="1">
              <a:spcBef>
                <a:spcPct val="50000"/>
              </a:spcBef>
              <a:spcAft>
                <a:spcPct val="0"/>
              </a:spcAft>
              <a:buFont typeface="Arial" pitchFamily="34" charset="0"/>
              <a:buNone/>
            </a:pPr>
            <a:r>
              <a:rPr lang="zh-CN" altLang="en-US" sz="2400" b="1" dirty="0">
                <a:solidFill>
                  <a:srgbClr val="CC0000"/>
                </a:solidFill>
              </a:rPr>
              <a:t>南回归线</a:t>
            </a:r>
          </a:p>
          <a:p>
            <a:pPr eaLnBrk="1" fontAlgn="base" hangingPunct="1">
              <a:spcBef>
                <a:spcPct val="50000"/>
              </a:spcBef>
              <a:spcAft>
                <a:spcPct val="0"/>
              </a:spcAft>
              <a:buFont typeface="Arial" pitchFamily="34" charset="0"/>
              <a:buNone/>
            </a:pPr>
            <a:r>
              <a:rPr lang="zh-CN" altLang="en-US" sz="2400" b="1" dirty="0">
                <a:solidFill>
                  <a:srgbClr val="CC0000"/>
                </a:solidFill>
              </a:rPr>
              <a:t>北极圈极夜</a:t>
            </a:r>
          </a:p>
          <a:p>
            <a:pPr eaLnBrk="1" fontAlgn="base" hangingPunct="1">
              <a:spcBef>
                <a:spcPct val="50000"/>
              </a:spcBef>
              <a:spcAft>
                <a:spcPct val="0"/>
              </a:spcAft>
              <a:buFont typeface="Arial" pitchFamily="34" charset="0"/>
              <a:buNone/>
            </a:pPr>
            <a:r>
              <a:rPr lang="zh-CN" altLang="en-US" sz="2400" b="1" dirty="0">
                <a:solidFill>
                  <a:srgbClr val="CC0000"/>
                </a:solidFill>
              </a:rPr>
              <a:t>昼短夜长（北半球）</a:t>
            </a:r>
          </a:p>
        </p:txBody>
      </p:sp>
      <p:pic>
        <p:nvPicPr>
          <p:cNvPr id="83976" name="Picture 9" desc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0343" y="1845078"/>
            <a:ext cx="4899652" cy="2994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978" name="Freeform 11"/>
          <p:cNvSpPr>
            <a:spLocks/>
          </p:cNvSpPr>
          <p:nvPr/>
        </p:nvSpPr>
        <p:spPr bwMode="auto">
          <a:xfrm>
            <a:off x="2124697" y="3075899"/>
            <a:ext cx="647742" cy="353101"/>
          </a:xfrm>
          <a:custGeom>
            <a:avLst/>
            <a:gdLst>
              <a:gd name="T0" fmla="*/ 0 w 408"/>
              <a:gd name="T1" fmla="*/ 0 h 200"/>
              <a:gd name="T2" fmla="*/ 2147483647 w 408"/>
              <a:gd name="T3" fmla="*/ 2147483647 h 200"/>
              <a:gd name="T4" fmla="*/ 2147483647 w 408"/>
              <a:gd name="T5" fmla="*/ 2147483647 h 200"/>
              <a:gd name="T6" fmla="*/ 0 60000 65536"/>
              <a:gd name="T7" fmla="*/ 0 60000 65536"/>
              <a:gd name="T8" fmla="*/ 0 60000 65536"/>
              <a:gd name="T9" fmla="*/ 0 w 408"/>
              <a:gd name="T10" fmla="*/ 0 h 200"/>
              <a:gd name="T11" fmla="*/ 408 w 408"/>
              <a:gd name="T12" fmla="*/ 200 h 200"/>
            </a:gdLst>
            <a:ahLst/>
            <a:cxnLst>
              <a:cxn ang="T6">
                <a:pos x="T0" y="T1"/>
              </a:cxn>
              <a:cxn ang="T7">
                <a:pos x="T2" y="T3"/>
              </a:cxn>
              <a:cxn ang="T8">
                <a:pos x="T4" y="T5"/>
              </a:cxn>
            </a:cxnLst>
            <a:rect l="T9" t="T10" r="T11" b="T12"/>
            <a:pathLst>
              <a:path w="408" h="200">
                <a:moveTo>
                  <a:pt x="0" y="0"/>
                </a:moveTo>
                <a:cubicBezTo>
                  <a:pt x="33" y="28"/>
                  <a:pt x="130" y="134"/>
                  <a:pt x="198" y="167"/>
                </a:cubicBezTo>
                <a:cubicBezTo>
                  <a:pt x="266" y="200"/>
                  <a:pt x="364" y="189"/>
                  <a:pt x="408" y="195"/>
                </a:cubicBezTo>
              </a:path>
            </a:pathLst>
          </a:custGeom>
          <a:noFill/>
          <a:ln w="38100">
            <a:solidFill>
              <a:srgbClr val="CC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lIns="90607" tIns="45303" rIns="90607" bIns="45303">
            <a:spAutoFit/>
          </a:bodyP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83979" name="Freeform 12"/>
          <p:cNvSpPr>
            <a:spLocks/>
          </p:cNvSpPr>
          <p:nvPr/>
        </p:nvSpPr>
        <p:spPr bwMode="auto">
          <a:xfrm>
            <a:off x="6156176" y="3261443"/>
            <a:ext cx="534324" cy="353101"/>
          </a:xfrm>
          <a:custGeom>
            <a:avLst/>
            <a:gdLst>
              <a:gd name="T0" fmla="*/ 0 w 336"/>
              <a:gd name="T1" fmla="*/ 0 h 180"/>
              <a:gd name="T2" fmla="*/ 2147483647 w 336"/>
              <a:gd name="T3" fmla="*/ 2147483647 h 180"/>
              <a:gd name="T4" fmla="*/ 2147483647 w 336"/>
              <a:gd name="T5" fmla="*/ 2147483647 h 180"/>
              <a:gd name="T6" fmla="*/ 0 60000 65536"/>
              <a:gd name="T7" fmla="*/ 0 60000 65536"/>
              <a:gd name="T8" fmla="*/ 0 60000 65536"/>
              <a:gd name="T9" fmla="*/ 0 w 336"/>
              <a:gd name="T10" fmla="*/ 0 h 180"/>
              <a:gd name="T11" fmla="*/ 336 w 336"/>
              <a:gd name="T12" fmla="*/ 180 h 180"/>
            </a:gdLst>
            <a:ahLst/>
            <a:cxnLst>
              <a:cxn ang="T6">
                <a:pos x="T0" y="T1"/>
              </a:cxn>
              <a:cxn ang="T7">
                <a:pos x="T2" y="T3"/>
              </a:cxn>
              <a:cxn ang="T8">
                <a:pos x="T4" y="T5"/>
              </a:cxn>
            </a:cxnLst>
            <a:rect l="T9" t="T10" r="T11" b="T12"/>
            <a:pathLst>
              <a:path w="336" h="180">
                <a:moveTo>
                  <a:pt x="0" y="0"/>
                </a:moveTo>
                <a:cubicBezTo>
                  <a:pt x="23" y="22"/>
                  <a:pt x="82" y="102"/>
                  <a:pt x="138" y="132"/>
                </a:cubicBezTo>
                <a:cubicBezTo>
                  <a:pt x="194" y="162"/>
                  <a:pt x="295" y="170"/>
                  <a:pt x="336" y="180"/>
                </a:cubicBezTo>
              </a:path>
            </a:pathLst>
          </a:custGeom>
          <a:noFill/>
          <a:ln w="38100">
            <a:solidFill>
              <a:srgbClr val="CC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lIns="90607" tIns="45303" rIns="90607" bIns="45303">
            <a:spAutoFit/>
          </a:bodyP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83980" name="Freeform 13"/>
          <p:cNvSpPr>
            <a:spLocks/>
          </p:cNvSpPr>
          <p:nvPr/>
        </p:nvSpPr>
        <p:spPr bwMode="auto">
          <a:xfrm>
            <a:off x="4120139" y="2132876"/>
            <a:ext cx="667905" cy="353101"/>
          </a:xfrm>
          <a:custGeom>
            <a:avLst/>
            <a:gdLst>
              <a:gd name="T0" fmla="*/ 0 w 420"/>
              <a:gd name="T1" fmla="*/ 0 h 205"/>
              <a:gd name="T2" fmla="*/ 2147483647 w 420"/>
              <a:gd name="T3" fmla="*/ 2147483647 h 205"/>
              <a:gd name="T4" fmla="*/ 2147483647 w 420"/>
              <a:gd name="T5" fmla="*/ 2147483647 h 205"/>
              <a:gd name="T6" fmla="*/ 2147483647 w 420"/>
              <a:gd name="T7" fmla="*/ 2147483647 h 205"/>
              <a:gd name="T8" fmla="*/ 2147483647 w 420"/>
              <a:gd name="T9" fmla="*/ 2147483647 h 205"/>
              <a:gd name="T10" fmla="*/ 0 60000 65536"/>
              <a:gd name="T11" fmla="*/ 0 60000 65536"/>
              <a:gd name="T12" fmla="*/ 0 60000 65536"/>
              <a:gd name="T13" fmla="*/ 0 60000 65536"/>
              <a:gd name="T14" fmla="*/ 0 60000 65536"/>
              <a:gd name="T15" fmla="*/ 0 w 420"/>
              <a:gd name="T16" fmla="*/ 0 h 205"/>
              <a:gd name="T17" fmla="*/ 420 w 420"/>
              <a:gd name="T18" fmla="*/ 205 h 205"/>
            </a:gdLst>
            <a:ahLst/>
            <a:cxnLst>
              <a:cxn ang="T10">
                <a:pos x="T0" y="T1"/>
              </a:cxn>
              <a:cxn ang="T11">
                <a:pos x="T2" y="T3"/>
              </a:cxn>
              <a:cxn ang="T12">
                <a:pos x="T4" y="T5"/>
              </a:cxn>
              <a:cxn ang="T13">
                <a:pos x="T6" y="T7"/>
              </a:cxn>
              <a:cxn ang="T14">
                <a:pos x="T8" y="T9"/>
              </a:cxn>
            </a:cxnLst>
            <a:rect l="T15" t="T16" r="T17" b="T18"/>
            <a:pathLst>
              <a:path w="420" h="205">
                <a:moveTo>
                  <a:pt x="0" y="0"/>
                </a:moveTo>
                <a:cubicBezTo>
                  <a:pt x="18" y="18"/>
                  <a:pt x="76" y="81"/>
                  <a:pt x="108" y="108"/>
                </a:cubicBezTo>
                <a:cubicBezTo>
                  <a:pt x="140" y="135"/>
                  <a:pt x="159" y="147"/>
                  <a:pt x="194" y="162"/>
                </a:cubicBezTo>
                <a:cubicBezTo>
                  <a:pt x="229" y="177"/>
                  <a:pt x="280" y="191"/>
                  <a:pt x="318" y="198"/>
                </a:cubicBezTo>
                <a:cubicBezTo>
                  <a:pt x="356" y="205"/>
                  <a:pt x="399" y="203"/>
                  <a:pt x="420" y="204"/>
                </a:cubicBezTo>
              </a:path>
            </a:pathLst>
          </a:custGeom>
          <a:noFill/>
          <a:ln w="38100">
            <a:solidFill>
              <a:srgbClr val="CC0000"/>
            </a:solidFill>
            <a:miter lim="800000"/>
            <a:headEnd/>
            <a:tailEnd/>
          </a:ln>
          <a:extLst>
            <a:ext uri="{909E8E84-426E-40DD-AFC4-6F175D3DCCD1}">
              <a14:hiddenFill xmlns:a14="http://schemas.microsoft.com/office/drawing/2010/main">
                <a:solidFill>
                  <a:srgbClr val="FFFFFF"/>
                </a:solidFill>
              </a14:hiddenFill>
            </a:ext>
          </a:extLst>
        </p:spPr>
        <p:txBody>
          <a:bodyPr lIns="90607" tIns="45303" rIns="90607" bIns="45303">
            <a:spAutoFit/>
          </a:bodyP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83981" name="Freeform 14"/>
          <p:cNvSpPr>
            <a:spLocks/>
          </p:cNvSpPr>
          <p:nvPr/>
        </p:nvSpPr>
        <p:spPr bwMode="auto">
          <a:xfrm>
            <a:off x="4153615" y="4237697"/>
            <a:ext cx="647742" cy="353101"/>
          </a:xfrm>
          <a:custGeom>
            <a:avLst/>
            <a:gdLst>
              <a:gd name="T0" fmla="*/ 0 w 408"/>
              <a:gd name="T1" fmla="*/ 0 h 210"/>
              <a:gd name="T2" fmla="*/ 2147483647 w 408"/>
              <a:gd name="T3" fmla="*/ 2147483647 h 210"/>
              <a:gd name="T4" fmla="*/ 2147483647 w 408"/>
              <a:gd name="T5" fmla="*/ 2147483647 h 210"/>
              <a:gd name="T6" fmla="*/ 2147483647 w 408"/>
              <a:gd name="T7" fmla="*/ 2147483647 h 210"/>
              <a:gd name="T8" fmla="*/ 2147483647 w 408"/>
              <a:gd name="T9" fmla="*/ 2147483647 h 210"/>
              <a:gd name="T10" fmla="*/ 0 60000 65536"/>
              <a:gd name="T11" fmla="*/ 0 60000 65536"/>
              <a:gd name="T12" fmla="*/ 0 60000 65536"/>
              <a:gd name="T13" fmla="*/ 0 60000 65536"/>
              <a:gd name="T14" fmla="*/ 0 60000 65536"/>
              <a:gd name="T15" fmla="*/ 0 w 408"/>
              <a:gd name="T16" fmla="*/ 0 h 210"/>
              <a:gd name="T17" fmla="*/ 408 w 408"/>
              <a:gd name="T18" fmla="*/ 210 h 210"/>
            </a:gdLst>
            <a:ahLst/>
            <a:cxnLst>
              <a:cxn ang="T10">
                <a:pos x="T0" y="T1"/>
              </a:cxn>
              <a:cxn ang="T11">
                <a:pos x="T2" y="T3"/>
              </a:cxn>
              <a:cxn ang="T12">
                <a:pos x="T4" y="T5"/>
              </a:cxn>
              <a:cxn ang="T13">
                <a:pos x="T6" y="T7"/>
              </a:cxn>
              <a:cxn ang="T14">
                <a:pos x="T8" y="T9"/>
              </a:cxn>
            </a:cxnLst>
            <a:rect l="T15" t="T16" r="T17" b="T18"/>
            <a:pathLst>
              <a:path w="408" h="210">
                <a:moveTo>
                  <a:pt x="0" y="0"/>
                </a:moveTo>
                <a:cubicBezTo>
                  <a:pt x="11" y="13"/>
                  <a:pt x="32" y="51"/>
                  <a:pt x="66" y="78"/>
                </a:cubicBezTo>
                <a:cubicBezTo>
                  <a:pt x="100" y="105"/>
                  <a:pt x="160" y="142"/>
                  <a:pt x="204" y="162"/>
                </a:cubicBezTo>
                <a:cubicBezTo>
                  <a:pt x="248" y="182"/>
                  <a:pt x="296" y="190"/>
                  <a:pt x="330" y="198"/>
                </a:cubicBezTo>
                <a:cubicBezTo>
                  <a:pt x="364" y="206"/>
                  <a:pt x="392" y="208"/>
                  <a:pt x="408" y="210"/>
                </a:cubicBezTo>
              </a:path>
            </a:pathLst>
          </a:custGeom>
          <a:noFill/>
          <a:ln w="38100">
            <a:solidFill>
              <a:srgbClr val="CC0000"/>
            </a:solidFill>
            <a:miter lim="800000"/>
            <a:headEnd/>
            <a:tailEnd/>
          </a:ln>
          <a:extLst>
            <a:ext uri="{909E8E84-426E-40DD-AFC4-6F175D3DCCD1}">
              <a14:hiddenFill xmlns:a14="http://schemas.microsoft.com/office/drawing/2010/main">
                <a:solidFill>
                  <a:srgbClr val="FFFFFF"/>
                </a:solidFill>
              </a14:hiddenFill>
            </a:ext>
          </a:extLst>
        </p:spPr>
        <p:txBody>
          <a:bodyPr lIns="90607" tIns="45303" rIns="90607" bIns="45303">
            <a:spAutoFit/>
          </a:bodyP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83982" name="Text Box 15"/>
          <p:cNvSpPr txBox="1">
            <a:spLocks noChangeArrowheads="1"/>
          </p:cNvSpPr>
          <p:nvPr/>
        </p:nvSpPr>
        <p:spPr bwMode="auto">
          <a:xfrm>
            <a:off x="3780595" y="1845038"/>
            <a:ext cx="359157" cy="452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50000"/>
              </a:spcBef>
              <a:spcAft>
                <a:spcPct val="0"/>
              </a:spcAft>
              <a:buFont typeface="Arial" pitchFamily="34" charset="0"/>
              <a:buNone/>
            </a:pPr>
            <a:r>
              <a:rPr lang="en-US" altLang="zh-CN" sz="2300" b="1">
                <a:solidFill>
                  <a:srgbClr val="CC0000"/>
                </a:solidFill>
              </a:rPr>
              <a:t>A</a:t>
            </a:r>
          </a:p>
        </p:txBody>
      </p:sp>
      <p:sp>
        <p:nvSpPr>
          <p:cNvPr id="83983" name="Text Box 16"/>
          <p:cNvSpPr txBox="1">
            <a:spLocks noChangeArrowheads="1"/>
          </p:cNvSpPr>
          <p:nvPr/>
        </p:nvSpPr>
        <p:spPr bwMode="auto">
          <a:xfrm>
            <a:off x="5941875" y="3142454"/>
            <a:ext cx="360417" cy="452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50000"/>
              </a:spcBef>
              <a:spcAft>
                <a:spcPct val="0"/>
              </a:spcAft>
              <a:buFont typeface="Arial" pitchFamily="34" charset="0"/>
              <a:buNone/>
            </a:pPr>
            <a:r>
              <a:rPr lang="en-US" altLang="zh-CN" sz="2300" b="1">
                <a:solidFill>
                  <a:srgbClr val="CC0000"/>
                </a:solidFill>
              </a:rPr>
              <a:t>D</a:t>
            </a:r>
          </a:p>
        </p:txBody>
      </p:sp>
      <p:sp>
        <p:nvSpPr>
          <p:cNvPr id="83984" name="Text Box 17"/>
          <p:cNvSpPr txBox="1">
            <a:spLocks noChangeArrowheads="1"/>
          </p:cNvSpPr>
          <p:nvPr/>
        </p:nvSpPr>
        <p:spPr bwMode="auto">
          <a:xfrm>
            <a:off x="4860586" y="4291822"/>
            <a:ext cx="359156" cy="452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50000"/>
              </a:spcBef>
              <a:spcAft>
                <a:spcPct val="0"/>
              </a:spcAft>
              <a:buFont typeface="Arial" pitchFamily="34" charset="0"/>
              <a:buNone/>
            </a:pPr>
            <a:r>
              <a:rPr lang="en-US" altLang="zh-CN" sz="2300" b="1">
                <a:solidFill>
                  <a:srgbClr val="CC0000"/>
                </a:solidFill>
              </a:rPr>
              <a:t>C</a:t>
            </a:r>
          </a:p>
        </p:txBody>
      </p:sp>
      <p:sp>
        <p:nvSpPr>
          <p:cNvPr id="83985" name="Text Box 18"/>
          <p:cNvSpPr txBox="1">
            <a:spLocks noChangeArrowheads="1"/>
          </p:cNvSpPr>
          <p:nvPr/>
        </p:nvSpPr>
        <p:spPr bwMode="auto">
          <a:xfrm>
            <a:off x="2700645" y="3142454"/>
            <a:ext cx="360417" cy="452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50000"/>
              </a:spcBef>
              <a:spcAft>
                <a:spcPct val="0"/>
              </a:spcAft>
              <a:buFont typeface="Arial" pitchFamily="34" charset="0"/>
              <a:buNone/>
            </a:pPr>
            <a:r>
              <a:rPr lang="en-US" altLang="zh-CN" sz="2300" b="1">
                <a:solidFill>
                  <a:srgbClr val="CC0000"/>
                </a:solidFill>
              </a:rPr>
              <a:t>B</a:t>
            </a:r>
          </a:p>
        </p:txBody>
      </p:sp>
      <p:sp>
        <p:nvSpPr>
          <p:cNvPr id="83986" name="Text Box 19"/>
          <p:cNvSpPr txBox="1">
            <a:spLocks noChangeArrowheads="1"/>
          </p:cNvSpPr>
          <p:nvPr/>
        </p:nvSpPr>
        <p:spPr bwMode="auto">
          <a:xfrm>
            <a:off x="375539" y="0"/>
            <a:ext cx="5832198" cy="694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7" tIns="45303" rIns="90607" bIns="45303">
            <a:spAutoFit/>
          </a:bodyPr>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eaLnBrk="1" fontAlgn="base" hangingPunct="1">
              <a:spcBef>
                <a:spcPct val="50000"/>
              </a:spcBef>
              <a:spcAft>
                <a:spcPct val="0"/>
              </a:spcAft>
              <a:buFont typeface="Arial" pitchFamily="34" charset="0"/>
              <a:buNone/>
            </a:pPr>
            <a:r>
              <a:rPr lang="en-US" altLang="zh-CN" sz="3900" b="1">
                <a:solidFill>
                  <a:srgbClr val="000000"/>
                </a:solidFill>
              </a:rPr>
              <a:t>2</a:t>
            </a:r>
            <a:r>
              <a:rPr lang="zh-CN" altLang="en-US" sz="3900" b="1">
                <a:solidFill>
                  <a:srgbClr val="000000"/>
                </a:solidFill>
              </a:rPr>
              <a:t>、地球的公转</a:t>
            </a:r>
          </a:p>
        </p:txBody>
      </p:sp>
      <p:sp>
        <p:nvSpPr>
          <p:cNvPr id="2" name="TextBox 1"/>
          <p:cNvSpPr txBox="1"/>
          <p:nvPr/>
        </p:nvSpPr>
        <p:spPr>
          <a:xfrm>
            <a:off x="3347864" y="6165304"/>
            <a:ext cx="2339102" cy="523220"/>
          </a:xfrm>
          <a:prstGeom prst="rect">
            <a:avLst/>
          </a:prstGeom>
          <a:noFill/>
        </p:spPr>
        <p:txBody>
          <a:bodyPr wrap="none" rtlCol="0">
            <a:spAutoFit/>
          </a:bodyPr>
          <a:lstStyle/>
          <a:p>
            <a:r>
              <a:rPr lang="zh-CN" altLang="en-US" sz="2800" b="1" dirty="0"/>
              <a:t>以北半球为例</a:t>
            </a:r>
          </a:p>
        </p:txBody>
      </p:sp>
      <p:sp>
        <p:nvSpPr>
          <p:cNvPr id="3" name="圆角矩形标注 2"/>
          <p:cNvSpPr/>
          <p:nvPr/>
        </p:nvSpPr>
        <p:spPr bwMode="auto">
          <a:xfrm>
            <a:off x="2195736" y="1690585"/>
            <a:ext cx="1297521" cy="514279"/>
          </a:xfrm>
          <a:prstGeom prst="wedgeRoundRectCallout">
            <a:avLst>
              <a:gd name="adj1" fmla="val 30847"/>
              <a:gd name="adj2" fmla="val 95097"/>
              <a:gd name="adj3" fmla="val 16667"/>
            </a:avLst>
          </a:prstGeom>
          <a:solidFill>
            <a:schemeClr val="accent1"/>
          </a:solidFill>
          <a:ln w="9525" cap="flat" cmpd="sng" algn="ctr">
            <a:solidFill>
              <a:srgbClr val="FF00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zh-CN" altLang="en-US" sz="2400" b="1" i="0" u="none" strike="noStrike" cap="none" normalizeH="0" baseline="0" dirty="0">
                <a:ln>
                  <a:noFill/>
                </a:ln>
                <a:solidFill>
                  <a:schemeClr val="tx1"/>
                </a:solidFill>
                <a:effectLst/>
                <a:latin typeface="Arial" pitchFamily="34" charset="0"/>
                <a:ea typeface="宋体" pitchFamily="2" charset="-122"/>
              </a:rPr>
              <a:t>昼渐长</a:t>
            </a:r>
          </a:p>
        </p:txBody>
      </p:sp>
      <p:sp>
        <p:nvSpPr>
          <p:cNvPr id="19" name="圆角矩形标注 18"/>
          <p:cNvSpPr/>
          <p:nvPr/>
        </p:nvSpPr>
        <p:spPr bwMode="auto">
          <a:xfrm>
            <a:off x="2052863" y="4351513"/>
            <a:ext cx="1297521" cy="514279"/>
          </a:xfrm>
          <a:prstGeom prst="wedgeRoundRectCallout">
            <a:avLst>
              <a:gd name="adj1" fmla="val 42592"/>
              <a:gd name="adj2" fmla="val -85669"/>
              <a:gd name="adj3" fmla="val 16667"/>
            </a:avLst>
          </a:prstGeom>
          <a:solidFill>
            <a:schemeClr val="accent1"/>
          </a:solidFill>
          <a:ln w="9525" cap="flat" cmpd="sng" algn="ctr">
            <a:solidFill>
              <a:srgbClr val="FF00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zh-CN" altLang="en-US" sz="2400" b="1" i="0" u="none" strike="noStrike" cap="none" normalizeH="0" baseline="0" dirty="0">
                <a:ln>
                  <a:noFill/>
                </a:ln>
                <a:solidFill>
                  <a:schemeClr val="tx1"/>
                </a:solidFill>
                <a:effectLst/>
                <a:latin typeface="Arial" pitchFamily="34" charset="0"/>
                <a:ea typeface="宋体" pitchFamily="2" charset="-122"/>
              </a:rPr>
              <a:t>昼渐短</a:t>
            </a:r>
          </a:p>
        </p:txBody>
      </p:sp>
      <p:sp>
        <p:nvSpPr>
          <p:cNvPr id="20" name="圆角矩形标注 19"/>
          <p:cNvSpPr/>
          <p:nvPr/>
        </p:nvSpPr>
        <p:spPr bwMode="auto">
          <a:xfrm>
            <a:off x="5473322" y="4351513"/>
            <a:ext cx="1297521" cy="514279"/>
          </a:xfrm>
          <a:prstGeom prst="wedgeRoundRectCallout">
            <a:avLst>
              <a:gd name="adj1" fmla="val -24357"/>
              <a:gd name="adj2" fmla="val -85669"/>
              <a:gd name="adj3" fmla="val 16667"/>
            </a:avLst>
          </a:prstGeom>
          <a:solidFill>
            <a:schemeClr val="accent1"/>
          </a:solidFill>
          <a:ln w="9525" cap="flat" cmpd="sng" algn="ctr">
            <a:solidFill>
              <a:srgbClr val="FF00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zh-CN" altLang="en-US" sz="2400" b="1" i="0" u="none" strike="noStrike" cap="none" normalizeH="0" baseline="0" dirty="0">
                <a:ln>
                  <a:noFill/>
                </a:ln>
                <a:solidFill>
                  <a:schemeClr val="tx1"/>
                </a:solidFill>
                <a:effectLst/>
                <a:latin typeface="Arial" pitchFamily="34" charset="0"/>
                <a:ea typeface="宋体" pitchFamily="2" charset="-122"/>
              </a:rPr>
              <a:t>昼渐短</a:t>
            </a:r>
          </a:p>
        </p:txBody>
      </p:sp>
      <p:sp>
        <p:nvSpPr>
          <p:cNvPr id="21" name="圆角矩形标注 20"/>
          <p:cNvSpPr/>
          <p:nvPr/>
        </p:nvSpPr>
        <p:spPr bwMode="auto">
          <a:xfrm>
            <a:off x="5558976" y="1708982"/>
            <a:ext cx="1297521" cy="514279"/>
          </a:xfrm>
          <a:prstGeom prst="wedgeRoundRectCallout">
            <a:avLst>
              <a:gd name="adj1" fmla="val -43150"/>
              <a:gd name="adj2" fmla="val 89170"/>
              <a:gd name="adj3" fmla="val 16667"/>
            </a:avLst>
          </a:prstGeom>
          <a:solidFill>
            <a:schemeClr val="accent1"/>
          </a:solidFill>
          <a:ln w="9525" cap="flat" cmpd="sng" algn="ctr">
            <a:solidFill>
              <a:srgbClr val="FF00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zh-CN" altLang="en-US" sz="2400" b="1" i="0" u="none" strike="noStrike" cap="none" normalizeH="0" baseline="0" dirty="0">
                <a:ln>
                  <a:noFill/>
                </a:ln>
                <a:solidFill>
                  <a:schemeClr val="tx1"/>
                </a:solidFill>
                <a:effectLst/>
                <a:latin typeface="Arial" pitchFamily="34" charset="0"/>
                <a:ea typeface="宋体" pitchFamily="2" charset="-122"/>
              </a:rPr>
              <a:t>昼渐长</a:t>
            </a:r>
          </a:p>
        </p:txBody>
      </p:sp>
      <p:sp>
        <p:nvSpPr>
          <p:cNvPr id="22" name="TextBox 21"/>
          <p:cNvSpPr txBox="1"/>
          <p:nvPr/>
        </p:nvSpPr>
        <p:spPr>
          <a:xfrm>
            <a:off x="6804248" y="6207695"/>
            <a:ext cx="1883849" cy="461665"/>
          </a:xfrm>
          <a:prstGeom prst="rect">
            <a:avLst/>
          </a:prstGeom>
          <a:solidFill>
            <a:srgbClr val="FFFF00"/>
          </a:solidFill>
          <a:ln>
            <a:solidFill>
              <a:srgbClr val="FF0000"/>
            </a:solidFill>
          </a:ln>
        </p:spPr>
        <p:txBody>
          <a:bodyPr wrap="none" rtlCol="0">
            <a:spAutoFit/>
          </a:bodyPr>
          <a:lstStyle/>
          <a:p>
            <a:r>
              <a:rPr lang="zh-CN" altLang="en-US" sz="2400" b="1" dirty="0"/>
              <a:t>知识清单 </a:t>
            </a:r>
            <a:r>
              <a:rPr lang="en-US" altLang="zh-CN" sz="2400" b="1" dirty="0"/>
              <a:t>P8</a:t>
            </a:r>
            <a:endParaRPr lang="zh-CN" altLang="en-US" sz="2400" b="1" dirty="0"/>
          </a:p>
        </p:txBody>
      </p:sp>
    </p:spTree>
    <p:extLst>
      <p:ext uri="{BB962C8B-B14F-4D97-AF65-F5344CB8AC3E}">
        <p14:creationId xmlns:p14="http://schemas.microsoft.com/office/powerpoint/2010/main" val="22761198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59747"/>
                                        </p:tgtEl>
                                        <p:attrNameLst>
                                          <p:attrName>style.visibility</p:attrName>
                                        </p:attrNameLst>
                                      </p:cBhvr>
                                      <p:to>
                                        <p:strVal val="visible"/>
                                      </p:to>
                                    </p:set>
                                    <p:anim calcmode="lin" valueType="num">
                                      <p:cBhvr>
                                        <p:cTn id="7" dur="500" fill="hold"/>
                                        <p:tgtEl>
                                          <p:spTgt spid="159747"/>
                                        </p:tgtEl>
                                        <p:attrNameLst>
                                          <p:attrName>ppt_w</p:attrName>
                                        </p:attrNameLst>
                                      </p:cBhvr>
                                      <p:tavLst>
                                        <p:tav tm="0">
                                          <p:val>
                                            <p:fltVal val="0"/>
                                          </p:val>
                                        </p:tav>
                                        <p:tav tm="100000">
                                          <p:val>
                                            <p:strVal val="#ppt_w"/>
                                          </p:val>
                                        </p:tav>
                                      </p:tavLst>
                                    </p:anim>
                                    <p:anim calcmode="lin" valueType="num">
                                      <p:cBhvr>
                                        <p:cTn id="8" dur="500" fill="hold"/>
                                        <p:tgtEl>
                                          <p:spTgt spid="159747"/>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159749"/>
                                        </p:tgtEl>
                                        <p:attrNameLst>
                                          <p:attrName>style.visibility</p:attrName>
                                        </p:attrNameLst>
                                      </p:cBhvr>
                                      <p:to>
                                        <p:strVal val="visible"/>
                                      </p:to>
                                    </p:set>
                                    <p:anim calcmode="lin" valueType="num">
                                      <p:cBhvr>
                                        <p:cTn id="13" dur="500" fill="hold"/>
                                        <p:tgtEl>
                                          <p:spTgt spid="159749"/>
                                        </p:tgtEl>
                                        <p:attrNameLst>
                                          <p:attrName>ppt_w</p:attrName>
                                        </p:attrNameLst>
                                      </p:cBhvr>
                                      <p:tavLst>
                                        <p:tav tm="0">
                                          <p:val>
                                            <p:fltVal val="0"/>
                                          </p:val>
                                        </p:tav>
                                        <p:tav tm="100000">
                                          <p:val>
                                            <p:strVal val="#ppt_w"/>
                                          </p:val>
                                        </p:tav>
                                      </p:tavLst>
                                    </p:anim>
                                    <p:anim calcmode="lin" valueType="num">
                                      <p:cBhvr>
                                        <p:cTn id="14" dur="500" fill="hold"/>
                                        <p:tgtEl>
                                          <p:spTgt spid="159749"/>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1"/>
                                            </p:cond>
                                          </p:stCondLst>
                                          <p:endCondLst>
                                            <p:cond evt="onStopAudio" delay="0">
                                              <p:tgtEl>
                                                <p:sldTgt/>
                                              </p:tgtEl>
                                            </p:cond>
                                          </p:endCondLst>
                                        </p:cTn>
                                        <p:tgtEl>
                                          <p:sndTgt r:embed="rId2" name="type.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59748"/>
                                        </p:tgtEl>
                                        <p:attrNameLst>
                                          <p:attrName>style.visibility</p:attrName>
                                        </p:attrNameLst>
                                      </p:cBhvr>
                                      <p:to>
                                        <p:strVal val="visible"/>
                                      </p:to>
                                    </p:set>
                                    <p:anim calcmode="lin" valueType="num">
                                      <p:cBhvr>
                                        <p:cTn id="19" dur="500" fill="hold"/>
                                        <p:tgtEl>
                                          <p:spTgt spid="159748"/>
                                        </p:tgtEl>
                                        <p:attrNameLst>
                                          <p:attrName>ppt_w</p:attrName>
                                        </p:attrNameLst>
                                      </p:cBhvr>
                                      <p:tavLst>
                                        <p:tav tm="0">
                                          <p:val>
                                            <p:fltVal val="0"/>
                                          </p:val>
                                        </p:tav>
                                        <p:tav tm="100000">
                                          <p:val>
                                            <p:strVal val="#ppt_w"/>
                                          </p:val>
                                        </p:tav>
                                      </p:tavLst>
                                    </p:anim>
                                    <p:anim calcmode="lin" valueType="num">
                                      <p:cBhvr>
                                        <p:cTn id="20" dur="500" fill="hold"/>
                                        <p:tgtEl>
                                          <p:spTgt spid="159748"/>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7"/>
                                            </p:cond>
                                          </p:stCondLst>
                                          <p:endCondLst>
                                            <p:cond evt="onStopAudio" delay="0">
                                              <p:tgtEl>
                                                <p:sldTgt/>
                                              </p:tgtEl>
                                            </p:cond>
                                          </p:endCondLst>
                                        </p:cTn>
                                        <p:tgtEl>
                                          <p:sndTgt r:embed="rId2" name="type.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159750"/>
                                        </p:tgtEl>
                                        <p:attrNameLst>
                                          <p:attrName>style.visibility</p:attrName>
                                        </p:attrNameLst>
                                      </p:cBhvr>
                                      <p:to>
                                        <p:strVal val="visible"/>
                                      </p:to>
                                    </p:set>
                                    <p:anim calcmode="lin" valueType="num">
                                      <p:cBhvr>
                                        <p:cTn id="25" dur="500" fill="hold"/>
                                        <p:tgtEl>
                                          <p:spTgt spid="159750"/>
                                        </p:tgtEl>
                                        <p:attrNameLst>
                                          <p:attrName>ppt_w</p:attrName>
                                        </p:attrNameLst>
                                      </p:cBhvr>
                                      <p:tavLst>
                                        <p:tav tm="0">
                                          <p:val>
                                            <p:fltVal val="0"/>
                                          </p:val>
                                        </p:tav>
                                        <p:tav tm="100000">
                                          <p:val>
                                            <p:strVal val="#ppt_w"/>
                                          </p:val>
                                        </p:tav>
                                      </p:tavLst>
                                    </p:anim>
                                    <p:anim calcmode="lin" valueType="num">
                                      <p:cBhvr>
                                        <p:cTn id="26" dur="500" fill="hold"/>
                                        <p:tgtEl>
                                          <p:spTgt spid="159750"/>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23"/>
                                            </p:cond>
                                          </p:stCondLst>
                                          <p:endCondLst>
                                            <p:cond evt="onStopAudio" delay="0">
                                              <p:tgtEl>
                                                <p:sldTgt/>
                                              </p:tgtEl>
                                            </p:cond>
                                          </p:endCondLst>
                                        </p:cTn>
                                        <p:tgtEl>
                                          <p:sndTgt r:embed="rId2" name="type.wav"/>
                                        </p:tgtEl>
                                      </p:cMediaNode>
                                    </p:audio>
                                  </p:sub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500"/>
                                        <p:tgtEl>
                                          <p:spTgt spid="20"/>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747" grpId="0" animBg="1" autoUpdateAnimBg="0"/>
      <p:bldP spid="159748" grpId="0" animBg="1" autoUpdateAnimBg="0"/>
      <p:bldP spid="159749" grpId="0" animBg="1" autoUpdateAnimBg="0"/>
      <p:bldP spid="159750" grpId="0" animBg="1" autoUpdateAnimBg="0"/>
      <p:bldP spid="3" grpId="0" animBg="1"/>
      <p:bldP spid="19"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2338" name="Group 2"/>
          <p:cNvGrpSpPr>
            <a:grpSpLocks/>
          </p:cNvGrpSpPr>
          <p:nvPr/>
        </p:nvGrpSpPr>
        <p:grpSpPr bwMode="auto">
          <a:xfrm>
            <a:off x="952520" y="2776556"/>
            <a:ext cx="7364413" cy="1547811"/>
            <a:chOff x="600" y="1749"/>
            <a:chExt cx="4639" cy="975"/>
          </a:xfrm>
        </p:grpSpPr>
        <p:grpSp>
          <p:nvGrpSpPr>
            <p:cNvPr id="37910" name="Group 3"/>
            <p:cNvGrpSpPr>
              <a:grpSpLocks/>
            </p:cNvGrpSpPr>
            <p:nvPr/>
          </p:nvGrpSpPr>
          <p:grpSpPr bwMode="auto">
            <a:xfrm>
              <a:off x="1610" y="1749"/>
              <a:ext cx="1497" cy="953"/>
              <a:chOff x="1519" y="2885"/>
              <a:chExt cx="1497" cy="953"/>
            </a:xfrm>
          </p:grpSpPr>
          <p:sp>
            <p:nvSpPr>
              <p:cNvPr id="37914" name="Rectangle 4" descr="横向砖形"/>
              <p:cNvSpPr>
                <a:spLocks noChangeArrowheads="1"/>
              </p:cNvSpPr>
              <p:nvPr/>
            </p:nvSpPr>
            <p:spPr bwMode="auto">
              <a:xfrm>
                <a:off x="1882" y="2885"/>
                <a:ext cx="91" cy="953"/>
              </a:xfrm>
              <a:prstGeom prst="rect">
                <a:avLst/>
              </a:prstGeom>
              <a:pattFill prst="horzBrick">
                <a:fgClr>
                  <a:schemeClr val="accent1"/>
                </a:fgClr>
                <a:bgClr>
                  <a:schemeClr val="bg1"/>
                </a:bgClr>
              </a:patt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FFFFFF"/>
                  </a:solidFill>
                  <a:latin typeface="Verdana" pitchFamily="34" charset="0"/>
                </a:endParaRPr>
              </a:p>
            </p:txBody>
          </p:sp>
          <p:sp>
            <p:nvSpPr>
              <p:cNvPr id="37915" name="Rectangle 5" descr="横向砖形"/>
              <p:cNvSpPr>
                <a:spLocks noChangeArrowheads="1"/>
              </p:cNvSpPr>
              <p:nvPr/>
            </p:nvSpPr>
            <p:spPr bwMode="auto">
              <a:xfrm>
                <a:off x="2925" y="2885"/>
                <a:ext cx="91" cy="953"/>
              </a:xfrm>
              <a:prstGeom prst="rect">
                <a:avLst/>
              </a:prstGeom>
              <a:pattFill prst="horzBrick">
                <a:fgClr>
                  <a:schemeClr val="accent1"/>
                </a:fgClr>
                <a:bgClr>
                  <a:schemeClr val="bg1"/>
                </a:bgClr>
              </a:patt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FFFFFF"/>
                  </a:solidFill>
                  <a:latin typeface="Verdana" pitchFamily="34" charset="0"/>
                </a:endParaRPr>
              </a:p>
            </p:txBody>
          </p:sp>
          <p:sp>
            <p:nvSpPr>
              <p:cNvPr id="37916" name="Rectangle 6" descr="横向砖形"/>
              <p:cNvSpPr>
                <a:spLocks noChangeArrowheads="1"/>
              </p:cNvSpPr>
              <p:nvPr/>
            </p:nvSpPr>
            <p:spPr bwMode="auto">
              <a:xfrm>
                <a:off x="1519" y="2885"/>
                <a:ext cx="91" cy="953"/>
              </a:xfrm>
              <a:prstGeom prst="rect">
                <a:avLst/>
              </a:prstGeom>
              <a:pattFill prst="horzBrick">
                <a:fgClr>
                  <a:schemeClr val="accent1"/>
                </a:fgClr>
                <a:bgClr>
                  <a:schemeClr val="bg1"/>
                </a:bgClr>
              </a:patt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FFFFFF"/>
                  </a:solidFill>
                  <a:latin typeface="Verdana" pitchFamily="34" charset="0"/>
                </a:endParaRPr>
              </a:p>
            </p:txBody>
          </p:sp>
        </p:grpSp>
        <p:grpSp>
          <p:nvGrpSpPr>
            <p:cNvPr id="37911" name="Group 7"/>
            <p:cNvGrpSpPr>
              <a:grpSpLocks/>
            </p:cNvGrpSpPr>
            <p:nvPr/>
          </p:nvGrpSpPr>
          <p:grpSpPr bwMode="auto">
            <a:xfrm>
              <a:off x="600" y="2432"/>
              <a:ext cx="4639" cy="292"/>
              <a:chOff x="600" y="3884"/>
              <a:chExt cx="4639" cy="292"/>
            </a:xfrm>
          </p:grpSpPr>
          <p:sp>
            <p:nvSpPr>
              <p:cNvPr id="37912" name="Line 8"/>
              <p:cNvSpPr>
                <a:spLocks noChangeShapeType="1"/>
              </p:cNvSpPr>
              <p:nvPr/>
            </p:nvSpPr>
            <p:spPr bwMode="auto">
              <a:xfrm>
                <a:off x="612" y="4148"/>
                <a:ext cx="4627" cy="0"/>
              </a:xfrm>
              <a:prstGeom prst="line">
                <a:avLst/>
              </a:prstGeom>
              <a:noFill/>
              <a:ln w="28575">
                <a:solidFill>
                  <a:srgbClr val="00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FFFFFF"/>
                  </a:solidFill>
                  <a:latin typeface="Verdana" pitchFamily="34" charset="0"/>
                </a:endParaRPr>
              </a:p>
            </p:txBody>
          </p:sp>
          <p:sp>
            <p:nvSpPr>
              <p:cNvPr id="37913" name="Text Box 9"/>
              <p:cNvSpPr txBox="1">
                <a:spLocks noChangeArrowheads="1"/>
              </p:cNvSpPr>
              <p:nvPr/>
            </p:nvSpPr>
            <p:spPr bwMode="auto">
              <a:xfrm>
                <a:off x="600" y="3884"/>
                <a:ext cx="556" cy="2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Verdana" pitchFamily="34" charset="0"/>
                    <a:ea typeface="宋体" pitchFamily="2" charset="-122"/>
                  </a:defRPr>
                </a:lvl1pPr>
                <a:lvl2pPr marL="742950" indent="-285750" eaLnBrk="0" hangingPunct="0">
                  <a:defRPr>
                    <a:solidFill>
                      <a:schemeClr val="tx1"/>
                    </a:solidFill>
                    <a:latin typeface="Verdana" pitchFamily="34" charset="0"/>
                    <a:ea typeface="宋体" pitchFamily="2" charset="-122"/>
                  </a:defRPr>
                </a:lvl2pPr>
                <a:lvl3pPr marL="1143000" indent="-228600" eaLnBrk="0" hangingPunct="0">
                  <a:defRPr>
                    <a:solidFill>
                      <a:schemeClr val="tx1"/>
                    </a:solidFill>
                    <a:latin typeface="Verdana" pitchFamily="34" charset="0"/>
                    <a:ea typeface="宋体" pitchFamily="2" charset="-122"/>
                  </a:defRPr>
                </a:lvl3pPr>
                <a:lvl4pPr marL="1600200" indent="-228600" eaLnBrk="0" hangingPunct="0">
                  <a:defRPr>
                    <a:solidFill>
                      <a:schemeClr val="tx1"/>
                    </a:solidFill>
                    <a:latin typeface="Verdana" pitchFamily="34" charset="0"/>
                    <a:ea typeface="宋体" pitchFamily="2" charset="-122"/>
                  </a:defRPr>
                </a:lvl4pPr>
                <a:lvl5pPr marL="2057400" indent="-228600" eaLnBrk="0" hangingPunct="0">
                  <a:defRPr>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a:solidFill>
                      <a:schemeClr val="tx1"/>
                    </a:solidFill>
                    <a:latin typeface="Verdana" pitchFamily="34" charset="0"/>
                    <a:ea typeface="宋体" pitchFamily="2" charset="-122"/>
                  </a:defRPr>
                </a:lvl9pPr>
              </a:lstStyle>
              <a:p>
                <a:pPr eaLnBrk="1" fontAlgn="base" hangingPunct="1">
                  <a:spcBef>
                    <a:spcPct val="0"/>
                  </a:spcBef>
                  <a:spcAft>
                    <a:spcPct val="0"/>
                  </a:spcAft>
                </a:pPr>
                <a:r>
                  <a:rPr lang="zh-CN" altLang="en-US" sz="2400" b="1">
                    <a:solidFill>
                      <a:srgbClr val="FFFFFF"/>
                    </a:solidFill>
                    <a:latin typeface="Times New Roman" pitchFamily="18" charset="0"/>
                  </a:rPr>
                  <a:t>地面</a:t>
                </a:r>
              </a:p>
            </p:txBody>
          </p:sp>
        </p:grpSp>
      </p:grpSp>
      <p:sp>
        <p:nvSpPr>
          <p:cNvPr id="37891" name="Text Box 10"/>
          <p:cNvSpPr txBox="1">
            <a:spLocks noChangeArrowheads="1"/>
          </p:cNvSpPr>
          <p:nvPr/>
        </p:nvSpPr>
        <p:spPr bwMode="auto">
          <a:xfrm>
            <a:off x="251521" y="332656"/>
            <a:ext cx="835275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ea typeface="宋体" pitchFamily="2" charset="-122"/>
              </a:defRPr>
            </a:lvl1pPr>
            <a:lvl2pPr marL="742950" indent="-285750" eaLnBrk="0" hangingPunct="0">
              <a:defRPr>
                <a:solidFill>
                  <a:schemeClr val="tx1"/>
                </a:solidFill>
                <a:latin typeface="Verdana" pitchFamily="34" charset="0"/>
                <a:ea typeface="宋体" pitchFamily="2" charset="-122"/>
              </a:defRPr>
            </a:lvl2pPr>
            <a:lvl3pPr marL="1143000" indent="-228600" eaLnBrk="0" hangingPunct="0">
              <a:defRPr>
                <a:solidFill>
                  <a:schemeClr val="tx1"/>
                </a:solidFill>
                <a:latin typeface="Verdana" pitchFamily="34" charset="0"/>
                <a:ea typeface="宋体" pitchFamily="2" charset="-122"/>
              </a:defRPr>
            </a:lvl3pPr>
            <a:lvl4pPr marL="1600200" indent="-228600" eaLnBrk="0" hangingPunct="0">
              <a:defRPr>
                <a:solidFill>
                  <a:schemeClr val="tx1"/>
                </a:solidFill>
                <a:latin typeface="Verdana" pitchFamily="34" charset="0"/>
                <a:ea typeface="宋体" pitchFamily="2" charset="-122"/>
              </a:defRPr>
            </a:lvl4pPr>
            <a:lvl5pPr marL="2057400" indent="-228600" eaLnBrk="0" hangingPunct="0">
              <a:defRPr>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a:solidFill>
                  <a:schemeClr val="tx1"/>
                </a:solidFill>
                <a:latin typeface="Verdana" pitchFamily="34" charset="0"/>
                <a:ea typeface="宋体" pitchFamily="2" charset="-122"/>
              </a:defRPr>
            </a:lvl9pPr>
          </a:lstStyle>
          <a:p>
            <a:pPr eaLnBrk="1" fontAlgn="base" hangingPunct="1">
              <a:spcBef>
                <a:spcPct val="0"/>
              </a:spcBef>
              <a:spcAft>
                <a:spcPct val="0"/>
              </a:spcAft>
            </a:pPr>
            <a:r>
              <a:rPr lang="en-US" altLang="zh-CN" sz="3600" b="1" dirty="0">
                <a:solidFill>
                  <a:srgbClr val="FFFFFF"/>
                </a:solidFill>
                <a:latin typeface="Times New Roman" pitchFamily="18" charset="0"/>
              </a:rPr>
              <a:t>3.</a:t>
            </a:r>
            <a:r>
              <a:rPr lang="zh-CN" altLang="en-US" sz="3600" b="1" dirty="0">
                <a:solidFill>
                  <a:srgbClr val="FFFFFF"/>
                </a:solidFill>
                <a:latin typeface="Times New Roman" pitchFamily="18" charset="0"/>
              </a:rPr>
              <a:t>太阳高度与物体影子长短的关系（选讲）</a:t>
            </a:r>
          </a:p>
        </p:txBody>
      </p:sp>
      <p:sp>
        <p:nvSpPr>
          <p:cNvPr id="32789" name="Text Box 12"/>
          <p:cNvSpPr txBox="1">
            <a:spLocks noChangeArrowheads="1"/>
          </p:cNvSpPr>
          <p:nvPr/>
        </p:nvSpPr>
        <p:spPr bwMode="auto">
          <a:xfrm>
            <a:off x="0" y="5208608"/>
            <a:ext cx="3409950"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Verdana" pitchFamily="34" charset="0"/>
                <a:ea typeface="宋体" pitchFamily="2" charset="-122"/>
              </a:defRPr>
            </a:lvl1pPr>
            <a:lvl2pPr marL="742950" indent="-285750" eaLnBrk="0" hangingPunct="0">
              <a:defRPr>
                <a:solidFill>
                  <a:schemeClr val="tx1"/>
                </a:solidFill>
                <a:latin typeface="Verdana" pitchFamily="34" charset="0"/>
                <a:ea typeface="宋体" pitchFamily="2" charset="-122"/>
              </a:defRPr>
            </a:lvl2pPr>
            <a:lvl3pPr marL="1143000" indent="-228600" eaLnBrk="0" hangingPunct="0">
              <a:defRPr>
                <a:solidFill>
                  <a:schemeClr val="tx1"/>
                </a:solidFill>
                <a:latin typeface="Verdana" pitchFamily="34" charset="0"/>
                <a:ea typeface="宋体" pitchFamily="2" charset="-122"/>
              </a:defRPr>
            </a:lvl3pPr>
            <a:lvl4pPr marL="1600200" indent="-228600" eaLnBrk="0" hangingPunct="0">
              <a:defRPr>
                <a:solidFill>
                  <a:schemeClr val="tx1"/>
                </a:solidFill>
                <a:latin typeface="Verdana" pitchFamily="34" charset="0"/>
                <a:ea typeface="宋体" pitchFamily="2" charset="-122"/>
              </a:defRPr>
            </a:lvl4pPr>
            <a:lvl5pPr marL="2057400" indent="-228600" eaLnBrk="0" hangingPunct="0">
              <a:defRPr>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a:solidFill>
                  <a:schemeClr val="tx1"/>
                </a:solidFill>
                <a:latin typeface="Verdana" pitchFamily="34" charset="0"/>
                <a:ea typeface="宋体" pitchFamily="2" charset="-122"/>
              </a:defRPr>
            </a:lvl9pPr>
          </a:lstStyle>
          <a:p>
            <a:pPr eaLnBrk="1" fontAlgn="base" hangingPunct="1">
              <a:spcBef>
                <a:spcPct val="0"/>
              </a:spcBef>
              <a:spcAft>
                <a:spcPct val="0"/>
              </a:spcAft>
            </a:pPr>
            <a:r>
              <a:rPr lang="zh-CN" altLang="en-US" sz="2400" b="1">
                <a:solidFill>
                  <a:srgbClr val="FFFF00"/>
                </a:solidFill>
                <a:latin typeface="Times New Roman" pitchFamily="18" charset="0"/>
              </a:rPr>
              <a:t>距离太阳直射点越近</a:t>
            </a:r>
          </a:p>
        </p:txBody>
      </p:sp>
      <p:sp>
        <p:nvSpPr>
          <p:cNvPr id="32790" name="Text Box 13"/>
          <p:cNvSpPr txBox="1">
            <a:spLocks noChangeArrowheads="1"/>
          </p:cNvSpPr>
          <p:nvPr/>
        </p:nvSpPr>
        <p:spPr bwMode="auto">
          <a:xfrm>
            <a:off x="3268683" y="5181600"/>
            <a:ext cx="2960687"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Verdana" pitchFamily="34" charset="0"/>
                <a:ea typeface="宋体" pitchFamily="2" charset="-122"/>
              </a:defRPr>
            </a:lvl1pPr>
            <a:lvl2pPr marL="742950" indent="-285750" eaLnBrk="0" hangingPunct="0">
              <a:defRPr>
                <a:solidFill>
                  <a:schemeClr val="tx1"/>
                </a:solidFill>
                <a:latin typeface="Verdana" pitchFamily="34" charset="0"/>
                <a:ea typeface="宋体" pitchFamily="2" charset="-122"/>
              </a:defRPr>
            </a:lvl2pPr>
            <a:lvl3pPr marL="1143000" indent="-228600" eaLnBrk="0" hangingPunct="0">
              <a:defRPr>
                <a:solidFill>
                  <a:schemeClr val="tx1"/>
                </a:solidFill>
                <a:latin typeface="Verdana" pitchFamily="34" charset="0"/>
                <a:ea typeface="宋体" pitchFamily="2" charset="-122"/>
              </a:defRPr>
            </a:lvl3pPr>
            <a:lvl4pPr marL="1600200" indent="-228600" eaLnBrk="0" hangingPunct="0">
              <a:defRPr>
                <a:solidFill>
                  <a:schemeClr val="tx1"/>
                </a:solidFill>
                <a:latin typeface="Verdana" pitchFamily="34" charset="0"/>
                <a:ea typeface="宋体" pitchFamily="2" charset="-122"/>
              </a:defRPr>
            </a:lvl4pPr>
            <a:lvl5pPr marL="2057400" indent="-228600" eaLnBrk="0" hangingPunct="0">
              <a:defRPr>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a:solidFill>
                  <a:schemeClr val="tx1"/>
                </a:solidFill>
                <a:latin typeface="Verdana" pitchFamily="34" charset="0"/>
                <a:ea typeface="宋体" pitchFamily="2" charset="-122"/>
              </a:defRPr>
            </a:lvl9pPr>
          </a:lstStyle>
          <a:p>
            <a:pPr eaLnBrk="1" fontAlgn="base" hangingPunct="1">
              <a:spcBef>
                <a:spcPct val="0"/>
              </a:spcBef>
              <a:spcAft>
                <a:spcPct val="0"/>
              </a:spcAft>
            </a:pPr>
            <a:r>
              <a:rPr lang="zh-CN" altLang="en-US" sz="2400" b="1">
                <a:solidFill>
                  <a:srgbClr val="FFFF00"/>
                </a:solidFill>
                <a:latin typeface="Times New Roman" pitchFamily="18" charset="0"/>
              </a:rPr>
              <a:t>正午太阳高度角越大</a:t>
            </a:r>
          </a:p>
        </p:txBody>
      </p:sp>
      <p:sp>
        <p:nvSpPr>
          <p:cNvPr id="32791" name="Text Box 14"/>
          <p:cNvSpPr txBox="1">
            <a:spLocks noChangeArrowheads="1"/>
          </p:cNvSpPr>
          <p:nvPr/>
        </p:nvSpPr>
        <p:spPr bwMode="auto">
          <a:xfrm>
            <a:off x="6553202" y="5176858"/>
            <a:ext cx="5962650"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Verdana" pitchFamily="34" charset="0"/>
                <a:ea typeface="宋体" pitchFamily="2" charset="-122"/>
              </a:defRPr>
            </a:lvl1pPr>
            <a:lvl2pPr marL="742950" indent="-285750" eaLnBrk="0" hangingPunct="0">
              <a:defRPr>
                <a:solidFill>
                  <a:schemeClr val="tx1"/>
                </a:solidFill>
                <a:latin typeface="Verdana" pitchFamily="34" charset="0"/>
                <a:ea typeface="宋体" pitchFamily="2" charset="-122"/>
              </a:defRPr>
            </a:lvl2pPr>
            <a:lvl3pPr marL="1143000" indent="-228600" eaLnBrk="0" hangingPunct="0">
              <a:defRPr>
                <a:solidFill>
                  <a:schemeClr val="tx1"/>
                </a:solidFill>
                <a:latin typeface="Verdana" pitchFamily="34" charset="0"/>
                <a:ea typeface="宋体" pitchFamily="2" charset="-122"/>
              </a:defRPr>
            </a:lvl3pPr>
            <a:lvl4pPr marL="1600200" indent="-228600" eaLnBrk="0" hangingPunct="0">
              <a:defRPr>
                <a:solidFill>
                  <a:schemeClr val="tx1"/>
                </a:solidFill>
                <a:latin typeface="Verdana" pitchFamily="34" charset="0"/>
                <a:ea typeface="宋体" pitchFamily="2" charset="-122"/>
              </a:defRPr>
            </a:lvl4pPr>
            <a:lvl5pPr marL="2057400" indent="-228600" eaLnBrk="0" hangingPunct="0">
              <a:defRPr>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a:solidFill>
                  <a:schemeClr val="tx1"/>
                </a:solidFill>
                <a:latin typeface="Verdana" pitchFamily="34" charset="0"/>
                <a:ea typeface="宋体" pitchFamily="2" charset="-122"/>
              </a:defRPr>
            </a:lvl9pPr>
          </a:lstStyle>
          <a:p>
            <a:pPr eaLnBrk="1" fontAlgn="base" hangingPunct="1">
              <a:spcBef>
                <a:spcPct val="0"/>
              </a:spcBef>
              <a:spcAft>
                <a:spcPct val="0"/>
              </a:spcAft>
            </a:pPr>
            <a:r>
              <a:rPr lang="zh-CN" altLang="en-US" sz="2400" b="1">
                <a:solidFill>
                  <a:srgbClr val="FFFF00"/>
                </a:solidFill>
                <a:latin typeface="Times New Roman" pitchFamily="18" charset="0"/>
              </a:rPr>
              <a:t>物体的影子越短</a:t>
            </a:r>
          </a:p>
        </p:txBody>
      </p:sp>
      <p:sp>
        <p:nvSpPr>
          <p:cNvPr id="142355" name="AutoShape 19"/>
          <p:cNvSpPr>
            <a:spLocks noChangeArrowheads="1"/>
          </p:cNvSpPr>
          <p:nvPr/>
        </p:nvSpPr>
        <p:spPr bwMode="auto">
          <a:xfrm>
            <a:off x="2332058" y="1196975"/>
            <a:ext cx="542925" cy="531813"/>
          </a:xfrm>
          <a:prstGeom prst="star24">
            <a:avLst>
              <a:gd name="adj" fmla="val 37500"/>
            </a:avLst>
          </a:prstGeom>
          <a:solidFill>
            <a:schemeClr val="accent1"/>
          </a:solidFill>
          <a:ln w="9525">
            <a:solidFill>
              <a:schemeClr val="fo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FFFFFF"/>
              </a:solidFill>
              <a:latin typeface="Verdana" pitchFamily="34" charset="0"/>
            </a:endParaRPr>
          </a:p>
        </p:txBody>
      </p:sp>
      <p:sp>
        <p:nvSpPr>
          <p:cNvPr id="142356" name="Line 20"/>
          <p:cNvSpPr>
            <a:spLocks noChangeShapeType="1"/>
          </p:cNvSpPr>
          <p:nvPr/>
        </p:nvSpPr>
        <p:spPr bwMode="auto">
          <a:xfrm>
            <a:off x="2751158" y="1717675"/>
            <a:ext cx="1317625" cy="2571750"/>
          </a:xfrm>
          <a:prstGeom prst="line">
            <a:avLst/>
          </a:prstGeom>
          <a:noFill/>
          <a:ln w="3810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FFFFFF"/>
              </a:solidFill>
              <a:latin typeface="Verdana" pitchFamily="34" charset="0"/>
            </a:endParaRPr>
          </a:p>
        </p:txBody>
      </p:sp>
      <p:sp>
        <p:nvSpPr>
          <p:cNvPr id="142357" name="Line 21" descr="横向砖形"/>
          <p:cNvSpPr>
            <a:spLocks noChangeShapeType="1"/>
          </p:cNvSpPr>
          <p:nvPr/>
        </p:nvSpPr>
        <p:spPr bwMode="auto">
          <a:xfrm flipH="1">
            <a:off x="2613025" y="1768475"/>
            <a:ext cx="15875" cy="2509838"/>
          </a:xfrm>
          <a:prstGeom prst="line">
            <a:avLst/>
          </a:prstGeom>
          <a:noFill/>
          <a:ln w="38100">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FFFFFF"/>
              </a:solidFill>
              <a:latin typeface="Verdana" pitchFamily="34" charset="0"/>
            </a:endParaRPr>
          </a:p>
        </p:txBody>
      </p:sp>
      <p:sp>
        <p:nvSpPr>
          <p:cNvPr id="142358" name="Line 22"/>
          <p:cNvSpPr>
            <a:spLocks noChangeShapeType="1"/>
          </p:cNvSpPr>
          <p:nvPr/>
        </p:nvSpPr>
        <p:spPr bwMode="auto">
          <a:xfrm>
            <a:off x="2873395" y="1655763"/>
            <a:ext cx="5083175" cy="2633662"/>
          </a:xfrm>
          <a:prstGeom prst="line">
            <a:avLst/>
          </a:prstGeom>
          <a:noFill/>
          <a:ln w="3810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FFFFFF"/>
              </a:solidFill>
              <a:latin typeface="Verdana" pitchFamily="34" charset="0"/>
            </a:endParaRPr>
          </a:p>
        </p:txBody>
      </p:sp>
      <p:sp>
        <p:nvSpPr>
          <p:cNvPr id="142359" name="Rectangle 23" descr="深色上对角线"/>
          <p:cNvSpPr>
            <a:spLocks noChangeArrowheads="1"/>
          </p:cNvSpPr>
          <p:nvPr/>
        </p:nvSpPr>
        <p:spPr bwMode="auto">
          <a:xfrm>
            <a:off x="3268683" y="4114800"/>
            <a:ext cx="769937" cy="179388"/>
          </a:xfrm>
          <a:prstGeom prst="rect">
            <a:avLst/>
          </a:prstGeom>
          <a:pattFill prst="dkUpDiag">
            <a:fgClr>
              <a:srgbClr val="969696"/>
            </a:fgClr>
            <a:bgClr>
              <a:schemeClr val="bg1"/>
            </a:bgClr>
          </a:pattFill>
          <a:ln w="9525">
            <a:solidFill>
              <a:srgbClr val="96969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FFFFFF"/>
              </a:solidFill>
              <a:latin typeface="Verdana" pitchFamily="34" charset="0"/>
            </a:endParaRPr>
          </a:p>
        </p:txBody>
      </p:sp>
      <p:sp>
        <p:nvSpPr>
          <p:cNvPr id="142360" name="Rectangle 24" descr="深色上对角线"/>
          <p:cNvSpPr>
            <a:spLocks noChangeArrowheads="1"/>
          </p:cNvSpPr>
          <p:nvPr/>
        </p:nvSpPr>
        <p:spPr bwMode="auto">
          <a:xfrm>
            <a:off x="4953020" y="4114820"/>
            <a:ext cx="2824163" cy="152400"/>
          </a:xfrm>
          <a:prstGeom prst="rect">
            <a:avLst/>
          </a:prstGeom>
          <a:pattFill prst="dkUpDiag">
            <a:fgClr>
              <a:srgbClr val="969696"/>
            </a:fgClr>
            <a:bgClr>
              <a:schemeClr val="bg1"/>
            </a:bgClr>
          </a:pattFill>
          <a:ln w="9525">
            <a:solidFill>
              <a:srgbClr val="96969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FFFFFF"/>
              </a:solidFill>
              <a:latin typeface="Verdana" pitchFamily="34" charset="0"/>
            </a:endParaRPr>
          </a:p>
        </p:txBody>
      </p:sp>
      <p:sp>
        <p:nvSpPr>
          <p:cNvPr id="142361" name="Text Box 25"/>
          <p:cNvSpPr txBox="1">
            <a:spLocks noChangeArrowheads="1"/>
          </p:cNvSpPr>
          <p:nvPr/>
        </p:nvSpPr>
        <p:spPr bwMode="auto">
          <a:xfrm>
            <a:off x="1911370" y="4314826"/>
            <a:ext cx="1076325" cy="709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Verdana" pitchFamily="34" charset="0"/>
                <a:ea typeface="宋体" pitchFamily="2" charset="-122"/>
              </a:defRPr>
            </a:lvl1pPr>
            <a:lvl2pPr marL="742950" indent="-285750" eaLnBrk="0" hangingPunct="0">
              <a:defRPr>
                <a:solidFill>
                  <a:schemeClr val="tx1"/>
                </a:solidFill>
                <a:latin typeface="Verdana" pitchFamily="34" charset="0"/>
                <a:ea typeface="宋体" pitchFamily="2" charset="-122"/>
              </a:defRPr>
            </a:lvl2pPr>
            <a:lvl3pPr marL="1143000" indent="-228600" eaLnBrk="0" hangingPunct="0">
              <a:defRPr>
                <a:solidFill>
                  <a:schemeClr val="tx1"/>
                </a:solidFill>
                <a:latin typeface="Verdana" pitchFamily="34" charset="0"/>
                <a:ea typeface="宋体" pitchFamily="2" charset="-122"/>
              </a:defRPr>
            </a:lvl3pPr>
            <a:lvl4pPr marL="1600200" indent="-228600" eaLnBrk="0" hangingPunct="0">
              <a:defRPr>
                <a:solidFill>
                  <a:schemeClr val="tx1"/>
                </a:solidFill>
                <a:latin typeface="Verdana" pitchFamily="34" charset="0"/>
                <a:ea typeface="宋体" pitchFamily="2" charset="-122"/>
              </a:defRPr>
            </a:lvl4pPr>
            <a:lvl5pPr marL="2057400" indent="-228600" eaLnBrk="0" hangingPunct="0">
              <a:defRPr>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a:solidFill>
                  <a:schemeClr val="tx1"/>
                </a:solidFill>
                <a:latin typeface="Verdana" pitchFamily="34" charset="0"/>
                <a:ea typeface="宋体" pitchFamily="2" charset="-122"/>
              </a:defRPr>
            </a:lvl9pPr>
          </a:lstStyle>
          <a:p>
            <a:pPr algn="ctr" eaLnBrk="1" fontAlgn="base" hangingPunct="1">
              <a:spcBef>
                <a:spcPct val="0"/>
              </a:spcBef>
              <a:spcAft>
                <a:spcPct val="0"/>
              </a:spcAft>
            </a:pPr>
            <a:r>
              <a:rPr lang="zh-CN" altLang="en-US" sz="2000" b="1">
                <a:solidFill>
                  <a:srgbClr val="FFFFFF"/>
                </a:solidFill>
                <a:latin typeface="Times New Roman" pitchFamily="18" charset="0"/>
              </a:rPr>
              <a:t>直射点</a:t>
            </a:r>
          </a:p>
          <a:p>
            <a:pPr algn="ctr" eaLnBrk="1" fontAlgn="base" hangingPunct="1">
              <a:spcBef>
                <a:spcPct val="0"/>
              </a:spcBef>
              <a:spcAft>
                <a:spcPct val="0"/>
              </a:spcAft>
            </a:pPr>
            <a:r>
              <a:rPr lang="zh-CN" altLang="en-US" sz="2000" b="1">
                <a:solidFill>
                  <a:srgbClr val="FFFFFF"/>
                </a:solidFill>
                <a:latin typeface="Times New Roman" pitchFamily="18" charset="0"/>
              </a:rPr>
              <a:t>无影子</a:t>
            </a:r>
          </a:p>
        </p:txBody>
      </p:sp>
      <p:sp>
        <p:nvSpPr>
          <p:cNvPr id="142362" name="Text Box 26"/>
          <p:cNvSpPr txBox="1">
            <a:spLocks noChangeArrowheads="1"/>
          </p:cNvSpPr>
          <p:nvPr/>
        </p:nvSpPr>
        <p:spPr bwMode="auto">
          <a:xfrm>
            <a:off x="3165495" y="4335482"/>
            <a:ext cx="1262063" cy="401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Verdana" pitchFamily="34" charset="0"/>
                <a:ea typeface="宋体" pitchFamily="2" charset="-122"/>
              </a:defRPr>
            </a:lvl1pPr>
            <a:lvl2pPr marL="742950" indent="-285750" eaLnBrk="0" hangingPunct="0">
              <a:defRPr>
                <a:solidFill>
                  <a:schemeClr val="tx1"/>
                </a:solidFill>
                <a:latin typeface="Verdana" pitchFamily="34" charset="0"/>
                <a:ea typeface="宋体" pitchFamily="2" charset="-122"/>
              </a:defRPr>
            </a:lvl2pPr>
            <a:lvl3pPr marL="1143000" indent="-228600" eaLnBrk="0" hangingPunct="0">
              <a:defRPr>
                <a:solidFill>
                  <a:schemeClr val="tx1"/>
                </a:solidFill>
                <a:latin typeface="Verdana" pitchFamily="34" charset="0"/>
                <a:ea typeface="宋体" pitchFamily="2" charset="-122"/>
              </a:defRPr>
            </a:lvl3pPr>
            <a:lvl4pPr marL="1600200" indent="-228600" eaLnBrk="0" hangingPunct="0">
              <a:defRPr>
                <a:solidFill>
                  <a:schemeClr val="tx1"/>
                </a:solidFill>
                <a:latin typeface="Verdana" pitchFamily="34" charset="0"/>
                <a:ea typeface="宋体" pitchFamily="2" charset="-122"/>
              </a:defRPr>
            </a:lvl4pPr>
            <a:lvl5pPr marL="2057400" indent="-228600" eaLnBrk="0" hangingPunct="0">
              <a:defRPr>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a:solidFill>
                  <a:schemeClr val="tx1"/>
                </a:solidFill>
                <a:latin typeface="Verdana" pitchFamily="34" charset="0"/>
                <a:ea typeface="宋体" pitchFamily="2" charset="-122"/>
              </a:defRPr>
            </a:lvl9pPr>
          </a:lstStyle>
          <a:p>
            <a:pPr algn="ctr" eaLnBrk="1" fontAlgn="base" hangingPunct="1">
              <a:spcBef>
                <a:spcPct val="0"/>
              </a:spcBef>
              <a:spcAft>
                <a:spcPct val="0"/>
              </a:spcAft>
            </a:pPr>
            <a:r>
              <a:rPr lang="zh-CN" altLang="en-US" sz="2000" b="1">
                <a:solidFill>
                  <a:srgbClr val="FFFFFF"/>
                </a:solidFill>
                <a:latin typeface="Times New Roman" pitchFamily="18" charset="0"/>
              </a:rPr>
              <a:t>影子较短</a:t>
            </a:r>
          </a:p>
        </p:txBody>
      </p:sp>
      <p:sp>
        <p:nvSpPr>
          <p:cNvPr id="142363" name="Text Box 27"/>
          <p:cNvSpPr txBox="1">
            <a:spLocks noChangeArrowheads="1"/>
          </p:cNvSpPr>
          <p:nvPr/>
        </p:nvSpPr>
        <p:spPr bwMode="auto">
          <a:xfrm>
            <a:off x="5681663" y="4346594"/>
            <a:ext cx="1338262" cy="401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Verdana" pitchFamily="34" charset="0"/>
                <a:ea typeface="宋体" pitchFamily="2" charset="-122"/>
              </a:defRPr>
            </a:lvl1pPr>
            <a:lvl2pPr marL="742950" indent="-285750" eaLnBrk="0" hangingPunct="0">
              <a:defRPr>
                <a:solidFill>
                  <a:schemeClr val="tx1"/>
                </a:solidFill>
                <a:latin typeface="Verdana" pitchFamily="34" charset="0"/>
                <a:ea typeface="宋体" pitchFamily="2" charset="-122"/>
              </a:defRPr>
            </a:lvl2pPr>
            <a:lvl3pPr marL="1143000" indent="-228600" eaLnBrk="0" hangingPunct="0">
              <a:defRPr>
                <a:solidFill>
                  <a:schemeClr val="tx1"/>
                </a:solidFill>
                <a:latin typeface="Verdana" pitchFamily="34" charset="0"/>
                <a:ea typeface="宋体" pitchFamily="2" charset="-122"/>
              </a:defRPr>
            </a:lvl3pPr>
            <a:lvl4pPr marL="1600200" indent="-228600" eaLnBrk="0" hangingPunct="0">
              <a:defRPr>
                <a:solidFill>
                  <a:schemeClr val="tx1"/>
                </a:solidFill>
                <a:latin typeface="Verdana" pitchFamily="34" charset="0"/>
                <a:ea typeface="宋体" pitchFamily="2" charset="-122"/>
              </a:defRPr>
            </a:lvl4pPr>
            <a:lvl5pPr marL="2057400" indent="-228600" eaLnBrk="0" hangingPunct="0">
              <a:defRPr>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a:solidFill>
                  <a:schemeClr val="tx1"/>
                </a:solidFill>
                <a:latin typeface="Verdana" pitchFamily="34" charset="0"/>
                <a:ea typeface="宋体" pitchFamily="2" charset="-122"/>
              </a:defRPr>
            </a:lvl9pPr>
          </a:lstStyle>
          <a:p>
            <a:pPr algn="ctr" eaLnBrk="1" fontAlgn="base" hangingPunct="1">
              <a:spcBef>
                <a:spcPct val="0"/>
              </a:spcBef>
              <a:spcAft>
                <a:spcPct val="0"/>
              </a:spcAft>
            </a:pPr>
            <a:r>
              <a:rPr lang="zh-CN" altLang="en-US" sz="2000" b="1">
                <a:solidFill>
                  <a:srgbClr val="FFFFFF"/>
                </a:solidFill>
                <a:latin typeface="Times New Roman" pitchFamily="18" charset="0"/>
              </a:rPr>
              <a:t>影子较长</a:t>
            </a:r>
          </a:p>
        </p:txBody>
      </p:sp>
      <p:sp>
        <p:nvSpPr>
          <p:cNvPr id="142364" name="AutoShape 28"/>
          <p:cNvSpPr>
            <a:spLocks noChangeArrowheads="1"/>
          </p:cNvSpPr>
          <p:nvPr/>
        </p:nvSpPr>
        <p:spPr bwMode="auto">
          <a:xfrm>
            <a:off x="3419475" y="2997220"/>
            <a:ext cx="1296988" cy="720725"/>
          </a:xfrm>
          <a:prstGeom prst="wedgeRoundRectCallout">
            <a:avLst>
              <a:gd name="adj1" fmla="val -13037"/>
              <a:gd name="adj2" fmla="val 114537"/>
              <a:gd name="adj3" fmla="val 16667"/>
            </a:avLst>
          </a:prstGeom>
          <a:solidFill>
            <a:srgbClr val="FF3399"/>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pPr>
            <a:r>
              <a:rPr lang="zh-CN" altLang="en-US" sz="2000" b="1">
                <a:solidFill>
                  <a:srgbClr val="FFFFFF"/>
                </a:solidFill>
                <a:latin typeface="Times New Roman" pitchFamily="18" charset="0"/>
              </a:rPr>
              <a:t>太阳高度角较大</a:t>
            </a:r>
          </a:p>
        </p:txBody>
      </p:sp>
      <p:sp>
        <p:nvSpPr>
          <p:cNvPr id="142365" name="AutoShape 29"/>
          <p:cNvSpPr>
            <a:spLocks noChangeArrowheads="1"/>
          </p:cNvSpPr>
          <p:nvPr/>
        </p:nvSpPr>
        <p:spPr bwMode="auto">
          <a:xfrm>
            <a:off x="1116033" y="2997220"/>
            <a:ext cx="1296987" cy="720725"/>
          </a:xfrm>
          <a:prstGeom prst="wedgeRoundRectCallout">
            <a:avLst>
              <a:gd name="adj1" fmla="val 60528"/>
              <a:gd name="adj2" fmla="val 134801"/>
              <a:gd name="adj3" fmla="val 16667"/>
            </a:avLst>
          </a:prstGeom>
          <a:solidFill>
            <a:srgbClr val="FF3399"/>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pPr>
            <a:r>
              <a:rPr lang="zh-CN" altLang="en-US" sz="2000" b="1">
                <a:solidFill>
                  <a:srgbClr val="FFFFFF"/>
                </a:solidFill>
                <a:latin typeface="Times New Roman" pitchFamily="18" charset="0"/>
              </a:rPr>
              <a:t>太阳高度角是</a:t>
            </a:r>
            <a:r>
              <a:rPr lang="en-US" altLang="zh-CN" sz="2000" b="1">
                <a:solidFill>
                  <a:srgbClr val="FFFFFF"/>
                </a:solidFill>
                <a:latin typeface="Times New Roman" pitchFamily="18" charset="0"/>
              </a:rPr>
              <a:t>90</a:t>
            </a:r>
            <a:r>
              <a:rPr lang="en-US" altLang="zh-CN" sz="2000" b="1" baseline="30000">
                <a:solidFill>
                  <a:srgbClr val="FFFFFF"/>
                </a:solidFill>
                <a:latin typeface="Times New Roman" pitchFamily="18" charset="0"/>
              </a:rPr>
              <a:t>0</a:t>
            </a:r>
          </a:p>
        </p:txBody>
      </p:sp>
      <p:sp>
        <p:nvSpPr>
          <p:cNvPr id="142366" name="AutoShape 30"/>
          <p:cNvSpPr>
            <a:spLocks noChangeArrowheads="1"/>
          </p:cNvSpPr>
          <p:nvPr/>
        </p:nvSpPr>
        <p:spPr bwMode="auto">
          <a:xfrm>
            <a:off x="6229350" y="2925783"/>
            <a:ext cx="1296988" cy="720725"/>
          </a:xfrm>
          <a:prstGeom prst="wedgeRoundRectCallout">
            <a:avLst>
              <a:gd name="adj1" fmla="val 49144"/>
              <a:gd name="adj2" fmla="val 130176"/>
              <a:gd name="adj3" fmla="val 16667"/>
            </a:avLst>
          </a:prstGeom>
          <a:solidFill>
            <a:srgbClr val="FF3399"/>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pPr>
            <a:r>
              <a:rPr lang="zh-CN" altLang="en-US" sz="2000" b="1">
                <a:solidFill>
                  <a:srgbClr val="FFFFFF"/>
                </a:solidFill>
                <a:latin typeface="Times New Roman" pitchFamily="18" charset="0"/>
              </a:rPr>
              <a:t>太阳高度角较小</a:t>
            </a:r>
          </a:p>
        </p:txBody>
      </p:sp>
      <p:cxnSp>
        <p:nvCxnSpPr>
          <p:cNvPr id="5" name="直接箭头连接符 4"/>
          <p:cNvCxnSpPr>
            <a:cxnSpLocks noChangeShapeType="1"/>
            <a:endCxn id="32789" idx="3"/>
          </p:cNvCxnSpPr>
          <p:nvPr/>
        </p:nvCxnSpPr>
        <p:spPr bwMode="auto">
          <a:xfrm>
            <a:off x="2967038" y="5413395"/>
            <a:ext cx="442912" cy="26988"/>
          </a:xfrm>
          <a:prstGeom prst="straightConnector1">
            <a:avLst/>
          </a:prstGeom>
          <a:noFill/>
          <a:ln w="28575" algn="ctr">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 name="直接箭头连接符 34"/>
          <p:cNvCxnSpPr>
            <a:cxnSpLocks noChangeShapeType="1"/>
            <a:stCxn id="32790" idx="3"/>
          </p:cNvCxnSpPr>
          <p:nvPr/>
        </p:nvCxnSpPr>
        <p:spPr bwMode="auto">
          <a:xfrm flipV="1">
            <a:off x="6229350" y="5395933"/>
            <a:ext cx="400050" cy="15875"/>
          </a:xfrm>
          <a:prstGeom prst="straightConnector1">
            <a:avLst/>
          </a:prstGeom>
          <a:noFill/>
          <a:ln w="28575" algn="ctr">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8" name="Text Box 12"/>
          <p:cNvSpPr txBox="1">
            <a:spLocks noChangeArrowheads="1"/>
          </p:cNvSpPr>
          <p:nvPr/>
        </p:nvSpPr>
        <p:spPr bwMode="auto">
          <a:xfrm>
            <a:off x="76201" y="5799138"/>
            <a:ext cx="8839200" cy="83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Verdana" pitchFamily="34" charset="0"/>
                <a:ea typeface="宋体" pitchFamily="2" charset="-122"/>
              </a:defRPr>
            </a:lvl1pPr>
            <a:lvl2pPr marL="742950" indent="-285750" eaLnBrk="0" hangingPunct="0">
              <a:defRPr>
                <a:solidFill>
                  <a:schemeClr val="tx1"/>
                </a:solidFill>
                <a:latin typeface="Verdana" pitchFamily="34" charset="0"/>
                <a:ea typeface="宋体" pitchFamily="2" charset="-122"/>
              </a:defRPr>
            </a:lvl2pPr>
            <a:lvl3pPr marL="1143000" indent="-228600" eaLnBrk="0" hangingPunct="0">
              <a:defRPr>
                <a:solidFill>
                  <a:schemeClr val="tx1"/>
                </a:solidFill>
                <a:latin typeface="Verdana" pitchFamily="34" charset="0"/>
                <a:ea typeface="宋体" pitchFamily="2" charset="-122"/>
              </a:defRPr>
            </a:lvl3pPr>
            <a:lvl4pPr marL="1600200" indent="-228600" eaLnBrk="0" hangingPunct="0">
              <a:defRPr>
                <a:solidFill>
                  <a:schemeClr val="tx1"/>
                </a:solidFill>
                <a:latin typeface="Verdana" pitchFamily="34" charset="0"/>
                <a:ea typeface="宋体" pitchFamily="2" charset="-122"/>
              </a:defRPr>
            </a:lvl4pPr>
            <a:lvl5pPr marL="2057400" indent="-228600" eaLnBrk="0" hangingPunct="0">
              <a:defRPr>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a:solidFill>
                  <a:schemeClr val="tx1"/>
                </a:solidFill>
                <a:latin typeface="Verdana" pitchFamily="34" charset="0"/>
                <a:ea typeface="宋体" pitchFamily="2" charset="-122"/>
              </a:defRPr>
            </a:lvl9pPr>
          </a:lstStyle>
          <a:p>
            <a:pPr eaLnBrk="1" fontAlgn="base" hangingPunct="1">
              <a:spcBef>
                <a:spcPct val="0"/>
              </a:spcBef>
              <a:spcAft>
                <a:spcPct val="0"/>
              </a:spcAft>
            </a:pPr>
            <a:r>
              <a:rPr lang="zh-CN" altLang="en-US" sz="2400" b="1">
                <a:solidFill>
                  <a:srgbClr val="FFFF00"/>
                </a:solidFill>
                <a:latin typeface="Times New Roman" pitchFamily="18" charset="0"/>
              </a:rPr>
              <a:t>位于太阳直射点以北地区，正午太阳光线从正南方照射过来，影子朝北。位于太阳直射点以南地区，刚好相反。</a:t>
            </a:r>
          </a:p>
        </p:txBody>
      </p:sp>
      <p:sp>
        <p:nvSpPr>
          <p:cNvPr id="29" name="TextBox 28"/>
          <p:cNvSpPr txBox="1"/>
          <p:nvPr/>
        </p:nvSpPr>
        <p:spPr>
          <a:xfrm>
            <a:off x="6864615" y="6279703"/>
            <a:ext cx="1883849" cy="461665"/>
          </a:xfrm>
          <a:prstGeom prst="rect">
            <a:avLst/>
          </a:prstGeom>
          <a:solidFill>
            <a:srgbClr val="FFFF00"/>
          </a:solidFill>
          <a:ln>
            <a:solidFill>
              <a:srgbClr val="FF0000"/>
            </a:solidFill>
          </a:ln>
        </p:spPr>
        <p:txBody>
          <a:bodyPr wrap="none" rtlCol="0">
            <a:spAutoFit/>
          </a:bodyPr>
          <a:lstStyle/>
          <a:p>
            <a:r>
              <a:rPr lang="zh-CN" altLang="en-US" sz="2400" b="1" dirty="0">
                <a:solidFill>
                  <a:srgbClr val="FF0000"/>
                </a:solidFill>
              </a:rPr>
              <a:t>知识清单 </a:t>
            </a:r>
            <a:r>
              <a:rPr lang="en-US" altLang="zh-CN" sz="2400" b="1" dirty="0">
                <a:solidFill>
                  <a:srgbClr val="FF0000"/>
                </a:solidFill>
              </a:rPr>
              <a:t>P8</a:t>
            </a:r>
            <a:endParaRPr lang="zh-CN" altLang="en-US" sz="2400" b="1" dirty="0">
              <a:solidFill>
                <a:srgbClr val="FF0000"/>
              </a:solidFill>
            </a:endParaRPr>
          </a:p>
        </p:txBody>
      </p:sp>
    </p:spTree>
    <p:extLst>
      <p:ext uri="{BB962C8B-B14F-4D97-AF65-F5344CB8AC3E}">
        <p14:creationId xmlns:p14="http://schemas.microsoft.com/office/powerpoint/2010/main" val="28670713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42338"/>
                                        </p:tgtEl>
                                        <p:attrNameLst>
                                          <p:attrName>style.visibility</p:attrName>
                                        </p:attrNameLst>
                                      </p:cBhvr>
                                      <p:to>
                                        <p:strVal val="visible"/>
                                      </p:to>
                                    </p:set>
                                    <p:animEffect transition="in" filter="wipe(left)">
                                      <p:cBhvr>
                                        <p:cTn id="7" dur="500"/>
                                        <p:tgtEl>
                                          <p:spTgt spid="14233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2355"/>
                                        </p:tgtEl>
                                        <p:attrNameLst>
                                          <p:attrName>style.visibility</p:attrName>
                                        </p:attrNameLst>
                                      </p:cBhvr>
                                      <p:to>
                                        <p:strVal val="visible"/>
                                      </p:to>
                                    </p:set>
                                    <p:animEffect transition="in" filter="fade">
                                      <p:cBhvr>
                                        <p:cTn id="11" dur="500"/>
                                        <p:tgtEl>
                                          <p:spTgt spid="14235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142357"/>
                                        </p:tgtEl>
                                        <p:attrNameLst>
                                          <p:attrName>style.visibility</p:attrName>
                                        </p:attrNameLst>
                                      </p:cBhvr>
                                      <p:to>
                                        <p:strVal val="visible"/>
                                      </p:to>
                                    </p:set>
                                    <p:animEffect transition="in" filter="wipe(up)">
                                      <p:cBhvr>
                                        <p:cTn id="16" dur="500"/>
                                        <p:tgtEl>
                                          <p:spTgt spid="142357"/>
                                        </p:tgtEl>
                                      </p:cBhvr>
                                    </p:animEffect>
                                  </p:childTnLst>
                                </p:cTn>
                              </p:par>
                            </p:childTnLst>
                          </p:cTn>
                        </p:par>
                        <p:par>
                          <p:cTn id="17" fill="hold" nodeType="afterGroup">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42365"/>
                                        </p:tgtEl>
                                        <p:attrNameLst>
                                          <p:attrName>style.visibility</p:attrName>
                                        </p:attrNameLst>
                                      </p:cBhvr>
                                      <p:to>
                                        <p:strVal val="visible"/>
                                      </p:to>
                                    </p:set>
                                    <p:animEffect transition="in" filter="wipe(down)">
                                      <p:cBhvr>
                                        <p:cTn id="20" dur="500"/>
                                        <p:tgtEl>
                                          <p:spTgt spid="142365"/>
                                        </p:tgtEl>
                                      </p:cBhvr>
                                    </p:animEffect>
                                  </p:childTnLst>
                                </p:cTn>
                              </p:par>
                            </p:childTnLst>
                          </p:cTn>
                        </p:par>
                        <p:par>
                          <p:cTn id="21" fill="hold" nodeType="afterGroup">
                            <p:stCondLst>
                              <p:cond delay="1000"/>
                            </p:stCondLst>
                            <p:childTnLst>
                              <p:par>
                                <p:cTn id="22" presetID="12" presetClass="entr" presetSubtype="1" fill="hold" grpId="0" nodeType="afterEffect">
                                  <p:stCondLst>
                                    <p:cond delay="0"/>
                                  </p:stCondLst>
                                  <p:childTnLst>
                                    <p:set>
                                      <p:cBhvr>
                                        <p:cTn id="23" dur="1" fill="hold">
                                          <p:stCondLst>
                                            <p:cond delay="0"/>
                                          </p:stCondLst>
                                        </p:cTn>
                                        <p:tgtEl>
                                          <p:spTgt spid="142361"/>
                                        </p:tgtEl>
                                        <p:attrNameLst>
                                          <p:attrName>style.visibility</p:attrName>
                                        </p:attrNameLst>
                                      </p:cBhvr>
                                      <p:to>
                                        <p:strVal val="visible"/>
                                      </p:to>
                                    </p:set>
                                    <p:animEffect transition="in" filter="slide(fromTop)">
                                      <p:cBhvr>
                                        <p:cTn id="24" dur="500"/>
                                        <p:tgtEl>
                                          <p:spTgt spid="142361"/>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142356"/>
                                        </p:tgtEl>
                                        <p:attrNameLst>
                                          <p:attrName>style.visibility</p:attrName>
                                        </p:attrNameLst>
                                      </p:cBhvr>
                                      <p:to>
                                        <p:strVal val="visible"/>
                                      </p:to>
                                    </p:set>
                                    <p:animEffect transition="in" filter="wipe(up)">
                                      <p:cBhvr>
                                        <p:cTn id="29" dur="500"/>
                                        <p:tgtEl>
                                          <p:spTgt spid="142356"/>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42364"/>
                                        </p:tgtEl>
                                        <p:attrNameLst>
                                          <p:attrName>style.visibility</p:attrName>
                                        </p:attrNameLst>
                                      </p:cBhvr>
                                      <p:to>
                                        <p:strVal val="visible"/>
                                      </p:to>
                                    </p:set>
                                    <p:animEffect transition="in" filter="wipe(down)">
                                      <p:cBhvr>
                                        <p:cTn id="32" dur="500"/>
                                        <p:tgtEl>
                                          <p:spTgt spid="142364"/>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42359"/>
                                        </p:tgtEl>
                                        <p:attrNameLst>
                                          <p:attrName>style.visibility</p:attrName>
                                        </p:attrNameLst>
                                      </p:cBhvr>
                                      <p:to>
                                        <p:strVal val="visible"/>
                                      </p:to>
                                    </p:set>
                                    <p:animEffect transition="in" filter="wipe(left)">
                                      <p:cBhvr>
                                        <p:cTn id="37" dur="500"/>
                                        <p:tgtEl>
                                          <p:spTgt spid="142359"/>
                                        </p:tgtEl>
                                      </p:cBhvr>
                                    </p:animEffect>
                                  </p:childTnLst>
                                </p:cTn>
                              </p:par>
                            </p:childTnLst>
                          </p:cTn>
                        </p:par>
                        <p:par>
                          <p:cTn id="38" fill="hold" nodeType="afterGroup">
                            <p:stCondLst>
                              <p:cond delay="500"/>
                            </p:stCondLst>
                            <p:childTnLst>
                              <p:par>
                                <p:cTn id="39" presetID="12" presetClass="entr" presetSubtype="4" fill="hold" grpId="0" nodeType="afterEffect">
                                  <p:stCondLst>
                                    <p:cond delay="0"/>
                                  </p:stCondLst>
                                  <p:childTnLst>
                                    <p:set>
                                      <p:cBhvr>
                                        <p:cTn id="40" dur="1" fill="hold">
                                          <p:stCondLst>
                                            <p:cond delay="0"/>
                                          </p:stCondLst>
                                        </p:cTn>
                                        <p:tgtEl>
                                          <p:spTgt spid="142362"/>
                                        </p:tgtEl>
                                        <p:attrNameLst>
                                          <p:attrName>style.visibility</p:attrName>
                                        </p:attrNameLst>
                                      </p:cBhvr>
                                      <p:to>
                                        <p:strVal val="visible"/>
                                      </p:to>
                                    </p:set>
                                    <p:animEffect transition="in" filter="slide(fromBottom)">
                                      <p:cBhvr>
                                        <p:cTn id="41" dur="500"/>
                                        <p:tgtEl>
                                          <p:spTgt spid="142362"/>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1" fill="hold" grpId="0" nodeType="clickEffect">
                                  <p:stCondLst>
                                    <p:cond delay="0"/>
                                  </p:stCondLst>
                                  <p:childTnLst>
                                    <p:set>
                                      <p:cBhvr>
                                        <p:cTn id="45" dur="1" fill="hold">
                                          <p:stCondLst>
                                            <p:cond delay="0"/>
                                          </p:stCondLst>
                                        </p:cTn>
                                        <p:tgtEl>
                                          <p:spTgt spid="142358"/>
                                        </p:tgtEl>
                                        <p:attrNameLst>
                                          <p:attrName>style.visibility</p:attrName>
                                        </p:attrNameLst>
                                      </p:cBhvr>
                                      <p:to>
                                        <p:strVal val="visible"/>
                                      </p:to>
                                    </p:set>
                                    <p:animEffect transition="in" filter="wipe(up)">
                                      <p:cBhvr>
                                        <p:cTn id="46" dur="500"/>
                                        <p:tgtEl>
                                          <p:spTgt spid="142358"/>
                                        </p:tgtEl>
                                      </p:cBhvr>
                                    </p:animEffect>
                                  </p:childTnLst>
                                </p:cTn>
                              </p:par>
                            </p:childTnLst>
                          </p:cTn>
                        </p:par>
                        <p:par>
                          <p:cTn id="47" fill="hold" nodeType="afterGroup">
                            <p:stCondLst>
                              <p:cond delay="500"/>
                            </p:stCondLst>
                            <p:childTnLst>
                              <p:par>
                                <p:cTn id="48" presetID="22" presetClass="entr" presetSubtype="4" fill="hold" grpId="0" nodeType="afterEffect">
                                  <p:stCondLst>
                                    <p:cond delay="0"/>
                                  </p:stCondLst>
                                  <p:childTnLst>
                                    <p:set>
                                      <p:cBhvr>
                                        <p:cTn id="49" dur="1" fill="hold">
                                          <p:stCondLst>
                                            <p:cond delay="0"/>
                                          </p:stCondLst>
                                        </p:cTn>
                                        <p:tgtEl>
                                          <p:spTgt spid="142366"/>
                                        </p:tgtEl>
                                        <p:attrNameLst>
                                          <p:attrName>style.visibility</p:attrName>
                                        </p:attrNameLst>
                                      </p:cBhvr>
                                      <p:to>
                                        <p:strVal val="visible"/>
                                      </p:to>
                                    </p:set>
                                    <p:animEffect transition="in" filter="wipe(down)">
                                      <p:cBhvr>
                                        <p:cTn id="50" dur="500"/>
                                        <p:tgtEl>
                                          <p:spTgt spid="142366"/>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142360"/>
                                        </p:tgtEl>
                                        <p:attrNameLst>
                                          <p:attrName>style.visibility</p:attrName>
                                        </p:attrNameLst>
                                      </p:cBhvr>
                                      <p:to>
                                        <p:strVal val="visible"/>
                                      </p:to>
                                    </p:set>
                                    <p:animEffect transition="in" filter="wipe(left)">
                                      <p:cBhvr>
                                        <p:cTn id="55" dur="500"/>
                                        <p:tgtEl>
                                          <p:spTgt spid="142360"/>
                                        </p:tgtEl>
                                      </p:cBhvr>
                                    </p:animEffect>
                                  </p:childTnLst>
                                </p:cTn>
                              </p:par>
                            </p:childTnLst>
                          </p:cTn>
                        </p:par>
                        <p:par>
                          <p:cTn id="56" fill="hold" nodeType="afterGroup">
                            <p:stCondLst>
                              <p:cond delay="500"/>
                            </p:stCondLst>
                            <p:childTnLst>
                              <p:par>
                                <p:cTn id="57" presetID="12" presetClass="entr" presetSubtype="4" fill="hold" grpId="0" nodeType="afterEffect">
                                  <p:stCondLst>
                                    <p:cond delay="0"/>
                                  </p:stCondLst>
                                  <p:childTnLst>
                                    <p:set>
                                      <p:cBhvr>
                                        <p:cTn id="58" dur="1" fill="hold">
                                          <p:stCondLst>
                                            <p:cond delay="0"/>
                                          </p:stCondLst>
                                        </p:cTn>
                                        <p:tgtEl>
                                          <p:spTgt spid="142363"/>
                                        </p:tgtEl>
                                        <p:attrNameLst>
                                          <p:attrName>style.visibility</p:attrName>
                                        </p:attrNameLst>
                                      </p:cBhvr>
                                      <p:to>
                                        <p:strVal val="visible"/>
                                      </p:to>
                                    </p:set>
                                    <p:animEffect transition="in" filter="slide(fromBottom)">
                                      <p:cBhvr>
                                        <p:cTn id="59" dur="500"/>
                                        <p:tgtEl>
                                          <p:spTgt spid="142363"/>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32789"/>
                                        </p:tgtEl>
                                        <p:attrNameLst>
                                          <p:attrName>style.visibility</p:attrName>
                                        </p:attrNameLst>
                                      </p:cBhvr>
                                      <p:to>
                                        <p:strVal val="visible"/>
                                      </p:to>
                                    </p:set>
                                    <p:animEffect transition="in" filter="fade">
                                      <p:cBhvr>
                                        <p:cTn id="64" dur="500"/>
                                        <p:tgtEl>
                                          <p:spTgt spid="32789"/>
                                        </p:tgtEl>
                                      </p:cBhvr>
                                    </p:animEffect>
                                  </p:childTnLst>
                                </p:cTn>
                              </p:par>
                            </p:childTnLst>
                          </p:cTn>
                        </p:par>
                      </p:childTnLst>
                    </p:cTn>
                  </p:par>
                  <p:par>
                    <p:cTn id="65" fill="hold" nodeType="clickPar">
                      <p:stCondLst>
                        <p:cond delay="indefinite"/>
                      </p:stCondLst>
                      <p:childTnLst>
                        <p:par>
                          <p:cTn id="66" fill="hold" nodeType="withGroup">
                            <p:stCondLst>
                              <p:cond delay="0"/>
                            </p:stCondLst>
                            <p:childTnLst>
                              <p:par>
                                <p:cTn id="67" presetID="22" presetClass="entr" presetSubtype="8" fill="hold" nodeType="click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wipe(left)">
                                      <p:cBhvr>
                                        <p:cTn id="69" dur="500"/>
                                        <p:tgtEl>
                                          <p:spTgt spid="5"/>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32790"/>
                                        </p:tgtEl>
                                        <p:attrNameLst>
                                          <p:attrName>style.visibility</p:attrName>
                                        </p:attrNameLst>
                                      </p:cBhvr>
                                      <p:to>
                                        <p:strVal val="visible"/>
                                      </p:to>
                                    </p:set>
                                  </p:childTnLst>
                                </p:cTn>
                              </p:par>
                            </p:childTnLst>
                          </p:cTn>
                        </p:par>
                      </p:childTnLst>
                    </p:cTn>
                  </p:par>
                  <p:par>
                    <p:cTn id="74" fill="hold" nodeType="clickPar">
                      <p:stCondLst>
                        <p:cond delay="indefinite"/>
                      </p:stCondLst>
                      <p:childTnLst>
                        <p:par>
                          <p:cTn id="75" fill="hold" nodeType="withGroup">
                            <p:stCondLst>
                              <p:cond delay="0"/>
                            </p:stCondLst>
                            <p:childTnLst>
                              <p:par>
                                <p:cTn id="76" presetID="22" presetClass="entr" presetSubtype="4" fill="hold" nodeType="clickEffect">
                                  <p:stCondLst>
                                    <p:cond delay="0"/>
                                  </p:stCondLst>
                                  <p:childTnLst>
                                    <p:set>
                                      <p:cBhvr>
                                        <p:cTn id="77" dur="1" fill="hold">
                                          <p:stCondLst>
                                            <p:cond delay="0"/>
                                          </p:stCondLst>
                                        </p:cTn>
                                        <p:tgtEl>
                                          <p:spTgt spid="35"/>
                                        </p:tgtEl>
                                        <p:attrNameLst>
                                          <p:attrName>style.visibility</p:attrName>
                                        </p:attrNameLst>
                                      </p:cBhvr>
                                      <p:to>
                                        <p:strVal val="visible"/>
                                      </p:to>
                                    </p:set>
                                    <p:animEffect transition="in" filter="wipe(down)">
                                      <p:cBhvr>
                                        <p:cTn id="78" dur="500"/>
                                        <p:tgtEl>
                                          <p:spTgt spid="35"/>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32791"/>
                                        </p:tgtEl>
                                        <p:attrNameLst>
                                          <p:attrName>style.visibility</p:attrName>
                                        </p:attrNameLst>
                                      </p:cBhvr>
                                      <p:to>
                                        <p:strVal val="visible"/>
                                      </p:to>
                                    </p:set>
                                    <p:animEffect transition="in" filter="fade">
                                      <p:cBhvr>
                                        <p:cTn id="83" dur="500"/>
                                        <p:tgtEl>
                                          <p:spTgt spid="32791"/>
                                        </p:tgtEl>
                                      </p:cBhvr>
                                    </p:animEffect>
                                  </p:childTnLst>
                                </p:cTn>
                              </p:par>
                            </p:childTnLst>
                          </p:cTn>
                        </p:par>
                      </p:childTnLst>
                    </p:cTn>
                  </p:par>
                  <p:par>
                    <p:cTn id="84" fill="hold" nodeType="clickPar">
                      <p:stCondLst>
                        <p:cond delay="indefinite"/>
                      </p:stCondLst>
                      <p:childTnLst>
                        <p:par>
                          <p:cTn id="85" fill="hold" nodeType="withGroup">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89" grpId="0"/>
      <p:bldP spid="32790" grpId="0"/>
      <p:bldP spid="32791" grpId="0"/>
      <p:bldP spid="142355" grpId="0" animBg="1"/>
      <p:bldP spid="142356" grpId="0" animBg="1"/>
      <p:bldP spid="142357" grpId="0" animBg="1"/>
      <p:bldP spid="142358" grpId="0" animBg="1"/>
      <p:bldP spid="142359" grpId="0" animBg="1"/>
      <p:bldP spid="142360" grpId="0" animBg="1"/>
      <p:bldP spid="142361" grpId="0"/>
      <p:bldP spid="142362" grpId="0"/>
      <p:bldP spid="142363" grpId="0"/>
      <p:bldP spid="142364" grpId="0" animBg="1"/>
      <p:bldP spid="142365" grpId="0" animBg="1"/>
      <p:bldP spid="142366" grpId="0" animBg="1"/>
      <p:bldP spid="2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
          <p:cNvSpPr>
            <a:spLocks noChangeArrowheads="1"/>
          </p:cNvSpPr>
          <p:nvPr/>
        </p:nvSpPr>
        <p:spPr bwMode="auto">
          <a:xfrm>
            <a:off x="0" y="544662"/>
            <a:ext cx="9190336"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r>
              <a:rPr lang="en-US" altLang="zh-CN" sz="2400" dirty="0">
                <a:solidFill>
                  <a:srgbClr val="000000"/>
                </a:solidFill>
              </a:rPr>
              <a:t>1.</a:t>
            </a:r>
            <a:r>
              <a:rPr lang="zh-CN" altLang="en-US" sz="2400" dirty="0">
                <a:solidFill>
                  <a:srgbClr val="000000"/>
                </a:solidFill>
              </a:rPr>
              <a:t>读</a:t>
            </a:r>
            <a:r>
              <a:rPr lang="zh-CN" altLang="zh-CN" sz="2400" dirty="0">
                <a:solidFill>
                  <a:srgbClr val="000000"/>
                </a:solidFill>
              </a:rPr>
              <a:t>3</a:t>
            </a:r>
            <a:r>
              <a:rPr lang="zh-CN" altLang="en-US" sz="2400" dirty="0">
                <a:solidFill>
                  <a:srgbClr val="000000"/>
                </a:solidFill>
              </a:rPr>
              <a:t>月</a:t>
            </a:r>
            <a:r>
              <a:rPr lang="zh-CN" altLang="zh-CN" sz="2400" dirty="0">
                <a:solidFill>
                  <a:srgbClr val="000000"/>
                </a:solidFill>
              </a:rPr>
              <a:t>21</a:t>
            </a:r>
            <a:r>
              <a:rPr lang="zh-CN" altLang="en-US" sz="2400" dirty="0">
                <a:solidFill>
                  <a:srgbClr val="000000"/>
                </a:solidFill>
              </a:rPr>
              <a:t>日不同纬度地区正午影长示意图，这一天的节气是（</a:t>
            </a:r>
            <a:r>
              <a:rPr lang="en-US" altLang="zh-CN" sz="2400" dirty="0">
                <a:solidFill>
                  <a:srgbClr val="000000"/>
                </a:solidFill>
              </a:rPr>
              <a:t> </a:t>
            </a:r>
            <a:r>
              <a:rPr lang="zh-CN" altLang="en-US" sz="2400" dirty="0">
                <a:solidFill>
                  <a:srgbClr val="000000"/>
                </a:solidFill>
              </a:rPr>
              <a:t>）</a:t>
            </a:r>
            <a:br>
              <a:rPr lang="zh-CN" altLang="en-US" sz="2400" dirty="0">
                <a:solidFill>
                  <a:srgbClr val="000000"/>
                </a:solidFill>
              </a:rPr>
            </a:br>
            <a:endParaRPr lang="en-US" altLang="zh-CN" sz="2400" dirty="0">
              <a:solidFill>
                <a:srgbClr val="000000"/>
              </a:solidFill>
            </a:endParaRPr>
          </a:p>
          <a:p>
            <a:pPr eaLnBrk="0" fontAlgn="base" hangingPunct="0">
              <a:spcBef>
                <a:spcPct val="0"/>
              </a:spcBef>
              <a:spcAft>
                <a:spcPct val="0"/>
              </a:spcAft>
            </a:pPr>
            <a:r>
              <a:rPr lang="en-US" altLang="zh-CN" sz="2400" dirty="0">
                <a:solidFill>
                  <a:srgbClr val="000000"/>
                </a:solidFill>
              </a:rPr>
              <a:t> </a:t>
            </a:r>
            <a:r>
              <a:rPr lang="zh-CN" altLang="zh-CN" sz="2400" dirty="0">
                <a:solidFill>
                  <a:srgbClr val="000000"/>
                </a:solidFill>
              </a:rPr>
              <a:t>A. </a:t>
            </a:r>
            <a:r>
              <a:rPr lang="zh-CN" altLang="en-US" sz="2400" dirty="0">
                <a:solidFill>
                  <a:srgbClr val="000000"/>
                </a:solidFill>
              </a:rPr>
              <a:t>春分</a:t>
            </a:r>
            <a:br>
              <a:rPr lang="zh-CN" altLang="en-US" sz="2400" dirty="0">
                <a:solidFill>
                  <a:srgbClr val="000000"/>
                </a:solidFill>
              </a:rPr>
            </a:br>
            <a:r>
              <a:rPr lang="en-US" altLang="zh-CN" sz="2400" dirty="0">
                <a:solidFill>
                  <a:srgbClr val="000000"/>
                </a:solidFill>
              </a:rPr>
              <a:t> </a:t>
            </a:r>
            <a:r>
              <a:rPr lang="zh-CN" altLang="zh-CN" sz="2400" dirty="0">
                <a:solidFill>
                  <a:srgbClr val="000000"/>
                </a:solidFill>
              </a:rPr>
              <a:t>B. </a:t>
            </a:r>
            <a:r>
              <a:rPr lang="zh-CN" altLang="en-US" sz="2400" dirty="0">
                <a:solidFill>
                  <a:srgbClr val="000000"/>
                </a:solidFill>
              </a:rPr>
              <a:t>夏至</a:t>
            </a:r>
            <a:br>
              <a:rPr lang="zh-CN" altLang="en-US" sz="2400" dirty="0">
                <a:solidFill>
                  <a:srgbClr val="000000"/>
                </a:solidFill>
              </a:rPr>
            </a:br>
            <a:r>
              <a:rPr lang="en-US" altLang="zh-CN" sz="2400" dirty="0">
                <a:solidFill>
                  <a:srgbClr val="000000"/>
                </a:solidFill>
              </a:rPr>
              <a:t> </a:t>
            </a:r>
            <a:r>
              <a:rPr lang="zh-CN" altLang="zh-CN" sz="2400" dirty="0">
                <a:solidFill>
                  <a:srgbClr val="000000"/>
                </a:solidFill>
              </a:rPr>
              <a:t>C. </a:t>
            </a:r>
            <a:r>
              <a:rPr lang="zh-CN" altLang="en-US" sz="2400" dirty="0">
                <a:solidFill>
                  <a:srgbClr val="000000"/>
                </a:solidFill>
              </a:rPr>
              <a:t>秋分</a:t>
            </a:r>
            <a:br>
              <a:rPr lang="zh-CN" altLang="en-US" sz="2400" dirty="0">
                <a:solidFill>
                  <a:srgbClr val="000000"/>
                </a:solidFill>
              </a:rPr>
            </a:br>
            <a:r>
              <a:rPr lang="en-US" altLang="zh-CN" sz="2400" dirty="0">
                <a:solidFill>
                  <a:srgbClr val="000000"/>
                </a:solidFill>
              </a:rPr>
              <a:t> </a:t>
            </a:r>
            <a:r>
              <a:rPr lang="zh-CN" altLang="zh-CN" sz="2400" dirty="0">
                <a:solidFill>
                  <a:srgbClr val="000000"/>
                </a:solidFill>
              </a:rPr>
              <a:t>D. </a:t>
            </a:r>
            <a:r>
              <a:rPr lang="zh-CN" altLang="en-US" sz="2400" dirty="0">
                <a:solidFill>
                  <a:srgbClr val="000000"/>
                </a:solidFill>
              </a:rPr>
              <a:t>冬至 </a:t>
            </a:r>
          </a:p>
        </p:txBody>
      </p:sp>
      <p:pic>
        <p:nvPicPr>
          <p:cNvPr id="38915" name="Picture 2" descr="作业帮"/>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6000" y="1000448"/>
            <a:ext cx="5029200" cy="206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ChangeArrowheads="1"/>
          </p:cNvSpPr>
          <p:nvPr/>
        </p:nvSpPr>
        <p:spPr bwMode="auto">
          <a:xfrm>
            <a:off x="76200" y="3047990"/>
            <a:ext cx="891540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fontAlgn="base" hangingPunct="0">
              <a:spcBef>
                <a:spcPct val="0"/>
              </a:spcBef>
              <a:spcAft>
                <a:spcPct val="0"/>
              </a:spcAft>
            </a:pPr>
            <a:r>
              <a:rPr lang="en-US" altLang="zh-CN" sz="2400" dirty="0">
                <a:solidFill>
                  <a:srgbClr val="000000"/>
                </a:solidFill>
              </a:rPr>
              <a:t>2.</a:t>
            </a:r>
            <a:r>
              <a:rPr lang="zh-CN" altLang="en-US" sz="2400" dirty="0">
                <a:solidFill>
                  <a:srgbClr val="000000"/>
                </a:solidFill>
              </a:rPr>
              <a:t>玲玲家准备在张家界市城区买房，为方便爷爷奶奶出行，准备买一楼，但妈妈担心光线不好，玲玲建议元旦期间去看房，说如果这几天光照条件好，那全年都会比较好．根据所学知识，你觉得玲玲的理由是（　　）</a:t>
            </a:r>
            <a:br>
              <a:rPr lang="zh-CN" altLang="en-US" sz="2400" dirty="0">
                <a:solidFill>
                  <a:srgbClr val="000000"/>
                </a:solidFill>
              </a:rPr>
            </a:br>
            <a:r>
              <a:rPr lang="en-US" altLang="zh-CN" sz="2400" dirty="0">
                <a:solidFill>
                  <a:srgbClr val="000000"/>
                </a:solidFill>
              </a:rPr>
              <a:t> </a:t>
            </a:r>
            <a:r>
              <a:rPr lang="zh-CN" altLang="zh-CN" sz="2400" dirty="0">
                <a:solidFill>
                  <a:srgbClr val="000000"/>
                </a:solidFill>
              </a:rPr>
              <a:t>A. </a:t>
            </a:r>
            <a:r>
              <a:rPr lang="zh-CN" altLang="en-US" sz="2400" dirty="0">
                <a:solidFill>
                  <a:srgbClr val="000000"/>
                </a:solidFill>
              </a:rPr>
              <a:t>正值假期，看房的人多，可以讨价还价</a:t>
            </a:r>
            <a:br>
              <a:rPr lang="zh-CN" altLang="en-US" sz="2400" dirty="0">
                <a:solidFill>
                  <a:srgbClr val="000000"/>
                </a:solidFill>
              </a:rPr>
            </a:br>
            <a:r>
              <a:rPr lang="en-US" altLang="zh-CN" sz="2400" dirty="0">
                <a:solidFill>
                  <a:srgbClr val="000000"/>
                </a:solidFill>
              </a:rPr>
              <a:t> </a:t>
            </a:r>
            <a:r>
              <a:rPr lang="zh-CN" altLang="zh-CN" sz="2400" dirty="0">
                <a:solidFill>
                  <a:srgbClr val="000000"/>
                </a:solidFill>
              </a:rPr>
              <a:t>B. </a:t>
            </a:r>
            <a:r>
              <a:rPr lang="zh-CN" altLang="en-US" sz="2400" dirty="0">
                <a:solidFill>
                  <a:srgbClr val="000000"/>
                </a:solidFill>
              </a:rPr>
              <a:t>这几天昼长夜短，看房时间充足</a:t>
            </a:r>
            <a:br>
              <a:rPr lang="zh-CN" altLang="en-US" sz="2400" dirty="0">
                <a:solidFill>
                  <a:srgbClr val="000000"/>
                </a:solidFill>
              </a:rPr>
            </a:br>
            <a:r>
              <a:rPr lang="en-US" altLang="zh-CN" sz="2400" dirty="0">
                <a:solidFill>
                  <a:srgbClr val="000000"/>
                </a:solidFill>
              </a:rPr>
              <a:t> </a:t>
            </a:r>
            <a:r>
              <a:rPr lang="zh-CN" altLang="zh-CN" sz="2400" dirty="0">
                <a:solidFill>
                  <a:srgbClr val="000000"/>
                </a:solidFill>
              </a:rPr>
              <a:t>C. </a:t>
            </a:r>
            <a:r>
              <a:rPr lang="zh-CN" altLang="en-US" sz="2400" dirty="0">
                <a:solidFill>
                  <a:srgbClr val="000000"/>
                </a:solidFill>
              </a:rPr>
              <a:t>这几天正处于张家界地区正午太阳高度角最小值附近，楼房的影子最长</a:t>
            </a:r>
            <a:br>
              <a:rPr lang="zh-CN" altLang="en-US" sz="2400" dirty="0">
                <a:solidFill>
                  <a:srgbClr val="000000"/>
                </a:solidFill>
              </a:rPr>
            </a:br>
            <a:r>
              <a:rPr lang="en-US" altLang="zh-CN" sz="2400" dirty="0">
                <a:solidFill>
                  <a:srgbClr val="000000"/>
                </a:solidFill>
              </a:rPr>
              <a:t> </a:t>
            </a:r>
            <a:r>
              <a:rPr lang="zh-CN" altLang="zh-CN" sz="2400" dirty="0">
                <a:solidFill>
                  <a:srgbClr val="000000"/>
                </a:solidFill>
              </a:rPr>
              <a:t>D. </a:t>
            </a:r>
            <a:r>
              <a:rPr lang="zh-CN" altLang="en-US" sz="2400" dirty="0">
                <a:solidFill>
                  <a:srgbClr val="000000"/>
                </a:solidFill>
              </a:rPr>
              <a:t>这几天天气凉爽，阳光明媚，出行方便 </a:t>
            </a:r>
          </a:p>
        </p:txBody>
      </p:sp>
      <p:sp>
        <p:nvSpPr>
          <p:cNvPr id="5" name="TextBox 4"/>
          <p:cNvSpPr txBox="1"/>
          <p:nvPr/>
        </p:nvSpPr>
        <p:spPr>
          <a:xfrm>
            <a:off x="2209802" y="860445"/>
            <a:ext cx="468398" cy="769441"/>
          </a:xfrm>
          <a:prstGeom prst="rect">
            <a:avLst/>
          </a:prstGeom>
          <a:noFill/>
        </p:spPr>
        <p:txBody>
          <a:bodyPr wrap="none">
            <a:spAutoFit/>
          </a:bodyPr>
          <a:lstStyle/>
          <a:p>
            <a:pPr fontAlgn="base">
              <a:spcBef>
                <a:spcPct val="0"/>
              </a:spcBef>
              <a:spcAft>
                <a:spcPct val="0"/>
              </a:spcAft>
              <a:defRPr/>
            </a:pPr>
            <a:r>
              <a:rPr lang="en-US" altLang="zh-CN" sz="4400" b="1" dirty="0">
                <a:solidFill>
                  <a:srgbClr val="FF0000"/>
                </a:solidFill>
                <a:latin typeface="宋体"/>
              </a:rPr>
              <a:t>A</a:t>
            </a:r>
            <a:endParaRPr lang="zh-CN" altLang="en-US" sz="4400" b="1" dirty="0">
              <a:solidFill>
                <a:srgbClr val="FF0000"/>
              </a:solidFill>
              <a:latin typeface="宋体"/>
            </a:endParaRPr>
          </a:p>
        </p:txBody>
      </p:sp>
      <p:sp>
        <p:nvSpPr>
          <p:cNvPr id="6" name="TextBox 5"/>
          <p:cNvSpPr txBox="1"/>
          <p:nvPr/>
        </p:nvSpPr>
        <p:spPr>
          <a:xfrm>
            <a:off x="6781802" y="4371994"/>
            <a:ext cx="468398" cy="769441"/>
          </a:xfrm>
          <a:prstGeom prst="rect">
            <a:avLst/>
          </a:prstGeom>
          <a:noFill/>
        </p:spPr>
        <p:txBody>
          <a:bodyPr wrap="none">
            <a:spAutoFit/>
          </a:bodyPr>
          <a:lstStyle/>
          <a:p>
            <a:pPr fontAlgn="base">
              <a:spcBef>
                <a:spcPct val="0"/>
              </a:spcBef>
              <a:spcAft>
                <a:spcPct val="0"/>
              </a:spcAft>
              <a:defRPr/>
            </a:pPr>
            <a:r>
              <a:rPr lang="en-US" altLang="zh-CN" sz="4400" b="1" dirty="0">
                <a:solidFill>
                  <a:srgbClr val="FF0000"/>
                </a:solidFill>
                <a:latin typeface="宋体"/>
              </a:rPr>
              <a:t>C</a:t>
            </a:r>
            <a:endParaRPr lang="zh-CN" altLang="en-US" sz="4400" b="1" dirty="0">
              <a:solidFill>
                <a:srgbClr val="FF0000"/>
              </a:solidFill>
              <a:latin typeface="宋体"/>
            </a:endParaRPr>
          </a:p>
        </p:txBody>
      </p:sp>
      <p:sp>
        <p:nvSpPr>
          <p:cNvPr id="3" name="TextBox 2"/>
          <p:cNvSpPr txBox="1"/>
          <p:nvPr/>
        </p:nvSpPr>
        <p:spPr>
          <a:xfrm>
            <a:off x="2195737" y="44624"/>
            <a:ext cx="4873450" cy="523220"/>
          </a:xfrm>
          <a:prstGeom prst="rect">
            <a:avLst/>
          </a:prstGeom>
          <a:noFill/>
        </p:spPr>
        <p:txBody>
          <a:bodyPr wrap="none" rtlCol="0">
            <a:spAutoFit/>
          </a:bodyPr>
          <a:lstStyle/>
          <a:p>
            <a:r>
              <a:rPr lang="zh-CN" altLang="en-US" sz="2800" b="1" dirty="0">
                <a:solidFill>
                  <a:srgbClr val="000000"/>
                </a:solidFill>
              </a:rPr>
              <a:t>正午太阳高度角与影长的习题</a:t>
            </a:r>
          </a:p>
        </p:txBody>
      </p:sp>
    </p:spTree>
    <p:extLst>
      <p:ext uri="{BB962C8B-B14F-4D97-AF65-F5344CB8AC3E}">
        <p14:creationId xmlns:p14="http://schemas.microsoft.com/office/powerpoint/2010/main" val="18274557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Group 39"/>
          <p:cNvGraphicFramePr>
            <a:graphicFrameLocks/>
          </p:cNvGraphicFramePr>
          <p:nvPr>
            <p:extLst>
              <p:ext uri="{D42A27DB-BD31-4B8C-83A1-F6EECF244321}">
                <p14:modId xmlns:p14="http://schemas.microsoft.com/office/powerpoint/2010/main" val="3717955086"/>
              </p:ext>
            </p:extLst>
          </p:nvPr>
        </p:nvGraphicFramePr>
        <p:xfrm>
          <a:off x="304800" y="3933056"/>
          <a:ext cx="8382000" cy="2743200"/>
        </p:xfrm>
        <a:graphic>
          <a:graphicData uri="http://schemas.openxmlformats.org/drawingml/2006/table">
            <a:tbl>
              <a:tblPr/>
              <a:tblGrid>
                <a:gridCol w="12954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1692275">
                  <a:extLst>
                    <a:ext uri="{9D8B030D-6E8A-4147-A177-3AD203B41FA5}">
                      <a16:colId xmlns:a16="http://schemas.microsoft.com/office/drawing/2014/main" val="20002"/>
                    </a:ext>
                  </a:extLst>
                </a:gridCol>
                <a:gridCol w="1889125">
                  <a:extLst>
                    <a:ext uri="{9D8B030D-6E8A-4147-A177-3AD203B41FA5}">
                      <a16:colId xmlns:a16="http://schemas.microsoft.com/office/drawing/2014/main" val="20003"/>
                    </a:ext>
                  </a:extLst>
                </a:gridCol>
                <a:gridCol w="1828800">
                  <a:extLst>
                    <a:ext uri="{9D8B030D-6E8A-4147-A177-3AD203B41FA5}">
                      <a16:colId xmlns:a16="http://schemas.microsoft.com/office/drawing/2014/main" val="20004"/>
                    </a:ext>
                  </a:extLst>
                </a:gridCol>
              </a:tblGrid>
              <a:tr h="1066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dirty="0">
                        <a:ln>
                          <a:noFill/>
                        </a:ln>
                        <a:solidFill>
                          <a:schemeClr val="tx1"/>
                        </a:solidFill>
                        <a:effectLst/>
                        <a:latin typeface="Verdana"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dirty="0">
                          <a:ln>
                            <a:noFill/>
                          </a:ln>
                          <a:solidFill>
                            <a:srgbClr val="FF0000"/>
                          </a:solidFill>
                          <a:effectLst/>
                          <a:latin typeface="Verdana" pitchFamily="34" charset="0"/>
                          <a:ea typeface="宋体" pitchFamily="2" charset="-122"/>
                        </a:rPr>
                        <a:t>3</a:t>
                      </a:r>
                      <a:r>
                        <a:rPr kumimoji="0" lang="zh-CN" altLang="en-US" sz="2800" b="1" i="0" u="none" strike="noStrike" cap="none" normalizeH="0" baseline="0" dirty="0">
                          <a:ln>
                            <a:noFill/>
                          </a:ln>
                          <a:solidFill>
                            <a:srgbClr val="FF0000"/>
                          </a:solidFill>
                          <a:effectLst/>
                          <a:latin typeface="Verdana" pitchFamily="34" charset="0"/>
                          <a:ea typeface="宋体" pitchFamily="2" charset="-122"/>
                        </a:rPr>
                        <a:t>、</a:t>
                      </a:r>
                      <a:r>
                        <a:rPr kumimoji="0" lang="en-US" altLang="zh-CN" sz="2800" b="1" i="0" u="none" strike="noStrike" cap="none" normalizeH="0" baseline="0" dirty="0">
                          <a:ln>
                            <a:noFill/>
                          </a:ln>
                          <a:solidFill>
                            <a:srgbClr val="FF0000"/>
                          </a:solidFill>
                          <a:effectLst/>
                          <a:latin typeface="Verdana" pitchFamily="34" charset="0"/>
                          <a:ea typeface="宋体" pitchFamily="2" charset="-122"/>
                        </a:rPr>
                        <a:t>4</a:t>
                      </a:r>
                      <a:r>
                        <a:rPr kumimoji="0" lang="zh-CN" altLang="en-US" sz="2800" b="1" i="0" u="none" strike="noStrike" cap="none" normalizeH="0" baseline="0" dirty="0">
                          <a:ln>
                            <a:noFill/>
                          </a:ln>
                          <a:solidFill>
                            <a:srgbClr val="FF0000"/>
                          </a:solidFill>
                          <a:effectLst/>
                          <a:latin typeface="Verdana" pitchFamily="34" charset="0"/>
                          <a:ea typeface="宋体" pitchFamily="2" charset="-122"/>
                        </a:rPr>
                        <a:t>、</a:t>
                      </a:r>
                      <a:r>
                        <a:rPr kumimoji="0" lang="en-US" altLang="zh-CN" sz="2800" b="1" i="0" u="none" strike="noStrike" cap="none" normalizeH="0" baseline="0" dirty="0">
                          <a:ln>
                            <a:noFill/>
                          </a:ln>
                          <a:solidFill>
                            <a:srgbClr val="FF0000"/>
                          </a:solidFill>
                          <a:effectLst/>
                          <a:latin typeface="Verdana" pitchFamily="34" charset="0"/>
                          <a:ea typeface="宋体" pitchFamily="2" charset="-122"/>
                        </a:rPr>
                        <a:t>5</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dirty="0">
                          <a:ln>
                            <a:noFill/>
                          </a:ln>
                          <a:solidFill>
                            <a:srgbClr val="FF0000"/>
                          </a:solidFill>
                          <a:effectLst/>
                          <a:latin typeface="Verdana" pitchFamily="34" charset="0"/>
                          <a:ea typeface="宋体" pitchFamily="2" charset="-122"/>
                        </a:rPr>
                        <a:t>月</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dirty="0">
                          <a:ln>
                            <a:noFill/>
                          </a:ln>
                          <a:solidFill>
                            <a:srgbClr val="FF0000"/>
                          </a:solidFill>
                          <a:effectLst/>
                          <a:latin typeface="Verdana" pitchFamily="34" charset="0"/>
                          <a:ea typeface="宋体" pitchFamily="2" charset="-122"/>
                        </a:rPr>
                        <a:t>6</a:t>
                      </a:r>
                      <a:r>
                        <a:rPr kumimoji="0" lang="zh-CN" altLang="en-US" sz="2800" b="1" i="0" u="none" strike="noStrike" cap="none" normalizeH="0" baseline="0" dirty="0">
                          <a:ln>
                            <a:noFill/>
                          </a:ln>
                          <a:solidFill>
                            <a:srgbClr val="FF0000"/>
                          </a:solidFill>
                          <a:effectLst/>
                          <a:latin typeface="Verdana" pitchFamily="34" charset="0"/>
                          <a:ea typeface="宋体" pitchFamily="2" charset="-122"/>
                        </a:rPr>
                        <a:t>、</a:t>
                      </a:r>
                      <a:r>
                        <a:rPr kumimoji="0" lang="en-US" altLang="zh-CN" sz="2800" b="1" i="0" u="none" strike="noStrike" cap="none" normalizeH="0" baseline="0" dirty="0">
                          <a:ln>
                            <a:noFill/>
                          </a:ln>
                          <a:solidFill>
                            <a:srgbClr val="FF0000"/>
                          </a:solidFill>
                          <a:effectLst/>
                          <a:latin typeface="Verdana" pitchFamily="34" charset="0"/>
                          <a:ea typeface="宋体" pitchFamily="2" charset="-122"/>
                        </a:rPr>
                        <a:t>7</a:t>
                      </a:r>
                      <a:r>
                        <a:rPr kumimoji="0" lang="zh-CN" altLang="en-US" sz="2800" b="1" i="0" u="none" strike="noStrike" cap="none" normalizeH="0" baseline="0" dirty="0">
                          <a:ln>
                            <a:noFill/>
                          </a:ln>
                          <a:solidFill>
                            <a:srgbClr val="FF0000"/>
                          </a:solidFill>
                          <a:effectLst/>
                          <a:latin typeface="Verdana" pitchFamily="34" charset="0"/>
                          <a:ea typeface="宋体" pitchFamily="2" charset="-122"/>
                        </a:rPr>
                        <a:t>、</a:t>
                      </a:r>
                      <a:r>
                        <a:rPr kumimoji="0" lang="en-US" altLang="zh-CN" sz="2800" b="1" i="0" u="none" strike="noStrike" cap="none" normalizeH="0" baseline="0" dirty="0">
                          <a:ln>
                            <a:noFill/>
                          </a:ln>
                          <a:solidFill>
                            <a:srgbClr val="FF0000"/>
                          </a:solidFill>
                          <a:effectLst/>
                          <a:latin typeface="Verdana" pitchFamily="34" charset="0"/>
                          <a:ea typeface="宋体" pitchFamily="2" charset="-122"/>
                        </a:rPr>
                        <a:t>8</a:t>
                      </a:r>
                      <a:r>
                        <a:rPr kumimoji="0" lang="zh-CN" altLang="en-US" sz="2800" b="1" i="0" u="none" strike="noStrike" cap="none" normalizeH="0" baseline="0" dirty="0">
                          <a:ln>
                            <a:noFill/>
                          </a:ln>
                          <a:solidFill>
                            <a:srgbClr val="FF0000"/>
                          </a:solidFill>
                          <a:effectLst/>
                          <a:latin typeface="Verdana" pitchFamily="34" charset="0"/>
                          <a:ea typeface="宋体" pitchFamily="2" charset="-122"/>
                        </a:rPr>
                        <a:t>月</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a:ln>
                            <a:noFill/>
                          </a:ln>
                          <a:solidFill>
                            <a:srgbClr val="FF0000"/>
                          </a:solidFill>
                          <a:effectLst/>
                          <a:latin typeface="Verdana" pitchFamily="34" charset="0"/>
                          <a:ea typeface="宋体" pitchFamily="2" charset="-122"/>
                        </a:rPr>
                        <a:t>9</a:t>
                      </a:r>
                      <a:r>
                        <a:rPr kumimoji="0" lang="zh-CN" altLang="en-US" sz="2800" b="1" i="0" u="none" strike="noStrike" cap="none" normalizeH="0" baseline="0">
                          <a:ln>
                            <a:noFill/>
                          </a:ln>
                          <a:solidFill>
                            <a:srgbClr val="FF0000"/>
                          </a:solidFill>
                          <a:effectLst/>
                          <a:latin typeface="Verdana" pitchFamily="34" charset="0"/>
                          <a:ea typeface="宋体" pitchFamily="2" charset="-122"/>
                        </a:rPr>
                        <a:t>、</a:t>
                      </a:r>
                      <a:r>
                        <a:rPr kumimoji="0" lang="en-US" altLang="zh-CN" sz="2800" b="1" i="0" u="none" strike="noStrike" cap="none" normalizeH="0" baseline="0">
                          <a:ln>
                            <a:noFill/>
                          </a:ln>
                          <a:solidFill>
                            <a:srgbClr val="FF0000"/>
                          </a:solidFill>
                          <a:effectLst/>
                          <a:latin typeface="Verdana" pitchFamily="34" charset="0"/>
                          <a:ea typeface="宋体" pitchFamily="2" charset="-122"/>
                        </a:rPr>
                        <a:t>10</a:t>
                      </a:r>
                      <a:r>
                        <a:rPr kumimoji="0" lang="zh-CN" altLang="en-US" sz="2800" b="1" i="0" u="none" strike="noStrike" cap="none" normalizeH="0" baseline="0">
                          <a:ln>
                            <a:noFill/>
                          </a:ln>
                          <a:solidFill>
                            <a:srgbClr val="FF0000"/>
                          </a:solidFill>
                          <a:effectLst/>
                          <a:latin typeface="Verdana" pitchFamily="34" charset="0"/>
                          <a:ea typeface="宋体" pitchFamily="2" charset="-122"/>
                        </a:rPr>
                        <a:t>、</a:t>
                      </a:r>
                      <a:r>
                        <a:rPr kumimoji="0" lang="en-US" altLang="zh-CN" sz="2800" b="1" i="0" u="none" strike="noStrike" cap="none" normalizeH="0" baseline="0">
                          <a:ln>
                            <a:noFill/>
                          </a:ln>
                          <a:solidFill>
                            <a:srgbClr val="FF0000"/>
                          </a:solidFill>
                          <a:effectLst/>
                          <a:latin typeface="Verdana" pitchFamily="34" charset="0"/>
                          <a:ea typeface="宋体" pitchFamily="2" charset="-122"/>
                        </a:rPr>
                        <a:t>11</a:t>
                      </a:r>
                      <a:r>
                        <a:rPr kumimoji="0" lang="zh-CN" altLang="en-US" sz="2800" b="1" i="0" u="none" strike="noStrike" cap="none" normalizeH="0" baseline="0">
                          <a:ln>
                            <a:noFill/>
                          </a:ln>
                          <a:solidFill>
                            <a:srgbClr val="FF0000"/>
                          </a:solidFill>
                          <a:effectLst/>
                          <a:latin typeface="Verdana" pitchFamily="34" charset="0"/>
                          <a:ea typeface="宋体" pitchFamily="2" charset="-122"/>
                        </a:rPr>
                        <a:t>月</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a:ln>
                            <a:noFill/>
                          </a:ln>
                          <a:solidFill>
                            <a:srgbClr val="FF0000"/>
                          </a:solidFill>
                          <a:effectLst/>
                          <a:latin typeface="Verdana" pitchFamily="34" charset="0"/>
                          <a:ea typeface="宋体" pitchFamily="2" charset="-122"/>
                        </a:rPr>
                        <a:t>12</a:t>
                      </a:r>
                      <a:r>
                        <a:rPr kumimoji="0" lang="zh-CN" altLang="en-US" sz="2800" b="1" i="0" u="none" strike="noStrike" cap="none" normalizeH="0" baseline="0">
                          <a:ln>
                            <a:noFill/>
                          </a:ln>
                          <a:solidFill>
                            <a:srgbClr val="FF0000"/>
                          </a:solidFill>
                          <a:effectLst/>
                          <a:latin typeface="Verdana" pitchFamily="34" charset="0"/>
                          <a:ea typeface="宋体" pitchFamily="2" charset="-122"/>
                        </a:rPr>
                        <a:t>、</a:t>
                      </a:r>
                      <a:r>
                        <a:rPr kumimoji="0" lang="en-US" altLang="zh-CN" sz="2800" b="1" i="0" u="none" strike="noStrike" cap="none" normalizeH="0" baseline="0">
                          <a:ln>
                            <a:noFill/>
                          </a:ln>
                          <a:solidFill>
                            <a:srgbClr val="FF0000"/>
                          </a:solidFill>
                          <a:effectLst/>
                          <a:latin typeface="Verdana" pitchFamily="34" charset="0"/>
                          <a:ea typeface="宋体" pitchFamily="2" charset="-122"/>
                        </a:rPr>
                        <a:t>1</a:t>
                      </a:r>
                      <a:r>
                        <a:rPr kumimoji="0" lang="zh-CN" altLang="en-US" sz="2800" b="1" i="0" u="none" strike="noStrike" cap="none" normalizeH="0" baseline="0">
                          <a:ln>
                            <a:noFill/>
                          </a:ln>
                          <a:solidFill>
                            <a:srgbClr val="FF0000"/>
                          </a:solidFill>
                          <a:effectLst/>
                          <a:latin typeface="Verdana" pitchFamily="34" charset="0"/>
                          <a:ea typeface="宋体" pitchFamily="2" charset="-122"/>
                        </a:rPr>
                        <a:t>、</a:t>
                      </a:r>
                      <a:r>
                        <a:rPr kumimoji="0" lang="en-US" altLang="zh-CN" sz="2800" b="1" i="0" u="none" strike="noStrike" cap="none" normalizeH="0" baseline="0">
                          <a:ln>
                            <a:noFill/>
                          </a:ln>
                          <a:solidFill>
                            <a:srgbClr val="FF0000"/>
                          </a:solidFill>
                          <a:effectLst/>
                          <a:latin typeface="Verdana" pitchFamily="34" charset="0"/>
                          <a:ea typeface="宋体" pitchFamily="2" charset="-122"/>
                        </a:rPr>
                        <a:t>2</a:t>
                      </a:r>
                      <a:r>
                        <a:rPr kumimoji="0" lang="zh-CN" altLang="en-US" sz="2800" b="1" i="0" u="none" strike="noStrike" cap="none" normalizeH="0" baseline="0">
                          <a:ln>
                            <a:noFill/>
                          </a:ln>
                          <a:solidFill>
                            <a:srgbClr val="FF0000"/>
                          </a:solidFill>
                          <a:effectLst/>
                          <a:latin typeface="Verdana" pitchFamily="34" charset="0"/>
                          <a:ea typeface="宋体" pitchFamily="2" charset="-122"/>
                        </a:rPr>
                        <a:t>月</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3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a:ln>
                            <a:noFill/>
                          </a:ln>
                          <a:solidFill>
                            <a:srgbClr val="0000CC"/>
                          </a:solidFill>
                          <a:effectLst/>
                          <a:latin typeface="Verdana" pitchFamily="34" charset="0"/>
                          <a:ea typeface="宋体" pitchFamily="2" charset="-122"/>
                        </a:rPr>
                        <a:t>北半球</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dirty="0">
                          <a:ln>
                            <a:noFill/>
                          </a:ln>
                          <a:solidFill>
                            <a:srgbClr val="0000CC"/>
                          </a:solidFill>
                          <a:effectLst/>
                          <a:latin typeface="Verdana" pitchFamily="34" charset="0"/>
                          <a:ea typeface="宋体" pitchFamily="2" charset="-122"/>
                        </a:rPr>
                        <a:t>春季</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a:ln>
                            <a:noFill/>
                          </a:ln>
                          <a:solidFill>
                            <a:srgbClr val="0000CC"/>
                          </a:solidFill>
                          <a:effectLst/>
                          <a:latin typeface="Verdana" pitchFamily="34" charset="0"/>
                          <a:ea typeface="宋体" pitchFamily="2" charset="-122"/>
                        </a:rPr>
                        <a:t>夏季</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dirty="0">
                          <a:ln>
                            <a:noFill/>
                          </a:ln>
                          <a:solidFill>
                            <a:srgbClr val="0000CC"/>
                          </a:solidFill>
                          <a:effectLst/>
                          <a:latin typeface="Verdana" pitchFamily="34" charset="0"/>
                          <a:ea typeface="宋体" pitchFamily="2" charset="-122"/>
                        </a:rPr>
                        <a:t>秋季</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a:ln>
                            <a:noFill/>
                          </a:ln>
                          <a:solidFill>
                            <a:srgbClr val="0000CC"/>
                          </a:solidFill>
                          <a:effectLst/>
                          <a:latin typeface="Verdana" pitchFamily="34" charset="0"/>
                          <a:ea typeface="宋体" pitchFamily="2" charset="-122"/>
                        </a:rPr>
                        <a:t>冬季</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3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a:ln>
                            <a:noFill/>
                          </a:ln>
                          <a:solidFill>
                            <a:schemeClr val="tx1"/>
                          </a:solidFill>
                          <a:effectLst/>
                          <a:latin typeface="Verdana" pitchFamily="34" charset="0"/>
                          <a:ea typeface="宋体" pitchFamily="2" charset="-122"/>
                        </a:rPr>
                        <a:t>南半球</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a:ln>
                            <a:noFill/>
                          </a:ln>
                          <a:solidFill>
                            <a:schemeClr val="tx1"/>
                          </a:solidFill>
                          <a:effectLst/>
                          <a:latin typeface="Verdana" pitchFamily="34" charset="0"/>
                          <a:ea typeface="宋体" pitchFamily="2" charset="-122"/>
                        </a:rPr>
                        <a:t>秋季</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a:ln>
                            <a:noFill/>
                          </a:ln>
                          <a:solidFill>
                            <a:schemeClr val="tx1"/>
                          </a:solidFill>
                          <a:effectLst/>
                          <a:latin typeface="Verdana" pitchFamily="34" charset="0"/>
                          <a:ea typeface="宋体" pitchFamily="2" charset="-122"/>
                        </a:rPr>
                        <a:t>冬季</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dirty="0">
                          <a:ln>
                            <a:noFill/>
                          </a:ln>
                          <a:solidFill>
                            <a:schemeClr val="tx1"/>
                          </a:solidFill>
                          <a:effectLst/>
                          <a:latin typeface="Verdana" pitchFamily="34" charset="0"/>
                          <a:ea typeface="宋体" pitchFamily="2" charset="-122"/>
                        </a:rPr>
                        <a:t>春季</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dirty="0">
                          <a:ln>
                            <a:noFill/>
                          </a:ln>
                          <a:solidFill>
                            <a:schemeClr val="tx1"/>
                          </a:solidFill>
                          <a:effectLst/>
                          <a:latin typeface="Verdana" pitchFamily="34" charset="0"/>
                          <a:ea typeface="宋体" pitchFamily="2" charset="-122"/>
                        </a:rPr>
                        <a:t>夏季</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graphicFrame>
        <p:nvGraphicFramePr>
          <p:cNvPr id="139316" name="Group 52"/>
          <p:cNvGraphicFramePr>
            <a:graphicFrameLocks noGrp="1"/>
          </p:cNvGraphicFramePr>
          <p:nvPr/>
        </p:nvGraphicFramePr>
        <p:xfrm>
          <a:off x="381000" y="381020"/>
          <a:ext cx="8305800" cy="2895601"/>
        </p:xfrm>
        <a:graphic>
          <a:graphicData uri="http://schemas.openxmlformats.org/drawingml/2006/table">
            <a:tbl>
              <a:tblPr/>
              <a:tblGrid>
                <a:gridCol w="1676400">
                  <a:extLst>
                    <a:ext uri="{9D8B030D-6E8A-4147-A177-3AD203B41FA5}">
                      <a16:colId xmlns:a16="http://schemas.microsoft.com/office/drawing/2014/main" val="20000"/>
                    </a:ext>
                  </a:extLst>
                </a:gridCol>
                <a:gridCol w="1295400">
                  <a:extLst>
                    <a:ext uri="{9D8B030D-6E8A-4147-A177-3AD203B41FA5}">
                      <a16:colId xmlns:a16="http://schemas.microsoft.com/office/drawing/2014/main" val="20001"/>
                    </a:ext>
                  </a:extLst>
                </a:gridCol>
                <a:gridCol w="2228850">
                  <a:extLst>
                    <a:ext uri="{9D8B030D-6E8A-4147-A177-3AD203B41FA5}">
                      <a16:colId xmlns:a16="http://schemas.microsoft.com/office/drawing/2014/main" val="20002"/>
                    </a:ext>
                  </a:extLst>
                </a:gridCol>
                <a:gridCol w="3105150">
                  <a:extLst>
                    <a:ext uri="{9D8B030D-6E8A-4147-A177-3AD203B41FA5}">
                      <a16:colId xmlns:a16="http://schemas.microsoft.com/office/drawing/2014/main" val="20003"/>
                    </a:ext>
                  </a:extLst>
                </a:gridCol>
              </a:tblGrid>
              <a:tr h="60960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dirty="0">
                          <a:ln>
                            <a:noFill/>
                          </a:ln>
                          <a:solidFill>
                            <a:schemeClr val="tx1"/>
                          </a:solidFill>
                          <a:effectLst>
                            <a:outerShdw blurRad="38100" dist="38100" dir="2700000" algn="tl">
                              <a:srgbClr val="C0C0C0"/>
                            </a:outerShdw>
                          </a:effectLst>
                          <a:latin typeface="Verdana" pitchFamily="34" charset="0"/>
                          <a:ea typeface="宋体" pitchFamily="2" charset="-122"/>
                        </a:rPr>
                        <a:t>日期</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a:ln>
                            <a:noFill/>
                          </a:ln>
                          <a:solidFill>
                            <a:schemeClr val="tx1"/>
                          </a:solidFill>
                          <a:effectLst>
                            <a:outerShdw blurRad="38100" dist="38100" dir="2700000" algn="tl">
                              <a:srgbClr val="C0C0C0"/>
                            </a:outerShdw>
                          </a:effectLst>
                          <a:latin typeface="Verdana" pitchFamily="34" charset="0"/>
                          <a:ea typeface="宋体" pitchFamily="2" charset="-122"/>
                        </a:rPr>
                        <a:t>节气</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a:ln>
                            <a:noFill/>
                          </a:ln>
                          <a:solidFill>
                            <a:schemeClr val="tx1"/>
                          </a:solidFill>
                          <a:effectLst>
                            <a:outerShdw blurRad="38100" dist="38100" dir="2700000" algn="tl">
                              <a:srgbClr val="C0C0C0"/>
                            </a:outerShdw>
                          </a:effectLst>
                          <a:latin typeface="Verdana" pitchFamily="34" charset="0"/>
                          <a:ea typeface="宋体" pitchFamily="2" charset="-122"/>
                        </a:rPr>
                        <a:t>季节</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a:ln>
                            <a:noFill/>
                          </a:ln>
                          <a:solidFill>
                            <a:schemeClr val="tx1"/>
                          </a:solidFill>
                          <a:effectLst>
                            <a:outerShdw blurRad="38100" dist="38100" dir="2700000" algn="tl">
                              <a:srgbClr val="C0C0C0"/>
                            </a:outerShdw>
                          </a:effectLst>
                          <a:latin typeface="Verdana" pitchFamily="34" charset="0"/>
                          <a:ea typeface="宋体" pitchFamily="2" charset="-122"/>
                        </a:rPr>
                        <a:t>包括月份</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09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a:ln>
                            <a:noFill/>
                          </a:ln>
                          <a:solidFill>
                            <a:schemeClr val="tx1"/>
                          </a:solidFill>
                          <a:effectLst>
                            <a:outerShdw blurRad="38100" dist="38100" dir="2700000" algn="tl">
                              <a:srgbClr val="C0C0C0"/>
                            </a:outerShdw>
                          </a:effectLst>
                          <a:latin typeface="Verdana" pitchFamily="34" charset="0"/>
                          <a:ea typeface="宋体" pitchFamily="2" charset="-122"/>
                        </a:rPr>
                        <a:t>3.21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dirty="0">
                          <a:ln>
                            <a:noFill/>
                          </a:ln>
                          <a:solidFill>
                            <a:schemeClr val="tx1"/>
                          </a:solidFill>
                          <a:effectLst>
                            <a:outerShdw blurRad="38100" dist="38100" dir="2700000" algn="tl">
                              <a:srgbClr val="C0C0C0"/>
                            </a:outerShdw>
                          </a:effectLst>
                          <a:latin typeface="Verdana" pitchFamily="34" charset="0"/>
                          <a:ea typeface="宋体" pitchFamily="2" charset="-122"/>
                        </a:rPr>
                        <a:t>春分</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a:ln>
                            <a:noFill/>
                          </a:ln>
                          <a:solidFill>
                            <a:schemeClr val="tx1"/>
                          </a:solidFill>
                          <a:effectLst>
                            <a:outerShdw blurRad="38100" dist="38100" dir="2700000" algn="tl">
                              <a:srgbClr val="C0C0C0"/>
                            </a:outerShdw>
                          </a:effectLst>
                          <a:latin typeface="Verdana" pitchFamily="34" charset="0"/>
                          <a:ea typeface="宋体" pitchFamily="2" charset="-122"/>
                        </a:rPr>
                        <a:t>春季</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a:ln>
                          <a:noFill/>
                        </a:ln>
                        <a:solidFill>
                          <a:schemeClr val="tx1"/>
                        </a:solidFill>
                        <a:effectLst>
                          <a:outerShdw blurRad="38100" dist="38100" dir="2700000" algn="tl">
                            <a:srgbClr val="C0C0C0"/>
                          </a:outerShdw>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33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a:ln>
                            <a:noFill/>
                          </a:ln>
                          <a:solidFill>
                            <a:schemeClr val="tx1"/>
                          </a:solidFill>
                          <a:effectLst>
                            <a:outerShdw blurRad="38100" dist="38100" dir="2700000" algn="tl">
                              <a:srgbClr val="C0C0C0"/>
                            </a:outerShdw>
                          </a:effectLst>
                          <a:latin typeface="Verdana" pitchFamily="34" charset="0"/>
                          <a:ea typeface="宋体" pitchFamily="2" charset="-122"/>
                        </a:rPr>
                        <a:t>6.22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a:ln>
                            <a:noFill/>
                          </a:ln>
                          <a:solidFill>
                            <a:schemeClr val="tx1"/>
                          </a:solidFill>
                          <a:effectLst>
                            <a:outerShdw blurRad="38100" dist="38100" dir="2700000" algn="tl">
                              <a:srgbClr val="C0C0C0"/>
                            </a:outerShdw>
                          </a:effectLst>
                          <a:latin typeface="Verdana" pitchFamily="34" charset="0"/>
                          <a:ea typeface="宋体" pitchFamily="2" charset="-122"/>
                        </a:rPr>
                        <a:t>夏至</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a:ln>
                            <a:noFill/>
                          </a:ln>
                          <a:solidFill>
                            <a:schemeClr val="tx1"/>
                          </a:solidFill>
                          <a:effectLst>
                            <a:outerShdw blurRad="38100" dist="38100" dir="2700000" algn="tl">
                              <a:srgbClr val="C0C0C0"/>
                            </a:outerShdw>
                          </a:effectLst>
                          <a:latin typeface="Verdana" pitchFamily="34" charset="0"/>
                          <a:ea typeface="宋体" pitchFamily="2" charset="-122"/>
                        </a:rPr>
                        <a:t>夏季</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a:ln>
                          <a:noFill/>
                        </a:ln>
                        <a:solidFill>
                          <a:schemeClr val="tx1"/>
                        </a:solidFill>
                        <a:effectLst>
                          <a:outerShdw blurRad="38100" dist="38100" dir="2700000" algn="tl">
                            <a:srgbClr val="C0C0C0"/>
                          </a:outerShdw>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09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a:ln>
                            <a:noFill/>
                          </a:ln>
                          <a:solidFill>
                            <a:schemeClr val="tx1"/>
                          </a:solidFill>
                          <a:effectLst>
                            <a:outerShdw blurRad="38100" dist="38100" dir="2700000" algn="tl">
                              <a:srgbClr val="C0C0C0"/>
                            </a:outerShdw>
                          </a:effectLst>
                          <a:latin typeface="Verdana" pitchFamily="34" charset="0"/>
                          <a:ea typeface="宋体" pitchFamily="2" charset="-122"/>
                        </a:rPr>
                        <a:t>9.23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dirty="0">
                          <a:ln>
                            <a:noFill/>
                          </a:ln>
                          <a:solidFill>
                            <a:schemeClr val="tx1"/>
                          </a:solidFill>
                          <a:effectLst>
                            <a:outerShdw blurRad="38100" dist="38100" dir="2700000" algn="tl">
                              <a:srgbClr val="C0C0C0"/>
                            </a:outerShdw>
                          </a:effectLst>
                          <a:latin typeface="Verdana" pitchFamily="34" charset="0"/>
                          <a:ea typeface="宋体" pitchFamily="2" charset="-122"/>
                        </a:rPr>
                        <a:t>秋分</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a:ln>
                            <a:noFill/>
                          </a:ln>
                          <a:solidFill>
                            <a:schemeClr val="tx1"/>
                          </a:solidFill>
                          <a:effectLst>
                            <a:outerShdw blurRad="38100" dist="38100" dir="2700000" algn="tl">
                              <a:srgbClr val="C0C0C0"/>
                            </a:outerShdw>
                          </a:effectLst>
                          <a:latin typeface="Verdana" pitchFamily="34" charset="0"/>
                          <a:ea typeface="宋体" pitchFamily="2" charset="-122"/>
                        </a:rPr>
                        <a:t>秋季</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a:ln>
                          <a:noFill/>
                        </a:ln>
                        <a:solidFill>
                          <a:schemeClr val="tx1"/>
                        </a:solidFill>
                        <a:effectLst>
                          <a:outerShdw blurRad="38100" dist="38100" dir="2700000" algn="tl">
                            <a:srgbClr val="C0C0C0"/>
                          </a:outerShdw>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33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a:ln>
                            <a:noFill/>
                          </a:ln>
                          <a:solidFill>
                            <a:schemeClr val="tx1"/>
                          </a:solidFill>
                          <a:effectLst>
                            <a:outerShdw blurRad="38100" dist="38100" dir="2700000" algn="tl">
                              <a:srgbClr val="C0C0C0"/>
                            </a:outerShdw>
                          </a:effectLst>
                          <a:latin typeface="Verdana" pitchFamily="34" charset="0"/>
                          <a:ea typeface="宋体" pitchFamily="2" charset="-122"/>
                        </a:rPr>
                        <a:t>12.22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a:ln>
                            <a:noFill/>
                          </a:ln>
                          <a:solidFill>
                            <a:schemeClr val="tx1"/>
                          </a:solidFill>
                          <a:effectLst>
                            <a:outerShdw blurRad="38100" dist="38100" dir="2700000" algn="tl">
                              <a:srgbClr val="C0C0C0"/>
                            </a:outerShdw>
                          </a:effectLst>
                          <a:latin typeface="Verdana" pitchFamily="34" charset="0"/>
                          <a:ea typeface="宋体" pitchFamily="2" charset="-122"/>
                        </a:rPr>
                        <a:t>冬至</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dirty="0">
                          <a:ln>
                            <a:noFill/>
                          </a:ln>
                          <a:solidFill>
                            <a:schemeClr val="tx1"/>
                          </a:solidFill>
                          <a:effectLst>
                            <a:outerShdw blurRad="38100" dist="38100" dir="2700000" algn="tl">
                              <a:srgbClr val="C0C0C0"/>
                            </a:outerShdw>
                          </a:effectLst>
                          <a:latin typeface="Verdana" pitchFamily="34" charset="0"/>
                          <a:ea typeface="宋体" pitchFamily="2" charset="-122"/>
                        </a:rPr>
                        <a:t>冬季</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dirty="0">
                        <a:ln>
                          <a:noFill/>
                        </a:ln>
                        <a:solidFill>
                          <a:schemeClr val="tx1"/>
                        </a:solidFill>
                        <a:effectLst>
                          <a:outerShdw blurRad="38100" dist="38100" dir="2700000" algn="tl">
                            <a:srgbClr val="C0C0C0"/>
                          </a:outerShdw>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139292" name="Text Box 28"/>
          <p:cNvSpPr txBox="1">
            <a:spLocks noChangeArrowheads="1"/>
          </p:cNvSpPr>
          <p:nvPr/>
        </p:nvSpPr>
        <p:spPr bwMode="auto">
          <a:xfrm>
            <a:off x="5983308" y="1554184"/>
            <a:ext cx="203613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defRPr/>
            </a:pPr>
            <a:r>
              <a:rPr kumimoji="1" lang="en-US" altLang="zh-CN" sz="3200" b="1" dirty="0">
                <a:solidFill>
                  <a:srgbClr val="FF0066"/>
                </a:solidFill>
                <a:effectLst>
                  <a:outerShdw blurRad="38100" dist="38100" dir="2700000" algn="tl">
                    <a:srgbClr val="C0C0C0"/>
                  </a:outerShdw>
                </a:effectLst>
                <a:latin typeface="Times New Roman" pitchFamily="18" charset="0"/>
              </a:rPr>
              <a:t>6</a:t>
            </a:r>
            <a:r>
              <a:rPr kumimoji="1" lang="zh-CN" altLang="en-US" sz="3200" b="1" dirty="0">
                <a:solidFill>
                  <a:srgbClr val="FF0066"/>
                </a:solidFill>
                <a:effectLst>
                  <a:outerShdw blurRad="38100" dist="38100" dir="2700000" algn="tl">
                    <a:srgbClr val="C0C0C0"/>
                  </a:outerShdw>
                </a:effectLst>
                <a:latin typeface="Times New Roman" pitchFamily="18" charset="0"/>
              </a:rPr>
              <a:t>、</a:t>
            </a:r>
            <a:r>
              <a:rPr kumimoji="1" lang="en-US" altLang="zh-CN" sz="3200" b="1" dirty="0">
                <a:solidFill>
                  <a:srgbClr val="FF0066"/>
                </a:solidFill>
                <a:effectLst>
                  <a:outerShdw blurRad="38100" dist="38100" dir="2700000" algn="tl">
                    <a:srgbClr val="C0C0C0"/>
                  </a:outerShdw>
                </a:effectLst>
                <a:latin typeface="Times New Roman" pitchFamily="18" charset="0"/>
              </a:rPr>
              <a:t>7</a:t>
            </a:r>
            <a:r>
              <a:rPr kumimoji="1" lang="zh-CN" altLang="en-US" sz="3200" b="1" dirty="0">
                <a:solidFill>
                  <a:srgbClr val="FF0066"/>
                </a:solidFill>
                <a:effectLst>
                  <a:outerShdw blurRad="38100" dist="38100" dir="2700000" algn="tl">
                    <a:srgbClr val="C0C0C0"/>
                  </a:outerShdw>
                </a:effectLst>
                <a:latin typeface="Times New Roman" pitchFamily="18" charset="0"/>
              </a:rPr>
              <a:t>、</a:t>
            </a:r>
            <a:r>
              <a:rPr kumimoji="1" lang="en-US" altLang="zh-CN" sz="3200" b="1" dirty="0">
                <a:solidFill>
                  <a:srgbClr val="FF0066"/>
                </a:solidFill>
                <a:effectLst>
                  <a:outerShdw blurRad="38100" dist="38100" dir="2700000" algn="tl">
                    <a:srgbClr val="C0C0C0"/>
                  </a:outerShdw>
                </a:effectLst>
                <a:latin typeface="Times New Roman" pitchFamily="18" charset="0"/>
              </a:rPr>
              <a:t>8</a:t>
            </a:r>
            <a:r>
              <a:rPr kumimoji="1" lang="zh-CN" altLang="en-US" sz="3200" b="1" dirty="0">
                <a:solidFill>
                  <a:srgbClr val="FF0066"/>
                </a:solidFill>
                <a:effectLst>
                  <a:outerShdw blurRad="38100" dist="38100" dir="2700000" algn="tl">
                    <a:srgbClr val="C0C0C0"/>
                  </a:outerShdw>
                </a:effectLst>
                <a:latin typeface="Times New Roman" pitchFamily="18" charset="0"/>
              </a:rPr>
              <a:t>月</a:t>
            </a:r>
          </a:p>
        </p:txBody>
      </p:sp>
      <p:sp>
        <p:nvSpPr>
          <p:cNvPr id="139293" name="Text Box 29"/>
          <p:cNvSpPr txBox="1">
            <a:spLocks noChangeArrowheads="1"/>
          </p:cNvSpPr>
          <p:nvPr/>
        </p:nvSpPr>
        <p:spPr bwMode="auto">
          <a:xfrm>
            <a:off x="5957888" y="2133619"/>
            <a:ext cx="242386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defRPr/>
            </a:pPr>
            <a:r>
              <a:rPr kumimoji="1" lang="en-US" altLang="zh-CN" sz="3200" b="1" dirty="0">
                <a:solidFill>
                  <a:srgbClr val="FF0066"/>
                </a:solidFill>
                <a:effectLst>
                  <a:outerShdw blurRad="38100" dist="38100" dir="2700000" algn="tl">
                    <a:srgbClr val="C0C0C0"/>
                  </a:outerShdw>
                </a:effectLst>
                <a:latin typeface="Times New Roman" pitchFamily="18" charset="0"/>
              </a:rPr>
              <a:t>9</a:t>
            </a:r>
            <a:r>
              <a:rPr kumimoji="1" lang="zh-CN" altLang="en-US" sz="3200" b="1" dirty="0">
                <a:solidFill>
                  <a:srgbClr val="FF0066"/>
                </a:solidFill>
                <a:effectLst>
                  <a:outerShdw blurRad="38100" dist="38100" dir="2700000" algn="tl">
                    <a:srgbClr val="C0C0C0"/>
                  </a:outerShdw>
                </a:effectLst>
                <a:latin typeface="Times New Roman" pitchFamily="18" charset="0"/>
              </a:rPr>
              <a:t>、</a:t>
            </a:r>
            <a:r>
              <a:rPr kumimoji="1" lang="en-US" altLang="zh-CN" sz="3200" b="1" dirty="0">
                <a:solidFill>
                  <a:srgbClr val="FF0066"/>
                </a:solidFill>
                <a:effectLst>
                  <a:outerShdw blurRad="38100" dist="38100" dir="2700000" algn="tl">
                    <a:srgbClr val="C0C0C0"/>
                  </a:outerShdw>
                </a:effectLst>
                <a:latin typeface="Times New Roman" pitchFamily="18" charset="0"/>
              </a:rPr>
              <a:t>10</a:t>
            </a:r>
            <a:r>
              <a:rPr kumimoji="1" lang="zh-CN" altLang="en-US" sz="3200" b="1" dirty="0">
                <a:solidFill>
                  <a:srgbClr val="FF0066"/>
                </a:solidFill>
                <a:effectLst>
                  <a:outerShdw blurRad="38100" dist="38100" dir="2700000" algn="tl">
                    <a:srgbClr val="C0C0C0"/>
                  </a:outerShdw>
                </a:effectLst>
                <a:latin typeface="Times New Roman" pitchFamily="18" charset="0"/>
              </a:rPr>
              <a:t>、</a:t>
            </a:r>
            <a:r>
              <a:rPr kumimoji="1" lang="en-US" altLang="zh-CN" sz="3200" b="1" dirty="0">
                <a:solidFill>
                  <a:srgbClr val="FF0066"/>
                </a:solidFill>
                <a:effectLst>
                  <a:outerShdw blurRad="38100" dist="38100" dir="2700000" algn="tl">
                    <a:srgbClr val="C0C0C0"/>
                  </a:outerShdw>
                </a:effectLst>
                <a:latin typeface="Times New Roman" pitchFamily="18" charset="0"/>
              </a:rPr>
              <a:t>11</a:t>
            </a:r>
            <a:r>
              <a:rPr kumimoji="1" lang="zh-CN" altLang="en-US" sz="3200" b="1" dirty="0">
                <a:solidFill>
                  <a:srgbClr val="FF0066"/>
                </a:solidFill>
                <a:effectLst>
                  <a:outerShdw blurRad="38100" dist="38100" dir="2700000" algn="tl">
                    <a:srgbClr val="C0C0C0"/>
                  </a:outerShdw>
                </a:effectLst>
                <a:latin typeface="Times New Roman" pitchFamily="18" charset="0"/>
              </a:rPr>
              <a:t>月</a:t>
            </a:r>
          </a:p>
        </p:txBody>
      </p:sp>
      <p:sp>
        <p:nvSpPr>
          <p:cNvPr id="139294" name="Text Box 30"/>
          <p:cNvSpPr txBox="1">
            <a:spLocks noChangeArrowheads="1"/>
          </p:cNvSpPr>
          <p:nvPr/>
        </p:nvSpPr>
        <p:spPr bwMode="auto">
          <a:xfrm>
            <a:off x="5934095" y="2713059"/>
            <a:ext cx="224131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defRPr/>
            </a:pPr>
            <a:r>
              <a:rPr kumimoji="1" lang="en-US" altLang="zh-CN" sz="3200" b="1" dirty="0">
                <a:solidFill>
                  <a:srgbClr val="FF0066"/>
                </a:solidFill>
                <a:effectLst>
                  <a:outerShdw blurRad="38100" dist="38100" dir="2700000" algn="tl">
                    <a:srgbClr val="C0C0C0"/>
                  </a:outerShdw>
                </a:effectLst>
                <a:latin typeface="Times New Roman" pitchFamily="18" charset="0"/>
              </a:rPr>
              <a:t>12</a:t>
            </a:r>
            <a:r>
              <a:rPr kumimoji="1" lang="zh-CN" altLang="en-US" sz="3200" b="1" dirty="0">
                <a:solidFill>
                  <a:srgbClr val="FF0066"/>
                </a:solidFill>
                <a:effectLst>
                  <a:outerShdw blurRad="38100" dist="38100" dir="2700000" algn="tl">
                    <a:srgbClr val="C0C0C0"/>
                  </a:outerShdw>
                </a:effectLst>
                <a:latin typeface="Times New Roman" pitchFamily="18" charset="0"/>
              </a:rPr>
              <a:t>、</a:t>
            </a:r>
            <a:r>
              <a:rPr kumimoji="1" lang="en-US" altLang="zh-CN" sz="3200" b="1" dirty="0">
                <a:solidFill>
                  <a:srgbClr val="FF0066"/>
                </a:solidFill>
                <a:effectLst>
                  <a:outerShdw blurRad="38100" dist="38100" dir="2700000" algn="tl">
                    <a:srgbClr val="C0C0C0"/>
                  </a:outerShdw>
                </a:effectLst>
                <a:latin typeface="Times New Roman" pitchFamily="18" charset="0"/>
              </a:rPr>
              <a:t>1</a:t>
            </a:r>
            <a:r>
              <a:rPr kumimoji="1" lang="zh-CN" altLang="en-US" sz="3200" b="1" dirty="0">
                <a:solidFill>
                  <a:srgbClr val="FF0066"/>
                </a:solidFill>
                <a:effectLst>
                  <a:outerShdw blurRad="38100" dist="38100" dir="2700000" algn="tl">
                    <a:srgbClr val="C0C0C0"/>
                  </a:outerShdw>
                </a:effectLst>
                <a:latin typeface="Times New Roman" pitchFamily="18" charset="0"/>
              </a:rPr>
              <a:t>、</a:t>
            </a:r>
            <a:r>
              <a:rPr kumimoji="1" lang="en-US" altLang="zh-CN" sz="3200" b="1" dirty="0">
                <a:solidFill>
                  <a:srgbClr val="FF0066"/>
                </a:solidFill>
                <a:effectLst>
                  <a:outerShdw blurRad="38100" dist="38100" dir="2700000" algn="tl">
                    <a:srgbClr val="C0C0C0"/>
                  </a:outerShdw>
                </a:effectLst>
                <a:latin typeface="Times New Roman" pitchFamily="18" charset="0"/>
              </a:rPr>
              <a:t>2</a:t>
            </a:r>
            <a:r>
              <a:rPr kumimoji="1" lang="zh-CN" altLang="en-US" sz="3200" b="1" dirty="0">
                <a:solidFill>
                  <a:srgbClr val="FF0066"/>
                </a:solidFill>
                <a:effectLst>
                  <a:outerShdw blurRad="38100" dist="38100" dir="2700000" algn="tl">
                    <a:srgbClr val="C0C0C0"/>
                  </a:outerShdw>
                </a:effectLst>
                <a:latin typeface="Times New Roman" pitchFamily="18" charset="0"/>
              </a:rPr>
              <a:t>月</a:t>
            </a:r>
          </a:p>
        </p:txBody>
      </p:sp>
      <p:sp>
        <p:nvSpPr>
          <p:cNvPr id="139295" name="Text Box 31"/>
          <p:cNvSpPr txBox="1">
            <a:spLocks noChangeArrowheads="1"/>
          </p:cNvSpPr>
          <p:nvPr/>
        </p:nvSpPr>
        <p:spPr bwMode="auto">
          <a:xfrm>
            <a:off x="5983308" y="990620"/>
            <a:ext cx="203613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defRPr/>
            </a:pPr>
            <a:r>
              <a:rPr kumimoji="1" lang="en-US" altLang="zh-CN" sz="3200" b="1" dirty="0">
                <a:solidFill>
                  <a:srgbClr val="FF0066"/>
                </a:solidFill>
                <a:effectLst>
                  <a:outerShdw blurRad="38100" dist="38100" dir="2700000" algn="tl">
                    <a:srgbClr val="C0C0C0"/>
                  </a:outerShdw>
                </a:effectLst>
                <a:latin typeface="Times New Roman" pitchFamily="18" charset="0"/>
              </a:rPr>
              <a:t>3</a:t>
            </a:r>
            <a:r>
              <a:rPr kumimoji="1" lang="zh-CN" altLang="en-US" sz="3200" b="1" dirty="0">
                <a:solidFill>
                  <a:srgbClr val="FF0066"/>
                </a:solidFill>
                <a:effectLst>
                  <a:outerShdw blurRad="38100" dist="38100" dir="2700000" algn="tl">
                    <a:srgbClr val="C0C0C0"/>
                  </a:outerShdw>
                </a:effectLst>
                <a:latin typeface="Times New Roman" pitchFamily="18" charset="0"/>
              </a:rPr>
              <a:t>、</a:t>
            </a:r>
            <a:r>
              <a:rPr kumimoji="1" lang="en-US" altLang="zh-CN" sz="3200" b="1" dirty="0">
                <a:solidFill>
                  <a:srgbClr val="FF0066"/>
                </a:solidFill>
                <a:effectLst>
                  <a:outerShdw blurRad="38100" dist="38100" dir="2700000" algn="tl">
                    <a:srgbClr val="C0C0C0"/>
                  </a:outerShdw>
                </a:effectLst>
                <a:latin typeface="Times New Roman" pitchFamily="18" charset="0"/>
              </a:rPr>
              <a:t>4</a:t>
            </a:r>
            <a:r>
              <a:rPr kumimoji="1" lang="zh-CN" altLang="en-US" sz="3200" b="1" dirty="0">
                <a:solidFill>
                  <a:srgbClr val="FF0066"/>
                </a:solidFill>
                <a:effectLst>
                  <a:outerShdw blurRad="38100" dist="38100" dir="2700000" algn="tl">
                    <a:srgbClr val="C0C0C0"/>
                  </a:outerShdw>
                </a:effectLst>
                <a:latin typeface="Times New Roman" pitchFamily="18" charset="0"/>
              </a:rPr>
              <a:t>、</a:t>
            </a:r>
            <a:r>
              <a:rPr kumimoji="1" lang="en-US" altLang="zh-CN" sz="3200" b="1" dirty="0">
                <a:solidFill>
                  <a:srgbClr val="FF0066"/>
                </a:solidFill>
                <a:effectLst>
                  <a:outerShdw blurRad="38100" dist="38100" dir="2700000" algn="tl">
                    <a:srgbClr val="C0C0C0"/>
                  </a:outerShdw>
                </a:effectLst>
                <a:latin typeface="Times New Roman" pitchFamily="18" charset="0"/>
              </a:rPr>
              <a:t>5</a:t>
            </a:r>
            <a:r>
              <a:rPr kumimoji="1" lang="zh-CN" altLang="en-US" sz="3200" b="1" dirty="0">
                <a:solidFill>
                  <a:srgbClr val="FF0066"/>
                </a:solidFill>
                <a:effectLst>
                  <a:outerShdw blurRad="38100" dist="38100" dir="2700000" algn="tl">
                    <a:srgbClr val="C0C0C0"/>
                  </a:outerShdw>
                </a:effectLst>
                <a:latin typeface="Times New Roman" pitchFamily="18" charset="0"/>
              </a:rPr>
              <a:t>月</a:t>
            </a:r>
          </a:p>
        </p:txBody>
      </p:sp>
      <p:sp>
        <p:nvSpPr>
          <p:cNvPr id="139296" name="Text Box 32"/>
          <p:cNvSpPr txBox="1">
            <a:spLocks noChangeArrowheads="1"/>
          </p:cNvSpPr>
          <p:nvPr/>
        </p:nvSpPr>
        <p:spPr bwMode="auto">
          <a:xfrm>
            <a:off x="1254125" y="3352820"/>
            <a:ext cx="687239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defRPr/>
            </a:pPr>
            <a:r>
              <a:rPr kumimoji="1" lang="zh-CN" altLang="en-US" sz="3200" b="1" dirty="0">
                <a:solidFill>
                  <a:srgbClr val="000000"/>
                </a:solidFill>
                <a:effectLst>
                  <a:outerShdw blurRad="38100" dist="38100" dir="2700000" algn="tl">
                    <a:srgbClr val="C0C0C0"/>
                  </a:outerShdw>
                </a:effectLst>
                <a:latin typeface="Times New Roman" pitchFamily="18" charset="0"/>
              </a:rPr>
              <a:t>南半球与北半球季节正好</a:t>
            </a:r>
            <a:r>
              <a:rPr kumimoji="1" lang="zh-CN" altLang="en-US" sz="3200" b="1" u="sng" dirty="0">
                <a:solidFill>
                  <a:srgbClr val="000000"/>
                </a:solidFill>
                <a:effectLst>
                  <a:outerShdw blurRad="38100" dist="38100" dir="2700000" algn="tl">
                    <a:srgbClr val="C0C0C0"/>
                  </a:outerShdw>
                </a:effectLst>
                <a:latin typeface="Times New Roman" pitchFamily="18" charset="0"/>
              </a:rPr>
              <a:t>                 </a:t>
            </a:r>
            <a:r>
              <a:rPr kumimoji="1" lang="zh-CN" altLang="en-US" sz="3200" b="1" dirty="0">
                <a:solidFill>
                  <a:srgbClr val="000000"/>
                </a:solidFill>
                <a:effectLst>
                  <a:outerShdw blurRad="38100" dist="38100" dir="2700000" algn="tl">
                    <a:srgbClr val="C0C0C0"/>
                  </a:outerShdw>
                </a:effectLst>
                <a:latin typeface="Times New Roman" pitchFamily="18" charset="0"/>
              </a:rPr>
              <a:t>！</a:t>
            </a:r>
          </a:p>
        </p:txBody>
      </p:sp>
      <p:sp>
        <p:nvSpPr>
          <p:cNvPr id="139297" name="Text Box 33"/>
          <p:cNvSpPr txBox="1">
            <a:spLocks noChangeArrowheads="1"/>
          </p:cNvSpPr>
          <p:nvPr/>
        </p:nvSpPr>
        <p:spPr bwMode="auto">
          <a:xfrm>
            <a:off x="5908676" y="3244870"/>
            <a:ext cx="111120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defRPr/>
            </a:pPr>
            <a:r>
              <a:rPr kumimoji="1" lang="zh-CN" altLang="en-US" sz="3600" b="1" dirty="0">
                <a:solidFill>
                  <a:srgbClr val="FF0000"/>
                </a:solidFill>
                <a:effectLst>
                  <a:outerShdw blurRad="38100" dist="38100" dir="2700000" algn="tl">
                    <a:srgbClr val="C0C0C0"/>
                  </a:outerShdw>
                </a:effectLst>
                <a:latin typeface="Times New Roman" pitchFamily="18" charset="0"/>
              </a:rPr>
              <a:t>相反</a:t>
            </a:r>
          </a:p>
        </p:txBody>
      </p:sp>
      <p:sp>
        <p:nvSpPr>
          <p:cNvPr id="12" name="TextBox 11"/>
          <p:cNvSpPr txBox="1"/>
          <p:nvPr/>
        </p:nvSpPr>
        <p:spPr>
          <a:xfrm>
            <a:off x="6864615" y="6309320"/>
            <a:ext cx="1883849" cy="461665"/>
          </a:xfrm>
          <a:prstGeom prst="rect">
            <a:avLst/>
          </a:prstGeom>
          <a:solidFill>
            <a:srgbClr val="FFFF00"/>
          </a:solidFill>
          <a:ln>
            <a:solidFill>
              <a:srgbClr val="FF0000"/>
            </a:solidFill>
          </a:ln>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0" noProof="0" dirty="0">
                <a:ln>
                  <a:noFill/>
                </a:ln>
                <a:solidFill>
                  <a:sysClr val="windowText" lastClr="000000"/>
                </a:solidFill>
                <a:effectLst/>
                <a:uLnTx/>
                <a:uFillTx/>
              </a:rPr>
              <a:t>知识清单 </a:t>
            </a:r>
            <a:r>
              <a:rPr kumimoji="0" lang="en-US" altLang="zh-CN" sz="2400" b="1" i="0" u="none" strike="noStrike" kern="0" cap="none" spc="0" normalizeH="0" baseline="0" noProof="0" dirty="0">
                <a:ln>
                  <a:noFill/>
                </a:ln>
                <a:solidFill>
                  <a:sysClr val="windowText" lastClr="000000"/>
                </a:solidFill>
                <a:effectLst/>
                <a:uLnTx/>
                <a:uFillTx/>
              </a:rPr>
              <a:t>P8</a:t>
            </a:r>
            <a:endParaRPr kumimoji="0" lang="zh-CN" altLang="en-US" sz="2400" b="1"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19367547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39295"/>
                                        </p:tgtEl>
                                        <p:attrNameLst>
                                          <p:attrName>style.visibility</p:attrName>
                                        </p:attrNameLst>
                                      </p:cBhvr>
                                      <p:to>
                                        <p:strVal val="visible"/>
                                      </p:to>
                                    </p:set>
                                    <p:animEffect transition="in" filter="box(in)">
                                      <p:cBhvr>
                                        <p:cTn id="7" dur="500"/>
                                        <p:tgtEl>
                                          <p:spTgt spid="13929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9292"/>
                                        </p:tgtEl>
                                        <p:attrNameLst>
                                          <p:attrName>style.visibility</p:attrName>
                                        </p:attrNameLst>
                                      </p:cBhvr>
                                      <p:to>
                                        <p:strVal val="visible"/>
                                      </p:to>
                                    </p:set>
                                    <p:anim calcmode="lin" valueType="num">
                                      <p:cBhvr additive="base">
                                        <p:cTn id="12" dur="500" fill="hold"/>
                                        <p:tgtEl>
                                          <p:spTgt spid="139292"/>
                                        </p:tgtEl>
                                        <p:attrNameLst>
                                          <p:attrName>ppt_x</p:attrName>
                                        </p:attrNameLst>
                                      </p:cBhvr>
                                      <p:tavLst>
                                        <p:tav tm="0">
                                          <p:val>
                                            <p:strVal val="#ppt_x"/>
                                          </p:val>
                                        </p:tav>
                                        <p:tav tm="100000">
                                          <p:val>
                                            <p:strVal val="#ppt_x"/>
                                          </p:val>
                                        </p:tav>
                                      </p:tavLst>
                                    </p:anim>
                                    <p:anim calcmode="lin" valueType="num">
                                      <p:cBhvr additive="base">
                                        <p:cTn id="13" dur="500" fill="hold"/>
                                        <p:tgtEl>
                                          <p:spTgt spid="13929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6" presetClass="entr" presetSubtype="26" fill="hold" grpId="0" nodeType="clickEffect">
                                  <p:stCondLst>
                                    <p:cond delay="0"/>
                                  </p:stCondLst>
                                  <p:childTnLst>
                                    <p:set>
                                      <p:cBhvr>
                                        <p:cTn id="17" dur="1" fill="hold">
                                          <p:stCondLst>
                                            <p:cond delay="0"/>
                                          </p:stCondLst>
                                        </p:cTn>
                                        <p:tgtEl>
                                          <p:spTgt spid="139294"/>
                                        </p:tgtEl>
                                        <p:attrNameLst>
                                          <p:attrName>style.visibility</p:attrName>
                                        </p:attrNameLst>
                                      </p:cBhvr>
                                      <p:to>
                                        <p:strVal val="visible"/>
                                      </p:to>
                                    </p:set>
                                    <p:animEffect transition="in" filter="barn(inHorizontal)">
                                      <p:cBhvr>
                                        <p:cTn id="18" dur="500"/>
                                        <p:tgtEl>
                                          <p:spTgt spid="139294"/>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42" fill="hold" grpId="0" nodeType="clickEffect">
                                  <p:stCondLst>
                                    <p:cond delay="0"/>
                                  </p:stCondLst>
                                  <p:childTnLst>
                                    <p:set>
                                      <p:cBhvr>
                                        <p:cTn id="22" dur="1" fill="hold">
                                          <p:stCondLst>
                                            <p:cond delay="0"/>
                                          </p:stCondLst>
                                        </p:cTn>
                                        <p:tgtEl>
                                          <p:spTgt spid="139293"/>
                                        </p:tgtEl>
                                        <p:attrNameLst>
                                          <p:attrName>style.visibility</p:attrName>
                                        </p:attrNameLst>
                                      </p:cBhvr>
                                      <p:to>
                                        <p:strVal val="visible"/>
                                      </p:to>
                                    </p:set>
                                    <p:animEffect transition="in" filter="barn(outHorizontal)">
                                      <p:cBhvr>
                                        <p:cTn id="23" dur="500"/>
                                        <p:tgtEl>
                                          <p:spTgt spid="139293"/>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9296"/>
                                        </p:tgtEl>
                                        <p:attrNameLst>
                                          <p:attrName>style.visibility</p:attrName>
                                        </p:attrNameLst>
                                      </p:cBhvr>
                                      <p:to>
                                        <p:strVal val="visible"/>
                                      </p:to>
                                    </p:set>
                                    <p:animEffect transition="in" filter="fade">
                                      <p:cBhvr>
                                        <p:cTn id="28" dur="500"/>
                                        <p:tgtEl>
                                          <p:spTgt spid="139296"/>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39297"/>
                                        </p:tgtEl>
                                        <p:attrNameLst>
                                          <p:attrName>style.visibility</p:attrName>
                                        </p:attrNameLst>
                                      </p:cBhvr>
                                      <p:to>
                                        <p:strVal val="visible"/>
                                      </p:to>
                                    </p:set>
                                    <p:anim calcmode="lin" valueType="num">
                                      <p:cBhvr additive="base">
                                        <p:cTn id="33" dur="500" fill="hold"/>
                                        <p:tgtEl>
                                          <p:spTgt spid="139297"/>
                                        </p:tgtEl>
                                        <p:attrNameLst>
                                          <p:attrName>ppt_x</p:attrName>
                                        </p:attrNameLst>
                                      </p:cBhvr>
                                      <p:tavLst>
                                        <p:tav tm="0">
                                          <p:val>
                                            <p:strVal val="0-#ppt_w/2"/>
                                          </p:val>
                                        </p:tav>
                                        <p:tav tm="100000">
                                          <p:val>
                                            <p:strVal val="#ppt_x"/>
                                          </p:val>
                                        </p:tav>
                                      </p:tavLst>
                                    </p:anim>
                                    <p:anim calcmode="lin" valueType="num">
                                      <p:cBhvr additive="base">
                                        <p:cTn id="34" dur="500" fill="hold"/>
                                        <p:tgtEl>
                                          <p:spTgt spid="139297"/>
                                        </p:tgtEl>
                                        <p:attrNameLst>
                                          <p:attrName>ppt_y</p:attrName>
                                        </p:attrNameLst>
                                      </p:cBhvr>
                                      <p:tavLst>
                                        <p:tav tm="0">
                                          <p:val>
                                            <p:strVal val="#ppt_y"/>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92" grpId="0"/>
      <p:bldP spid="139293" grpId="0" autoUpdateAnimBg="0"/>
      <p:bldP spid="139294" grpId="0" autoUpdateAnimBg="0"/>
      <p:bldP spid="139295" grpId="0" autoUpdateAnimBg="0"/>
      <p:bldP spid="139296" grpId="0"/>
      <p:bldP spid="139297"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88067" name="Group 4"/>
          <p:cNvGrpSpPr>
            <a:grpSpLocks/>
          </p:cNvGrpSpPr>
          <p:nvPr/>
        </p:nvGrpSpPr>
        <p:grpSpPr bwMode="auto">
          <a:xfrm>
            <a:off x="179920" y="0"/>
            <a:ext cx="8746065" cy="6858000"/>
            <a:chOff x="170" y="0"/>
            <a:chExt cx="8264" cy="4009"/>
          </a:xfrm>
        </p:grpSpPr>
        <p:pic>
          <p:nvPicPr>
            <p:cNvPr id="88068" name="Picture 5" descr="五带"/>
            <p:cNvPicPr>
              <a:picLocks noChangeAspect="1" noChangeArrowheads="1"/>
            </p:cNvPicPr>
            <p:nvPr/>
          </p:nvPicPr>
          <p:blipFill>
            <a:blip r:embed="rId2">
              <a:extLst>
                <a:ext uri="{28A0092B-C50C-407E-A947-70E740481C1C}">
                  <a14:useLocalDpi xmlns:a14="http://schemas.microsoft.com/office/drawing/2010/main" val="0"/>
                </a:ext>
              </a:extLst>
            </a:blip>
            <a:srcRect t="2588" r="12360" b="15579"/>
            <a:stretch>
              <a:fillRect/>
            </a:stretch>
          </p:blipFill>
          <p:spPr bwMode="auto">
            <a:xfrm>
              <a:off x="170" y="0"/>
              <a:ext cx="5760" cy="4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8069" name="Group 6"/>
            <p:cNvGrpSpPr>
              <a:grpSpLocks/>
            </p:cNvGrpSpPr>
            <p:nvPr/>
          </p:nvGrpSpPr>
          <p:grpSpPr bwMode="auto">
            <a:xfrm>
              <a:off x="4320" y="405"/>
              <a:ext cx="4114" cy="1937"/>
              <a:chOff x="0" y="142"/>
              <a:chExt cx="4114" cy="1937"/>
            </a:xfrm>
          </p:grpSpPr>
          <p:grpSp>
            <p:nvGrpSpPr>
              <p:cNvPr id="88070" name="Group 7"/>
              <p:cNvGrpSpPr>
                <a:grpSpLocks/>
              </p:cNvGrpSpPr>
              <p:nvPr/>
            </p:nvGrpSpPr>
            <p:grpSpPr bwMode="auto">
              <a:xfrm>
                <a:off x="0" y="142"/>
                <a:ext cx="4114" cy="379"/>
                <a:chOff x="0" y="138"/>
                <a:chExt cx="3600" cy="373"/>
              </a:xfrm>
            </p:grpSpPr>
            <p:sp>
              <p:nvSpPr>
                <p:cNvPr id="88077" name="Line 8"/>
                <p:cNvSpPr>
                  <a:spLocks noChangeShapeType="1"/>
                </p:cNvSpPr>
                <p:nvPr/>
              </p:nvSpPr>
              <p:spPr bwMode="auto">
                <a:xfrm>
                  <a:off x="0" y="312"/>
                  <a:ext cx="1260" cy="0"/>
                </a:xfrm>
                <a:prstGeom prst="line">
                  <a:avLst/>
                </a:prstGeom>
                <a:noFill/>
                <a:ln w="38100">
                  <a:solidFill>
                    <a:srgbClr val="CC0000"/>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88078" name="Text Box 9"/>
                <p:cNvSpPr txBox="1">
                  <a:spLocks noChangeArrowheads="1"/>
                </p:cNvSpPr>
                <p:nvPr/>
              </p:nvSpPr>
              <p:spPr bwMode="auto">
                <a:xfrm>
                  <a:off x="810" y="138"/>
                  <a:ext cx="2790" cy="373"/>
                </a:xfrm>
                <a:prstGeom prst="rect">
                  <a:avLst/>
                </a:prstGeom>
                <a:solidFill>
                  <a:srgbClr val="FFFFFF"/>
                </a:solidFill>
                <a:ln w="38100">
                  <a:solidFill>
                    <a:srgbClr val="CC0000"/>
                  </a:solidFill>
                  <a:miter lim="800000"/>
                  <a:headEnd/>
                  <a:tailEnd/>
                </a:ln>
              </p:spPr>
              <p:txBody>
                <a:bodyPr lIns="90607" tIns="45303" rIns="90607" bIns="45303"/>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just" fontAlgn="base">
                    <a:lnSpc>
                      <a:spcPct val="150000"/>
                    </a:lnSpc>
                    <a:spcBef>
                      <a:spcPct val="50000"/>
                    </a:spcBef>
                    <a:spcAft>
                      <a:spcPct val="0"/>
                    </a:spcAft>
                    <a:buClr>
                      <a:srgbClr val="009999"/>
                    </a:buClr>
                  </a:pPr>
                  <a:r>
                    <a:rPr lang="zh-CN" altLang="en-US" sz="2400" b="1" dirty="0">
                      <a:solidFill>
                        <a:srgbClr val="FF3300"/>
                      </a:solidFill>
                      <a:latin typeface="Times New Roman" pitchFamily="18" charset="0"/>
                    </a:rPr>
                    <a:t>终年寒冷，有极昼极夜</a:t>
                  </a:r>
                  <a:endParaRPr lang="zh-CN" altLang="en-US" sz="4000" dirty="0">
                    <a:solidFill>
                      <a:srgbClr val="FF3300"/>
                    </a:solidFill>
                  </a:endParaRPr>
                </a:p>
              </p:txBody>
            </p:sp>
          </p:grpSp>
          <p:grpSp>
            <p:nvGrpSpPr>
              <p:cNvPr id="88071" name="Group 10"/>
              <p:cNvGrpSpPr>
                <a:grpSpLocks/>
              </p:cNvGrpSpPr>
              <p:nvPr/>
            </p:nvGrpSpPr>
            <p:grpSpPr bwMode="auto">
              <a:xfrm>
                <a:off x="737" y="1448"/>
                <a:ext cx="3073" cy="631"/>
                <a:chOff x="465" y="1"/>
                <a:chExt cx="2689" cy="623"/>
              </a:xfrm>
            </p:grpSpPr>
            <p:sp>
              <p:nvSpPr>
                <p:cNvPr id="88075" name="Line 11"/>
                <p:cNvSpPr>
                  <a:spLocks noChangeShapeType="1"/>
                </p:cNvSpPr>
                <p:nvPr/>
              </p:nvSpPr>
              <p:spPr bwMode="auto">
                <a:xfrm>
                  <a:off x="465" y="312"/>
                  <a:ext cx="1260" cy="0"/>
                </a:xfrm>
                <a:prstGeom prst="line">
                  <a:avLst/>
                </a:prstGeom>
                <a:noFill/>
                <a:ln w="38100">
                  <a:solidFill>
                    <a:srgbClr val="CC0000"/>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88076" name="Text Box 12"/>
                <p:cNvSpPr txBox="1">
                  <a:spLocks noChangeArrowheads="1"/>
                </p:cNvSpPr>
                <p:nvPr/>
              </p:nvSpPr>
              <p:spPr bwMode="auto">
                <a:xfrm>
                  <a:off x="1556" y="1"/>
                  <a:ext cx="1598" cy="623"/>
                </a:xfrm>
                <a:prstGeom prst="rect">
                  <a:avLst/>
                </a:prstGeom>
                <a:solidFill>
                  <a:srgbClr val="FFFFFF"/>
                </a:solidFill>
                <a:ln w="38100">
                  <a:solidFill>
                    <a:srgbClr val="CC0000"/>
                  </a:solidFill>
                  <a:miter lim="800000"/>
                  <a:headEnd/>
                  <a:tailEnd/>
                </a:ln>
              </p:spPr>
              <p:txBody>
                <a:bodyPr lIns="90607" tIns="45303" rIns="90607" bIns="45303"/>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just" fontAlgn="base">
                    <a:lnSpc>
                      <a:spcPct val="150000"/>
                    </a:lnSpc>
                    <a:spcBef>
                      <a:spcPct val="50000"/>
                    </a:spcBef>
                    <a:spcAft>
                      <a:spcPct val="0"/>
                    </a:spcAft>
                    <a:buClr>
                      <a:srgbClr val="009999"/>
                    </a:buClr>
                  </a:pPr>
                  <a:r>
                    <a:rPr lang="zh-CN" altLang="en-US" sz="2400" b="1" dirty="0">
                      <a:solidFill>
                        <a:srgbClr val="FF3300"/>
                      </a:solidFill>
                      <a:latin typeface="Times New Roman" pitchFamily="18" charset="0"/>
                    </a:rPr>
                    <a:t>终年炎热，有太阳直射</a:t>
                  </a:r>
                  <a:endParaRPr lang="zh-CN" altLang="en-US" sz="2400" dirty="0">
                    <a:solidFill>
                      <a:srgbClr val="FF3300"/>
                    </a:solidFill>
                  </a:endParaRPr>
                </a:p>
              </p:txBody>
            </p:sp>
          </p:grpSp>
          <p:grpSp>
            <p:nvGrpSpPr>
              <p:cNvPr id="88072" name="Group 13"/>
              <p:cNvGrpSpPr>
                <a:grpSpLocks/>
              </p:cNvGrpSpPr>
              <p:nvPr/>
            </p:nvGrpSpPr>
            <p:grpSpPr bwMode="auto">
              <a:xfrm>
                <a:off x="206" y="816"/>
                <a:ext cx="2923" cy="379"/>
                <a:chOff x="0" y="154"/>
                <a:chExt cx="2558" cy="374"/>
              </a:xfrm>
            </p:grpSpPr>
            <p:sp>
              <p:nvSpPr>
                <p:cNvPr id="88073" name="Line 14"/>
                <p:cNvSpPr>
                  <a:spLocks noChangeShapeType="1"/>
                </p:cNvSpPr>
                <p:nvPr/>
              </p:nvSpPr>
              <p:spPr bwMode="auto">
                <a:xfrm>
                  <a:off x="0" y="312"/>
                  <a:ext cx="1260" cy="0"/>
                </a:xfrm>
                <a:prstGeom prst="line">
                  <a:avLst/>
                </a:prstGeom>
                <a:noFill/>
                <a:ln w="38100">
                  <a:solidFill>
                    <a:srgbClr val="CC0000"/>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buFont typeface="Arial" pitchFamily="34" charset="0"/>
                    <a:buNone/>
                  </a:pPr>
                  <a:endParaRPr lang="zh-CN" altLang="en-US" sz="1700">
                    <a:solidFill>
                      <a:srgbClr val="000000"/>
                    </a:solidFill>
                  </a:endParaRPr>
                </a:p>
              </p:txBody>
            </p:sp>
            <p:sp>
              <p:nvSpPr>
                <p:cNvPr id="88074" name="Text Box 15"/>
                <p:cNvSpPr txBox="1">
                  <a:spLocks noChangeArrowheads="1"/>
                </p:cNvSpPr>
                <p:nvPr/>
              </p:nvSpPr>
              <p:spPr bwMode="auto">
                <a:xfrm>
                  <a:off x="1260" y="154"/>
                  <a:ext cx="1298" cy="374"/>
                </a:xfrm>
                <a:prstGeom prst="rect">
                  <a:avLst/>
                </a:prstGeom>
                <a:solidFill>
                  <a:srgbClr val="FFFFFF"/>
                </a:solidFill>
                <a:ln w="38100">
                  <a:solidFill>
                    <a:srgbClr val="CC0000"/>
                  </a:solidFill>
                  <a:miter lim="800000"/>
                  <a:headEnd/>
                  <a:tailEnd/>
                </a:ln>
              </p:spPr>
              <p:txBody>
                <a:bodyPr lIns="90607" tIns="45303" rIns="90607" bIns="45303"/>
                <a:lstStyle>
                  <a:lvl1pPr eaLnBrk="0" hangingPunct="0">
                    <a:defRPr sz="1700">
                      <a:solidFill>
                        <a:schemeClr val="tx1"/>
                      </a:solidFill>
                      <a:latin typeface="Arial" pitchFamily="34" charset="0"/>
                      <a:ea typeface="宋体" pitchFamily="2" charset="-122"/>
                    </a:defRPr>
                  </a:lvl1pPr>
                  <a:lvl2pPr marL="742950" indent="-285750" eaLnBrk="0" hangingPunct="0">
                    <a:defRPr sz="1700">
                      <a:solidFill>
                        <a:schemeClr val="tx1"/>
                      </a:solidFill>
                      <a:latin typeface="Arial" pitchFamily="34" charset="0"/>
                      <a:ea typeface="宋体" pitchFamily="2" charset="-122"/>
                    </a:defRPr>
                  </a:lvl2pPr>
                  <a:lvl3pPr marL="1143000" indent="-228600" eaLnBrk="0" hangingPunct="0">
                    <a:defRPr sz="1700">
                      <a:solidFill>
                        <a:schemeClr val="tx1"/>
                      </a:solidFill>
                      <a:latin typeface="Arial" pitchFamily="34" charset="0"/>
                      <a:ea typeface="宋体" pitchFamily="2" charset="-122"/>
                    </a:defRPr>
                  </a:lvl3pPr>
                  <a:lvl4pPr marL="1600200" indent="-228600" eaLnBrk="0" hangingPunct="0">
                    <a:defRPr sz="1700">
                      <a:solidFill>
                        <a:schemeClr val="tx1"/>
                      </a:solidFill>
                      <a:latin typeface="Arial" pitchFamily="34" charset="0"/>
                      <a:ea typeface="宋体" pitchFamily="2" charset="-122"/>
                    </a:defRPr>
                  </a:lvl4pPr>
                  <a:lvl5pPr marL="2057400" indent="-228600" eaLnBrk="0" hangingPunct="0">
                    <a:defRPr sz="1700">
                      <a:solidFill>
                        <a:schemeClr val="tx1"/>
                      </a:solidFill>
                      <a:latin typeface="Arial" pitchFamily="34" charset="0"/>
                      <a:ea typeface="宋体" pitchFamily="2" charset="-122"/>
                    </a:defRPr>
                  </a:lvl5pPr>
                  <a:lvl6pPr marL="25146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6pPr>
                  <a:lvl7pPr marL="29718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7pPr>
                  <a:lvl8pPr marL="34290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8pPr>
                  <a:lvl9pPr marL="3886200" indent="-228600" algn="ctr" eaLnBrk="0" fontAlgn="base" hangingPunct="0">
                    <a:spcBef>
                      <a:spcPct val="0"/>
                    </a:spcBef>
                    <a:spcAft>
                      <a:spcPct val="0"/>
                    </a:spcAft>
                    <a:buFont typeface="Arial" pitchFamily="34" charset="0"/>
                    <a:defRPr sz="1700">
                      <a:solidFill>
                        <a:schemeClr val="tx1"/>
                      </a:solidFill>
                      <a:latin typeface="Arial" pitchFamily="34" charset="0"/>
                      <a:ea typeface="宋体" pitchFamily="2" charset="-122"/>
                    </a:defRPr>
                  </a:lvl9pPr>
                </a:lstStyle>
                <a:p>
                  <a:pPr algn="just" fontAlgn="base">
                    <a:lnSpc>
                      <a:spcPct val="150000"/>
                    </a:lnSpc>
                    <a:spcBef>
                      <a:spcPct val="50000"/>
                    </a:spcBef>
                    <a:spcAft>
                      <a:spcPct val="0"/>
                    </a:spcAft>
                    <a:buClr>
                      <a:srgbClr val="009999"/>
                    </a:buClr>
                    <a:buFont typeface="Wingdings" pitchFamily="2" charset="2"/>
                    <a:buNone/>
                  </a:pPr>
                  <a:r>
                    <a:rPr lang="zh-CN" altLang="en-US" sz="2400" b="1" dirty="0">
                      <a:solidFill>
                        <a:srgbClr val="FF3300"/>
                      </a:solidFill>
                      <a:latin typeface="Times New Roman" pitchFamily="18" charset="0"/>
                    </a:rPr>
                    <a:t>四季分明</a:t>
                  </a:r>
                  <a:endParaRPr lang="zh-CN" altLang="en-US" sz="4000" dirty="0">
                    <a:solidFill>
                      <a:srgbClr val="FF3300"/>
                    </a:solidFill>
                  </a:endParaRPr>
                </a:p>
              </p:txBody>
            </p:sp>
          </p:grpSp>
        </p:grpSp>
      </p:grpSp>
      <p:sp>
        <p:nvSpPr>
          <p:cNvPr id="14" name="TextBox 13"/>
          <p:cNvSpPr txBox="1"/>
          <p:nvPr/>
        </p:nvSpPr>
        <p:spPr>
          <a:xfrm>
            <a:off x="6804248" y="6207695"/>
            <a:ext cx="1883849" cy="461665"/>
          </a:xfrm>
          <a:prstGeom prst="rect">
            <a:avLst/>
          </a:prstGeom>
          <a:solidFill>
            <a:srgbClr val="FFFF00"/>
          </a:solidFill>
          <a:ln>
            <a:solidFill>
              <a:srgbClr val="FF0000"/>
            </a:solidFill>
          </a:ln>
        </p:spPr>
        <p:txBody>
          <a:bodyPr wrap="none" rtlCol="0">
            <a:spAutoFit/>
          </a:bodyPr>
          <a:lstStyle/>
          <a:p>
            <a:r>
              <a:rPr lang="zh-CN" altLang="en-US" sz="2400" b="1" dirty="0"/>
              <a:t>知识清单 </a:t>
            </a:r>
            <a:r>
              <a:rPr lang="en-US" altLang="zh-CN" sz="2400" b="1" dirty="0"/>
              <a:t>P9</a:t>
            </a:r>
            <a:endParaRPr lang="zh-CN" altLang="en-US" sz="2400" b="1" dirty="0"/>
          </a:p>
        </p:txBody>
      </p:sp>
    </p:spTree>
    <p:extLst>
      <p:ext uri="{BB962C8B-B14F-4D97-AF65-F5344CB8AC3E}">
        <p14:creationId xmlns:p14="http://schemas.microsoft.com/office/powerpoint/2010/main" val="31816433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6914" name="图片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692" y="1196772"/>
            <a:ext cx="3105188" cy="3920692"/>
          </a:xfrm>
          <a:prstGeom prst="rect">
            <a:avLst/>
          </a:prstGeom>
          <a:noFill/>
          <a:extLst>
            <a:ext uri="{909E8E84-426E-40DD-AFC4-6F175D3DCCD1}">
              <a14:hiddenFill xmlns:a14="http://schemas.microsoft.com/office/drawing/2010/main">
                <a:solidFill>
                  <a:srgbClr val="FFFFFF"/>
                </a:solidFill>
              </a14:hiddenFill>
            </a:ext>
          </a:extLst>
        </p:spPr>
      </p:pic>
      <p:pic>
        <p:nvPicPr>
          <p:cNvPr id="166913" name="图片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1196772"/>
            <a:ext cx="5082396" cy="372498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0" y="53391"/>
            <a:ext cx="91440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266700" fontAlgn="base">
              <a:spcBef>
                <a:spcPct val="0"/>
              </a:spcBef>
              <a:spcAft>
                <a:spcPct val="0"/>
              </a:spcAft>
            </a:pPr>
            <a:r>
              <a:rPr lang="en-US" altLang="zh-CN" sz="2400" b="1" dirty="0">
                <a:solidFill>
                  <a:srgbClr val="000000"/>
                </a:solidFill>
                <a:latin typeface="Calibri" pitchFamily="34" charset="0"/>
                <a:ea typeface="宋体" pitchFamily="2" charset="-122"/>
                <a:cs typeface="Calibri" pitchFamily="34" charset="0"/>
              </a:rPr>
              <a:t>【</a:t>
            </a:r>
            <a:r>
              <a:rPr lang="zh-CN" altLang="en-US" sz="2400" b="1" dirty="0">
                <a:solidFill>
                  <a:srgbClr val="000000"/>
                </a:solidFill>
                <a:latin typeface="Calibri" pitchFamily="34" charset="0"/>
                <a:ea typeface="宋体" pitchFamily="2" charset="-122"/>
                <a:cs typeface="Calibri" pitchFamily="34" charset="0"/>
              </a:rPr>
              <a:t>市考</a:t>
            </a:r>
            <a:r>
              <a:rPr lang="en-US" altLang="zh-CN" sz="2400" b="1" dirty="0">
                <a:solidFill>
                  <a:srgbClr val="000000"/>
                </a:solidFill>
                <a:latin typeface="Calibri" pitchFamily="34" charset="0"/>
                <a:ea typeface="宋体" pitchFamily="2" charset="-122"/>
                <a:cs typeface="Calibri" pitchFamily="34" charset="0"/>
              </a:rPr>
              <a:t>·2015</a:t>
            </a:r>
            <a:r>
              <a:rPr lang="zh-CN" altLang="en-US" sz="2400" b="1" dirty="0">
                <a:solidFill>
                  <a:srgbClr val="000000"/>
                </a:solidFill>
                <a:latin typeface="Calibri" pitchFamily="34" charset="0"/>
                <a:ea typeface="宋体" pitchFamily="2" charset="-122"/>
                <a:cs typeface="Calibri" pitchFamily="34" charset="0"/>
              </a:rPr>
              <a:t>年</a:t>
            </a:r>
            <a:r>
              <a:rPr lang="en-US" altLang="zh-CN" sz="2400" b="1" dirty="0">
                <a:solidFill>
                  <a:srgbClr val="000000"/>
                </a:solidFill>
                <a:latin typeface="Calibri" pitchFamily="34" charset="0"/>
                <a:ea typeface="宋体" pitchFamily="2" charset="-122"/>
                <a:cs typeface="Calibri" pitchFamily="34" charset="0"/>
              </a:rPr>
              <a:t>6</a:t>
            </a:r>
            <a:r>
              <a:rPr lang="zh-CN" altLang="en-US" sz="2400" b="1" dirty="0">
                <a:solidFill>
                  <a:srgbClr val="000000"/>
                </a:solidFill>
                <a:latin typeface="Calibri" pitchFamily="34" charset="0"/>
                <a:ea typeface="宋体" pitchFamily="2" charset="-122"/>
                <a:cs typeface="Calibri" pitchFamily="34" charset="0"/>
              </a:rPr>
              <a:t>月</a:t>
            </a:r>
            <a:r>
              <a:rPr lang="en-US" altLang="zh-CN" sz="2400" b="1" dirty="0">
                <a:solidFill>
                  <a:srgbClr val="000000"/>
                </a:solidFill>
                <a:latin typeface="Calibri" pitchFamily="34" charset="0"/>
                <a:ea typeface="宋体" pitchFamily="2" charset="-122"/>
                <a:cs typeface="Calibri" pitchFamily="34" charset="0"/>
              </a:rPr>
              <a:t>】</a:t>
            </a:r>
            <a:r>
              <a:rPr kumimoji="0" 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当地时间</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2014 </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年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12 </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月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1 </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日上午，为期两周的</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 </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京都议定书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 </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第十次缔约方会议在秘鲁首都利马开幕。读图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2 </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至图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4 </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，回答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3</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6 </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题。</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a:p>
            <a:pPr marL="0" marR="0" lvl="0" indent="266700" algn="l" defTabSz="914400" rtl="0" eaLnBrk="0" fontAlgn="base" latinLnBrk="0" hangingPunct="0">
              <a:lnSpc>
                <a:spcPct val="100000"/>
              </a:lnSpc>
              <a:spcBef>
                <a:spcPct val="0"/>
              </a:spcBef>
              <a:spcAft>
                <a:spcPct val="0"/>
              </a:spcAft>
              <a:buClrTx/>
              <a:buSzTx/>
              <a:buFontTx/>
              <a:buNone/>
              <a:tabLst/>
            </a:pP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3" name="Rectangle 4"/>
          <p:cNvSpPr>
            <a:spLocks noChangeArrowheads="1"/>
          </p:cNvSpPr>
          <p:nvPr/>
        </p:nvSpPr>
        <p:spPr bwMode="auto">
          <a:xfrm>
            <a:off x="359620" y="5085184"/>
            <a:ext cx="8676876"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4</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．图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2 </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中的</a:t>
            </a:r>
            <a:r>
              <a:rPr kumimoji="0" lang="zh-CN" altLang="en-US" sz="2400" b="0" i="0" u="none" strike="noStrike" cap="none" normalizeH="0" baseline="0" dirty="0">
                <a:ln>
                  <a:noFill/>
                </a:ln>
                <a:solidFill>
                  <a:schemeClr val="tx1"/>
                </a:solidFill>
                <a:effectLst/>
                <a:latin typeface="Arial"/>
                <a:ea typeface="宋体" pitchFamily="2" charset="-122"/>
                <a:cs typeface="Calibri" pitchFamily="34" charset="0"/>
              </a:rPr>
              <a:t>“</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1</a:t>
            </a:r>
            <a:r>
              <a:rPr kumimoji="0" lang="en-US" altLang="zh-CN" sz="2400" b="0" i="0" u="none" strike="noStrike" cap="none" normalizeH="0" baseline="0" dirty="0">
                <a:ln>
                  <a:noFill/>
                </a:ln>
                <a:solidFill>
                  <a:schemeClr val="tx1"/>
                </a:solidFill>
                <a:effectLst/>
                <a:latin typeface="Arial"/>
                <a:ea typeface="宋体" pitchFamily="2" charset="-122"/>
                <a:cs typeface="Calibri" pitchFamily="34" charset="0"/>
              </a:rPr>
              <a:t>”</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是秘鲁，会议举行期间地球正大约运行在图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3 </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中的</a:t>
            </a:r>
            <a:r>
              <a:rPr kumimoji="0" lang="zh-CN" altLang="en-US" sz="2400" b="0" i="0" u="sng" strike="noStrike" cap="none" normalizeH="0" baseline="0" dirty="0">
                <a:ln>
                  <a:noFill/>
                </a:ln>
                <a:solidFill>
                  <a:schemeClr val="tx1"/>
                </a:solidFill>
                <a:effectLst/>
                <a:latin typeface="宋体" pitchFamily="2" charset="-122"/>
                <a:ea typeface="宋体" pitchFamily="2" charset="-122"/>
                <a:cs typeface="Calibri" pitchFamily="34" charset="0"/>
              </a:rPr>
              <a:t>    </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 位置附近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  )</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  A</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 ① 附近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B</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 ② 附近            </a:t>
            </a:r>
            <a:endPar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  C</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 ③ 附近         </a:t>
            </a:r>
            <a:r>
              <a:rPr kumimoji="0" lang="en-US" altLang="zh-CN" sz="2400" b="0" i="0" u="none" strike="noStrike" cap="none" normalizeH="0" baseline="0" dirty="0">
                <a:ln>
                  <a:noFill/>
                </a:ln>
                <a:solidFill>
                  <a:schemeClr val="tx1"/>
                </a:solidFill>
                <a:effectLst/>
                <a:latin typeface="宋体" pitchFamily="2" charset="-122"/>
                <a:ea typeface="宋体" pitchFamily="2" charset="-122"/>
                <a:cs typeface="Calibri" pitchFamily="34" charset="0"/>
              </a:rPr>
              <a:t>D</a:t>
            </a:r>
            <a:r>
              <a:rPr kumimoji="0" lang="zh-CN" altLang="en-US" sz="2400" b="0" i="0" u="none" strike="noStrike" cap="none" normalizeH="0" baseline="0" dirty="0">
                <a:ln>
                  <a:noFill/>
                </a:ln>
                <a:solidFill>
                  <a:schemeClr val="tx1"/>
                </a:solidFill>
                <a:effectLst/>
                <a:latin typeface="宋体" pitchFamily="2" charset="-122"/>
                <a:ea typeface="宋体" pitchFamily="2" charset="-122"/>
                <a:cs typeface="Calibri" pitchFamily="34" charset="0"/>
              </a:rPr>
              <a:t>． ④ 附近</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6" name="TextBox 5"/>
          <p:cNvSpPr txBox="1"/>
          <p:nvPr/>
        </p:nvSpPr>
        <p:spPr>
          <a:xfrm>
            <a:off x="4215434" y="5373236"/>
            <a:ext cx="518091" cy="646331"/>
          </a:xfrm>
          <a:prstGeom prst="rect">
            <a:avLst/>
          </a:prstGeom>
          <a:noFill/>
        </p:spPr>
        <p:txBody>
          <a:bodyPr wrap="none" rtlCol="0">
            <a:spAutoFit/>
          </a:bodyPr>
          <a:lstStyle/>
          <a:p>
            <a:r>
              <a:rPr lang="en-US" altLang="zh-CN" sz="3600" b="1" dirty="0">
                <a:solidFill>
                  <a:srgbClr val="FF0000"/>
                </a:solidFill>
              </a:rPr>
              <a:t>C</a:t>
            </a:r>
            <a:endParaRPr lang="zh-CN" altLang="en-US" sz="3600" b="1" dirty="0">
              <a:solidFill>
                <a:srgbClr val="FF0000"/>
              </a:solidFill>
            </a:endParaRPr>
          </a:p>
        </p:txBody>
      </p:sp>
    </p:spTree>
    <p:extLst>
      <p:ext uri="{BB962C8B-B14F-4D97-AF65-F5344CB8AC3E}">
        <p14:creationId xmlns:p14="http://schemas.microsoft.com/office/powerpoint/2010/main" val="583279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251520" y="4023082"/>
            <a:ext cx="8892480" cy="2862322"/>
          </a:xfrm>
          <a:prstGeom prst="rect">
            <a:avLst/>
          </a:prstGeom>
        </p:spPr>
        <p:txBody>
          <a:bodyPr wrap="square">
            <a:spAutoFit/>
          </a:bodyPr>
          <a:lstStyle/>
          <a:p>
            <a:pPr lvl="0" eaLnBrk="0" fontAlgn="base" hangingPunct="0">
              <a:lnSpc>
                <a:spcPct val="150000"/>
              </a:lnSpc>
              <a:spcBef>
                <a:spcPct val="0"/>
              </a:spcBef>
              <a:spcAft>
                <a:spcPct val="0"/>
              </a:spcAft>
            </a:pPr>
            <a:r>
              <a:rPr lang="en-US" altLang="zh-CN" sz="2400" dirty="0">
                <a:solidFill>
                  <a:srgbClr val="000000"/>
                </a:solidFill>
                <a:latin typeface="宋体" pitchFamily="2" charset="-122"/>
                <a:ea typeface="宋体" pitchFamily="2" charset="-122"/>
                <a:cs typeface="Calibri" pitchFamily="34" charset="0"/>
              </a:rPr>
              <a:t>5</a:t>
            </a:r>
            <a:r>
              <a:rPr lang="zh-CN" altLang="en-US" sz="2400" dirty="0">
                <a:solidFill>
                  <a:srgbClr val="000000"/>
                </a:solidFill>
                <a:latin typeface="宋体" pitchFamily="2" charset="-122"/>
                <a:ea typeface="宋体" pitchFamily="2" charset="-122"/>
                <a:cs typeface="Calibri" pitchFamily="34" charset="0"/>
              </a:rPr>
              <a:t>．开幕式这一天，广州所处的季节是  （   ）</a:t>
            </a:r>
            <a:endParaRPr lang="zh-CN" altLang="en-US" sz="2400" dirty="0">
              <a:solidFill>
                <a:srgbClr val="000000"/>
              </a:solidFill>
              <a:latin typeface="Arial" pitchFamily="34" charset="0"/>
              <a:ea typeface="宋体" pitchFamily="2" charset="-122"/>
              <a:cs typeface="宋体" pitchFamily="2" charset="-122"/>
            </a:endParaRPr>
          </a:p>
          <a:p>
            <a:pPr lvl="0" eaLnBrk="0" fontAlgn="base" hangingPunct="0">
              <a:lnSpc>
                <a:spcPct val="150000"/>
              </a:lnSpc>
              <a:spcBef>
                <a:spcPct val="0"/>
              </a:spcBef>
              <a:spcAft>
                <a:spcPct val="0"/>
              </a:spcAft>
            </a:pPr>
            <a:r>
              <a:rPr lang="en-US" altLang="zh-CN" sz="2400" dirty="0">
                <a:solidFill>
                  <a:srgbClr val="000000"/>
                </a:solidFill>
                <a:latin typeface="宋体" pitchFamily="2" charset="-122"/>
                <a:ea typeface="宋体" pitchFamily="2" charset="-122"/>
                <a:cs typeface="Calibri" pitchFamily="34" charset="0"/>
              </a:rPr>
              <a:t>A</a:t>
            </a:r>
            <a:r>
              <a:rPr lang="zh-CN" altLang="en-US" sz="2400" dirty="0">
                <a:solidFill>
                  <a:srgbClr val="000000"/>
                </a:solidFill>
                <a:latin typeface="宋体" pitchFamily="2" charset="-122"/>
                <a:ea typeface="宋体" pitchFamily="2" charset="-122"/>
                <a:cs typeface="Calibri" pitchFamily="34" charset="0"/>
              </a:rPr>
              <a:t>．春季           </a:t>
            </a:r>
            <a:r>
              <a:rPr lang="en-US" altLang="zh-CN" sz="2400" dirty="0">
                <a:solidFill>
                  <a:srgbClr val="000000"/>
                </a:solidFill>
                <a:latin typeface="宋体" pitchFamily="2" charset="-122"/>
                <a:ea typeface="宋体" pitchFamily="2" charset="-122"/>
                <a:cs typeface="Calibri" pitchFamily="34" charset="0"/>
              </a:rPr>
              <a:t>B</a:t>
            </a:r>
            <a:r>
              <a:rPr lang="zh-CN" altLang="en-US" sz="2400" dirty="0">
                <a:solidFill>
                  <a:srgbClr val="000000"/>
                </a:solidFill>
                <a:latin typeface="宋体" pitchFamily="2" charset="-122"/>
                <a:ea typeface="宋体" pitchFamily="2" charset="-122"/>
                <a:cs typeface="Calibri" pitchFamily="34" charset="0"/>
              </a:rPr>
              <a:t>．夏季       </a:t>
            </a:r>
            <a:r>
              <a:rPr lang="en-US" altLang="zh-CN" sz="2400" dirty="0">
                <a:solidFill>
                  <a:srgbClr val="000000"/>
                </a:solidFill>
                <a:latin typeface="宋体" pitchFamily="2" charset="-122"/>
                <a:ea typeface="宋体" pitchFamily="2" charset="-122"/>
                <a:cs typeface="Calibri" pitchFamily="34" charset="0"/>
              </a:rPr>
              <a:t>C</a:t>
            </a:r>
            <a:r>
              <a:rPr lang="zh-CN" altLang="en-US" sz="2400" dirty="0">
                <a:solidFill>
                  <a:srgbClr val="000000"/>
                </a:solidFill>
                <a:latin typeface="宋体" pitchFamily="2" charset="-122"/>
                <a:ea typeface="宋体" pitchFamily="2" charset="-122"/>
                <a:cs typeface="Calibri" pitchFamily="34" charset="0"/>
              </a:rPr>
              <a:t>．秋季     </a:t>
            </a:r>
            <a:r>
              <a:rPr lang="en-US" altLang="zh-CN" sz="2400" dirty="0">
                <a:solidFill>
                  <a:srgbClr val="000000"/>
                </a:solidFill>
                <a:latin typeface="宋体" pitchFamily="2" charset="-122"/>
                <a:ea typeface="宋体" pitchFamily="2" charset="-122"/>
                <a:cs typeface="Calibri" pitchFamily="34" charset="0"/>
              </a:rPr>
              <a:t>D</a:t>
            </a:r>
            <a:r>
              <a:rPr lang="zh-CN" altLang="en-US" sz="2400" dirty="0">
                <a:solidFill>
                  <a:srgbClr val="000000"/>
                </a:solidFill>
                <a:latin typeface="宋体" pitchFamily="2" charset="-122"/>
                <a:ea typeface="宋体" pitchFamily="2" charset="-122"/>
                <a:cs typeface="Calibri" pitchFamily="34" charset="0"/>
              </a:rPr>
              <a:t>．冬季</a:t>
            </a:r>
            <a:endParaRPr lang="zh-CN" altLang="en-US" sz="2400" dirty="0">
              <a:solidFill>
                <a:srgbClr val="000000"/>
              </a:solidFill>
              <a:latin typeface="Arial" pitchFamily="34" charset="0"/>
              <a:ea typeface="宋体" pitchFamily="2" charset="-122"/>
              <a:cs typeface="宋体" pitchFamily="2" charset="-122"/>
            </a:endParaRPr>
          </a:p>
          <a:p>
            <a:pPr lvl="0" eaLnBrk="0" fontAlgn="base" hangingPunct="0">
              <a:lnSpc>
                <a:spcPct val="150000"/>
              </a:lnSpc>
              <a:spcBef>
                <a:spcPct val="0"/>
              </a:spcBef>
              <a:spcAft>
                <a:spcPct val="0"/>
              </a:spcAft>
            </a:pPr>
            <a:r>
              <a:rPr lang="en-US" altLang="zh-CN" sz="2400" dirty="0">
                <a:solidFill>
                  <a:srgbClr val="000000"/>
                </a:solidFill>
                <a:latin typeface="宋体" pitchFamily="2" charset="-122"/>
                <a:ea typeface="宋体" pitchFamily="2" charset="-122"/>
                <a:cs typeface="Calibri" pitchFamily="34" charset="0"/>
              </a:rPr>
              <a:t>6</a:t>
            </a:r>
            <a:r>
              <a:rPr lang="zh-CN" altLang="en-US" sz="2400" dirty="0">
                <a:solidFill>
                  <a:srgbClr val="000000"/>
                </a:solidFill>
                <a:latin typeface="宋体" pitchFamily="2" charset="-122"/>
                <a:ea typeface="宋体" pitchFamily="2" charset="-122"/>
                <a:cs typeface="Calibri" pitchFamily="34" charset="0"/>
              </a:rPr>
              <a:t>．结合图 </a:t>
            </a:r>
            <a:r>
              <a:rPr lang="en-US" altLang="zh-CN" sz="2400" dirty="0">
                <a:solidFill>
                  <a:srgbClr val="000000"/>
                </a:solidFill>
                <a:latin typeface="宋体" pitchFamily="2" charset="-122"/>
                <a:ea typeface="宋体" pitchFamily="2" charset="-122"/>
                <a:cs typeface="Calibri" pitchFamily="34" charset="0"/>
              </a:rPr>
              <a:t>4 </a:t>
            </a:r>
            <a:r>
              <a:rPr lang="zh-CN" altLang="en-US" sz="2400" dirty="0">
                <a:solidFill>
                  <a:srgbClr val="000000"/>
                </a:solidFill>
                <a:latin typeface="宋体" pitchFamily="2" charset="-122"/>
                <a:ea typeface="宋体" pitchFamily="2" charset="-122"/>
                <a:cs typeface="Calibri" pitchFamily="34" charset="0"/>
              </a:rPr>
              <a:t>可知，会议期间，秘鲁的昼夜变化情况是 （   ）</a:t>
            </a:r>
            <a:endParaRPr lang="zh-CN" altLang="en-US" sz="2400" dirty="0">
              <a:solidFill>
                <a:srgbClr val="000000"/>
              </a:solidFill>
              <a:latin typeface="Arial" pitchFamily="34" charset="0"/>
              <a:ea typeface="宋体" pitchFamily="2" charset="-122"/>
              <a:cs typeface="宋体" pitchFamily="2" charset="-122"/>
            </a:endParaRPr>
          </a:p>
          <a:p>
            <a:pPr lvl="0" eaLnBrk="0" fontAlgn="base" hangingPunct="0">
              <a:lnSpc>
                <a:spcPct val="150000"/>
              </a:lnSpc>
              <a:spcBef>
                <a:spcPct val="0"/>
              </a:spcBef>
              <a:spcAft>
                <a:spcPct val="0"/>
              </a:spcAft>
            </a:pPr>
            <a:r>
              <a:rPr lang="en-US" altLang="zh-CN" sz="2400" dirty="0">
                <a:solidFill>
                  <a:srgbClr val="000000"/>
                </a:solidFill>
                <a:latin typeface="宋体" pitchFamily="2" charset="-122"/>
                <a:ea typeface="宋体" pitchFamily="2" charset="-122"/>
                <a:cs typeface="Calibri" pitchFamily="34" charset="0"/>
              </a:rPr>
              <a:t>A</a:t>
            </a:r>
            <a:r>
              <a:rPr lang="zh-CN" altLang="en-US" sz="2400" dirty="0">
                <a:solidFill>
                  <a:srgbClr val="000000"/>
                </a:solidFill>
                <a:latin typeface="宋体" pitchFamily="2" charset="-122"/>
                <a:ea typeface="宋体" pitchFamily="2" charset="-122"/>
                <a:cs typeface="Calibri" pitchFamily="34" charset="0"/>
              </a:rPr>
              <a:t>．昼长夜短      </a:t>
            </a:r>
            <a:r>
              <a:rPr lang="en-US" altLang="zh-CN" sz="2400" dirty="0">
                <a:solidFill>
                  <a:srgbClr val="000000"/>
                </a:solidFill>
                <a:latin typeface="宋体" pitchFamily="2" charset="-122"/>
                <a:ea typeface="宋体" pitchFamily="2" charset="-122"/>
                <a:cs typeface="Calibri" pitchFamily="34" charset="0"/>
              </a:rPr>
              <a:t>B</a:t>
            </a:r>
            <a:r>
              <a:rPr lang="zh-CN" altLang="en-US" sz="2400" dirty="0">
                <a:solidFill>
                  <a:srgbClr val="000000"/>
                </a:solidFill>
                <a:latin typeface="宋体" pitchFamily="2" charset="-122"/>
                <a:ea typeface="宋体" pitchFamily="2" charset="-122"/>
                <a:cs typeface="Calibri" pitchFamily="34" charset="0"/>
              </a:rPr>
              <a:t>．昼短夜长        </a:t>
            </a:r>
            <a:endParaRPr lang="en-US" altLang="zh-CN" sz="2400" dirty="0">
              <a:solidFill>
                <a:srgbClr val="000000"/>
              </a:solidFill>
              <a:latin typeface="宋体" pitchFamily="2" charset="-122"/>
              <a:ea typeface="宋体" pitchFamily="2" charset="-122"/>
              <a:cs typeface="Calibri" pitchFamily="34" charset="0"/>
            </a:endParaRPr>
          </a:p>
          <a:p>
            <a:pPr lvl="0" eaLnBrk="0" fontAlgn="base" hangingPunct="0">
              <a:lnSpc>
                <a:spcPct val="150000"/>
              </a:lnSpc>
              <a:spcBef>
                <a:spcPct val="0"/>
              </a:spcBef>
              <a:spcAft>
                <a:spcPct val="0"/>
              </a:spcAft>
            </a:pPr>
            <a:r>
              <a:rPr lang="en-US" altLang="zh-CN" sz="2400" dirty="0">
                <a:solidFill>
                  <a:srgbClr val="000000"/>
                </a:solidFill>
                <a:latin typeface="宋体" pitchFamily="2" charset="-122"/>
                <a:ea typeface="宋体" pitchFamily="2" charset="-122"/>
                <a:cs typeface="Calibri" pitchFamily="34" charset="0"/>
              </a:rPr>
              <a:t>C</a:t>
            </a:r>
            <a:r>
              <a:rPr lang="zh-CN" altLang="en-US" sz="2400" dirty="0">
                <a:solidFill>
                  <a:srgbClr val="000000"/>
                </a:solidFill>
                <a:latin typeface="宋体" pitchFamily="2" charset="-122"/>
                <a:ea typeface="宋体" pitchFamily="2" charset="-122"/>
                <a:cs typeface="Calibri" pitchFamily="34" charset="0"/>
              </a:rPr>
              <a:t>．昼夜平分      </a:t>
            </a:r>
            <a:r>
              <a:rPr lang="en-US" altLang="zh-CN" sz="2400" dirty="0">
                <a:solidFill>
                  <a:srgbClr val="000000"/>
                </a:solidFill>
                <a:latin typeface="宋体" pitchFamily="2" charset="-122"/>
                <a:ea typeface="宋体" pitchFamily="2" charset="-122"/>
                <a:cs typeface="Calibri" pitchFamily="34" charset="0"/>
              </a:rPr>
              <a:t>D</a:t>
            </a:r>
            <a:r>
              <a:rPr lang="zh-CN" altLang="en-US" sz="2400" dirty="0">
                <a:solidFill>
                  <a:srgbClr val="000000"/>
                </a:solidFill>
                <a:latin typeface="宋体" pitchFamily="2" charset="-122"/>
                <a:ea typeface="宋体" pitchFamily="2" charset="-122"/>
                <a:cs typeface="Calibri" pitchFamily="34" charset="0"/>
              </a:rPr>
              <a:t>．出现极昼</a:t>
            </a:r>
            <a:endParaRPr lang="zh-CN" altLang="en-US" sz="2400" dirty="0">
              <a:solidFill>
                <a:srgbClr val="000000"/>
              </a:solidFill>
              <a:latin typeface="Arial" pitchFamily="34" charset="0"/>
              <a:ea typeface="宋体" pitchFamily="2" charset="-122"/>
              <a:cs typeface="宋体" pitchFamily="2" charset="-122"/>
            </a:endParaRPr>
          </a:p>
        </p:txBody>
      </p:sp>
      <p:pic>
        <p:nvPicPr>
          <p:cNvPr id="3" name="图片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6864" y="228408"/>
            <a:ext cx="3105188" cy="3920692"/>
          </a:xfrm>
          <a:prstGeom prst="rect">
            <a:avLst/>
          </a:prstGeom>
          <a:noFill/>
          <a:extLst>
            <a:ext uri="{909E8E84-426E-40DD-AFC4-6F175D3DCCD1}">
              <a14:hiddenFill xmlns:a14="http://schemas.microsoft.com/office/drawing/2010/main">
                <a:solidFill>
                  <a:srgbClr val="FFFFFF"/>
                </a:solidFill>
              </a14:hiddenFill>
            </a:ext>
          </a:extLst>
        </p:spPr>
      </p:pic>
      <p:pic>
        <p:nvPicPr>
          <p:cNvPr id="4" name="图片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2052" y="228388"/>
            <a:ext cx="5082396" cy="372498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979022" y="4145692"/>
            <a:ext cx="518091" cy="646331"/>
          </a:xfrm>
          <a:prstGeom prst="rect">
            <a:avLst/>
          </a:prstGeom>
          <a:noFill/>
        </p:spPr>
        <p:txBody>
          <a:bodyPr wrap="none" rtlCol="0">
            <a:spAutoFit/>
          </a:bodyPr>
          <a:lstStyle/>
          <a:p>
            <a:r>
              <a:rPr lang="en-US" altLang="zh-CN" sz="3600" b="1" dirty="0">
                <a:solidFill>
                  <a:srgbClr val="FF0000"/>
                </a:solidFill>
              </a:rPr>
              <a:t>D</a:t>
            </a:r>
            <a:endParaRPr lang="zh-CN" altLang="en-US" sz="3600" b="1" dirty="0">
              <a:solidFill>
                <a:srgbClr val="FF0000"/>
              </a:solidFill>
            </a:endParaRPr>
          </a:p>
        </p:txBody>
      </p:sp>
      <p:sp>
        <p:nvSpPr>
          <p:cNvPr id="6" name="TextBox 5"/>
          <p:cNvSpPr txBox="1"/>
          <p:nvPr/>
        </p:nvSpPr>
        <p:spPr>
          <a:xfrm>
            <a:off x="8086362" y="5158953"/>
            <a:ext cx="518091" cy="646331"/>
          </a:xfrm>
          <a:prstGeom prst="rect">
            <a:avLst/>
          </a:prstGeom>
          <a:noFill/>
        </p:spPr>
        <p:txBody>
          <a:bodyPr wrap="none" rtlCol="0">
            <a:spAutoFit/>
          </a:bodyPr>
          <a:lstStyle/>
          <a:p>
            <a:r>
              <a:rPr lang="en-US" altLang="zh-CN" sz="3600" b="1" dirty="0">
                <a:solidFill>
                  <a:srgbClr val="FF0000"/>
                </a:solidFill>
              </a:rPr>
              <a:t>A</a:t>
            </a:r>
            <a:endParaRPr lang="zh-CN" altLang="en-US" sz="3600" b="1" dirty="0">
              <a:solidFill>
                <a:srgbClr val="FF0000"/>
              </a:solidFill>
            </a:endParaRPr>
          </a:p>
        </p:txBody>
      </p:sp>
    </p:spTree>
    <p:extLst>
      <p:ext uri="{BB962C8B-B14F-4D97-AF65-F5344CB8AC3E}">
        <p14:creationId xmlns:p14="http://schemas.microsoft.com/office/powerpoint/2010/main" val="3462256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5890" name="图片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978068"/>
            <a:ext cx="4520109" cy="3201011"/>
          </a:xfrm>
          <a:prstGeom prst="rect">
            <a:avLst/>
          </a:prstGeom>
          <a:noFill/>
          <a:extLst>
            <a:ext uri="{909E8E84-426E-40DD-AFC4-6F175D3DCCD1}">
              <a14:hiddenFill xmlns:a14="http://schemas.microsoft.com/office/drawing/2010/main">
                <a:solidFill>
                  <a:srgbClr val="FFFFFF"/>
                </a:solidFill>
              </a14:hiddenFill>
            </a:ext>
          </a:extLst>
        </p:spPr>
      </p:pic>
      <p:pic>
        <p:nvPicPr>
          <p:cNvPr id="165889" name="图片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39585" y="997480"/>
            <a:ext cx="4418815" cy="293557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36512" y="44644"/>
            <a:ext cx="91440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266700" fontAlgn="base">
              <a:spcBef>
                <a:spcPct val="0"/>
              </a:spcBef>
              <a:spcAft>
                <a:spcPct val="0"/>
              </a:spcAft>
            </a:pPr>
            <a:r>
              <a:rPr lang="en-US" altLang="zh-CN" sz="2400" b="1" dirty="0">
                <a:solidFill>
                  <a:srgbClr val="000000"/>
                </a:solidFill>
                <a:latin typeface="Calibri" pitchFamily="34" charset="0"/>
                <a:ea typeface="宋体" pitchFamily="2" charset="-122"/>
                <a:cs typeface="Calibri" pitchFamily="34" charset="0"/>
              </a:rPr>
              <a:t>【</a:t>
            </a:r>
            <a:r>
              <a:rPr lang="zh-CN" altLang="en-US" sz="2400" b="1" dirty="0">
                <a:solidFill>
                  <a:srgbClr val="000000"/>
                </a:solidFill>
                <a:latin typeface="Calibri" pitchFamily="34" charset="0"/>
                <a:ea typeface="宋体" pitchFamily="2" charset="-122"/>
                <a:cs typeface="Calibri" pitchFamily="34" charset="0"/>
              </a:rPr>
              <a:t>市考</a:t>
            </a:r>
            <a:r>
              <a:rPr lang="en-US" altLang="zh-CN" sz="2400" b="1" dirty="0">
                <a:solidFill>
                  <a:srgbClr val="000000"/>
                </a:solidFill>
                <a:latin typeface="Calibri" pitchFamily="34" charset="0"/>
                <a:ea typeface="宋体" pitchFamily="2" charset="-122"/>
                <a:cs typeface="Calibri" pitchFamily="34" charset="0"/>
              </a:rPr>
              <a:t>·2016</a:t>
            </a:r>
            <a:r>
              <a:rPr lang="zh-CN" altLang="en-US" sz="2400" b="1" dirty="0">
                <a:solidFill>
                  <a:srgbClr val="000000"/>
                </a:solidFill>
                <a:latin typeface="Calibri" pitchFamily="34" charset="0"/>
                <a:ea typeface="宋体" pitchFamily="2" charset="-122"/>
                <a:cs typeface="Calibri" pitchFamily="34" charset="0"/>
              </a:rPr>
              <a:t>年</a:t>
            </a:r>
            <a:r>
              <a:rPr lang="en-US" altLang="zh-CN" sz="2400" b="1" dirty="0">
                <a:solidFill>
                  <a:srgbClr val="000000"/>
                </a:solidFill>
                <a:latin typeface="Calibri" pitchFamily="34" charset="0"/>
                <a:ea typeface="宋体" pitchFamily="2" charset="-122"/>
                <a:cs typeface="Calibri" pitchFamily="34" charset="0"/>
              </a:rPr>
              <a:t>6</a:t>
            </a:r>
            <a:r>
              <a:rPr lang="zh-CN" altLang="en-US" sz="2400" b="1" dirty="0">
                <a:solidFill>
                  <a:srgbClr val="000000"/>
                </a:solidFill>
                <a:latin typeface="Calibri" pitchFamily="34" charset="0"/>
                <a:ea typeface="宋体" pitchFamily="2" charset="-122"/>
                <a:cs typeface="Calibri" pitchFamily="34" charset="0"/>
              </a:rPr>
              <a:t>月</a:t>
            </a:r>
            <a:r>
              <a:rPr lang="en-US" altLang="zh-CN" sz="2400" b="1" dirty="0">
                <a:solidFill>
                  <a:srgbClr val="000000"/>
                </a:solidFill>
                <a:latin typeface="Calibri" pitchFamily="34" charset="0"/>
                <a:ea typeface="宋体" pitchFamily="2" charset="-122"/>
                <a:cs typeface="Calibri" pitchFamily="34" charset="0"/>
              </a:rPr>
              <a:t>】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2015</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年</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9</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月</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3</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日，天安门广场举行了纪念中国人民抗日战争暨世界反法西斯战争胜利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70</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周年阅兵式。读图</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3</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至图</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5</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，回答</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3</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5</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题。</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3" name="Rectangle 4"/>
          <p:cNvSpPr>
            <a:spLocks noChangeArrowheads="1"/>
          </p:cNvSpPr>
          <p:nvPr/>
        </p:nvSpPr>
        <p:spPr bwMode="auto">
          <a:xfrm>
            <a:off x="179530" y="4067780"/>
            <a:ext cx="8622873"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3</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．阅兵仪式举行当天，地球大约运行至图</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4</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中的 </a:t>
            </a:r>
            <a:r>
              <a:rPr kumimoji="0" lang="zh-CN" altLang="en-US" sz="2400" b="0" i="0" u="sng" strike="noStrike" cap="none" normalizeH="0" baseline="0" dirty="0">
                <a:ln>
                  <a:noFill/>
                </a:ln>
                <a:solidFill>
                  <a:schemeClr val="tx1"/>
                </a:solidFill>
                <a:effectLst/>
                <a:latin typeface="Calibri" pitchFamily="34" charset="0"/>
                <a:ea typeface="宋体" pitchFamily="2" charset="-122"/>
                <a:cs typeface="Calibri" pitchFamily="34" charset="0"/>
              </a:rPr>
              <a:t>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 位置附近 </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A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．①附近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B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．②附近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C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．③附近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D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．④附近 </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4</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．北京当天的昼夜长短情况是 </a:t>
            </a:r>
            <a:r>
              <a:rPr lang="zh-CN" altLang="en-US" sz="2400" dirty="0">
                <a:latin typeface="Calibri" pitchFamily="34" charset="0"/>
                <a:ea typeface="宋体" pitchFamily="2" charset="-122"/>
                <a:cs typeface="Calibri" pitchFamily="34" charset="0"/>
              </a:rPr>
              <a:t>（   ）</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A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．昼长夜短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B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．昼短夜长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C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．昼夜平分     </a:t>
            </a:r>
            <a:r>
              <a:rPr kumimoji="0" lang="en-US" altLang="zh-CN" sz="2400" b="0" i="0" u="none" strike="noStrike" cap="none" normalizeH="0" baseline="0" dirty="0">
                <a:ln>
                  <a:noFill/>
                </a:ln>
                <a:solidFill>
                  <a:schemeClr val="tx1"/>
                </a:solidFill>
                <a:effectLst/>
                <a:latin typeface="Calibri" pitchFamily="34" charset="0"/>
                <a:ea typeface="宋体" pitchFamily="2" charset="-122"/>
                <a:cs typeface="Calibri" pitchFamily="34" charset="0"/>
              </a:rPr>
              <a:t>D </a:t>
            </a:r>
            <a:r>
              <a:rPr kumimoji="0" lang="zh-CN" altLang="en-US" sz="2400" b="0" i="0" u="none" strike="noStrike" cap="none" normalizeH="0" baseline="0" dirty="0">
                <a:ln>
                  <a:noFill/>
                </a:ln>
                <a:solidFill>
                  <a:schemeClr val="tx1"/>
                </a:solidFill>
                <a:effectLst/>
                <a:latin typeface="Calibri" pitchFamily="34" charset="0"/>
                <a:ea typeface="宋体" pitchFamily="2" charset="-122"/>
                <a:cs typeface="Calibri" pitchFamily="34" charset="0"/>
              </a:rPr>
              <a:t>．出现极夜 </a:t>
            </a:r>
            <a:endParaRPr kumimoji="0" lang="zh-CN" altLang="en-US" sz="24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6" name="TextBox 5"/>
          <p:cNvSpPr txBox="1"/>
          <p:nvPr/>
        </p:nvSpPr>
        <p:spPr>
          <a:xfrm>
            <a:off x="6646204" y="4079632"/>
            <a:ext cx="518091" cy="646331"/>
          </a:xfrm>
          <a:prstGeom prst="rect">
            <a:avLst/>
          </a:prstGeom>
          <a:noFill/>
        </p:spPr>
        <p:txBody>
          <a:bodyPr wrap="none" rtlCol="0">
            <a:spAutoFit/>
          </a:bodyPr>
          <a:lstStyle/>
          <a:p>
            <a:r>
              <a:rPr lang="en-US" altLang="zh-CN" sz="3600" b="1" dirty="0">
                <a:solidFill>
                  <a:srgbClr val="FF0000"/>
                </a:solidFill>
              </a:rPr>
              <a:t>B</a:t>
            </a:r>
            <a:endParaRPr lang="zh-CN" altLang="en-US" sz="3600" b="1" dirty="0">
              <a:solidFill>
                <a:srgbClr val="FF0000"/>
              </a:solidFill>
            </a:endParaRPr>
          </a:p>
        </p:txBody>
      </p:sp>
      <p:sp>
        <p:nvSpPr>
          <p:cNvPr id="7" name="TextBox 6"/>
          <p:cNvSpPr txBox="1"/>
          <p:nvPr/>
        </p:nvSpPr>
        <p:spPr>
          <a:xfrm>
            <a:off x="4644015" y="5233794"/>
            <a:ext cx="518091" cy="646331"/>
          </a:xfrm>
          <a:prstGeom prst="rect">
            <a:avLst/>
          </a:prstGeom>
          <a:noFill/>
        </p:spPr>
        <p:txBody>
          <a:bodyPr wrap="none" rtlCol="0">
            <a:spAutoFit/>
          </a:bodyPr>
          <a:lstStyle/>
          <a:p>
            <a:r>
              <a:rPr lang="en-US" altLang="zh-CN" sz="3600" b="1" dirty="0">
                <a:solidFill>
                  <a:srgbClr val="FF0000"/>
                </a:solidFill>
              </a:rPr>
              <a:t>A</a:t>
            </a:r>
            <a:endParaRPr lang="zh-CN" altLang="en-US" sz="3600" b="1" dirty="0">
              <a:solidFill>
                <a:srgbClr val="FF0000"/>
              </a:solidFill>
            </a:endParaRPr>
          </a:p>
        </p:txBody>
      </p:sp>
    </p:spTree>
    <p:extLst>
      <p:ext uri="{BB962C8B-B14F-4D97-AF65-F5344CB8AC3E}">
        <p14:creationId xmlns:p14="http://schemas.microsoft.com/office/powerpoint/2010/main" val="583279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2">
            <a:extLst>
              <a:ext uri="{28A0092B-C50C-407E-A947-70E740481C1C}">
                <a14:useLocalDpi xmlns:a14="http://schemas.microsoft.com/office/drawing/2010/main" val="0"/>
              </a:ext>
            </a:extLst>
          </a:blip>
          <a:srcRect l="53585" t="18662"/>
          <a:stretch/>
        </p:blipFill>
        <p:spPr>
          <a:xfrm>
            <a:off x="3851920" y="1628800"/>
            <a:ext cx="5300716" cy="3672408"/>
          </a:xfrm>
          <a:prstGeom prst="rect">
            <a:avLst/>
          </a:prstGeom>
        </p:spPr>
      </p:pic>
      <p:sp>
        <p:nvSpPr>
          <p:cNvPr id="4" name="矩形 3"/>
          <p:cNvSpPr/>
          <p:nvPr/>
        </p:nvSpPr>
        <p:spPr>
          <a:xfrm>
            <a:off x="323528" y="188660"/>
            <a:ext cx="8352928" cy="1200329"/>
          </a:xfrm>
          <a:prstGeom prst="rect">
            <a:avLst/>
          </a:prstGeom>
        </p:spPr>
        <p:txBody>
          <a:bodyPr wrap="square">
            <a:spAutoFit/>
          </a:bodyPr>
          <a:lstStyle/>
          <a:p>
            <a:r>
              <a:rPr lang="en-US" altLang="zh-CN" sz="2400" b="1" dirty="0">
                <a:solidFill>
                  <a:srgbClr val="000000"/>
                </a:solidFill>
                <a:latin typeface="Calibri" pitchFamily="34" charset="0"/>
                <a:ea typeface="宋体" pitchFamily="2" charset="-122"/>
                <a:cs typeface="Calibri" pitchFamily="34" charset="0"/>
              </a:rPr>
              <a:t>【</a:t>
            </a:r>
            <a:r>
              <a:rPr lang="zh-CN" altLang="en-US" sz="2400" b="1" dirty="0">
                <a:solidFill>
                  <a:srgbClr val="000000"/>
                </a:solidFill>
                <a:latin typeface="Calibri" pitchFamily="34" charset="0"/>
                <a:ea typeface="宋体" pitchFamily="2" charset="-122"/>
                <a:cs typeface="Calibri" pitchFamily="34" charset="0"/>
              </a:rPr>
              <a:t>市考</a:t>
            </a:r>
            <a:r>
              <a:rPr lang="en-US" altLang="zh-CN" sz="2400" b="1" dirty="0">
                <a:solidFill>
                  <a:srgbClr val="000000"/>
                </a:solidFill>
                <a:latin typeface="Calibri" pitchFamily="34" charset="0"/>
                <a:ea typeface="宋体" pitchFamily="2" charset="-122"/>
                <a:cs typeface="Calibri" pitchFamily="34" charset="0"/>
              </a:rPr>
              <a:t>·2017</a:t>
            </a:r>
            <a:r>
              <a:rPr lang="zh-CN" altLang="en-US" sz="2400" b="1" dirty="0">
                <a:solidFill>
                  <a:srgbClr val="000000"/>
                </a:solidFill>
                <a:latin typeface="Calibri" pitchFamily="34" charset="0"/>
                <a:ea typeface="宋体" pitchFamily="2" charset="-122"/>
                <a:cs typeface="Calibri" pitchFamily="34" charset="0"/>
              </a:rPr>
              <a:t>年</a:t>
            </a:r>
            <a:r>
              <a:rPr lang="en-US" altLang="zh-CN" sz="2400" b="1" dirty="0">
                <a:solidFill>
                  <a:srgbClr val="000000"/>
                </a:solidFill>
                <a:latin typeface="Calibri" pitchFamily="34" charset="0"/>
                <a:ea typeface="宋体" pitchFamily="2" charset="-122"/>
                <a:cs typeface="Calibri" pitchFamily="34" charset="0"/>
              </a:rPr>
              <a:t>6</a:t>
            </a:r>
            <a:r>
              <a:rPr lang="zh-CN" altLang="en-US" sz="2400" b="1" dirty="0">
                <a:solidFill>
                  <a:srgbClr val="000000"/>
                </a:solidFill>
                <a:latin typeface="Calibri" pitchFamily="34" charset="0"/>
                <a:ea typeface="宋体" pitchFamily="2" charset="-122"/>
                <a:cs typeface="Calibri" pitchFamily="34" charset="0"/>
              </a:rPr>
              <a:t>月</a:t>
            </a:r>
            <a:r>
              <a:rPr lang="en-US" altLang="zh-CN" sz="2400" b="1" dirty="0">
                <a:solidFill>
                  <a:srgbClr val="000000"/>
                </a:solidFill>
                <a:latin typeface="Calibri" pitchFamily="34" charset="0"/>
                <a:ea typeface="宋体" pitchFamily="2" charset="-122"/>
                <a:cs typeface="Calibri" pitchFamily="34" charset="0"/>
              </a:rPr>
              <a:t>】</a:t>
            </a:r>
            <a:r>
              <a:rPr lang="en-US" altLang="zh-CN" sz="2400" dirty="0">
                <a:solidFill>
                  <a:srgbClr val="000000"/>
                </a:solidFill>
                <a:latin typeface="Calibri" pitchFamily="34" charset="0"/>
                <a:ea typeface="宋体" pitchFamily="2" charset="-122"/>
                <a:cs typeface="Calibri" pitchFamily="34" charset="0"/>
              </a:rPr>
              <a:t>2016</a:t>
            </a:r>
            <a:r>
              <a:rPr lang="zh-CN" altLang="en-US" sz="2400" dirty="0">
                <a:solidFill>
                  <a:srgbClr val="000000"/>
                </a:solidFill>
                <a:latin typeface="Calibri" pitchFamily="34" charset="0"/>
                <a:ea typeface="宋体" pitchFamily="2" charset="-122"/>
                <a:cs typeface="Calibri" pitchFamily="34" charset="0"/>
              </a:rPr>
              <a:t>年</a:t>
            </a:r>
            <a:r>
              <a:rPr lang="en-US" altLang="zh-CN" sz="2400" dirty="0">
                <a:solidFill>
                  <a:srgbClr val="000000"/>
                </a:solidFill>
                <a:latin typeface="Calibri" pitchFamily="34" charset="0"/>
                <a:ea typeface="宋体" pitchFamily="2" charset="-122"/>
                <a:cs typeface="Calibri" pitchFamily="34" charset="0"/>
              </a:rPr>
              <a:t>10</a:t>
            </a:r>
            <a:r>
              <a:rPr lang="zh-CN" altLang="en-US" sz="2400" dirty="0">
                <a:solidFill>
                  <a:srgbClr val="000000"/>
                </a:solidFill>
                <a:latin typeface="Calibri" pitchFamily="34" charset="0"/>
                <a:ea typeface="宋体" pitchFamily="2" charset="-122"/>
                <a:cs typeface="Calibri" pitchFamily="34" charset="0"/>
              </a:rPr>
              <a:t>月</a:t>
            </a:r>
            <a:r>
              <a:rPr lang="en-US" altLang="zh-CN" sz="2400" dirty="0">
                <a:solidFill>
                  <a:srgbClr val="000000"/>
                </a:solidFill>
                <a:latin typeface="Calibri" pitchFamily="34" charset="0"/>
                <a:ea typeface="宋体" pitchFamily="2" charset="-122"/>
                <a:cs typeface="Calibri" pitchFamily="34" charset="0"/>
              </a:rPr>
              <a:t>19</a:t>
            </a:r>
            <a:r>
              <a:rPr lang="zh-CN" altLang="en-US" sz="2400" dirty="0">
                <a:solidFill>
                  <a:srgbClr val="000000"/>
                </a:solidFill>
                <a:latin typeface="Calibri" pitchFamily="34" charset="0"/>
                <a:ea typeface="宋体" pitchFamily="2" charset="-122"/>
                <a:cs typeface="Calibri" pitchFamily="34" charset="0"/>
              </a:rPr>
              <a:t>日，神舟十一号载人飞船与天宫二号空间实验室完成对接，航天员景海鹏和陈冬开启了我国航天员史上最长的太空驻留。据此，回答</a:t>
            </a:r>
            <a:r>
              <a:rPr lang="en-US" altLang="zh-CN" sz="2400" dirty="0">
                <a:solidFill>
                  <a:srgbClr val="000000"/>
                </a:solidFill>
                <a:latin typeface="Calibri" pitchFamily="34" charset="0"/>
                <a:ea typeface="宋体" pitchFamily="2" charset="-122"/>
                <a:cs typeface="Calibri" pitchFamily="34" charset="0"/>
              </a:rPr>
              <a:t>4-6</a:t>
            </a:r>
            <a:r>
              <a:rPr lang="zh-CN" altLang="en-US" sz="2400" dirty="0">
                <a:solidFill>
                  <a:srgbClr val="000000"/>
                </a:solidFill>
                <a:latin typeface="Calibri" pitchFamily="34" charset="0"/>
                <a:ea typeface="宋体" pitchFamily="2" charset="-122"/>
                <a:cs typeface="Calibri" pitchFamily="34" charset="0"/>
              </a:rPr>
              <a:t>题。</a:t>
            </a:r>
            <a:endParaRPr lang="zh-CN" altLang="en-US" dirty="0"/>
          </a:p>
        </p:txBody>
      </p:sp>
      <p:sp>
        <p:nvSpPr>
          <p:cNvPr id="6" name="TextBox 5"/>
          <p:cNvSpPr txBox="1"/>
          <p:nvPr/>
        </p:nvSpPr>
        <p:spPr>
          <a:xfrm>
            <a:off x="251540" y="1484804"/>
            <a:ext cx="7324441" cy="5078313"/>
          </a:xfrm>
          <a:prstGeom prst="rect">
            <a:avLst/>
          </a:prstGeom>
          <a:noFill/>
        </p:spPr>
        <p:txBody>
          <a:bodyPr wrap="none" rtlCol="0">
            <a:spAutoFit/>
          </a:bodyPr>
          <a:lstStyle/>
          <a:p>
            <a:pPr>
              <a:lnSpc>
                <a:spcPct val="150000"/>
              </a:lnSpc>
            </a:pPr>
            <a:r>
              <a:rPr lang="en-US" altLang="zh-CN" sz="2400" dirty="0"/>
              <a:t>4.</a:t>
            </a:r>
            <a:r>
              <a:rPr lang="zh-CN" altLang="en-US" sz="2400" dirty="0"/>
              <a:t>航天员在太空中可观察到（    ）</a:t>
            </a:r>
            <a:endParaRPr lang="en-US" altLang="zh-CN" sz="2400" dirty="0"/>
          </a:p>
          <a:p>
            <a:pPr>
              <a:lnSpc>
                <a:spcPct val="150000"/>
              </a:lnSpc>
            </a:pPr>
            <a:r>
              <a:rPr lang="en-US" altLang="zh-CN" sz="2400" dirty="0"/>
              <a:t>A.</a:t>
            </a:r>
            <a:r>
              <a:rPr lang="zh-CN" altLang="en-US" sz="2400" dirty="0"/>
              <a:t>地球是一个球体</a:t>
            </a:r>
            <a:endParaRPr lang="en-US" altLang="zh-CN" sz="2400" dirty="0"/>
          </a:p>
          <a:p>
            <a:pPr>
              <a:lnSpc>
                <a:spcPct val="150000"/>
              </a:lnSpc>
            </a:pPr>
            <a:r>
              <a:rPr lang="en-US" altLang="zh-CN" sz="2400" dirty="0"/>
              <a:t>B.</a:t>
            </a:r>
            <a:r>
              <a:rPr lang="zh-CN" altLang="en-US" sz="2400" dirty="0"/>
              <a:t>地球是透明的</a:t>
            </a:r>
            <a:endParaRPr lang="en-US" altLang="zh-CN" sz="2400" dirty="0"/>
          </a:p>
          <a:p>
            <a:pPr>
              <a:lnSpc>
                <a:spcPct val="150000"/>
              </a:lnSpc>
            </a:pPr>
            <a:r>
              <a:rPr lang="en-US" altLang="zh-CN" sz="2400" dirty="0"/>
              <a:t>C.</a:t>
            </a:r>
            <a:r>
              <a:rPr lang="zh-CN" altLang="en-US" sz="2400" dirty="0"/>
              <a:t>地球自东向西自转</a:t>
            </a:r>
            <a:endParaRPr lang="en-US" altLang="zh-CN" sz="2400" dirty="0"/>
          </a:p>
          <a:p>
            <a:pPr>
              <a:lnSpc>
                <a:spcPct val="150000"/>
              </a:lnSpc>
            </a:pPr>
            <a:r>
              <a:rPr lang="en-US" altLang="zh-CN" sz="2400" dirty="0"/>
              <a:t>D.</a:t>
            </a:r>
            <a:r>
              <a:rPr lang="zh-CN" altLang="en-US" sz="2400" dirty="0"/>
              <a:t>地轴穿过两极</a:t>
            </a:r>
            <a:endParaRPr lang="en-US" altLang="zh-CN" sz="2400" dirty="0"/>
          </a:p>
          <a:p>
            <a:pPr>
              <a:lnSpc>
                <a:spcPct val="150000"/>
              </a:lnSpc>
            </a:pPr>
            <a:r>
              <a:rPr lang="en-US" altLang="zh-CN" sz="2400" dirty="0"/>
              <a:t>5.10</a:t>
            </a:r>
            <a:r>
              <a:rPr lang="zh-CN" altLang="en-US" sz="2400" dirty="0"/>
              <a:t>月</a:t>
            </a:r>
            <a:r>
              <a:rPr lang="en-US" altLang="zh-CN" sz="2400" dirty="0"/>
              <a:t>19</a:t>
            </a:r>
            <a:r>
              <a:rPr lang="zh-CN" altLang="en-US" sz="2400" dirty="0"/>
              <a:t>日地球大约运行到 （    ）</a:t>
            </a:r>
            <a:endParaRPr lang="en-US" altLang="zh-CN" sz="2400" dirty="0"/>
          </a:p>
          <a:p>
            <a:pPr>
              <a:lnSpc>
                <a:spcPct val="150000"/>
              </a:lnSpc>
            </a:pPr>
            <a:r>
              <a:rPr lang="en-US" altLang="zh-CN" sz="2400" dirty="0"/>
              <a:t>A.</a:t>
            </a:r>
            <a:r>
              <a:rPr lang="en-US" altLang="zh-CN" sz="2400" dirty="0">
                <a:latin typeface="微软雅黑"/>
                <a:ea typeface="微软雅黑"/>
              </a:rPr>
              <a:t>①   </a:t>
            </a:r>
            <a:r>
              <a:rPr lang="en-US" altLang="zh-CN" sz="2400" dirty="0"/>
              <a:t>B.</a:t>
            </a:r>
            <a:r>
              <a:rPr lang="en-US" altLang="zh-CN" sz="2400" dirty="0">
                <a:latin typeface="微软雅黑"/>
                <a:ea typeface="微软雅黑"/>
              </a:rPr>
              <a:t>②    </a:t>
            </a:r>
            <a:r>
              <a:rPr lang="en-US" altLang="zh-CN" sz="2400" dirty="0"/>
              <a:t>C.</a:t>
            </a:r>
            <a:r>
              <a:rPr lang="en-US" altLang="zh-CN" sz="2400" dirty="0">
                <a:latin typeface="微软雅黑"/>
                <a:ea typeface="微软雅黑"/>
              </a:rPr>
              <a:t>③      </a:t>
            </a:r>
            <a:r>
              <a:rPr lang="en-US" altLang="zh-CN" sz="2400" dirty="0"/>
              <a:t>D.</a:t>
            </a:r>
            <a:r>
              <a:rPr lang="en-US" altLang="zh-CN" sz="2400" dirty="0">
                <a:latin typeface="微软雅黑"/>
                <a:ea typeface="微软雅黑"/>
              </a:rPr>
              <a:t>④</a:t>
            </a:r>
            <a:endParaRPr lang="en-US" altLang="zh-CN" sz="2400" dirty="0"/>
          </a:p>
          <a:p>
            <a:pPr>
              <a:lnSpc>
                <a:spcPct val="150000"/>
              </a:lnSpc>
            </a:pPr>
            <a:r>
              <a:rPr lang="en-US" altLang="zh-CN" sz="2400" dirty="0"/>
              <a:t>6.</a:t>
            </a:r>
            <a:r>
              <a:rPr lang="zh-CN" altLang="en-US" sz="2400" dirty="0"/>
              <a:t>当天广州的昼夜长短情况是（    ）</a:t>
            </a:r>
            <a:endParaRPr lang="en-US" altLang="zh-CN" sz="2400" dirty="0"/>
          </a:p>
          <a:p>
            <a:pPr>
              <a:lnSpc>
                <a:spcPct val="150000"/>
              </a:lnSpc>
            </a:pPr>
            <a:r>
              <a:rPr lang="en-US" altLang="zh-CN" sz="2400" dirty="0"/>
              <a:t>A.</a:t>
            </a:r>
            <a:r>
              <a:rPr lang="zh-CN" altLang="en-US" sz="2400" dirty="0"/>
              <a:t>昼夜平分    </a:t>
            </a:r>
            <a:r>
              <a:rPr lang="en-US" altLang="zh-CN" sz="2400" dirty="0"/>
              <a:t>B.</a:t>
            </a:r>
            <a:r>
              <a:rPr lang="zh-CN" altLang="en-US" sz="2400" dirty="0"/>
              <a:t>昼长夜短    </a:t>
            </a:r>
            <a:r>
              <a:rPr lang="en-US" altLang="zh-CN" sz="2400" dirty="0"/>
              <a:t>C.</a:t>
            </a:r>
            <a:r>
              <a:rPr lang="zh-CN" altLang="en-US" sz="2400" dirty="0"/>
              <a:t>昼短夜长    </a:t>
            </a:r>
            <a:r>
              <a:rPr lang="en-US" altLang="zh-CN" sz="2400" dirty="0"/>
              <a:t>D.</a:t>
            </a:r>
            <a:r>
              <a:rPr lang="zh-CN" altLang="en-US" sz="2400" dirty="0"/>
              <a:t>出现极夜</a:t>
            </a:r>
          </a:p>
        </p:txBody>
      </p:sp>
      <p:sp>
        <p:nvSpPr>
          <p:cNvPr id="7" name="TextBox 6"/>
          <p:cNvSpPr txBox="1"/>
          <p:nvPr/>
        </p:nvSpPr>
        <p:spPr>
          <a:xfrm>
            <a:off x="4240946" y="1484804"/>
            <a:ext cx="518091" cy="646331"/>
          </a:xfrm>
          <a:prstGeom prst="rect">
            <a:avLst/>
          </a:prstGeom>
          <a:noFill/>
        </p:spPr>
        <p:txBody>
          <a:bodyPr wrap="none" rtlCol="0">
            <a:spAutoFit/>
          </a:bodyPr>
          <a:lstStyle/>
          <a:p>
            <a:r>
              <a:rPr lang="en-US" altLang="zh-CN" sz="3600" b="1" dirty="0">
                <a:solidFill>
                  <a:srgbClr val="FF0000"/>
                </a:solidFill>
              </a:rPr>
              <a:t>A</a:t>
            </a:r>
            <a:endParaRPr lang="zh-CN" altLang="en-US" sz="3600" b="1" dirty="0">
              <a:solidFill>
                <a:srgbClr val="FF0000"/>
              </a:solidFill>
            </a:endParaRPr>
          </a:p>
        </p:txBody>
      </p:sp>
      <p:sp>
        <p:nvSpPr>
          <p:cNvPr id="8" name="TextBox 7"/>
          <p:cNvSpPr txBox="1"/>
          <p:nvPr/>
        </p:nvSpPr>
        <p:spPr>
          <a:xfrm>
            <a:off x="4430999" y="4365124"/>
            <a:ext cx="518091" cy="646331"/>
          </a:xfrm>
          <a:prstGeom prst="rect">
            <a:avLst/>
          </a:prstGeom>
          <a:noFill/>
        </p:spPr>
        <p:txBody>
          <a:bodyPr wrap="none" rtlCol="0">
            <a:spAutoFit/>
          </a:bodyPr>
          <a:lstStyle/>
          <a:p>
            <a:r>
              <a:rPr lang="en-US" altLang="zh-CN" sz="3600" b="1" dirty="0">
                <a:solidFill>
                  <a:srgbClr val="FF0000"/>
                </a:solidFill>
              </a:rPr>
              <a:t>C</a:t>
            </a:r>
            <a:endParaRPr lang="zh-CN" altLang="en-US" sz="3600" b="1" dirty="0">
              <a:solidFill>
                <a:srgbClr val="FF0000"/>
              </a:solidFill>
            </a:endParaRPr>
          </a:p>
        </p:txBody>
      </p:sp>
      <p:sp>
        <p:nvSpPr>
          <p:cNvPr id="9" name="TextBox 8"/>
          <p:cNvSpPr txBox="1"/>
          <p:nvPr/>
        </p:nvSpPr>
        <p:spPr>
          <a:xfrm>
            <a:off x="4499992" y="5445244"/>
            <a:ext cx="518091" cy="646331"/>
          </a:xfrm>
          <a:prstGeom prst="rect">
            <a:avLst/>
          </a:prstGeom>
          <a:noFill/>
        </p:spPr>
        <p:txBody>
          <a:bodyPr wrap="none" rtlCol="0">
            <a:spAutoFit/>
          </a:bodyPr>
          <a:lstStyle/>
          <a:p>
            <a:r>
              <a:rPr lang="en-US" altLang="zh-CN" sz="3600" b="1" dirty="0">
                <a:solidFill>
                  <a:srgbClr val="FF0000"/>
                </a:solidFill>
              </a:rPr>
              <a:t>C</a:t>
            </a:r>
            <a:endParaRPr lang="zh-CN" altLang="en-US" sz="3600" b="1" dirty="0">
              <a:solidFill>
                <a:srgbClr val="FF0000"/>
              </a:solidFill>
            </a:endParaRPr>
          </a:p>
        </p:txBody>
      </p:sp>
    </p:spTree>
    <p:extLst>
      <p:ext uri="{BB962C8B-B14F-4D97-AF65-F5344CB8AC3E}">
        <p14:creationId xmlns:p14="http://schemas.microsoft.com/office/powerpoint/2010/main" val="1710234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2">
            <a:extLst>
              <a:ext uri="{28A0092B-C50C-407E-A947-70E740481C1C}">
                <a14:useLocalDpi xmlns:a14="http://schemas.microsoft.com/office/drawing/2010/main" val="0"/>
              </a:ext>
            </a:extLst>
          </a:blip>
          <a:srcRect l="14887" t="16929" r="14780"/>
          <a:stretch/>
        </p:blipFill>
        <p:spPr>
          <a:xfrm>
            <a:off x="1525096" y="1484784"/>
            <a:ext cx="6431280" cy="4007943"/>
          </a:xfrm>
          <a:prstGeom prst="rect">
            <a:avLst/>
          </a:prstGeom>
        </p:spPr>
      </p:pic>
      <p:sp>
        <p:nvSpPr>
          <p:cNvPr id="4" name="TextBox 3"/>
          <p:cNvSpPr txBox="1"/>
          <p:nvPr/>
        </p:nvSpPr>
        <p:spPr>
          <a:xfrm>
            <a:off x="179512" y="188640"/>
            <a:ext cx="8712968" cy="1569660"/>
          </a:xfrm>
          <a:prstGeom prst="rect">
            <a:avLst/>
          </a:prstGeom>
          <a:noFill/>
        </p:spPr>
        <p:txBody>
          <a:bodyPr wrap="square" rtlCol="0">
            <a:spAutoFit/>
          </a:bodyPr>
          <a:lstStyle/>
          <a:p>
            <a:r>
              <a:rPr lang="en-US" altLang="zh-CN" sz="2400" b="1" dirty="0">
                <a:solidFill>
                  <a:srgbClr val="000000"/>
                </a:solidFill>
                <a:latin typeface="Calibri" pitchFamily="34" charset="0"/>
                <a:ea typeface="宋体" pitchFamily="2" charset="-122"/>
                <a:cs typeface="Calibri" pitchFamily="34" charset="0"/>
              </a:rPr>
              <a:t>【</a:t>
            </a:r>
            <a:r>
              <a:rPr lang="zh-CN" altLang="en-US" sz="2400" b="1" dirty="0">
                <a:solidFill>
                  <a:srgbClr val="000000"/>
                </a:solidFill>
                <a:latin typeface="Calibri" pitchFamily="34" charset="0"/>
                <a:ea typeface="宋体" pitchFamily="2" charset="-122"/>
                <a:cs typeface="Calibri" pitchFamily="34" charset="0"/>
              </a:rPr>
              <a:t>市考</a:t>
            </a:r>
            <a:r>
              <a:rPr lang="en-US" altLang="zh-CN" sz="2400" b="1" dirty="0">
                <a:solidFill>
                  <a:srgbClr val="000000"/>
                </a:solidFill>
                <a:latin typeface="Calibri" pitchFamily="34" charset="0"/>
                <a:ea typeface="宋体" pitchFamily="2" charset="-122"/>
                <a:cs typeface="Calibri" pitchFamily="34" charset="0"/>
              </a:rPr>
              <a:t>·2018</a:t>
            </a:r>
            <a:r>
              <a:rPr lang="zh-CN" altLang="en-US" sz="2400" b="1" dirty="0">
                <a:solidFill>
                  <a:srgbClr val="000000"/>
                </a:solidFill>
                <a:latin typeface="Calibri" pitchFamily="34" charset="0"/>
                <a:ea typeface="宋体" pitchFamily="2" charset="-122"/>
                <a:cs typeface="Calibri" pitchFamily="34" charset="0"/>
              </a:rPr>
              <a:t>年</a:t>
            </a:r>
            <a:r>
              <a:rPr lang="en-US" altLang="zh-CN" sz="2400" b="1" dirty="0">
                <a:solidFill>
                  <a:srgbClr val="000000"/>
                </a:solidFill>
                <a:latin typeface="Calibri" pitchFamily="34" charset="0"/>
                <a:ea typeface="宋体" pitchFamily="2" charset="-122"/>
                <a:cs typeface="Calibri" pitchFamily="34" charset="0"/>
              </a:rPr>
              <a:t>6</a:t>
            </a:r>
            <a:r>
              <a:rPr lang="zh-CN" altLang="en-US" sz="2400" b="1" dirty="0">
                <a:solidFill>
                  <a:srgbClr val="000000"/>
                </a:solidFill>
                <a:latin typeface="Calibri" pitchFamily="34" charset="0"/>
                <a:ea typeface="宋体" pitchFamily="2" charset="-122"/>
                <a:cs typeface="Calibri" pitchFamily="34" charset="0"/>
              </a:rPr>
              <a:t>月</a:t>
            </a:r>
            <a:r>
              <a:rPr lang="en-US" altLang="zh-CN" sz="2400" b="1" dirty="0">
                <a:solidFill>
                  <a:srgbClr val="000000"/>
                </a:solidFill>
                <a:latin typeface="Calibri" pitchFamily="34" charset="0"/>
                <a:ea typeface="宋体" pitchFamily="2" charset="-122"/>
                <a:cs typeface="Calibri" pitchFamily="34" charset="0"/>
              </a:rPr>
              <a:t>】 </a:t>
            </a:r>
            <a:r>
              <a:rPr lang="en-US" altLang="zh-CN" sz="2400" dirty="0"/>
              <a:t>2018</a:t>
            </a:r>
            <a:r>
              <a:rPr lang="zh-CN" altLang="en-US" sz="2400" dirty="0"/>
              <a:t>年</a:t>
            </a:r>
            <a:r>
              <a:rPr lang="en-US" altLang="zh-CN" sz="2400" dirty="0"/>
              <a:t>2</a:t>
            </a:r>
            <a:r>
              <a:rPr lang="zh-CN" altLang="en-US" sz="2400" dirty="0"/>
              <a:t>月</a:t>
            </a:r>
            <a:r>
              <a:rPr lang="en-US" altLang="zh-CN" sz="2400" dirty="0"/>
              <a:t>9</a:t>
            </a:r>
            <a:r>
              <a:rPr lang="zh-CN" altLang="en-US" sz="2400" dirty="0"/>
              <a:t>日</a:t>
            </a:r>
            <a:r>
              <a:rPr lang="en-US" altLang="zh-CN" sz="2400" dirty="0"/>
              <a:t>-25</a:t>
            </a:r>
            <a:r>
              <a:rPr lang="zh-CN" altLang="en-US" sz="2400" dirty="0"/>
              <a:t>日，第</a:t>
            </a:r>
            <a:r>
              <a:rPr lang="en-US" altLang="zh-CN" sz="2400" dirty="0"/>
              <a:t>23</a:t>
            </a:r>
            <a:r>
              <a:rPr lang="zh-CN" altLang="en-US" sz="2400" dirty="0"/>
              <a:t>届冬季奥领匹克运动会在韩国平昌举行。闭幕式上，中国代表接过冬奥会会旗，邀请世界朋友</a:t>
            </a:r>
            <a:r>
              <a:rPr lang="en-US" altLang="zh-CN" sz="2400" dirty="0"/>
              <a:t>2022</a:t>
            </a:r>
            <a:r>
              <a:rPr lang="zh-CN" altLang="en-US" sz="2400" dirty="0"/>
              <a:t>年相约“北京</a:t>
            </a:r>
            <a:r>
              <a:rPr lang="en-US" altLang="zh-CN" sz="2400" dirty="0"/>
              <a:t>——</a:t>
            </a:r>
            <a:r>
              <a:rPr lang="zh-CN" altLang="en-US" sz="2400" dirty="0"/>
              <a:t>张家口冬奥会”。读图</a:t>
            </a:r>
            <a:r>
              <a:rPr lang="en-US" altLang="zh-CN" sz="2400" dirty="0"/>
              <a:t>1</a:t>
            </a:r>
            <a:r>
              <a:rPr lang="zh-CN" altLang="en-US" sz="2400" dirty="0"/>
              <a:t>，完成</a:t>
            </a:r>
            <a:r>
              <a:rPr lang="en-US" altLang="zh-CN" sz="2400" dirty="0"/>
              <a:t>1-3</a:t>
            </a:r>
            <a:r>
              <a:rPr lang="zh-CN" altLang="en-US" sz="2400" dirty="0"/>
              <a:t>题。</a:t>
            </a:r>
          </a:p>
        </p:txBody>
      </p:sp>
      <p:sp>
        <p:nvSpPr>
          <p:cNvPr id="5" name="TextBox 4"/>
          <p:cNvSpPr txBox="1"/>
          <p:nvPr/>
        </p:nvSpPr>
        <p:spPr>
          <a:xfrm>
            <a:off x="251522" y="5373236"/>
            <a:ext cx="8712968" cy="1203673"/>
          </a:xfrm>
          <a:prstGeom prst="rect">
            <a:avLst/>
          </a:prstGeom>
          <a:noFill/>
        </p:spPr>
        <p:txBody>
          <a:bodyPr wrap="square" rtlCol="0">
            <a:spAutoFit/>
          </a:bodyPr>
          <a:lstStyle/>
          <a:p>
            <a:pPr>
              <a:lnSpc>
                <a:spcPct val="150000"/>
              </a:lnSpc>
            </a:pPr>
            <a:r>
              <a:rPr lang="en-US" altLang="zh-CN" sz="2400" dirty="0">
                <a:solidFill>
                  <a:srgbClr val="000000"/>
                </a:solidFill>
                <a:latin typeface="Calibri" pitchFamily="34" charset="0"/>
                <a:ea typeface="宋体" pitchFamily="2" charset="-122"/>
                <a:cs typeface="Calibri" pitchFamily="34" charset="0"/>
              </a:rPr>
              <a:t>2.</a:t>
            </a:r>
            <a:r>
              <a:rPr lang="zh-CN" altLang="en-US" sz="2400" dirty="0">
                <a:solidFill>
                  <a:srgbClr val="000000"/>
                </a:solidFill>
                <a:latin typeface="Calibri" pitchFamily="34" charset="0"/>
                <a:ea typeface="宋体" pitchFamily="2" charset="-122"/>
                <a:cs typeface="Calibri" pitchFamily="34" charset="0"/>
              </a:rPr>
              <a:t>平昌冬奥会举办期间，广州昼夜长短的变化情况是（  ）</a:t>
            </a:r>
            <a:endParaRPr lang="en-US" altLang="zh-CN" sz="2400" dirty="0">
              <a:solidFill>
                <a:srgbClr val="000000"/>
              </a:solidFill>
              <a:latin typeface="Calibri" pitchFamily="34" charset="0"/>
              <a:ea typeface="宋体" pitchFamily="2" charset="-122"/>
              <a:cs typeface="Calibri" pitchFamily="34" charset="0"/>
            </a:endParaRPr>
          </a:p>
          <a:p>
            <a:pPr>
              <a:lnSpc>
                <a:spcPct val="150000"/>
              </a:lnSpc>
            </a:pPr>
            <a:r>
              <a:rPr lang="en-US" altLang="zh-CN" sz="2400" dirty="0">
                <a:solidFill>
                  <a:srgbClr val="000000"/>
                </a:solidFill>
                <a:latin typeface="Calibri" pitchFamily="34" charset="0"/>
                <a:ea typeface="宋体" pitchFamily="2" charset="-122"/>
                <a:cs typeface="Calibri" pitchFamily="34" charset="0"/>
              </a:rPr>
              <a:t>A.</a:t>
            </a:r>
            <a:r>
              <a:rPr lang="zh-CN" altLang="en-US" sz="2400" dirty="0">
                <a:solidFill>
                  <a:srgbClr val="000000"/>
                </a:solidFill>
                <a:latin typeface="Calibri" pitchFamily="34" charset="0"/>
                <a:ea typeface="宋体" pitchFamily="2" charset="-122"/>
                <a:cs typeface="Calibri" pitchFamily="34" charset="0"/>
              </a:rPr>
              <a:t>昼渐长       </a:t>
            </a:r>
            <a:r>
              <a:rPr lang="en-US" altLang="zh-CN" sz="2400" dirty="0">
                <a:solidFill>
                  <a:srgbClr val="000000"/>
                </a:solidFill>
                <a:latin typeface="Calibri" pitchFamily="34" charset="0"/>
                <a:ea typeface="宋体" pitchFamily="2" charset="-122"/>
                <a:cs typeface="Calibri" pitchFamily="34" charset="0"/>
              </a:rPr>
              <a:t>B.</a:t>
            </a:r>
            <a:r>
              <a:rPr lang="zh-CN" altLang="en-US" sz="2400" dirty="0">
                <a:solidFill>
                  <a:srgbClr val="000000"/>
                </a:solidFill>
                <a:latin typeface="Calibri" pitchFamily="34" charset="0"/>
                <a:ea typeface="宋体" pitchFamily="2" charset="-122"/>
                <a:cs typeface="Calibri" pitchFamily="34" charset="0"/>
              </a:rPr>
              <a:t>昼渐短        </a:t>
            </a:r>
            <a:r>
              <a:rPr lang="en-US" altLang="zh-CN" sz="2400" dirty="0">
                <a:solidFill>
                  <a:srgbClr val="000000"/>
                </a:solidFill>
                <a:latin typeface="Calibri" pitchFamily="34" charset="0"/>
                <a:ea typeface="宋体" pitchFamily="2" charset="-122"/>
                <a:cs typeface="Calibri" pitchFamily="34" charset="0"/>
              </a:rPr>
              <a:t>C.</a:t>
            </a:r>
            <a:r>
              <a:rPr lang="zh-CN" altLang="en-US" sz="2400" dirty="0">
                <a:solidFill>
                  <a:srgbClr val="000000"/>
                </a:solidFill>
                <a:latin typeface="Calibri" pitchFamily="34" charset="0"/>
                <a:ea typeface="宋体" pitchFamily="2" charset="-122"/>
                <a:cs typeface="Calibri" pitchFamily="34" charset="0"/>
              </a:rPr>
              <a:t>夜渐长          </a:t>
            </a:r>
            <a:r>
              <a:rPr lang="en-US" altLang="zh-CN" sz="2400" dirty="0">
                <a:solidFill>
                  <a:srgbClr val="000000"/>
                </a:solidFill>
                <a:latin typeface="Calibri" pitchFamily="34" charset="0"/>
                <a:ea typeface="宋体" pitchFamily="2" charset="-122"/>
                <a:cs typeface="Calibri" pitchFamily="34" charset="0"/>
              </a:rPr>
              <a:t>D.</a:t>
            </a:r>
            <a:r>
              <a:rPr lang="zh-CN" altLang="en-US" sz="2400" dirty="0">
                <a:solidFill>
                  <a:srgbClr val="000000"/>
                </a:solidFill>
                <a:latin typeface="Calibri" pitchFamily="34" charset="0"/>
                <a:ea typeface="宋体" pitchFamily="2" charset="-122"/>
                <a:cs typeface="Calibri" pitchFamily="34" charset="0"/>
              </a:rPr>
              <a:t>昼夜平分</a:t>
            </a:r>
            <a:endParaRPr lang="zh-CN" altLang="en-US" sz="2400" dirty="0"/>
          </a:p>
        </p:txBody>
      </p:sp>
      <p:sp>
        <p:nvSpPr>
          <p:cNvPr id="6" name="TextBox 5"/>
          <p:cNvSpPr txBox="1"/>
          <p:nvPr/>
        </p:nvSpPr>
        <p:spPr>
          <a:xfrm>
            <a:off x="7726335" y="5446985"/>
            <a:ext cx="518091" cy="646331"/>
          </a:xfrm>
          <a:prstGeom prst="rect">
            <a:avLst/>
          </a:prstGeom>
          <a:noFill/>
        </p:spPr>
        <p:txBody>
          <a:bodyPr wrap="none" rtlCol="0">
            <a:spAutoFit/>
          </a:bodyPr>
          <a:lstStyle/>
          <a:p>
            <a:r>
              <a:rPr lang="en-US" altLang="zh-CN" sz="3600" b="1" dirty="0">
                <a:solidFill>
                  <a:srgbClr val="FF0000"/>
                </a:solidFill>
              </a:rPr>
              <a:t>A</a:t>
            </a:r>
            <a:endParaRPr lang="zh-CN" altLang="en-US" sz="3600" b="1" dirty="0">
              <a:solidFill>
                <a:srgbClr val="FF0000"/>
              </a:solidFill>
            </a:endParaRPr>
          </a:p>
        </p:txBody>
      </p:sp>
    </p:spTree>
    <p:extLst>
      <p:ext uri="{BB962C8B-B14F-4D97-AF65-F5344CB8AC3E}">
        <p14:creationId xmlns:p14="http://schemas.microsoft.com/office/powerpoint/2010/main" val="583279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5_默认设计模板">
  <a:themeElements>
    <a:clrScheme name="5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76200" cap="flat" cmpd="sng" algn="ctr">
          <a:solidFill>
            <a:srgbClr val="FF0066"/>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 typeface="Arial" pitchFamily="34" charset="0"/>
          <a:buNone/>
          <a:tabLst/>
          <a:defRPr kumimoji="0" lang="zh-CN" sz="17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76200" cap="flat" cmpd="sng" algn="ctr">
          <a:solidFill>
            <a:srgbClr val="FF0066"/>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 typeface="Arial" pitchFamily="34" charset="0"/>
          <a:buNone/>
          <a:tabLst/>
          <a:defRPr kumimoji="0" lang="zh-CN" sz="17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5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5_默认设计模板">
  <a:themeElements>
    <a:clrScheme name="15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5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76200" cap="flat" cmpd="sng" algn="ctr">
          <a:solidFill>
            <a:srgbClr val="FF0066"/>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 typeface="Arial" pitchFamily="34" charset="0"/>
          <a:buNone/>
          <a:tabLst/>
          <a:defRPr kumimoji="0" lang="zh-CN" sz="17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76200" cap="flat" cmpd="sng" algn="ctr">
          <a:solidFill>
            <a:srgbClr val="FF0066"/>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 typeface="Arial" pitchFamily="34" charset="0"/>
          <a:buNone/>
          <a:tabLst/>
          <a:defRPr kumimoji="0" lang="zh-CN" sz="17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15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5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5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5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5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5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5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5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5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5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5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5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0_默认设计模板">
  <a:themeElements>
    <a:clrScheme name="10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0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76200" cap="flat" cmpd="sng" algn="ctr">
          <a:solidFill>
            <a:srgbClr val="FF0066"/>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 typeface="Arial" pitchFamily="34" charset="0"/>
          <a:buNone/>
          <a:tabLst/>
          <a:defRPr kumimoji="0" lang="zh-CN" sz="17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76200" cap="flat" cmpd="sng" algn="ctr">
          <a:solidFill>
            <a:srgbClr val="FF0066"/>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 typeface="Arial" pitchFamily="34" charset="0"/>
          <a:buNone/>
          <a:tabLst/>
          <a:defRPr kumimoji="0" lang="zh-CN" sz="17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10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0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0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0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0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0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0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0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0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0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0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0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宋体"/>
        <a:cs typeface=""/>
      </a:majorFont>
      <a:minorFont>
        <a:latin typeface="Verdan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Verdana"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Verdana" pitchFamily="34" charset="0"/>
            <a:ea typeface="宋体" pitchFamily="2" charset="-122"/>
          </a:defRPr>
        </a:defPPr>
      </a:lstStyle>
    </a:lnDef>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rbit">
  <a:themeElements>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fontScheme name="Orbit">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Verdana"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Verdana" pitchFamily="34" charset="0"/>
            <a:ea typeface="宋体" pitchFamily="2" charset="-122"/>
          </a:defRPr>
        </a:defPPr>
      </a:lstStyle>
    </a:lnDef>
  </a:objectDefaults>
  <a:extraClrSchemeLst>
    <a:extraClrScheme>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Orbit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Orbit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Orbit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rbit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Orbit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Orbit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Orbit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Orbit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6_默认设计模板">
  <a:themeElements>
    <a:clrScheme name="5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76200" cap="flat" cmpd="sng" algn="ctr">
          <a:solidFill>
            <a:srgbClr val="FF0066"/>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 typeface="Arial" pitchFamily="34" charset="0"/>
          <a:buNone/>
          <a:tabLst/>
          <a:defRPr kumimoji="0" lang="zh-CN" sz="17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76200" cap="flat" cmpd="sng" algn="ctr">
          <a:solidFill>
            <a:srgbClr val="FF0066"/>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 typeface="Arial" pitchFamily="34" charset="0"/>
          <a:buNone/>
          <a:tabLst/>
          <a:defRPr kumimoji="0" lang="zh-CN" sz="17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5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Clouds">
  <a:themeElements>
    <a:clrScheme name="Clouds 1">
      <a:dk1>
        <a:srgbClr val="4D4D4D"/>
      </a:dk1>
      <a:lt1>
        <a:srgbClr val="FFFFFF"/>
      </a:lt1>
      <a:dk2>
        <a:srgbClr val="0000A4"/>
      </a:dk2>
      <a:lt2>
        <a:srgbClr val="B7E7FF"/>
      </a:lt2>
      <a:accent1>
        <a:srgbClr val="0099CC"/>
      </a:accent1>
      <a:accent2>
        <a:srgbClr val="00CC99"/>
      </a:accent2>
      <a:accent3>
        <a:srgbClr val="AAAACF"/>
      </a:accent3>
      <a:accent4>
        <a:srgbClr val="DADADA"/>
      </a:accent4>
      <a:accent5>
        <a:srgbClr val="AACAE2"/>
      </a:accent5>
      <a:accent6>
        <a:srgbClr val="00B98A"/>
      </a:accent6>
      <a:hlink>
        <a:srgbClr val="FFCC00"/>
      </a:hlink>
      <a:folHlink>
        <a:srgbClr val="EE941C"/>
      </a:folHlink>
    </a:clrScheme>
    <a:fontScheme name="Clouds">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50800" cap="flat" cmpd="sng" algn="ctr">
          <a:solidFill>
            <a:schemeClr val="folHlink"/>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6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noFill/>
        <a:ln w="50800" cap="flat" cmpd="sng" algn="ctr">
          <a:solidFill>
            <a:schemeClr val="folHlink"/>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6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Clouds 1">
        <a:dk1>
          <a:srgbClr val="4D4D4D"/>
        </a:dk1>
        <a:lt1>
          <a:srgbClr val="FFFFFF"/>
        </a:lt1>
        <a:dk2>
          <a:srgbClr val="0000A4"/>
        </a:dk2>
        <a:lt2>
          <a:srgbClr val="B7E7FF"/>
        </a:lt2>
        <a:accent1>
          <a:srgbClr val="0099CC"/>
        </a:accent1>
        <a:accent2>
          <a:srgbClr val="00CC99"/>
        </a:accent2>
        <a:accent3>
          <a:srgbClr val="AAAACF"/>
        </a:accent3>
        <a:accent4>
          <a:srgbClr val="DADADA"/>
        </a:accent4>
        <a:accent5>
          <a:srgbClr val="AACAE2"/>
        </a:accent5>
        <a:accent6>
          <a:srgbClr val="00B98A"/>
        </a:accent6>
        <a:hlink>
          <a:srgbClr val="FFCC00"/>
        </a:hlink>
        <a:folHlink>
          <a:srgbClr val="EE941C"/>
        </a:folHlink>
      </a:clrScheme>
      <a:clrMap bg1="dk2" tx1="lt1" bg2="dk1" tx2="lt2" accent1="accent1" accent2="accent2" accent3="accent3" accent4="accent4" accent5="accent5" accent6="accent6" hlink="hlink" folHlink="folHlink"/>
    </a:extraClrScheme>
    <a:extraClrScheme>
      <a:clrScheme name="Clouds 2">
        <a:dk1>
          <a:srgbClr val="000066"/>
        </a:dk1>
        <a:lt1>
          <a:srgbClr val="FFFFFF"/>
        </a:lt1>
        <a:dk2>
          <a:srgbClr val="00A2DC"/>
        </a:dk2>
        <a:lt2>
          <a:srgbClr val="FFFFFF"/>
        </a:lt2>
        <a:accent1>
          <a:srgbClr val="0079A4"/>
        </a:accent1>
        <a:accent2>
          <a:srgbClr val="33CCCC"/>
        </a:accent2>
        <a:accent3>
          <a:srgbClr val="AACEEB"/>
        </a:accent3>
        <a:accent4>
          <a:srgbClr val="DADADA"/>
        </a:accent4>
        <a:accent5>
          <a:srgbClr val="AABECF"/>
        </a:accent5>
        <a:accent6>
          <a:srgbClr val="2DB9B9"/>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Clouds 3">
        <a:dk1>
          <a:srgbClr val="010199"/>
        </a:dk1>
        <a:lt1>
          <a:srgbClr val="FFFFFF"/>
        </a:lt1>
        <a:dk2>
          <a:srgbClr val="000092"/>
        </a:dk2>
        <a:lt2>
          <a:srgbClr val="CCFFFF"/>
        </a:lt2>
        <a:accent1>
          <a:srgbClr val="66CCFF"/>
        </a:accent1>
        <a:accent2>
          <a:srgbClr val="2EBDBA"/>
        </a:accent2>
        <a:accent3>
          <a:srgbClr val="AAAAC7"/>
        </a:accent3>
        <a:accent4>
          <a:srgbClr val="DADADA"/>
        </a:accent4>
        <a:accent5>
          <a:srgbClr val="B8E2FF"/>
        </a:accent5>
        <a:accent6>
          <a:srgbClr val="29ABA8"/>
        </a:accent6>
        <a:hlink>
          <a:srgbClr val="66FFFF"/>
        </a:hlink>
        <a:folHlink>
          <a:srgbClr val="CC99FF"/>
        </a:folHlink>
      </a:clrScheme>
      <a:clrMap bg1="dk2" tx1="lt1" bg2="dk1" tx2="lt2" accent1="accent1" accent2="accent2" accent3="accent3" accent4="accent4" accent5="accent5" accent6="accent6" hlink="hlink" folHlink="folHlink"/>
    </a:extraClrScheme>
    <a:extraClrScheme>
      <a:clrScheme name="Clouds 4">
        <a:dk1>
          <a:srgbClr val="000000"/>
        </a:dk1>
        <a:lt1>
          <a:srgbClr val="FFFFFF"/>
        </a:lt1>
        <a:dk2>
          <a:srgbClr val="006A67"/>
        </a:dk2>
        <a:lt2>
          <a:srgbClr val="FFFFCC"/>
        </a:lt2>
        <a:accent1>
          <a:srgbClr val="33CCCC"/>
        </a:accent1>
        <a:accent2>
          <a:srgbClr val="6D6FC7"/>
        </a:accent2>
        <a:accent3>
          <a:srgbClr val="AAB9B8"/>
        </a:accent3>
        <a:accent4>
          <a:srgbClr val="DADADA"/>
        </a:accent4>
        <a:accent5>
          <a:srgbClr val="ADE2E2"/>
        </a:accent5>
        <a:accent6>
          <a:srgbClr val="6264B4"/>
        </a:accent6>
        <a:hlink>
          <a:srgbClr val="00FFFF"/>
        </a:hlink>
        <a:folHlink>
          <a:srgbClr val="00CC66"/>
        </a:folHlink>
      </a:clrScheme>
      <a:clrMap bg1="dk2" tx1="lt1" bg2="dk1" tx2="lt2" accent1="accent1" accent2="accent2" accent3="accent3" accent4="accent4" accent5="accent5" accent6="accent6" hlink="hlink" folHlink="folHlink"/>
    </a:extraClrScheme>
    <a:extraClrScheme>
      <a:clrScheme name="Clouds 5">
        <a:dk1>
          <a:srgbClr val="4D4D4D"/>
        </a:dk1>
        <a:lt1>
          <a:srgbClr val="FFFFFF"/>
        </a:lt1>
        <a:dk2>
          <a:srgbClr val="650BB7"/>
        </a:dk2>
        <a:lt2>
          <a:srgbClr val="FFFFFF"/>
        </a:lt2>
        <a:accent1>
          <a:srgbClr val="FF66FF"/>
        </a:accent1>
        <a:accent2>
          <a:srgbClr val="666699"/>
        </a:accent2>
        <a:accent3>
          <a:srgbClr val="B8AAD8"/>
        </a:accent3>
        <a:accent4>
          <a:srgbClr val="DADADA"/>
        </a:accent4>
        <a:accent5>
          <a:srgbClr val="FFB8FF"/>
        </a:accent5>
        <a:accent6>
          <a:srgbClr val="5C5C8A"/>
        </a:accent6>
        <a:hlink>
          <a:srgbClr val="E9E9FF"/>
        </a:hlink>
        <a:folHlink>
          <a:srgbClr val="CCECFF"/>
        </a:folHlink>
      </a:clrScheme>
      <a:clrMap bg1="dk2" tx1="lt1" bg2="dk1" tx2="lt2" accent1="accent1" accent2="accent2" accent3="accent3" accent4="accent4" accent5="accent5" accent6="accent6" hlink="hlink" folHlink="folHlink"/>
    </a:extraClrScheme>
    <a:extraClrScheme>
      <a:clrScheme name="Clouds 6">
        <a:dk1>
          <a:srgbClr val="FFFFFF"/>
        </a:dk1>
        <a:lt1>
          <a:srgbClr val="FFFFFF"/>
        </a:lt1>
        <a:dk2>
          <a:srgbClr val="005000"/>
        </a:dk2>
        <a:lt2>
          <a:srgbClr val="DCEAAE"/>
        </a:lt2>
        <a:accent1>
          <a:srgbClr val="99CC00"/>
        </a:accent1>
        <a:accent2>
          <a:srgbClr val="6F801A"/>
        </a:accent2>
        <a:accent3>
          <a:srgbClr val="AAB3AA"/>
        </a:accent3>
        <a:accent4>
          <a:srgbClr val="DADADA"/>
        </a:accent4>
        <a:accent5>
          <a:srgbClr val="CAE2AA"/>
        </a:accent5>
        <a:accent6>
          <a:srgbClr val="647316"/>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Clouds 7">
        <a:dk1>
          <a:srgbClr val="4F4F77"/>
        </a:dk1>
        <a:lt1>
          <a:srgbClr val="FFFFFF"/>
        </a:lt1>
        <a:dk2>
          <a:srgbClr val="7979A5"/>
        </a:dk2>
        <a:lt2>
          <a:srgbClr val="F3F3FF"/>
        </a:lt2>
        <a:accent1>
          <a:srgbClr val="5D5D8B"/>
        </a:accent1>
        <a:accent2>
          <a:srgbClr val="66CCFF"/>
        </a:accent2>
        <a:accent3>
          <a:srgbClr val="BEBECF"/>
        </a:accent3>
        <a:accent4>
          <a:srgbClr val="DADADA"/>
        </a:accent4>
        <a:accent5>
          <a:srgbClr val="B6B6C4"/>
        </a:accent5>
        <a:accent6>
          <a:srgbClr val="5CB9E7"/>
        </a:accent6>
        <a:hlink>
          <a:srgbClr val="CCECFF"/>
        </a:hlink>
        <a:folHlink>
          <a:srgbClr val="FFFFCC"/>
        </a:folHlink>
      </a:clrScheme>
      <a:clrMap bg1="dk2" tx1="lt1" bg2="dk1" tx2="lt2" accent1="accent1" accent2="accent2" accent3="accent3" accent4="accent4" accent5="accent5" accent6="accent6" hlink="hlink" folHlink="folHlink"/>
    </a:extraClrScheme>
    <a:extraClrScheme>
      <a:clrScheme name="Clouds 8">
        <a:dk1>
          <a:srgbClr val="000000"/>
        </a:dk1>
        <a:lt1>
          <a:srgbClr val="B9B9B9"/>
        </a:lt1>
        <a:dk2>
          <a:srgbClr val="8A8472"/>
        </a:dk2>
        <a:lt2>
          <a:srgbClr val="4D4D4D"/>
        </a:lt2>
        <a:accent1>
          <a:srgbClr val="EDEEE2"/>
        </a:accent1>
        <a:accent2>
          <a:srgbClr val="7FAA7E"/>
        </a:accent2>
        <a:accent3>
          <a:srgbClr val="D9D9D9"/>
        </a:accent3>
        <a:accent4>
          <a:srgbClr val="000000"/>
        </a:accent4>
        <a:accent5>
          <a:srgbClr val="F4F5EE"/>
        </a:accent5>
        <a:accent6>
          <a:srgbClr val="729A72"/>
        </a:accent6>
        <a:hlink>
          <a:srgbClr val="008000"/>
        </a:hlink>
        <a:folHlink>
          <a:srgbClr val="989400"/>
        </a:folHlink>
      </a:clrScheme>
      <a:clrMap bg1="lt1" tx1="dk1" bg2="lt2" tx2="dk2" accent1="accent1" accent2="accent2" accent3="accent3" accent4="accent4" accent5="accent5" accent6="accent6" hlink="hlink" folHlink="folHlink"/>
    </a:extraClrScheme>
    <a:extraClrScheme>
      <a:clrScheme name="Clouds 9">
        <a:dk1>
          <a:srgbClr val="000000"/>
        </a:dk1>
        <a:lt1>
          <a:srgbClr val="FEA24E"/>
        </a:lt1>
        <a:dk2>
          <a:srgbClr val="CC6600"/>
        </a:dk2>
        <a:lt2>
          <a:srgbClr val="808080"/>
        </a:lt2>
        <a:accent1>
          <a:srgbClr val="FBEECD"/>
        </a:accent1>
        <a:accent2>
          <a:srgbClr val="ECD044"/>
        </a:accent2>
        <a:accent3>
          <a:srgbClr val="FECEB2"/>
        </a:accent3>
        <a:accent4>
          <a:srgbClr val="000000"/>
        </a:accent4>
        <a:accent5>
          <a:srgbClr val="FDF5E3"/>
        </a:accent5>
        <a:accent6>
          <a:srgbClr val="D6BC3D"/>
        </a:accent6>
        <a:hlink>
          <a:srgbClr val="E42B00"/>
        </a:hlink>
        <a:folHlink>
          <a:srgbClr val="996633"/>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525</TotalTime>
  <Words>1738</Words>
  <Application>Microsoft Office PowerPoint</Application>
  <PresentationFormat>全屏显示(4:3)</PresentationFormat>
  <Paragraphs>285</Paragraphs>
  <Slides>24</Slides>
  <Notes>0</Notes>
  <HiddenSlides>0</HiddenSlides>
  <MMClips>0</MMClips>
  <ScaleCrop>false</ScaleCrop>
  <HeadingPairs>
    <vt:vector size="4" baseType="variant">
      <vt:variant>
        <vt:lpstr>主题</vt:lpstr>
      </vt:variant>
      <vt:variant>
        <vt:i4>7</vt:i4>
      </vt:variant>
      <vt:variant>
        <vt:lpstr>幻灯片标题</vt:lpstr>
      </vt:variant>
      <vt:variant>
        <vt:i4>24</vt:i4>
      </vt:variant>
    </vt:vector>
  </HeadingPairs>
  <TitlesOfParts>
    <vt:vector size="31" baseType="lpstr">
      <vt:lpstr>5_默认设计模板</vt:lpstr>
      <vt:lpstr>15_默认设计模板</vt:lpstr>
      <vt:lpstr>10_默认设计模板</vt:lpstr>
      <vt:lpstr>Balloons</vt:lpstr>
      <vt:lpstr>Orbit</vt:lpstr>
      <vt:lpstr>6_默认设计模板</vt:lpstr>
      <vt:lpstr>Clouds</vt:lpstr>
      <vt:lpstr>PowerPoint 演示文稿</vt:lpstr>
      <vt:lpstr>PowerPoint 演示文稿</vt:lpstr>
      <vt:lpstr>PowerPoint 演示文稿</vt:lpstr>
      <vt:lpstr>PowerPoint 演示文稿</vt:lpstr>
      <vt:lpstr>PowerPoint 演示文稿</vt:lpstr>
      <vt:lpstr>经度的划分</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Windows 用户</dc:creator>
  <cp:lastModifiedBy>矗 彭</cp:lastModifiedBy>
  <cp:revision>28</cp:revision>
  <dcterms:created xsi:type="dcterms:W3CDTF">2019-04-29T01:50:59Z</dcterms:created>
  <dcterms:modified xsi:type="dcterms:W3CDTF">2019-05-10T06:37:38Z</dcterms:modified>
</cp:coreProperties>
</file>