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</p:sldMasterIdLst>
  <p:notesMasterIdLst>
    <p:notesMasterId r:id="rId10"/>
  </p:notesMasterIdLst>
  <p:handoutMasterIdLst>
    <p:handoutMasterId r:id="rId40"/>
  </p:handoutMasterIdLst>
  <p:sldIdLst>
    <p:sldId id="545" r:id="rId8"/>
    <p:sldId id="620" r:id="rId9"/>
    <p:sldId id="550" r:id="rId11"/>
    <p:sldId id="937" r:id="rId12"/>
    <p:sldId id="595" r:id="rId13"/>
    <p:sldId id="596" r:id="rId14"/>
    <p:sldId id="552" r:id="rId15"/>
    <p:sldId id="942" r:id="rId16"/>
    <p:sldId id="554" r:id="rId17"/>
    <p:sldId id="623" r:id="rId18"/>
    <p:sldId id="948" r:id="rId19"/>
    <p:sldId id="624" r:id="rId20"/>
    <p:sldId id="625" r:id="rId21"/>
    <p:sldId id="626" r:id="rId22"/>
    <p:sldId id="627" r:id="rId23"/>
    <p:sldId id="630" r:id="rId24"/>
    <p:sldId id="555" r:id="rId25"/>
    <p:sldId id="485" r:id="rId26"/>
    <p:sldId id="264" r:id="rId27"/>
    <p:sldId id="556" r:id="rId28"/>
    <p:sldId id="557" r:id="rId29"/>
    <p:sldId id="631" r:id="rId30"/>
    <p:sldId id="559" r:id="rId31"/>
    <p:sldId id="275" r:id="rId32"/>
    <p:sldId id="561" r:id="rId33"/>
    <p:sldId id="562" r:id="rId34"/>
    <p:sldId id="563" r:id="rId35"/>
    <p:sldId id="603" r:id="rId36"/>
    <p:sldId id="604" r:id="rId37"/>
    <p:sldId id="605" r:id="rId38"/>
    <p:sldId id="632" r:id="rId39"/>
  </p:sldIdLst>
  <p:sldSz cx="9144000" cy="6858000" type="screen4x3"/>
  <p:notesSz cx="6858000" cy="9144000"/>
  <p:defaultTextStyle>
    <a:defPPr>
      <a:defRPr lang="zh-CN"/>
    </a:defPPr>
    <a:lvl1pPr marL="0" lvl="0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1pPr>
    <a:lvl2pPr marL="457200" lvl="1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2pPr>
    <a:lvl3pPr marL="914400" lvl="2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3pPr>
    <a:lvl4pPr marL="1371600" lvl="3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4pPr>
    <a:lvl5pPr marL="1828800" lvl="4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5pPr>
    <a:lvl6pPr marL="2286000" lvl="5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6pPr>
    <a:lvl7pPr marL="2743200" lvl="6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7pPr>
    <a:lvl8pPr marL="3200400" lvl="7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8pPr>
    <a:lvl9pPr marL="3657600" lvl="8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  <a:srgbClr val="FFFFCD"/>
    <a:srgbClr val="003399"/>
    <a:srgbClr val="3366CC"/>
    <a:srgbClr val="000066"/>
    <a:srgbClr val="800000"/>
    <a:srgbClr val="6600CC"/>
    <a:srgbClr val="990099"/>
    <a:srgbClr val="9933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882"/>
    <p:restoredTop sz="99284"/>
  </p:normalViewPr>
  <p:slideViewPr>
    <p:cSldViewPr showGuides="1">
      <p:cViewPr varScale="1">
        <p:scale>
          <a:sx n="112" d="100"/>
          <a:sy n="112" d="100"/>
        </p:scale>
        <p:origin x="-240" y="-78"/>
      </p:cViewPr>
      <p:guideLst>
        <p:guide orient="horz" pos="207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handoutMaster" Target="handoutMasters/handoutMaster1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1.xml"/><Relationship Id="rId38" Type="http://schemas.openxmlformats.org/officeDocument/2006/relationships/slide" Target="slides/slide30.xml"/><Relationship Id="rId37" Type="http://schemas.openxmlformats.org/officeDocument/2006/relationships/slide" Target="slides/slide29.xml"/><Relationship Id="rId36" Type="http://schemas.openxmlformats.org/officeDocument/2006/relationships/slide" Target="slides/slide28.xml"/><Relationship Id="rId35" Type="http://schemas.openxmlformats.org/officeDocument/2006/relationships/slide" Target="slides/slide27.xml"/><Relationship Id="rId34" Type="http://schemas.openxmlformats.org/officeDocument/2006/relationships/slide" Target="slides/slide26.xml"/><Relationship Id="rId33" Type="http://schemas.openxmlformats.org/officeDocument/2006/relationships/slide" Target="slides/slide25.xml"/><Relationship Id="rId32" Type="http://schemas.openxmlformats.org/officeDocument/2006/relationships/slide" Target="slides/slide24.xml"/><Relationship Id="rId31" Type="http://schemas.openxmlformats.org/officeDocument/2006/relationships/slide" Target="slides/slide23.xml"/><Relationship Id="rId30" Type="http://schemas.openxmlformats.org/officeDocument/2006/relationships/slide" Target="slides/slide22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1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0" Type="http://schemas.openxmlformats.org/officeDocument/2006/relationships/slide" Target="slides/slide12.xml"/><Relationship Id="rId2" Type="http://schemas.openxmlformats.org/officeDocument/2006/relationships/theme" Target="theme/theme1.xml"/><Relationship Id="rId19" Type="http://schemas.openxmlformats.org/officeDocument/2006/relationships/slide" Target="slides/slide11.xml"/><Relationship Id="rId18" Type="http://schemas.openxmlformats.org/officeDocument/2006/relationships/slide" Target="slides/slide10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1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05" y="330019"/>
            <a:ext cx="8227886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105" y="1920667"/>
            <a:ext cx="8227886" cy="543274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8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7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05" y="330019"/>
            <a:ext cx="8227886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80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3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3" y="2665380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05" y="330019"/>
            <a:ext cx="8227886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05" y="330019"/>
            <a:ext cx="8227886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105" y="1920667"/>
            <a:ext cx="8227886" cy="543274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1"/>
          </a:xfrm>
          <a:prstGeom prst="rect">
            <a:avLst/>
          </a:prstGeom>
        </p:spPr>
        <p:txBody>
          <a:bodyPr anchor="b"/>
          <a:lstStyle>
            <a:lvl1pPr algn="ctr">
              <a:defRPr sz="405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20"/>
            </a:lvl1pPr>
            <a:lvl2pPr marL="308610" indent="0" algn="ctr">
              <a:buNone/>
              <a:defRPr sz="1350"/>
            </a:lvl2pPr>
            <a:lvl3pPr marL="617220" indent="0" algn="ctr">
              <a:buNone/>
              <a:defRPr sz="1215"/>
            </a:lvl3pPr>
            <a:lvl4pPr marL="925830" indent="0" algn="ctr">
              <a:buNone/>
              <a:defRPr sz="1080"/>
            </a:lvl4pPr>
            <a:lvl5pPr marL="1235075" indent="0" algn="ctr">
              <a:buNone/>
              <a:defRPr sz="1080"/>
            </a:lvl5pPr>
            <a:lvl6pPr marL="1544320" indent="0" algn="ctr">
              <a:buNone/>
              <a:defRPr sz="1080"/>
            </a:lvl6pPr>
            <a:lvl7pPr marL="1852930" indent="0" algn="ctr">
              <a:buNone/>
              <a:defRPr sz="1080"/>
            </a:lvl7pPr>
            <a:lvl8pPr marL="2161540" indent="0" algn="ctr">
              <a:buNone/>
              <a:defRPr sz="1080"/>
            </a:lvl8pPr>
            <a:lvl9pPr marL="2470150" indent="0" algn="ctr">
              <a:buNone/>
              <a:defRPr sz="108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05" y="330019"/>
            <a:ext cx="8227886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105" y="1920667"/>
            <a:ext cx="8227886" cy="543274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8"/>
          </a:xfrm>
          <a:prstGeom prst="rect">
            <a:avLst/>
          </a:prstGeom>
        </p:spPr>
        <p:txBody>
          <a:bodyPr anchor="b"/>
          <a:lstStyle>
            <a:lvl1pPr>
              <a:defRPr sz="405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7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20">
                <a:solidFill>
                  <a:schemeClr val="tx1">
                    <a:tint val="75000"/>
                  </a:schemeClr>
                </a:solidFill>
              </a:defRPr>
            </a:lvl1pPr>
            <a:lvl2pPr marL="30861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17220" indent="0">
              <a:buNone/>
              <a:defRPr sz="1215">
                <a:solidFill>
                  <a:schemeClr val="tx1">
                    <a:tint val="75000"/>
                  </a:schemeClr>
                </a:solidFill>
              </a:defRPr>
            </a:lvl3pPr>
            <a:lvl4pPr marL="92583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4pPr>
            <a:lvl5pPr marL="1235075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5pPr>
            <a:lvl6pPr marL="154432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6pPr>
            <a:lvl7pPr marL="185293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7pPr>
            <a:lvl8pPr marL="216154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8pPr>
            <a:lvl9pPr marL="247015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05" y="330019"/>
            <a:ext cx="8227886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49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1890"/>
            </a:lvl1pPr>
            <a:lvl2pPr marL="308610" indent="0">
              <a:buNone/>
              <a:defRPr sz="1620"/>
            </a:lvl2pPr>
            <a:lvl3pPr marL="617220" indent="0">
              <a:buNone/>
              <a:defRPr sz="1350"/>
            </a:lvl3pPr>
            <a:lvl4pPr marL="925830" indent="0">
              <a:buNone/>
              <a:defRPr sz="1215"/>
            </a:lvl4pPr>
            <a:lvl5pPr marL="1235075" indent="0">
              <a:buNone/>
              <a:defRPr sz="1215"/>
            </a:lvl5pPr>
            <a:lvl6pPr marL="1544320" indent="0">
              <a:buNone/>
              <a:defRPr sz="1215"/>
            </a:lvl6pPr>
            <a:lvl7pPr marL="1852930" indent="0">
              <a:buNone/>
              <a:defRPr sz="1215"/>
            </a:lvl7pPr>
            <a:lvl8pPr marL="2161540" indent="0">
              <a:buNone/>
              <a:defRPr sz="1215"/>
            </a:lvl8pPr>
            <a:lvl9pPr marL="2470150" indent="0">
              <a:buNone/>
              <a:defRPr sz="121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80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1890"/>
            </a:lvl1pPr>
            <a:lvl2pPr marL="308610" indent="0">
              <a:buNone/>
              <a:defRPr sz="1620"/>
            </a:lvl2pPr>
            <a:lvl3pPr marL="617220" indent="0">
              <a:buNone/>
              <a:defRPr sz="1350"/>
            </a:lvl3pPr>
            <a:lvl4pPr marL="925830" indent="0">
              <a:buNone/>
              <a:defRPr sz="1215"/>
            </a:lvl4pPr>
            <a:lvl5pPr marL="1235075" indent="0">
              <a:buNone/>
              <a:defRPr sz="1215"/>
            </a:lvl5pPr>
            <a:lvl6pPr marL="1544320" indent="0">
              <a:buNone/>
              <a:defRPr sz="1215"/>
            </a:lvl6pPr>
            <a:lvl7pPr marL="1852930" indent="0">
              <a:buNone/>
              <a:defRPr sz="1215"/>
            </a:lvl7pPr>
            <a:lvl8pPr marL="2161540" indent="0">
              <a:buNone/>
              <a:defRPr sz="1215"/>
            </a:lvl8pPr>
            <a:lvl9pPr marL="2470150" indent="0">
              <a:buNone/>
              <a:defRPr sz="121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80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05" y="330019"/>
            <a:ext cx="8227886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16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49" cy="4873625"/>
          </a:xfrm>
          <a:prstGeom prst="rect">
            <a:avLst/>
          </a:prstGeom>
        </p:spPr>
        <p:txBody>
          <a:bodyPr/>
          <a:lstStyle>
            <a:lvl1pPr>
              <a:defRPr sz="2160"/>
            </a:lvl1pPr>
            <a:lvl2pPr>
              <a:defRPr sz="1890"/>
            </a:lvl2pPr>
            <a:lvl3pPr>
              <a:defRPr sz="162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80"/>
            </a:lvl1pPr>
            <a:lvl2pPr marL="308610" indent="0">
              <a:buNone/>
              <a:defRPr sz="945"/>
            </a:lvl2pPr>
            <a:lvl3pPr marL="617220" indent="0">
              <a:buNone/>
              <a:defRPr sz="810"/>
            </a:lvl3pPr>
            <a:lvl4pPr marL="925830" indent="0">
              <a:buNone/>
              <a:defRPr sz="675"/>
            </a:lvl4pPr>
            <a:lvl5pPr marL="1235075" indent="0">
              <a:buNone/>
              <a:defRPr sz="675"/>
            </a:lvl5pPr>
            <a:lvl6pPr marL="1544320" indent="0">
              <a:buNone/>
              <a:defRPr sz="675"/>
            </a:lvl6pPr>
            <a:lvl7pPr marL="1852930" indent="0">
              <a:buNone/>
              <a:defRPr sz="675"/>
            </a:lvl7pPr>
            <a:lvl8pPr marL="2161540" indent="0">
              <a:buNone/>
              <a:defRPr sz="675"/>
            </a:lvl8pPr>
            <a:lvl9pPr marL="2470150" indent="0">
              <a:buNone/>
              <a:defRPr sz="67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3" cy="1600200"/>
          </a:xfrm>
          <a:prstGeom prst="rect">
            <a:avLst/>
          </a:prstGeom>
        </p:spPr>
        <p:txBody>
          <a:bodyPr anchor="b"/>
          <a:lstStyle>
            <a:lvl1pPr>
              <a:defRPr sz="216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49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60"/>
            </a:lvl1pPr>
            <a:lvl2pPr marL="308610" indent="0">
              <a:buNone/>
              <a:defRPr sz="1890"/>
            </a:lvl2pPr>
            <a:lvl3pPr marL="617220" indent="0">
              <a:buNone/>
              <a:defRPr sz="1620"/>
            </a:lvl3pPr>
            <a:lvl4pPr marL="925830" indent="0">
              <a:buNone/>
              <a:defRPr sz="1350"/>
            </a:lvl4pPr>
            <a:lvl5pPr marL="1235075" indent="0">
              <a:buNone/>
              <a:defRPr sz="1350"/>
            </a:lvl5pPr>
            <a:lvl6pPr marL="1544320" indent="0">
              <a:buNone/>
              <a:defRPr sz="1350"/>
            </a:lvl6pPr>
            <a:lvl7pPr marL="1852930" indent="0">
              <a:buNone/>
              <a:defRPr sz="1350"/>
            </a:lvl7pPr>
            <a:lvl8pPr marL="2161540" indent="0">
              <a:buNone/>
              <a:defRPr sz="1350"/>
            </a:lvl8pPr>
            <a:lvl9pPr marL="2470150" indent="0">
              <a:buNone/>
              <a:defRPr sz="135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3" cy="3811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/>
            </a:lvl1pPr>
            <a:lvl2pPr marL="308610" indent="0">
              <a:buNone/>
              <a:defRPr sz="1215"/>
            </a:lvl2pPr>
            <a:lvl3pPr marL="617220" indent="0">
              <a:buNone/>
              <a:defRPr sz="1080"/>
            </a:lvl3pPr>
            <a:lvl4pPr marL="925830" indent="0">
              <a:buNone/>
              <a:defRPr sz="945"/>
            </a:lvl4pPr>
            <a:lvl5pPr marL="1235075" indent="0">
              <a:buNone/>
              <a:defRPr sz="945"/>
            </a:lvl5pPr>
            <a:lvl6pPr marL="1544320" indent="0">
              <a:buNone/>
              <a:defRPr sz="945"/>
            </a:lvl6pPr>
            <a:lvl7pPr marL="1852930" indent="0">
              <a:buNone/>
              <a:defRPr sz="945"/>
            </a:lvl7pPr>
            <a:lvl8pPr marL="2161540" indent="0">
              <a:buNone/>
              <a:defRPr sz="945"/>
            </a:lvl8pPr>
            <a:lvl9pPr marL="2470150" indent="0">
              <a:buNone/>
              <a:defRPr sz="94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105" y="330019"/>
            <a:ext cx="8227886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105" y="1920667"/>
            <a:ext cx="8227886" cy="543274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4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emf"/><Relationship Id="rId12" Type="http://schemas.openxmlformats.org/officeDocument/2006/relationships/slide" Target="../slides/slid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1.emf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9" Type="http://schemas.openxmlformats.org/officeDocument/2006/relationships/theme" Target="../theme/theme5.xml"/><Relationship Id="rId18" Type="http://schemas.openxmlformats.org/officeDocument/2006/relationships/image" Target="../media/image7.png"/><Relationship Id="rId17" Type="http://schemas.openxmlformats.org/officeDocument/2006/relationships/image" Target="../media/image6.png"/><Relationship Id="rId16" Type="http://schemas.openxmlformats.org/officeDocument/2006/relationships/hyperlink" Target="../../../../&#30446;&#24405;.ppt" TargetMode="External"/><Relationship Id="rId15" Type="http://schemas.openxmlformats.org/officeDocument/2006/relationships/image" Target="../media/image5.png"/><Relationship Id="rId14" Type="http://schemas.openxmlformats.org/officeDocument/2006/relationships/image" Target="../media/image4.png"/><Relationship Id="rId13" Type="http://schemas.openxmlformats.org/officeDocument/2006/relationships/image" Target="../media/image3.png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9" Type="http://schemas.openxmlformats.org/officeDocument/2006/relationships/theme" Target="../theme/theme6.xml"/><Relationship Id="rId18" Type="http://schemas.openxmlformats.org/officeDocument/2006/relationships/image" Target="../media/image7.png"/><Relationship Id="rId17" Type="http://schemas.openxmlformats.org/officeDocument/2006/relationships/image" Target="../media/image6.png"/><Relationship Id="rId16" Type="http://schemas.openxmlformats.org/officeDocument/2006/relationships/hyperlink" Target="../../../../&#30446;&#24405;.ppt" TargetMode="External"/><Relationship Id="rId15" Type="http://schemas.openxmlformats.org/officeDocument/2006/relationships/image" Target="../media/image5.png"/><Relationship Id="rId14" Type="http://schemas.openxmlformats.org/officeDocument/2006/relationships/image" Target="../media/image4.png"/><Relationship Id="rId13" Type="http://schemas.openxmlformats.org/officeDocument/2006/relationships/image" Target="../media/image3.png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89455" name="图片 189454">
            <a:hlinkClick r:id="rId12" action="ppaction://hlinksldjump"/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388350" y="74613"/>
            <a:ext cx="685800" cy="403225"/>
          </a:xfrm>
          <a:prstGeom prst="rect">
            <a:avLst/>
          </a:prstGeom>
          <a:noFill/>
          <a:ln w="3175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ircle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89455" name="图片 189454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388350" y="74613"/>
            <a:ext cx="685800" cy="403225"/>
          </a:xfrm>
          <a:prstGeom prst="rect">
            <a:avLst/>
          </a:prstGeom>
          <a:noFill/>
          <a:ln w="3175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circle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circle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57090" name="组合 257089"/>
          <p:cNvGrpSpPr/>
          <p:nvPr/>
        </p:nvGrpSpPr>
        <p:grpSpPr>
          <a:xfrm>
            <a:off x="-3174" y="-74311"/>
            <a:ext cx="9143683" cy="6933835"/>
            <a:chOff x="0" y="-40"/>
            <a:chExt cx="5761" cy="3639"/>
          </a:xfrm>
        </p:grpSpPr>
        <p:pic>
          <p:nvPicPr>
            <p:cNvPr id="257091" name="图片 257090" descr="{C1EA4518-B3AD-4AA2-AFF9-E34C3044D309}"/>
            <p:cNvPicPr>
              <a:picLocks noChangeAspect="1"/>
            </p:cNvPicPr>
            <p:nvPr userDrawn="1"/>
          </p:nvPicPr>
          <p:blipFill>
            <a:blip r:embed="rId12"/>
            <a:stretch>
              <a:fillRect/>
            </a:stretch>
          </p:blipFill>
          <p:spPr>
            <a:xfrm>
              <a:off x="0" y="0"/>
              <a:ext cx="5761" cy="359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57092" name="图片 257091" descr="{94A148F5-DD37-41C9-843F-DAB5E2155D6F}副本"/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114" y="-40"/>
              <a:ext cx="621" cy="3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7093" name="矩形 257092"/>
            <p:cNvSpPr/>
            <p:nvPr userDrawn="1"/>
          </p:nvSpPr>
          <p:spPr>
            <a:xfrm flipV="1">
              <a:off x="0" y="358"/>
              <a:ext cx="5761" cy="46"/>
            </a:xfrm>
            <a:prstGeom prst="rect">
              <a:avLst/>
            </a:prstGeom>
            <a:solidFill>
              <a:srgbClr val="669900"/>
            </a:solidFill>
            <a:ln w="12700">
              <a:noFill/>
            </a:ln>
          </p:spPr>
          <p:txBody>
            <a:bodyPr/>
            <a:p>
              <a:endParaRPr lang="zh-CN" altLang="en-US" sz="2000"/>
            </a:p>
          </p:txBody>
        </p:sp>
      </p:grpSp>
      <p:pic>
        <p:nvPicPr>
          <p:cNvPr id="257094" name="图片 257093" descr="下页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218363" y="6463196"/>
            <a:ext cx="679308" cy="24389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7095" name="图片 257094" descr="上页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04153" y="6455575"/>
            <a:ext cx="685657" cy="26675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7098" name="文本框 257097"/>
          <p:cNvSpPr txBox="1"/>
          <p:nvPr/>
        </p:nvSpPr>
        <p:spPr>
          <a:xfrm>
            <a:off x="1041183" y="1906"/>
            <a:ext cx="3358450" cy="4108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en-US" altLang="zh-CN" sz="1600" b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charset="-122"/>
              </a:rPr>
              <a:t>︱</a:t>
            </a:r>
            <a:r>
              <a:rPr lang="zh-CN" altLang="en-US" sz="1600" b="0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高中总复习</a:t>
            </a:r>
            <a:r>
              <a:rPr lang="en-US" altLang="zh-CN" sz="1600" b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charset="-122"/>
              </a:rPr>
              <a:t>︱</a:t>
            </a:r>
            <a:r>
              <a:rPr lang="zh-CN" altLang="en-US" sz="1600" b="0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一轮</a:t>
            </a:r>
            <a:r>
              <a:rPr lang="en-US" altLang="zh-CN" sz="1600" b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charset="-122"/>
              </a:rPr>
              <a:t>·</a:t>
            </a:r>
            <a:r>
              <a:rPr lang="zh-CN" altLang="en-US" sz="1600" b="0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charset="-122"/>
              </a:rPr>
              <a:t>历史</a:t>
            </a:r>
            <a:endParaRPr lang="zh-CN" altLang="en-US" sz="1600" b="0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57099" name="图片 257098" descr="返回目录">
            <a:hlinkClick r:id="rId16" action="ppaction://hlinkpres?slideindex=1&amp;slidetitle=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021720" y="160056"/>
            <a:ext cx="922146" cy="34107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7100" name="图片 257099" descr="返回栏目导读">
            <a:hlinkClick r:id="" action="ppaction://noaction"/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100996" y="186731"/>
            <a:ext cx="1284020" cy="24770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lvl="0" indent="0" algn="ctr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2415" lvl="4" indent="-171450" algn="l" defTabSz="6858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3965" lvl="5" indent="-228600" algn="l" defTabSz="6858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165" lvl="6" indent="-228600" algn="l" defTabSz="6858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8365" lvl="7" indent="-228600" algn="l" defTabSz="6858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5565" lvl="8" indent="-228600" algn="l" defTabSz="6858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165" lvl="4" indent="0" algn="l" defTabSz="91440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5365" lvl="5" indent="0" algn="l" defTabSz="91440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2565" lvl="6" indent="0" algn="l" defTabSz="91440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199765" lvl="7" indent="0" algn="l" defTabSz="91440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6965" lvl="8" indent="0" algn="l" defTabSz="91440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20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57090" name="组合 257089"/>
          <p:cNvGrpSpPr/>
          <p:nvPr/>
        </p:nvGrpSpPr>
        <p:grpSpPr>
          <a:xfrm>
            <a:off x="-3174" y="-74311"/>
            <a:ext cx="9143683" cy="6933835"/>
            <a:chOff x="0" y="-40"/>
            <a:chExt cx="5761" cy="3639"/>
          </a:xfrm>
        </p:grpSpPr>
        <p:pic>
          <p:nvPicPr>
            <p:cNvPr id="257091" name="图片 257090" descr="{C1EA4518-B3AD-4AA2-AFF9-E34C3044D309}"/>
            <p:cNvPicPr>
              <a:picLocks noChangeAspect="1"/>
            </p:cNvPicPr>
            <p:nvPr userDrawn="1"/>
          </p:nvPicPr>
          <p:blipFill>
            <a:blip r:embed="rId12"/>
            <a:stretch>
              <a:fillRect/>
            </a:stretch>
          </p:blipFill>
          <p:spPr>
            <a:xfrm>
              <a:off x="0" y="0"/>
              <a:ext cx="5761" cy="359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57092" name="图片 257091" descr="{94A148F5-DD37-41C9-843F-DAB5E2155D6F}副本"/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114" y="-40"/>
              <a:ext cx="621" cy="3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7093" name="矩形 257092"/>
            <p:cNvSpPr/>
            <p:nvPr userDrawn="1"/>
          </p:nvSpPr>
          <p:spPr>
            <a:xfrm flipV="1">
              <a:off x="0" y="358"/>
              <a:ext cx="5761" cy="46"/>
            </a:xfrm>
            <a:prstGeom prst="rect">
              <a:avLst/>
            </a:prstGeom>
            <a:solidFill>
              <a:srgbClr val="669900"/>
            </a:solidFill>
            <a:ln w="12700">
              <a:noFill/>
            </a:ln>
          </p:spPr>
          <p:txBody>
            <a:bodyPr/>
            <a:p>
              <a:endParaRPr lang="zh-CN" altLang="en-US" sz="1800"/>
            </a:p>
          </p:txBody>
        </p:sp>
      </p:grpSp>
      <p:pic>
        <p:nvPicPr>
          <p:cNvPr id="257094" name="图片 257093" descr="下页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218363" y="6463196"/>
            <a:ext cx="679309" cy="24389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7095" name="图片 257094" descr="上页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04153" y="6455575"/>
            <a:ext cx="685658" cy="26675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7098" name="文本框 257097"/>
          <p:cNvSpPr txBox="1"/>
          <p:nvPr/>
        </p:nvSpPr>
        <p:spPr>
          <a:xfrm>
            <a:off x="1041183" y="1906"/>
            <a:ext cx="3358451" cy="379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en-US" altLang="zh-CN" sz="1440" b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charset="-122"/>
              </a:rPr>
              <a:t>︱</a:t>
            </a:r>
            <a:r>
              <a:rPr lang="zh-CN" altLang="en-US" sz="1440" b="0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高中总复习</a:t>
            </a:r>
            <a:r>
              <a:rPr lang="en-US" altLang="zh-CN" sz="1440" b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charset="-122"/>
              </a:rPr>
              <a:t>︱</a:t>
            </a:r>
            <a:r>
              <a:rPr lang="zh-CN" altLang="en-US" sz="1440" b="0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一轮</a:t>
            </a:r>
            <a:r>
              <a:rPr lang="en-US" altLang="zh-CN" sz="1440" b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charset="-122"/>
              </a:rPr>
              <a:t>·</a:t>
            </a:r>
            <a:r>
              <a:rPr lang="zh-CN" altLang="en-US" sz="1440" b="0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charset="-122"/>
              </a:rPr>
              <a:t>历史</a:t>
            </a:r>
            <a:endParaRPr lang="zh-CN" altLang="en-US" sz="1440" b="0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57099" name="图片 257098" descr="返回目录">
            <a:hlinkClick r:id="rId16" action="ppaction://hlinkpres?slideindex=1&amp;slidetitle=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021721" y="160056"/>
            <a:ext cx="922146" cy="34107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7100" name="图片 257099" descr="返回栏目导读">
            <a:hlinkClick r:id="" action="ppaction://noaction"/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100996" y="186731"/>
            <a:ext cx="1284020" cy="24770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marL="0" lvl="0" indent="0" algn="ctr" defTabSz="61722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97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31775" lvl="0" indent="-231140" algn="l" defTabSz="617220" rtl="0" eaLnBrk="1" fontAlgn="base" latinLnBrk="0" hangingPunct="1">
        <a:lnSpc>
          <a:spcPct val="100000"/>
        </a:lnSpc>
        <a:spcBef>
          <a:spcPct val="18000"/>
        </a:spcBef>
        <a:spcAft>
          <a:spcPct val="0"/>
        </a:spcAft>
        <a:buChar char="•"/>
        <a:defRPr sz="216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02285" lvl="1" indent="-193040" algn="l" defTabSz="617220" rtl="0" eaLnBrk="1" fontAlgn="base" latinLnBrk="0" hangingPunct="1">
        <a:lnSpc>
          <a:spcPct val="100000"/>
        </a:lnSpc>
        <a:spcBef>
          <a:spcPct val="18000"/>
        </a:spcBef>
        <a:spcAft>
          <a:spcPct val="0"/>
        </a:spcAft>
        <a:buChar char="–"/>
        <a:defRPr sz="189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771525" lvl="2" indent="-154305" algn="l" defTabSz="617220" rtl="0" eaLnBrk="1" fontAlgn="base" latinLnBrk="0" hangingPunct="1">
        <a:lnSpc>
          <a:spcPct val="100000"/>
        </a:lnSpc>
        <a:spcBef>
          <a:spcPct val="18000"/>
        </a:spcBef>
        <a:spcAft>
          <a:spcPct val="0"/>
        </a:spcAft>
        <a:buChar char="•"/>
        <a:defRPr sz="162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080770" lvl="3" indent="-154305" algn="l" defTabSz="617220" rtl="0" eaLnBrk="1" fontAlgn="base" latinLnBrk="0" hangingPunct="1">
        <a:lnSpc>
          <a:spcPct val="100000"/>
        </a:lnSpc>
        <a:spcBef>
          <a:spcPct val="18000"/>
        </a:spcBef>
        <a:spcAft>
          <a:spcPct val="0"/>
        </a:spcAft>
        <a:buChar char="–"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389380" lvl="4" indent="-154305" algn="l" defTabSz="617220" rtl="0" eaLnBrk="1" fontAlgn="base" latinLnBrk="0" hangingPunct="1">
        <a:lnSpc>
          <a:spcPct val="100000"/>
        </a:lnSpc>
        <a:spcBef>
          <a:spcPct val="18000"/>
        </a:spcBef>
        <a:spcAft>
          <a:spcPct val="0"/>
        </a:spcAft>
        <a:buChar char="»"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63775" lvl="5" indent="-205740" algn="l" defTabSz="617220" rtl="0" eaLnBrk="1" fontAlgn="base" latinLnBrk="0" hangingPunct="1">
        <a:lnSpc>
          <a:spcPct val="100000"/>
        </a:lnSpc>
        <a:spcBef>
          <a:spcPct val="18000"/>
        </a:spcBef>
        <a:spcAft>
          <a:spcPct val="0"/>
        </a:spcAft>
        <a:buChar char="»"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675255" lvl="6" indent="-205740" algn="l" defTabSz="617220" rtl="0" eaLnBrk="1" fontAlgn="base" latinLnBrk="0" hangingPunct="1">
        <a:lnSpc>
          <a:spcPct val="100000"/>
        </a:lnSpc>
        <a:spcBef>
          <a:spcPct val="18000"/>
        </a:spcBef>
        <a:spcAft>
          <a:spcPct val="0"/>
        </a:spcAft>
        <a:buChar char="»"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086735" lvl="7" indent="-205740" algn="l" defTabSz="617220" rtl="0" eaLnBrk="1" fontAlgn="base" latinLnBrk="0" hangingPunct="1">
        <a:lnSpc>
          <a:spcPct val="100000"/>
        </a:lnSpc>
        <a:spcBef>
          <a:spcPct val="18000"/>
        </a:spcBef>
        <a:spcAft>
          <a:spcPct val="0"/>
        </a:spcAft>
        <a:buChar char="»"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498850" lvl="8" indent="-205740" algn="l" defTabSz="617220" rtl="0" eaLnBrk="1" fontAlgn="base" latinLnBrk="0" hangingPunct="1">
        <a:lnSpc>
          <a:spcPct val="100000"/>
        </a:lnSpc>
        <a:spcBef>
          <a:spcPct val="18000"/>
        </a:spcBef>
        <a:spcAft>
          <a:spcPct val="0"/>
        </a:spcAft>
        <a:buChar char="»"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82296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62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11480" lvl="1" indent="0" algn="l" defTabSz="82296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822960" lvl="2" indent="0" algn="l" defTabSz="82296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235075" lvl="3" indent="0" algn="l" defTabSz="82296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646555" lvl="4" indent="0" algn="l" defTabSz="82296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058035" lvl="5" indent="0" algn="l" defTabSz="82296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469515" lvl="6" indent="0" algn="l" defTabSz="82296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2880995" lvl="7" indent="0" algn="l" defTabSz="82296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293110" lvl="8" indent="0" algn="l" defTabSz="822960" rtl="0" eaLnBrk="1" fontAlgn="base" latinLnBrk="0" hangingPunct="1">
        <a:lnSpc>
          <a:spcPct val="13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emf"/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5.emf"/><Relationship Id="rId8" Type="http://schemas.openxmlformats.org/officeDocument/2006/relationships/image" Target="../media/image24.emf"/><Relationship Id="rId7" Type="http://schemas.openxmlformats.org/officeDocument/2006/relationships/image" Target="../media/image23.emf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2" Type="http://schemas.openxmlformats.org/officeDocument/2006/relationships/notesSlide" Target="../notesSlides/notesSlide4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26.emf"/><Relationship Id="rId1" Type="http://schemas.openxmlformats.org/officeDocument/2006/relationships/image" Target="../media/image17.emf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2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6.emf"/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3.emf"/><Relationship Id="rId1" Type="http://schemas.openxmlformats.org/officeDocument/2006/relationships/image" Target="../media/image37.emf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1.emf"/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1.emf"/><Relationship Id="rId1" Type="http://schemas.openxmlformats.org/officeDocument/2006/relationships/image" Target="../media/image3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4" Type="http://schemas.openxmlformats.org/officeDocument/2006/relationships/image" Target="../media/image45.emf"/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2.emf"/><Relationship Id="rId4" Type="http://schemas.openxmlformats.org/officeDocument/2006/relationships/image" Target="../media/image51.emf"/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6.emf"/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image" Target="../media/image53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2.emf"/><Relationship Id="rId3" Type="http://schemas.openxmlformats.org/officeDocument/2006/relationships/image" Target="../media/image61.emf"/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3.emf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7.emf"/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image" Target="../media/image64.emf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1.emf"/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5.emf"/><Relationship Id="rId4" Type="http://schemas.openxmlformats.org/officeDocument/2006/relationships/slide" Target="slide25.xml"/><Relationship Id="rId3" Type="http://schemas.openxmlformats.org/officeDocument/2006/relationships/image" Target="../media/image74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8.emf"/><Relationship Id="rId2" Type="http://schemas.openxmlformats.org/officeDocument/2006/relationships/image" Target="../media/image77.emf"/><Relationship Id="rId1" Type="http://schemas.openxmlformats.org/officeDocument/2006/relationships/image" Target="../media/image76.emf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0.emf"/><Relationship Id="rId3" Type="http://schemas.openxmlformats.org/officeDocument/2006/relationships/image" Target="../media/image79.emf"/><Relationship Id="rId2" Type="http://schemas.openxmlformats.org/officeDocument/2006/relationships/image" Target="../media/image75.emf"/><Relationship Id="rId1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image" Target="../media/image76.emf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6.emf"/><Relationship Id="rId3" Type="http://schemas.openxmlformats.org/officeDocument/2006/relationships/image" Target="../media/image85.emf"/><Relationship Id="rId2" Type="http://schemas.openxmlformats.org/officeDocument/2006/relationships/image" Target="../media/image84.emf"/><Relationship Id="rId1" Type="http://schemas.openxmlformats.org/officeDocument/2006/relationships/image" Target="../media/image83.emf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0.emf"/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image" Target="../media/image87.emf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5.emf"/><Relationship Id="rId3" Type="http://schemas.openxmlformats.org/officeDocument/2006/relationships/slide" Target="slide31.xml"/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6.emf"/><Relationship Id="rId3" Type="http://schemas.openxmlformats.org/officeDocument/2006/relationships/slide" Target="slide30.xml"/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43748" name="图片 5437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6013" y="236538"/>
            <a:ext cx="4032250" cy="8890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43759" name="图片 5437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788" y="746125"/>
            <a:ext cx="8237537" cy="47291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43760" name="图片 5437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813" y="5381625"/>
            <a:ext cx="8108950" cy="1185863"/>
          </a:xfrm>
          <a:prstGeom prst="rect">
            <a:avLst/>
          </a:prstGeom>
          <a:noFill/>
          <a:ln w="19050">
            <a:noFill/>
          </a:ln>
        </p:spPr>
      </p:pic>
      <p:cxnSp>
        <p:nvCxnSpPr>
          <p:cNvPr id="2" name="直接连接符 1"/>
          <p:cNvCxnSpPr/>
          <p:nvPr/>
        </p:nvCxnSpPr>
        <p:spPr>
          <a:xfrm>
            <a:off x="1942465" y="4717415"/>
            <a:ext cx="6517640" cy="7620"/>
          </a:xfrm>
          <a:prstGeom prst="line">
            <a:avLst/>
          </a:prstGeom>
          <a:ln w="254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V="1">
            <a:off x="265430" y="5300980"/>
            <a:ext cx="4594860" cy="4445"/>
          </a:xfrm>
          <a:prstGeom prst="line">
            <a:avLst/>
          </a:prstGeom>
          <a:ln w="254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左弧形箭头 3"/>
          <p:cNvSpPr/>
          <p:nvPr/>
        </p:nvSpPr>
        <p:spPr>
          <a:xfrm rot="10800000" flipH="1">
            <a:off x="107950" y="4868545"/>
            <a:ext cx="360045" cy="864235"/>
          </a:xfrm>
          <a:prstGeom prst="curvedRightArrow">
            <a:avLst/>
          </a:prstGeom>
          <a:solidFill>
            <a:srgbClr val="FF33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3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3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3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3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3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3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31812" name="图片 6318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7208" y="1291273"/>
            <a:ext cx="8108950" cy="17780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1813" name="图片 6318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3009583"/>
            <a:ext cx="8108950" cy="11858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1814" name="图片 6318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" y="4151313"/>
            <a:ext cx="8108950" cy="17780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1815" name="图片 6318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63" y="5784533"/>
            <a:ext cx="8108950" cy="1185862"/>
          </a:xfrm>
          <a:prstGeom prst="rect">
            <a:avLst/>
          </a:prstGeom>
          <a:noFill/>
          <a:ln w="19050">
            <a:noFill/>
          </a:ln>
        </p:spPr>
      </p:pic>
      <p:grpSp>
        <p:nvGrpSpPr>
          <p:cNvPr id="4" name="组合 3"/>
          <p:cNvGrpSpPr/>
          <p:nvPr/>
        </p:nvGrpSpPr>
        <p:grpSpPr>
          <a:xfrm>
            <a:off x="818515" y="88900"/>
            <a:ext cx="7920355" cy="935990"/>
            <a:chOff x="1289" y="140"/>
            <a:chExt cx="12473" cy="1474"/>
          </a:xfrm>
        </p:grpSpPr>
        <p:sp>
          <p:nvSpPr>
            <p:cNvPr id="3" name="矩形标注 2"/>
            <p:cNvSpPr/>
            <p:nvPr/>
          </p:nvSpPr>
          <p:spPr>
            <a:xfrm>
              <a:off x="1289" y="140"/>
              <a:ext cx="12473" cy="1474"/>
            </a:xfrm>
            <a:prstGeom prst="wedgeRectCallout">
              <a:avLst>
                <a:gd name="adj1" fmla="val 12976"/>
                <a:gd name="adj2" fmla="val 74151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464" y="320"/>
              <a:ext cx="12156" cy="12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pPr algn="l"/>
              <a:r>
                <a:rPr lang="zh-CN" altLang="en-US" sz="2200">
                  <a:sym typeface="+mn-ea"/>
                </a:rPr>
                <a:t>中国近代民族主义的最主要内容是实现民族独立，建立近代的民族国家，实现社会进步，推动中国的现代化进程。</a:t>
              </a:r>
              <a:endParaRPr lang="zh-CN" altLang="en-US" sz="2200"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799205" y="2463800"/>
            <a:ext cx="5090160" cy="398780"/>
          </a:xfrm>
          <a:prstGeom prst="rect">
            <a:avLst/>
          </a:prstGeom>
          <a:solidFill>
            <a:srgbClr val="FFFFCD"/>
          </a:solidFill>
        </p:spPr>
        <p:txBody>
          <a:bodyPr wrap="square" rtlCol="0" anchor="t">
            <a:spAutoFit/>
          </a:bodyPr>
          <a:p>
            <a:r>
              <a:rPr lang="en-US" sz="2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19C60s—90s </a:t>
            </a:r>
            <a:r>
              <a:rPr lang="zh-CN" altLang="en-US" sz="2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洋务运动 </a:t>
            </a:r>
            <a:r>
              <a:rPr lang="en-US" altLang="zh-CN" sz="2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师夷长技以自强</a:t>
            </a:r>
            <a:r>
              <a:rPr lang="en-US" altLang="zh-CN" sz="2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endParaRPr lang="en-US" altLang="zh-CN" sz="20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263765" y="3545840"/>
            <a:ext cx="1785620" cy="398780"/>
          </a:xfrm>
          <a:prstGeom prst="rect">
            <a:avLst/>
          </a:prstGeom>
          <a:solidFill>
            <a:srgbClr val="FFFFCD"/>
          </a:solidFill>
        </p:spPr>
        <p:txBody>
          <a:bodyPr wrap="square" rtlCol="0" anchor="t">
            <a:spAutoFit/>
          </a:bodyPr>
          <a:p>
            <a:r>
              <a:rPr lang="zh-CN" altLang="en-US" sz="2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促民</a:t>
            </a:r>
            <a:r>
              <a:rPr lang="en-US" altLang="zh-CN" sz="2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'</a:t>
            </a:r>
            <a:r>
              <a:rPr lang="zh-CN" altLang="en-US" sz="2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资</a:t>
            </a:r>
            <a:r>
              <a:rPr lang="en-US" altLang="zh-CN" sz="2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'</a:t>
            </a:r>
            <a:endParaRPr lang="en-US" altLang="zh-CN" sz="20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1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1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1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1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31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31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1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31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803275" y="2006600"/>
            <a:ext cx="7864475" cy="1831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50000"/>
              </a:lnSpc>
            </a:pPr>
            <a:r>
              <a:rPr lang="en-US" altLang="zh-CN" sz="3800">
                <a:solidFill>
                  <a:srgbClr val="333399"/>
                </a:solidFill>
                <a:latin typeface="微软雅黑" panose="020B0503020204020204" charset="-122"/>
                <a:ea typeface="微软雅黑" panose="020B0503020204020204" charset="-122"/>
              </a:rPr>
              <a:t>重  难  点  二　  </a:t>
            </a:r>
            <a:endParaRPr lang="en-US" altLang="zh-CN" sz="3800">
              <a:solidFill>
                <a:srgbClr val="333399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3800" err="1">
                <a:solidFill>
                  <a:srgbClr val="FF6600"/>
                </a:solidFill>
                <a:latin typeface="汉仪粗圆简" pitchFamily="49" charset="-122"/>
                <a:ea typeface="汉仪粗圆简" pitchFamily="49" charset="-122"/>
              </a:rPr>
              <a:t>甲午中日战争和八国联军侵华战争</a:t>
            </a:r>
            <a:endParaRPr lang="zh-CN" altLang="en-US" sz="3800" dirty="0">
              <a:solidFill>
                <a:srgbClr val="FF6600"/>
              </a:solidFill>
              <a:latin typeface="汉仪粗圆简" pitchFamily="49" charset="-122"/>
              <a:ea typeface="汉仪粗圆简" pitchFamily="49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49898" name="图片 5498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730" y="118745"/>
            <a:ext cx="6543675" cy="9652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49900" name="图片 5498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545" y="643890"/>
            <a:ext cx="8237538" cy="539432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604318" y="45085"/>
            <a:ext cx="233997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/>
              <a:t>历史练习册 </a:t>
            </a:r>
            <a:r>
              <a:rPr lang="en-US" altLang="zh-CN" sz="2400"/>
              <a:t>P57</a:t>
            </a:r>
            <a:endParaRPr lang="en-US" altLang="zh-CN" sz="2400"/>
          </a:p>
        </p:txBody>
      </p:sp>
      <p:pic>
        <p:nvPicPr>
          <p:cNvPr id="605189" name="图片 605188"/>
          <p:cNvPicPr>
            <a:picLocks noChangeAspect="1"/>
          </p:cNvPicPr>
          <p:nvPr/>
        </p:nvPicPr>
        <p:blipFill>
          <a:blip r:embed="rId3"/>
          <a:srcRect b="62740"/>
          <a:stretch>
            <a:fillRect/>
          </a:stretch>
        </p:blipFill>
        <p:spPr>
          <a:xfrm>
            <a:off x="511175" y="5876290"/>
            <a:ext cx="8062595" cy="876617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05189" name="图片 6051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9588" y="125413"/>
            <a:ext cx="8062912" cy="23526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05190" name="图片 60518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588" y="2168525"/>
            <a:ext cx="5935662" cy="45386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05191" name="图片 6051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2975" y="738188"/>
            <a:ext cx="1562100" cy="1338262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05192" name="矩形 605191"/>
          <p:cNvSpPr/>
          <p:nvPr/>
        </p:nvSpPr>
        <p:spPr>
          <a:xfrm>
            <a:off x="7237413" y="709613"/>
            <a:ext cx="1512887" cy="1223962"/>
          </a:xfrm>
          <a:prstGeom prst="rect">
            <a:avLst/>
          </a:prstGeom>
          <a:noFill/>
          <a:ln w="19050" cap="flat" cmpd="sng">
            <a:solidFill>
              <a:srgbClr val="008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05193" name="直接连接符 605192"/>
          <p:cNvSpPr/>
          <p:nvPr/>
        </p:nvSpPr>
        <p:spPr>
          <a:xfrm flipH="1">
            <a:off x="6364288" y="1925638"/>
            <a:ext cx="865187" cy="719137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605194" name="图片 60519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0325" y="1535113"/>
            <a:ext cx="2027238" cy="54927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05195" name="矩形 605194"/>
          <p:cNvSpPr/>
          <p:nvPr/>
        </p:nvSpPr>
        <p:spPr>
          <a:xfrm>
            <a:off x="5140325" y="1500188"/>
            <a:ext cx="1873250" cy="433387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05196" name="直接连接符 605195"/>
          <p:cNvSpPr/>
          <p:nvPr/>
        </p:nvSpPr>
        <p:spPr>
          <a:xfrm flipH="1">
            <a:off x="4565650" y="1925638"/>
            <a:ext cx="574675" cy="1366837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605197" name="图片 60519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500" y="2259013"/>
            <a:ext cx="1304925" cy="176212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05198" name="矩形 605197"/>
          <p:cNvSpPr/>
          <p:nvPr/>
        </p:nvSpPr>
        <p:spPr>
          <a:xfrm>
            <a:off x="244475" y="2212975"/>
            <a:ext cx="1368425" cy="1655763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05199" name="直接连接符 605198"/>
          <p:cNvSpPr/>
          <p:nvPr/>
        </p:nvSpPr>
        <p:spPr>
          <a:xfrm>
            <a:off x="1612900" y="3300413"/>
            <a:ext cx="574675" cy="384175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605200" name="图片 60519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025" y="2214563"/>
            <a:ext cx="1263650" cy="1430337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05201" name="矩形 605200"/>
          <p:cNvSpPr/>
          <p:nvPr/>
        </p:nvSpPr>
        <p:spPr>
          <a:xfrm>
            <a:off x="7653338" y="2197100"/>
            <a:ext cx="1295400" cy="1223963"/>
          </a:xfrm>
          <a:prstGeom prst="rect">
            <a:avLst/>
          </a:prstGeom>
          <a:noFill/>
          <a:ln w="19050" cap="flat" cmpd="sng">
            <a:solidFill>
              <a:srgbClr val="80008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lIns="90000" tIns="46800" rIns="90000" bIns="46800" anchor="ctr"/>
          <a:p>
            <a:endParaRPr lang="zh-CN" altLang="en-US" dirty="0">
              <a:latin typeface="Arial" panose="020B0604020202020204" pitchFamily="34" charset="0"/>
              <a:ea typeface="方正楷体简体" pitchFamily="65" charset="-122"/>
            </a:endParaRPr>
          </a:p>
        </p:txBody>
      </p:sp>
      <p:sp>
        <p:nvSpPr>
          <p:cNvPr id="605202" name="直接连接符 605201"/>
          <p:cNvSpPr/>
          <p:nvPr/>
        </p:nvSpPr>
        <p:spPr>
          <a:xfrm flipH="1">
            <a:off x="5429250" y="3436938"/>
            <a:ext cx="2159000" cy="720725"/>
          </a:xfrm>
          <a:prstGeom prst="line">
            <a:avLst/>
          </a:prstGeom>
          <a:ln w="19050" cap="flat" cmpd="sng">
            <a:solidFill>
              <a:srgbClr val="800080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605203" name="图片 6052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6225" y="4013200"/>
            <a:ext cx="1363663" cy="1687513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05204" name="矩形 605203"/>
          <p:cNvSpPr/>
          <p:nvPr/>
        </p:nvSpPr>
        <p:spPr>
          <a:xfrm>
            <a:off x="244475" y="4013200"/>
            <a:ext cx="1368425" cy="1582738"/>
          </a:xfrm>
          <a:prstGeom prst="rect">
            <a:avLst/>
          </a:prstGeom>
          <a:noFill/>
          <a:ln w="19050" cap="flat" cmpd="sng">
            <a:solidFill>
              <a:srgbClr val="FF00FF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05205" name="直接连接符 605204"/>
          <p:cNvSpPr/>
          <p:nvPr/>
        </p:nvSpPr>
        <p:spPr>
          <a:xfrm>
            <a:off x="1612900" y="4603750"/>
            <a:ext cx="1655763" cy="233363"/>
          </a:xfrm>
          <a:prstGeom prst="line">
            <a:avLst/>
          </a:prstGeom>
          <a:ln w="19050" cap="flat" cmpd="sng">
            <a:solidFill>
              <a:srgbClr val="FF00FF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605206" name="图片 60520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83525" y="4778375"/>
            <a:ext cx="1004888" cy="89852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05207" name="矩形 605206"/>
          <p:cNvSpPr/>
          <p:nvPr/>
        </p:nvSpPr>
        <p:spPr>
          <a:xfrm>
            <a:off x="7812088" y="4705350"/>
            <a:ext cx="1065212" cy="896938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05208" name="直接连接符 605207"/>
          <p:cNvSpPr/>
          <p:nvPr/>
        </p:nvSpPr>
        <p:spPr>
          <a:xfrm flipH="1">
            <a:off x="7235825" y="4992688"/>
            <a:ext cx="576263" cy="217487"/>
          </a:xfrm>
          <a:prstGeom prst="line">
            <a:avLst/>
          </a:prstGeom>
          <a:ln w="19050" cap="flat" cmpd="sng">
            <a:solidFill>
              <a:srgbClr val="0000FF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605209" name="图片 60520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77188" y="5821363"/>
            <a:ext cx="979487" cy="871537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05210" name="矩形 605209"/>
          <p:cNvSpPr/>
          <p:nvPr/>
        </p:nvSpPr>
        <p:spPr>
          <a:xfrm>
            <a:off x="7875588" y="5775325"/>
            <a:ext cx="936625" cy="838200"/>
          </a:xfrm>
          <a:prstGeom prst="rect">
            <a:avLst/>
          </a:prstGeom>
          <a:noFill/>
          <a:ln w="19050" cap="flat" cmpd="sng">
            <a:solidFill>
              <a:srgbClr val="008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05211" name="直接连接符 605210"/>
          <p:cNvSpPr/>
          <p:nvPr/>
        </p:nvSpPr>
        <p:spPr>
          <a:xfrm flipH="1" flipV="1">
            <a:off x="7227888" y="5676900"/>
            <a:ext cx="647700" cy="73025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605213" name="图片 6052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6700" y="6180138"/>
            <a:ext cx="1346200" cy="531812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05214" name="矩形 605213"/>
          <p:cNvSpPr/>
          <p:nvPr/>
        </p:nvSpPr>
        <p:spPr>
          <a:xfrm>
            <a:off x="228600" y="6108700"/>
            <a:ext cx="1368425" cy="504825"/>
          </a:xfrm>
          <a:prstGeom prst="rect">
            <a:avLst/>
          </a:prstGeom>
          <a:noFill/>
          <a:ln w="190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05215" name="直接连接符 605214"/>
          <p:cNvSpPr/>
          <p:nvPr/>
        </p:nvSpPr>
        <p:spPr>
          <a:xfrm flipV="1">
            <a:off x="1612900" y="6540500"/>
            <a:ext cx="2519363" cy="73025"/>
          </a:xfrm>
          <a:prstGeom prst="line">
            <a:avLst/>
          </a:prstGeom>
          <a:ln w="19050" cap="flat" cmpd="sng">
            <a:solidFill>
              <a:srgbClr val="FF6600"/>
            </a:solidFill>
            <a:prstDash val="dash"/>
            <a:headEnd type="none" w="med" len="med"/>
            <a:tailEnd type="triangle" w="med" len="med"/>
          </a:ln>
        </p:spPr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5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05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05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0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0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05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05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5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05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05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05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605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5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05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0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0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0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05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0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0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0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0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05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05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520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06225" name="图片 6062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775" y="1346200"/>
            <a:ext cx="8108950" cy="59213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06226" name="图片 6062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1938338"/>
            <a:ext cx="8108950" cy="11858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06227" name="图片 6062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3162300"/>
            <a:ext cx="8108950" cy="1778000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6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6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52967" name="图片 5529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0450" y="454025"/>
            <a:ext cx="2684463" cy="88265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53325" name="文本框 653324"/>
          <p:cNvSpPr txBox="1"/>
          <p:nvPr/>
        </p:nvSpPr>
        <p:spPr>
          <a:xfrm>
            <a:off x="143510" y="1405890"/>
            <a:ext cx="885666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defTabSz="685800">
              <a:lnSpc>
                <a:spcPct val="15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（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1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）外部因素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sym typeface="+mn-ea"/>
              </a:rPr>
              <a:t>:</a:t>
            </a:r>
            <a:r>
              <a:rPr lang="zh-CN" altLang="en-US" sz="2400" dirty="0">
                <a:latin typeface="宋体" panose="02010600030101010101" pitchFamily="2" charset="-122"/>
                <a:sym typeface="+mn-ea"/>
              </a:rPr>
              <a:t>日本明治维新后综合国力迅速提高</a:t>
            </a:r>
            <a:r>
              <a:rPr lang="en-US" altLang="zh-CN" sz="2400"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  <a:sym typeface="+mn-ea"/>
              </a:rPr>
              <a:t>对外扩张蓄谋已久</a:t>
            </a:r>
            <a:r>
              <a:rPr lang="en-US" altLang="zh-CN" sz="2400"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  <a:sym typeface="+mn-ea"/>
              </a:rPr>
              <a:t>战前准备充分</a:t>
            </a:r>
            <a:r>
              <a:rPr lang="en-US" altLang="zh-CN" sz="2400">
                <a:latin typeface="宋体" panose="02010600030101010101" pitchFamily="2" charset="-122"/>
                <a:sym typeface="+mn-ea"/>
              </a:rPr>
              <a:t>;</a:t>
            </a:r>
            <a:r>
              <a:rPr lang="zh-CN" altLang="en-US" sz="2400" dirty="0">
                <a:latin typeface="宋体" panose="02010600030101010101" pitchFamily="2" charset="-122"/>
                <a:sym typeface="+mn-ea"/>
              </a:rPr>
              <a:t>列强怂恿和支持日本侵华。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349491" y="195580"/>
            <a:ext cx="1097280" cy="460375"/>
          </a:xfrm>
          <a:prstGeom prst="rect">
            <a:avLst/>
          </a:prstGeom>
          <a:solidFill>
            <a:srgbClr val="FFFFCD"/>
          </a:solidFill>
        </p:spPr>
        <p:txBody>
          <a:bodyPr wrap="none" rtlCol="0" anchor="t">
            <a:spAutoFit/>
          </a:bodyPr>
          <a:p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需补充</a:t>
            </a:r>
            <a:endParaRPr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8375" y="968375"/>
            <a:ext cx="67100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800"/>
              <a:t>（一）甲午中日战争中国战败的原因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123825" y="2461260"/>
            <a:ext cx="885666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defTabSz="685800">
              <a:lnSpc>
                <a:spcPct val="15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（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2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）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认识不足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2400" dirty="0">
                <a:latin typeface="宋体" panose="02010600030101010101" pitchFamily="2" charset="-122"/>
              </a:rPr>
              <a:t>对可能发生的侵略战争缺乏预见</a:t>
            </a:r>
            <a:r>
              <a:rPr lang="en-US" altLang="zh-CN" sz="2400">
                <a:latin typeface="宋体" panose="02010600030101010101" pitchFamily="2" charset="-122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</a:rPr>
              <a:t>准备不足</a:t>
            </a:r>
            <a:r>
              <a:rPr lang="en-US" altLang="zh-CN" sz="2400">
                <a:latin typeface="宋体" panose="02010600030101010101" pitchFamily="2" charset="-122"/>
              </a:rPr>
              <a:t>;</a:t>
            </a:r>
            <a:r>
              <a:rPr lang="zh-CN" altLang="en-US" sz="2400" dirty="0">
                <a:latin typeface="宋体" panose="02010600030101010101" pitchFamily="2" charset="-122"/>
              </a:rPr>
              <a:t>军事思想落后</a:t>
            </a:r>
            <a:r>
              <a:rPr lang="en-US" altLang="zh-CN" sz="2400">
                <a:latin typeface="宋体" panose="02010600030101010101" pitchFamily="2" charset="-122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</a:rPr>
              <a:t>也认识不到舆论宣传的作用</a:t>
            </a:r>
            <a:r>
              <a:rPr lang="en-US" altLang="zh-CN" sz="2400">
                <a:latin typeface="宋体" panose="02010600030101010101" pitchFamily="2" charset="-122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</a:rPr>
              <a:t>不能适应近代化战争。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3510" y="3588385"/>
            <a:ext cx="885666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defTabSz="685800">
              <a:lnSpc>
                <a:spcPct val="15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（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3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）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战略失误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2400" dirty="0">
                <a:latin typeface="宋体" panose="02010600030101010101" pitchFamily="2" charset="-122"/>
              </a:rPr>
              <a:t>一味依靠外国调停</a:t>
            </a:r>
            <a:r>
              <a:rPr lang="en-US" altLang="zh-CN" sz="2400">
                <a:latin typeface="宋体" panose="02010600030101010101" pitchFamily="2" charset="-122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</a:rPr>
              <a:t>没有把立足点放在自身力量上</a:t>
            </a:r>
            <a:r>
              <a:rPr lang="en-US" altLang="zh-CN" sz="2400">
                <a:latin typeface="宋体" panose="02010600030101010101" pitchFamily="2" charset="-122"/>
              </a:rPr>
              <a:t>;</a:t>
            </a:r>
            <a:r>
              <a:rPr lang="zh-CN" altLang="en-US" sz="2400" dirty="0">
                <a:latin typeface="宋体" panose="02010600030101010101" pitchFamily="2" charset="-122"/>
              </a:rPr>
              <a:t>采取消极防御的战略方针</a:t>
            </a:r>
            <a:r>
              <a:rPr lang="en-US" altLang="zh-CN" sz="2400">
                <a:latin typeface="宋体" panose="02010600030101010101" pitchFamily="2" charset="-122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</a:rPr>
              <a:t>放弃和丧失制海权。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3825" y="4787265"/>
            <a:ext cx="885666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defTabSz="685800">
              <a:lnSpc>
                <a:spcPct val="15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（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4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）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政治军事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2400" dirty="0">
                <a:latin typeface="宋体" panose="02010600030101010101" pitchFamily="2" charset="-122"/>
              </a:rPr>
              <a:t>统治腐朽</a:t>
            </a:r>
            <a:r>
              <a:rPr lang="en-US" altLang="zh-CN" sz="2400">
                <a:latin typeface="宋体" panose="02010600030101010101" pitchFamily="2" charset="-122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</a:rPr>
              <a:t>政治腐败</a:t>
            </a:r>
            <a:r>
              <a:rPr lang="en-US" altLang="zh-CN" sz="2400">
                <a:latin typeface="宋体" panose="02010600030101010101" pitchFamily="2" charset="-122"/>
              </a:rPr>
              <a:t>;</a:t>
            </a:r>
            <a:r>
              <a:rPr lang="zh-CN" altLang="en-US" sz="2400" dirty="0">
                <a:latin typeface="宋体" panose="02010600030101010101" pitchFamily="2" charset="-122"/>
              </a:rPr>
              <a:t>脱离群众</a:t>
            </a:r>
            <a:r>
              <a:rPr lang="en-US" altLang="zh-CN" sz="2400">
                <a:latin typeface="宋体" panose="02010600030101010101" pitchFamily="2" charset="-122"/>
              </a:rPr>
              <a:t>;</a:t>
            </a:r>
            <a:r>
              <a:rPr lang="zh-CN" altLang="en-US" sz="2400" dirty="0">
                <a:latin typeface="宋体" panose="02010600030101010101" pitchFamily="2" charset="-122"/>
              </a:rPr>
              <a:t>军队腐败</a:t>
            </a:r>
            <a:r>
              <a:rPr lang="en-US" altLang="zh-CN" sz="2400">
                <a:latin typeface="宋体" panose="02010600030101010101" pitchFamily="2" charset="-122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</a:rPr>
              <a:t>纪律松弛</a:t>
            </a:r>
            <a:r>
              <a:rPr lang="en-US" altLang="zh-CN" sz="2400">
                <a:latin typeface="宋体" panose="02010600030101010101" pitchFamily="2" charset="-122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</a:rPr>
              <a:t>战斗力低下。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3825" y="5863590"/>
            <a:ext cx="88566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defTabSz="685800">
              <a:lnSpc>
                <a:spcPct val="15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（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5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）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根本原因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封建专制主义制度无法抵御先进的资本主义制度。</a:t>
            </a:r>
            <a:endParaRPr lang="zh-CN" altLang="en-US" sz="2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45802" name="文本框 545801"/>
          <p:cNvSpPr txBox="1"/>
          <p:nvPr/>
        </p:nvSpPr>
        <p:spPr>
          <a:xfrm>
            <a:off x="323850" y="287020"/>
            <a:ext cx="86144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defTabSz="685800">
              <a:spcBef>
                <a:spcPct val="50000"/>
              </a:spcBef>
            </a:pPr>
            <a:r>
              <a:rPr lang="zh-CN" altLang="en-US" sz="2400" dirty="0">
                <a:solidFill>
                  <a:srgbClr val="008080"/>
                </a:solidFill>
                <a:latin typeface="黑体" panose="02010609060101010101" charset="-122"/>
                <a:ea typeface="黑体" panose="02010609060101010101" charset="-122"/>
              </a:rPr>
              <a:t>（二）甲午中日战争是传统中国和近代中国的分水岭</a:t>
            </a:r>
            <a:endParaRPr lang="zh-CN" altLang="en-US" sz="2400" dirty="0">
              <a:solidFill>
                <a:srgbClr val="00808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aphicFrame>
        <p:nvGraphicFramePr>
          <p:cNvPr id="669778" name="表格 669777"/>
          <p:cNvGraphicFramePr/>
          <p:nvPr/>
        </p:nvGraphicFramePr>
        <p:xfrm>
          <a:off x="144145" y="862965"/>
          <a:ext cx="8818245" cy="5719445"/>
        </p:xfrm>
        <a:graphic>
          <a:graphicData uri="http://schemas.openxmlformats.org/drawingml/2006/table">
            <a:tbl>
              <a:tblPr/>
              <a:tblGrid>
                <a:gridCol w="1887220"/>
                <a:gridCol w="6931025"/>
              </a:tblGrid>
              <a:tr h="566420"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100" b="1" dirty="0">
                          <a:latin typeface="宋体" panose="02010600030101010101" pitchFamily="2" charset="-122"/>
                          <a:cs typeface="Calibri" panose="020F0502020204030204" charset="0"/>
                        </a:rPr>
                        <a:t>角度</a:t>
                      </a: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100" b="1" dirty="0">
                          <a:latin typeface="宋体" panose="02010600030101010101" pitchFamily="2" charset="-122"/>
                          <a:cs typeface="Calibri" panose="020F0502020204030204" charset="0"/>
                        </a:rPr>
                        <a:t>影响</a:t>
                      </a: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7745"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100" b="1" dirty="0">
                          <a:latin typeface="宋体" panose="02010600030101010101" pitchFamily="2" charset="-122"/>
                          <a:cs typeface="Calibri" panose="020F0502020204030204" charset="0"/>
                        </a:rPr>
                        <a:t>列强侵华特征</a:t>
                      </a: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 eaLnBrk="0" hangingPunct="0">
                        <a:spcBef>
                          <a:spcPct val="0"/>
                        </a:spcBef>
                        <a:buNone/>
                      </a:pP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7110"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100" b="1" dirty="0">
                          <a:latin typeface="宋体" panose="02010600030101010101" pitchFamily="2" charset="-122"/>
                          <a:cs typeface="Calibri" panose="020F0502020204030204" charset="0"/>
                        </a:rPr>
                        <a:t>社会主要矛盾</a:t>
                      </a: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 eaLnBrk="0" hangingPunct="0">
                        <a:spcBef>
                          <a:spcPct val="0"/>
                        </a:spcBef>
                        <a:buNone/>
                      </a:pP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7745"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100" b="1" dirty="0">
                          <a:latin typeface="宋体" panose="02010600030101010101" pitchFamily="2" charset="-122"/>
                          <a:cs typeface="Calibri" panose="020F0502020204030204" charset="0"/>
                        </a:rPr>
                        <a:t>经济结构变动</a:t>
                      </a: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 eaLnBrk="0" hangingPunct="0">
                        <a:spcBef>
                          <a:spcPct val="0"/>
                        </a:spcBef>
                        <a:buNone/>
                      </a:pP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1120"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100" b="1" dirty="0">
                          <a:latin typeface="宋体" panose="02010600030101010101" pitchFamily="2" charset="-122"/>
                          <a:cs typeface="Calibri" panose="020F0502020204030204" charset="0"/>
                        </a:rPr>
                        <a:t>救亡图存运动</a:t>
                      </a: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 eaLnBrk="0" hangingPunct="0">
                        <a:spcBef>
                          <a:spcPct val="0"/>
                        </a:spcBef>
                        <a:buNone/>
                      </a:pP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9305"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100" b="1" dirty="0">
                          <a:latin typeface="宋体" panose="02010600030101010101" pitchFamily="2" charset="-122"/>
                          <a:cs typeface="Calibri" panose="020F0502020204030204" charset="0"/>
                        </a:rPr>
                        <a:t>向西方学习</a:t>
                      </a: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57175" lvl="0" indent="-257175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1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57530" lvl="1" indent="-21463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857250" lvl="2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15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00150" lvl="3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43050" lvl="4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 eaLnBrk="0" hangingPunct="0">
                        <a:spcBef>
                          <a:spcPct val="0"/>
                        </a:spcBef>
                        <a:buNone/>
                      </a:pPr>
                      <a:endParaRPr lang="zh-CN" altLang="en-US" sz="2100" dirty="0"/>
                    </a:p>
                  </a:txBody>
                  <a:tcPr marL="91420" marR="91420" marT="45710" marB="4571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2003425" y="1490980"/>
            <a:ext cx="6958330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lvl="0" indent="0" algn="l" defTabSz="914400" eaLnBrk="0" hangingPunc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400" dirty="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列强侵华进入新的阶段</a:t>
            </a:r>
            <a:r>
              <a:rPr lang="en-US" altLang="zh-CN" sz="240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呈现出从商品输出为主到以资本输出为特征的侵略</a:t>
            </a:r>
            <a:r>
              <a:rPr lang="en-US" altLang="zh-CN" sz="240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并掀起瓜分中国的狂潮</a:t>
            </a:r>
            <a:endParaRPr lang="zh-CN" altLang="en-US" sz="2400" dirty="0">
              <a:latin typeface="宋体" panose="02010600030101010101" pitchFamily="2" charset="-122"/>
              <a:cs typeface="Calibri" panose="020F050202020403020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70125" y="2560320"/>
            <a:ext cx="637159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lvl="0" indent="0" algn="l" defTabSz="914400" eaLnBrk="0" hangingPunct="0">
              <a:spcBef>
                <a:spcPct val="0"/>
              </a:spcBef>
              <a:buNone/>
            </a:pPr>
            <a:r>
              <a:rPr lang="zh-CN" altLang="en-US" sz="2400" dirty="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民族矛盾进一步激化</a:t>
            </a:r>
            <a:r>
              <a:rPr lang="en-US" altLang="zh-CN" sz="240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民族危机加深</a:t>
            </a:r>
            <a:r>
              <a:rPr lang="en-US" altLang="zh-CN" sz="240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，</a:t>
            </a:r>
            <a:r>
              <a:rPr lang="zh-CN" altLang="en-US" sz="2400" dirty="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中国半殖民地化程度大大加深</a:t>
            </a:r>
            <a:endParaRPr lang="zh-CN" altLang="en-US" sz="2400" dirty="0">
              <a:latin typeface="宋体" panose="02010600030101010101" pitchFamily="2" charset="-122"/>
              <a:cs typeface="Calibri" panose="020F0502020204030204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70125" y="3535045"/>
            <a:ext cx="637159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lvl="0" indent="0" algn="l" defTabSz="914400" eaLnBrk="0" hangingPunct="0">
              <a:spcBef>
                <a:spcPct val="0"/>
              </a:spcBef>
              <a:buNone/>
            </a:pPr>
            <a:r>
              <a:rPr sz="240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中国的自然经济进一步解体，民族资本主义经济得到初步发展，洋务运动破产</a:t>
            </a:r>
            <a:endParaRPr sz="2400">
              <a:latin typeface="宋体" panose="02010600030101010101" pitchFamily="2" charset="-122"/>
              <a:cs typeface="Calibri" panose="020F050202020403020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50110" y="4543425"/>
            <a:ext cx="657987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lvl="0" indent="0" algn="l" defTabSz="914400" eaLnBrk="0" hangingPunct="0">
              <a:spcBef>
                <a:spcPct val="0"/>
              </a:spcBef>
              <a:buNone/>
            </a:pPr>
            <a:r>
              <a:rPr sz="240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民族资产阶级登上政治舞台，领导戊戌变法、辛亥革命</a:t>
            </a:r>
            <a:r>
              <a:rPr lang="zh-CN" sz="240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；</a:t>
            </a:r>
            <a:r>
              <a:rPr sz="240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中华民族新觉醒，更多阶级、阶层投入救亡图存行列</a:t>
            </a:r>
            <a:endParaRPr sz="2400">
              <a:latin typeface="宋体" panose="02010600030101010101" pitchFamily="2" charset="-122"/>
              <a:cs typeface="Calibri" panose="020F0502020204030204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59025" y="5921375"/>
            <a:ext cx="63715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lvl="0" indent="0" algn="l" defTabSz="914400" eaLnBrk="0" hangingPunct="0">
              <a:spcBef>
                <a:spcPct val="0"/>
              </a:spcBef>
              <a:buNone/>
            </a:pPr>
            <a:r>
              <a:rPr sz="2400">
                <a:latin typeface="宋体" panose="02010600030101010101" pitchFamily="2" charset="-122"/>
                <a:cs typeface="Calibri" panose="020F0502020204030204" charset="0"/>
                <a:sym typeface="+mn-ea"/>
              </a:rPr>
              <a:t>从技术层面转向制度层面</a:t>
            </a:r>
            <a:endParaRPr sz="2400">
              <a:latin typeface="宋体" panose="02010600030101010101" pitchFamily="2" charset="-122"/>
              <a:cs typeface="Calibri" panose="020F05020202040302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33336" y="167005"/>
            <a:ext cx="1097280" cy="460375"/>
          </a:xfrm>
          <a:prstGeom prst="rect">
            <a:avLst/>
          </a:prstGeom>
          <a:solidFill>
            <a:srgbClr val="FFFFCD"/>
          </a:solidFill>
        </p:spPr>
        <p:txBody>
          <a:bodyPr wrap="none" rtlCol="0" anchor="t">
            <a:spAutoFit/>
          </a:bodyPr>
          <a:p>
            <a:r>
              <a:rPr lang="zh-CN" altLang="en-US" sz="2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需补充</a:t>
            </a:r>
            <a:endParaRPr lang="zh-CN" altLang="en-US" sz="2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55024" name="图片 5550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17475"/>
            <a:ext cx="5910263" cy="6731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55027" name="图片 5550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" y="681990"/>
            <a:ext cx="8123555" cy="551434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4884" name="图片 634883"/>
          <p:cNvPicPr>
            <a:picLocks noChangeAspect="1"/>
          </p:cNvPicPr>
          <p:nvPr/>
        </p:nvPicPr>
        <p:blipFill>
          <a:blip r:embed="rId3"/>
          <a:srcRect b="77098"/>
          <a:stretch>
            <a:fillRect/>
          </a:stretch>
        </p:blipFill>
        <p:spPr>
          <a:xfrm>
            <a:off x="390525" y="6124575"/>
            <a:ext cx="8362950" cy="481647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604318" y="45085"/>
            <a:ext cx="233997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/>
              <a:t>历史练习册 </a:t>
            </a:r>
            <a:r>
              <a:rPr lang="en-US" altLang="zh-CN" sz="2400"/>
              <a:t>P57</a:t>
            </a:r>
            <a:endParaRPr lang="en-US" altLang="zh-CN" sz="2400"/>
          </a:p>
        </p:txBody>
      </p:sp>
    </p:spTree>
  </p:cSld>
  <p:clrMapOvr>
    <a:masterClrMapping/>
  </p:clrMapOvr>
  <p:transition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34884" name="图片 63488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601663"/>
            <a:ext cx="8362950" cy="21034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4885" name="图片 6348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2343150"/>
            <a:ext cx="7962900" cy="29686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4886" name="图片 6348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75" y="5300663"/>
            <a:ext cx="2460625" cy="1246187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34887" name="矩形 634886"/>
          <p:cNvSpPr/>
          <p:nvPr/>
        </p:nvSpPr>
        <p:spPr>
          <a:xfrm>
            <a:off x="476250" y="5284788"/>
            <a:ext cx="2519363" cy="1223962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4888" name="直接连接符 634887"/>
          <p:cNvSpPr/>
          <p:nvPr/>
        </p:nvSpPr>
        <p:spPr>
          <a:xfrm flipH="1" flipV="1">
            <a:off x="979488" y="4484688"/>
            <a:ext cx="431800" cy="792162"/>
          </a:xfrm>
          <a:prstGeom prst="line">
            <a:avLst/>
          </a:prstGeom>
          <a:ln w="19050" cap="flat" cmpd="sng">
            <a:solidFill>
              <a:srgbClr val="FF6600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634889" name="图片 63488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9963" y="5313363"/>
            <a:ext cx="3133725" cy="135572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34890" name="矩形 634889"/>
          <p:cNvSpPr/>
          <p:nvPr/>
        </p:nvSpPr>
        <p:spPr>
          <a:xfrm>
            <a:off x="4716463" y="5256213"/>
            <a:ext cx="3240087" cy="1296987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4891" name="直接连接符 634890"/>
          <p:cNvSpPr/>
          <p:nvPr/>
        </p:nvSpPr>
        <p:spPr>
          <a:xfrm flipH="1" flipV="1">
            <a:off x="5284788" y="4948238"/>
            <a:ext cx="863600" cy="287337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triangle" w="med" len="med"/>
          </a:ln>
        </p:spPr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4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34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34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34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34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34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6934" name="图片 636933"/>
          <p:cNvPicPr>
            <a:picLocks noChangeAspect="1"/>
          </p:cNvPicPr>
          <p:nvPr/>
        </p:nvPicPr>
        <p:blipFill>
          <a:blip r:embed="rId1"/>
          <a:srcRect b="46955"/>
          <a:stretch>
            <a:fillRect/>
          </a:stretch>
        </p:blipFill>
        <p:spPr>
          <a:xfrm>
            <a:off x="517525" y="2322830"/>
            <a:ext cx="8108950" cy="220122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4884" name="图片 634883"/>
          <p:cNvPicPr>
            <a:picLocks noChangeAspect="1"/>
          </p:cNvPicPr>
          <p:nvPr/>
        </p:nvPicPr>
        <p:blipFill>
          <a:blip r:embed="rId2"/>
          <a:srcRect b="74200"/>
          <a:stretch>
            <a:fillRect/>
          </a:stretch>
        </p:blipFill>
        <p:spPr>
          <a:xfrm>
            <a:off x="447675" y="1487805"/>
            <a:ext cx="8362950" cy="627380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69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69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6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35909" name="图片 6359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0550" y="237490"/>
            <a:ext cx="8108950" cy="355758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5910" name="图片 63590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63" y="3210878"/>
            <a:ext cx="3082925" cy="169545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35911" name="矩形 635910"/>
          <p:cNvSpPr/>
          <p:nvPr/>
        </p:nvSpPr>
        <p:spPr>
          <a:xfrm>
            <a:off x="5603875" y="3155315"/>
            <a:ext cx="3095625" cy="1655763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5912" name="直接连接符 635911"/>
          <p:cNvSpPr/>
          <p:nvPr/>
        </p:nvSpPr>
        <p:spPr>
          <a:xfrm flipH="1" flipV="1">
            <a:off x="5940425" y="1707515"/>
            <a:ext cx="1223963" cy="1439863"/>
          </a:xfrm>
          <a:prstGeom prst="line">
            <a:avLst/>
          </a:prstGeom>
          <a:ln w="19050" cap="flat" cmpd="sng">
            <a:solidFill>
              <a:srgbClr val="0000FF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635913" name="图片 6359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588" y="3788728"/>
            <a:ext cx="3906837" cy="1230312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35914" name="矩形 635913"/>
          <p:cNvSpPr/>
          <p:nvPr/>
        </p:nvSpPr>
        <p:spPr>
          <a:xfrm>
            <a:off x="860425" y="3733165"/>
            <a:ext cx="3959225" cy="1223963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35915" name="直接连接符 635914"/>
          <p:cNvSpPr/>
          <p:nvPr/>
        </p:nvSpPr>
        <p:spPr>
          <a:xfrm flipV="1">
            <a:off x="2916238" y="3507740"/>
            <a:ext cx="1727200" cy="215900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613" y="5286058"/>
            <a:ext cx="8021637" cy="1363662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5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3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35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35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35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35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36934" name="图片 636933"/>
          <p:cNvPicPr>
            <a:picLocks noChangeAspect="1"/>
          </p:cNvPicPr>
          <p:nvPr/>
        </p:nvPicPr>
        <p:blipFill>
          <a:blip r:embed="rId1"/>
          <a:srcRect t="52555"/>
          <a:stretch>
            <a:fillRect/>
          </a:stretch>
        </p:blipFill>
        <p:spPr>
          <a:xfrm>
            <a:off x="539115" y="2589212"/>
            <a:ext cx="8108950" cy="196881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5908" name="图片 6359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613" y="1312863"/>
            <a:ext cx="8021637" cy="1363662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2" name="矩形 1"/>
          <p:cNvSpPr/>
          <p:nvPr/>
        </p:nvSpPr>
        <p:spPr>
          <a:xfrm>
            <a:off x="828675" y="2675890"/>
            <a:ext cx="1007745" cy="499110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327140" y="2676525"/>
            <a:ext cx="722630" cy="560705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777365" y="3321050"/>
            <a:ext cx="1198245" cy="486410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28675" y="3962400"/>
            <a:ext cx="674370" cy="486410"/>
          </a:xfrm>
          <a:prstGeom prst="rect">
            <a:avLst/>
          </a:prstGeom>
          <a:noFill/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69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69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6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37956" name="图片 6379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1100" y="561975"/>
            <a:ext cx="4687888" cy="10477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7957" name="图片 6379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155700"/>
            <a:ext cx="8062913" cy="58261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7958" name="图片 6379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625" y="1681163"/>
            <a:ext cx="8108950" cy="5921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7959" name="图片 6379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363" y="2224088"/>
            <a:ext cx="8108950" cy="11858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7960" name="图片 63795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" y="3343275"/>
            <a:ext cx="8270875" cy="11969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7961" name="图片 63796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400" y="5058093"/>
            <a:ext cx="8221663" cy="1179512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019675" y="314325"/>
            <a:ext cx="39439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/>
              <a:t>历史练习册</a:t>
            </a:r>
            <a:r>
              <a:rPr lang="en-US" altLang="zh-CN" sz="2000"/>
              <a:t>P58</a:t>
            </a:r>
            <a:endParaRPr lang="en-US" altLang="zh-CN" sz="2000"/>
          </a:p>
        </p:txBody>
      </p:sp>
      <p:sp>
        <p:nvSpPr>
          <p:cNvPr id="3" name="文本框 2"/>
          <p:cNvSpPr txBox="1"/>
          <p:nvPr/>
        </p:nvSpPr>
        <p:spPr>
          <a:xfrm>
            <a:off x="2105025" y="4378325"/>
            <a:ext cx="477393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（割地；领事裁判权；协定关税）</a:t>
            </a:r>
            <a:endParaRPr lang="zh-CN" altLang="en-US" sz="240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7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7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7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79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79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37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79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79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7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79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79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379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379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38980" name="图片 6389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8463" y="623888"/>
            <a:ext cx="8478837" cy="17113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8981" name="图片 6389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3" y="1787525"/>
            <a:ext cx="8628062" cy="214471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8982" name="图片 6389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75" y="3500438"/>
            <a:ext cx="8629650" cy="19605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8983" name="图片 6389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625" y="4594225"/>
            <a:ext cx="8669338" cy="17780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8984" name="图片 6389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325" y="5716588"/>
            <a:ext cx="8669338" cy="592137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8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8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8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8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8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38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8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8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8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8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8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8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42052" name="图片 64205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2125" y="260350"/>
            <a:ext cx="6300788" cy="53181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42053" name="图片 6420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792163"/>
            <a:ext cx="8112125" cy="255111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42054" name="图片 6420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30" y="3051175"/>
            <a:ext cx="8062913" cy="180498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42055" name="图片 6420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313" y="4797425"/>
            <a:ext cx="8108950" cy="1778000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4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4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56061" name="矩形 556060"/>
          <p:cNvSpPr/>
          <p:nvPr/>
        </p:nvSpPr>
        <p:spPr>
          <a:xfrm rot="3419336">
            <a:off x="1408113" y="1930400"/>
            <a:ext cx="874712" cy="971550"/>
          </a:xfrm>
          <a:prstGeom prst="rect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5400000" scaled="1"/>
            <a:tileRect/>
          </a:gra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rgbClr val="9999FF"/>
            </a:extrusionClr>
          </a:sp3d>
        </p:spPr>
        <p:txBody>
          <a:bodyPr/>
          <a:p>
            <a:endParaRPr lang="zh-CN" altLang="en-US"/>
          </a:p>
        </p:txBody>
      </p:sp>
      <p:grpSp>
        <p:nvGrpSpPr>
          <p:cNvPr id="556062" name="组合 556061"/>
          <p:cNvGrpSpPr/>
          <p:nvPr/>
        </p:nvGrpSpPr>
        <p:grpSpPr>
          <a:xfrm>
            <a:off x="2332038" y="2105025"/>
            <a:ext cx="901700" cy="125413"/>
            <a:chOff x="2003" y="3439"/>
            <a:chExt cx="468" cy="244"/>
          </a:xfrm>
        </p:grpSpPr>
        <p:sp>
          <p:nvSpPr>
            <p:cNvPr id="556063" name="椭圆 556062"/>
            <p:cNvSpPr/>
            <p:nvPr/>
          </p:nvSpPr>
          <p:spPr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6064" name="矩形 556063"/>
            <p:cNvSpPr/>
            <p:nvPr/>
          </p:nvSpPr>
          <p:spPr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6065" name="椭圆 556064"/>
            <p:cNvSpPr/>
            <p:nvPr/>
          </p:nvSpPr>
          <p:spPr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127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6066" name="椭圆 556065"/>
            <p:cNvSpPr/>
            <p:nvPr/>
          </p:nvSpPr>
          <p:spPr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56067" name="矩形 556066"/>
          <p:cNvSpPr/>
          <p:nvPr/>
        </p:nvSpPr>
        <p:spPr>
          <a:xfrm rot="3419336">
            <a:off x="3073400" y="1870075"/>
            <a:ext cx="874713" cy="969963"/>
          </a:xfrm>
          <a:prstGeom prst="rect">
            <a:avLst/>
          </a:prstGeom>
          <a:solidFill>
            <a:srgbClr val="458F8F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rgbClr val="458F8F"/>
            </a:extrusionClr>
          </a:sp3d>
        </p:spPr>
        <p:txBody>
          <a:bodyPr/>
          <a:p>
            <a:endParaRPr lang="zh-CN" altLang="en-US"/>
          </a:p>
        </p:txBody>
      </p:sp>
      <p:grpSp>
        <p:nvGrpSpPr>
          <p:cNvPr id="556068" name="组合 556067"/>
          <p:cNvGrpSpPr/>
          <p:nvPr/>
        </p:nvGrpSpPr>
        <p:grpSpPr>
          <a:xfrm>
            <a:off x="3995738" y="2105025"/>
            <a:ext cx="901700" cy="125413"/>
            <a:chOff x="2003" y="3439"/>
            <a:chExt cx="468" cy="244"/>
          </a:xfrm>
        </p:grpSpPr>
        <p:sp>
          <p:nvSpPr>
            <p:cNvPr id="556069" name="椭圆 556068"/>
            <p:cNvSpPr/>
            <p:nvPr/>
          </p:nvSpPr>
          <p:spPr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6070" name="矩形 556069"/>
            <p:cNvSpPr/>
            <p:nvPr/>
          </p:nvSpPr>
          <p:spPr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6071" name="椭圆 556070"/>
            <p:cNvSpPr/>
            <p:nvPr/>
          </p:nvSpPr>
          <p:spPr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127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6072" name="椭圆 556071"/>
            <p:cNvSpPr/>
            <p:nvPr/>
          </p:nvSpPr>
          <p:spPr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56073" name="矩形 556072"/>
          <p:cNvSpPr/>
          <p:nvPr/>
        </p:nvSpPr>
        <p:spPr>
          <a:xfrm rot="3419336">
            <a:off x="4668838" y="1870075"/>
            <a:ext cx="874712" cy="969963"/>
          </a:xfrm>
          <a:prstGeom prst="rect">
            <a:avLst/>
          </a:prstGeom>
          <a:gradFill rotWithShape="1">
            <a:gsLst>
              <a:gs pos="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5400000" scaled="1"/>
            <a:tileRect/>
          </a:gra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rgbClr val="9999FF"/>
            </a:extrusionClr>
          </a:sp3d>
        </p:spPr>
        <p:txBody>
          <a:bodyPr/>
          <a:p>
            <a:endParaRPr lang="zh-CN" altLang="en-US"/>
          </a:p>
        </p:txBody>
      </p:sp>
      <p:grpSp>
        <p:nvGrpSpPr>
          <p:cNvPr id="556074" name="组合 556073"/>
          <p:cNvGrpSpPr/>
          <p:nvPr/>
        </p:nvGrpSpPr>
        <p:grpSpPr>
          <a:xfrm>
            <a:off x="5661025" y="2105025"/>
            <a:ext cx="1179513" cy="125413"/>
            <a:chOff x="2003" y="3439"/>
            <a:chExt cx="468" cy="244"/>
          </a:xfrm>
        </p:grpSpPr>
        <p:sp>
          <p:nvSpPr>
            <p:cNvPr id="556075" name="椭圆 556074"/>
            <p:cNvSpPr/>
            <p:nvPr/>
          </p:nvSpPr>
          <p:spPr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6076" name="矩形 556075"/>
            <p:cNvSpPr/>
            <p:nvPr/>
          </p:nvSpPr>
          <p:spPr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6077" name="椭圆 556076"/>
            <p:cNvSpPr/>
            <p:nvPr/>
          </p:nvSpPr>
          <p:spPr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127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56078" name="椭圆 556077"/>
            <p:cNvSpPr/>
            <p:nvPr/>
          </p:nvSpPr>
          <p:spPr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56079" name="矩形 556078"/>
          <p:cNvSpPr/>
          <p:nvPr/>
        </p:nvSpPr>
        <p:spPr>
          <a:xfrm rot="3419336">
            <a:off x="6332538" y="1868488"/>
            <a:ext cx="874712" cy="971550"/>
          </a:xfrm>
          <a:prstGeom prst="rect">
            <a:avLst/>
          </a:prstGeom>
          <a:solidFill>
            <a:srgbClr val="458F8F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rgbClr val="458F8F"/>
            </a:extrusionClr>
          </a:sp3d>
        </p:spPr>
        <p:txBody>
          <a:bodyPr/>
          <a:p>
            <a:endParaRPr lang="zh-CN" altLang="en-US"/>
          </a:p>
        </p:txBody>
      </p:sp>
      <p:sp>
        <p:nvSpPr>
          <p:cNvPr id="556084" name="矩形 556083"/>
          <p:cNvSpPr/>
          <p:nvPr/>
        </p:nvSpPr>
        <p:spPr>
          <a:xfrm>
            <a:off x="1549400" y="2112963"/>
            <a:ext cx="84613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000" dirty="0">
                <a:solidFill>
                  <a:srgbClr val="FFFFFF"/>
                </a:solidFill>
                <a:latin typeface="Arial" panose="020B0604020202020204" pitchFamily="34" charset="0"/>
                <a:ea typeface="方正少儿简体" pitchFamily="65" charset="-122"/>
              </a:rPr>
              <a:t>训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方正少儿简体" pitchFamily="65" charset="-122"/>
            </a:endParaRPr>
          </a:p>
        </p:txBody>
      </p:sp>
      <p:sp>
        <p:nvSpPr>
          <p:cNvPr id="556085" name="矩形 556084"/>
          <p:cNvSpPr/>
          <p:nvPr/>
        </p:nvSpPr>
        <p:spPr>
          <a:xfrm>
            <a:off x="3187700" y="2062163"/>
            <a:ext cx="73818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000" dirty="0">
                <a:solidFill>
                  <a:srgbClr val="FFFFFF"/>
                </a:solidFill>
                <a:latin typeface="Arial" panose="020B0604020202020204" pitchFamily="34" charset="0"/>
                <a:ea typeface="方正少儿简体" pitchFamily="65" charset="-122"/>
              </a:rPr>
              <a:t>练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方正少儿简体" pitchFamily="65" charset="-122"/>
            </a:endParaRPr>
          </a:p>
        </p:txBody>
      </p:sp>
      <p:sp>
        <p:nvSpPr>
          <p:cNvPr id="556086" name="矩形 556085"/>
          <p:cNvSpPr/>
          <p:nvPr/>
        </p:nvSpPr>
        <p:spPr>
          <a:xfrm>
            <a:off x="4852988" y="2062163"/>
            <a:ext cx="8001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000" dirty="0">
                <a:solidFill>
                  <a:srgbClr val="FFFFFF"/>
                </a:solidFill>
                <a:latin typeface="Arial" panose="020B0604020202020204" pitchFamily="34" charset="0"/>
                <a:ea typeface="方正少儿简体" pitchFamily="65" charset="-122"/>
              </a:rPr>
              <a:t>设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方正少儿简体" pitchFamily="65" charset="-122"/>
            </a:endParaRPr>
          </a:p>
        </p:txBody>
      </p:sp>
      <p:sp>
        <p:nvSpPr>
          <p:cNvPr id="556087" name="矩形 556086"/>
          <p:cNvSpPr/>
          <p:nvPr/>
        </p:nvSpPr>
        <p:spPr>
          <a:xfrm>
            <a:off x="6503988" y="2066925"/>
            <a:ext cx="1020762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000" dirty="0">
                <a:solidFill>
                  <a:srgbClr val="FFFFFF"/>
                </a:solidFill>
                <a:latin typeface="Arial" panose="020B0604020202020204" pitchFamily="34" charset="0"/>
                <a:ea typeface="方正少儿简体" pitchFamily="65" charset="-122"/>
              </a:rPr>
              <a:t>计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方正少儿简体" pitchFamily="65" charset="-122"/>
            </a:endParaRPr>
          </a:p>
        </p:txBody>
      </p:sp>
      <p:sp>
        <p:nvSpPr>
          <p:cNvPr id="556088" name="文本框 556087"/>
          <p:cNvSpPr txBox="1"/>
          <p:nvPr/>
        </p:nvSpPr>
        <p:spPr>
          <a:xfrm>
            <a:off x="2989263" y="3430588"/>
            <a:ext cx="5686425" cy="777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hangingPunct="0"/>
            <a:r>
              <a:rPr lang="zh-CN" altLang="en-US" sz="4500" dirty="0">
                <a:solidFill>
                  <a:srgbClr val="777777"/>
                </a:solidFill>
                <a:latin typeface="Arial" panose="020B0604020202020204" pitchFamily="34" charset="0"/>
                <a:ea typeface="方正稚艺_GBK" pitchFamily="65" charset="-122"/>
              </a:rPr>
              <a:t>发掘高考</a:t>
            </a:r>
            <a:r>
              <a:rPr lang="en-US" altLang="zh-CN" sz="4500">
                <a:solidFill>
                  <a:srgbClr val="777777"/>
                </a:solidFill>
                <a:latin typeface="宋体" panose="02010600030101010101" pitchFamily="2" charset="-122"/>
                <a:ea typeface="方正稚艺_GBK" pitchFamily="65" charset="-122"/>
              </a:rPr>
              <a:t>·</a:t>
            </a:r>
            <a:r>
              <a:rPr lang="zh-CN" altLang="en-US" sz="4500" dirty="0">
                <a:solidFill>
                  <a:srgbClr val="777777"/>
                </a:solidFill>
                <a:latin typeface="Arial" panose="020B0604020202020204" pitchFamily="34" charset="0"/>
                <a:ea typeface="方正稚艺_GBK" pitchFamily="65" charset="-122"/>
              </a:rPr>
              <a:t>内化高考</a:t>
            </a:r>
            <a:endParaRPr lang="zh-CN" altLang="en-US" sz="4500" dirty="0">
              <a:solidFill>
                <a:srgbClr val="777777"/>
              </a:solidFill>
              <a:latin typeface="Arial" panose="020B0604020202020204" pitchFamily="34" charset="0"/>
              <a:ea typeface="方正稚艺_GBK" pitchFamily="65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6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6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6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56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6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6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56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56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6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56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560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6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6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56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560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56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56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56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560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5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56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56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56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5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56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56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560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56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5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5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56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56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560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5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5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5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56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5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5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56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560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5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56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56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560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5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6084" grpId="0"/>
      <p:bldP spid="556085" grpId="0"/>
      <p:bldP spid="556086" grpId="0"/>
      <p:bldP spid="556087" grpId="0"/>
      <p:bldP spid="5560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369736" name="组合 369735"/>
          <p:cNvGrpSpPr/>
          <p:nvPr/>
        </p:nvGrpSpPr>
        <p:grpSpPr>
          <a:xfrm>
            <a:off x="1463675" y="2166938"/>
            <a:ext cx="1019175" cy="957262"/>
            <a:chOff x="999" y="1092"/>
            <a:chExt cx="768" cy="746"/>
          </a:xfrm>
        </p:grpSpPr>
        <p:sp>
          <p:nvSpPr>
            <p:cNvPr id="369737" name="圆角矩形 369736"/>
            <p:cNvSpPr/>
            <p:nvPr/>
          </p:nvSpPr>
          <p:spPr>
            <a:xfrm>
              <a:off x="999" y="1092"/>
              <a:ext cx="768" cy="746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458F8F"/>
                </a:gs>
                <a:gs pos="100000">
                  <a:srgbClr val="458F8F">
                    <a:gamma/>
                    <a:shade val="69804"/>
                    <a:invGamma/>
                  </a:srgbClr>
                </a:gs>
              </a:gsLst>
              <a:lin ang="5400000" scaled="1"/>
              <a:tileRect/>
            </a:gradFill>
            <a:ln w="381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38" name="任意多边形 369737"/>
            <p:cNvSpPr/>
            <p:nvPr/>
          </p:nvSpPr>
          <p:spPr>
            <a:xfrm>
              <a:off x="1047" y="1140"/>
              <a:ext cx="383" cy="373"/>
            </a:xfrm>
            <a:custGeom>
              <a:avLst/>
              <a:gdLst/>
              <a:ahLst/>
              <a:cxnLst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458F8F">
                    <a:gamma/>
                    <a:tint val="54510"/>
                    <a:invGamma/>
                    <a:alpha val="100000"/>
                  </a:srgbClr>
                </a:gs>
                <a:gs pos="50000">
                  <a:srgbClr val="458F8F">
                    <a:alpha val="0"/>
                  </a:srgbClr>
                </a:gs>
                <a:gs pos="100000">
                  <a:srgbClr val="458F8F">
                    <a:gamma/>
                    <a:tint val="54510"/>
                    <a:invGamma/>
                    <a:alpha val="100000"/>
                  </a:srgbClr>
                </a:gs>
              </a:gsLst>
              <a:lin ang="2700000" scaled="1"/>
              <a:tileRect/>
            </a:gra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39" name="文本框 369738"/>
            <p:cNvSpPr txBox="1"/>
            <p:nvPr/>
          </p:nvSpPr>
          <p:spPr>
            <a:xfrm>
              <a:off x="1138" y="1233"/>
              <a:ext cx="473" cy="4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zh-CN" altLang="en-US" sz="3500" b="0" dirty="0">
                  <a:solidFill>
                    <a:srgbClr val="FFFF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汉仪粗圆简" pitchFamily="49" charset="-122"/>
                </a:rPr>
                <a:t>随</a:t>
              </a:r>
              <a:endParaRPr lang="zh-CN" altLang="en-US" sz="3500" b="0" dirty="0">
                <a:solidFill>
                  <a:srgbClr val="FFFF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汉仪粗圆简" pitchFamily="49" charset="-122"/>
              </a:endParaRPr>
            </a:p>
          </p:txBody>
        </p:sp>
      </p:grpSp>
      <p:grpSp>
        <p:nvGrpSpPr>
          <p:cNvPr id="369740" name="组合 369739"/>
          <p:cNvGrpSpPr>
            <a:grpSpLocks noChangeAspect="1"/>
          </p:cNvGrpSpPr>
          <p:nvPr/>
        </p:nvGrpSpPr>
        <p:grpSpPr>
          <a:xfrm>
            <a:off x="2532063" y="2182813"/>
            <a:ext cx="1019175" cy="958850"/>
            <a:chOff x="999" y="1092"/>
            <a:chExt cx="768" cy="746"/>
          </a:xfrm>
        </p:grpSpPr>
        <p:sp>
          <p:nvSpPr>
            <p:cNvPr id="369741" name="圆角矩形 369740"/>
            <p:cNvSpPr>
              <a:spLocks noChangeAspect="1"/>
            </p:cNvSpPr>
            <p:nvPr/>
          </p:nvSpPr>
          <p:spPr>
            <a:xfrm>
              <a:off x="999" y="1092"/>
              <a:ext cx="768" cy="746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458F8F"/>
                </a:gs>
                <a:gs pos="100000">
                  <a:srgbClr val="458F8F">
                    <a:gamma/>
                    <a:shade val="69804"/>
                    <a:invGamma/>
                  </a:srgbClr>
                </a:gs>
              </a:gsLst>
              <a:lin ang="5400000" scaled="1"/>
              <a:tileRect/>
            </a:gradFill>
            <a:ln w="381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42" name="任意多边形 369741"/>
            <p:cNvSpPr>
              <a:spLocks noChangeAspect="1"/>
            </p:cNvSpPr>
            <p:nvPr/>
          </p:nvSpPr>
          <p:spPr>
            <a:xfrm>
              <a:off x="1047" y="1140"/>
              <a:ext cx="383" cy="373"/>
            </a:xfrm>
            <a:custGeom>
              <a:avLst/>
              <a:gdLst/>
              <a:ahLst/>
              <a:cxnLst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458F8F">
                    <a:gamma/>
                    <a:tint val="54510"/>
                    <a:invGamma/>
                    <a:alpha val="100000"/>
                  </a:srgbClr>
                </a:gs>
                <a:gs pos="50000">
                  <a:srgbClr val="458F8F">
                    <a:alpha val="0"/>
                  </a:srgbClr>
                </a:gs>
                <a:gs pos="100000">
                  <a:srgbClr val="458F8F">
                    <a:gamma/>
                    <a:tint val="54510"/>
                    <a:invGamma/>
                    <a:alpha val="100000"/>
                  </a:srgbClr>
                </a:gs>
              </a:gsLst>
              <a:lin ang="2700000" scaled="1"/>
              <a:tileRect/>
            </a:gra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43" name="文本框 369742"/>
            <p:cNvSpPr txBox="1">
              <a:spLocks noChangeAspect="1"/>
            </p:cNvSpPr>
            <p:nvPr/>
          </p:nvSpPr>
          <p:spPr>
            <a:xfrm>
              <a:off x="1138" y="1233"/>
              <a:ext cx="473" cy="4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zh-CN" altLang="en-US" sz="3500" b="0" dirty="0">
                  <a:solidFill>
                    <a:srgbClr val="FFFF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汉仪粗圆简" pitchFamily="49" charset="-122"/>
                </a:rPr>
                <a:t>堂</a:t>
              </a:r>
              <a:endParaRPr lang="zh-CN" altLang="en-US" sz="3500" b="0" dirty="0">
                <a:solidFill>
                  <a:srgbClr val="FFFF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汉仪粗圆简" pitchFamily="49" charset="-122"/>
              </a:endParaRPr>
            </a:p>
          </p:txBody>
        </p:sp>
      </p:grpSp>
      <p:grpSp>
        <p:nvGrpSpPr>
          <p:cNvPr id="369744" name="组合 369743"/>
          <p:cNvGrpSpPr>
            <a:grpSpLocks noChangeAspect="1"/>
          </p:cNvGrpSpPr>
          <p:nvPr/>
        </p:nvGrpSpPr>
        <p:grpSpPr>
          <a:xfrm>
            <a:off x="3613150" y="2182813"/>
            <a:ext cx="1019175" cy="958850"/>
            <a:chOff x="999" y="1092"/>
            <a:chExt cx="768" cy="746"/>
          </a:xfrm>
        </p:grpSpPr>
        <p:sp>
          <p:nvSpPr>
            <p:cNvPr id="369745" name="圆角矩形 369744"/>
            <p:cNvSpPr>
              <a:spLocks noChangeAspect="1"/>
            </p:cNvSpPr>
            <p:nvPr/>
          </p:nvSpPr>
          <p:spPr>
            <a:xfrm>
              <a:off x="999" y="1092"/>
              <a:ext cx="768" cy="746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458F8F"/>
                </a:gs>
                <a:gs pos="100000">
                  <a:srgbClr val="458F8F">
                    <a:gamma/>
                    <a:shade val="69804"/>
                    <a:invGamma/>
                  </a:srgbClr>
                </a:gs>
              </a:gsLst>
              <a:lin ang="5400000" scaled="1"/>
              <a:tileRect/>
            </a:gradFill>
            <a:ln w="381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46" name="任意多边形 369745"/>
            <p:cNvSpPr>
              <a:spLocks noChangeAspect="1"/>
            </p:cNvSpPr>
            <p:nvPr/>
          </p:nvSpPr>
          <p:spPr>
            <a:xfrm>
              <a:off x="1047" y="1140"/>
              <a:ext cx="383" cy="373"/>
            </a:xfrm>
            <a:custGeom>
              <a:avLst/>
              <a:gdLst/>
              <a:ahLst/>
              <a:cxnLst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458F8F">
                    <a:gamma/>
                    <a:tint val="54510"/>
                    <a:invGamma/>
                    <a:alpha val="100000"/>
                  </a:srgbClr>
                </a:gs>
                <a:gs pos="50000">
                  <a:srgbClr val="458F8F">
                    <a:alpha val="0"/>
                  </a:srgbClr>
                </a:gs>
                <a:gs pos="100000">
                  <a:srgbClr val="458F8F">
                    <a:gamma/>
                    <a:tint val="54510"/>
                    <a:invGamma/>
                    <a:alpha val="100000"/>
                  </a:srgbClr>
                </a:gs>
              </a:gsLst>
              <a:lin ang="2700000" scaled="1"/>
              <a:tileRect/>
            </a:gra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47" name="文本框 369746"/>
            <p:cNvSpPr txBox="1">
              <a:spLocks noChangeAspect="1"/>
            </p:cNvSpPr>
            <p:nvPr/>
          </p:nvSpPr>
          <p:spPr>
            <a:xfrm>
              <a:off x="1138" y="1232"/>
              <a:ext cx="473" cy="4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zh-CN" altLang="en-US" sz="3500" b="0" dirty="0">
                  <a:solidFill>
                    <a:srgbClr val="FFFF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汉仪粗圆简" pitchFamily="49" charset="-122"/>
                </a:rPr>
                <a:t>巩</a:t>
              </a:r>
              <a:endParaRPr lang="zh-CN" altLang="en-US" sz="3500" b="0" dirty="0">
                <a:solidFill>
                  <a:srgbClr val="FFFF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汉仪粗圆简" pitchFamily="49" charset="-122"/>
              </a:endParaRPr>
            </a:p>
          </p:txBody>
        </p:sp>
      </p:grpSp>
      <p:grpSp>
        <p:nvGrpSpPr>
          <p:cNvPr id="369748" name="组合 369747"/>
          <p:cNvGrpSpPr>
            <a:grpSpLocks noChangeAspect="1"/>
          </p:cNvGrpSpPr>
          <p:nvPr/>
        </p:nvGrpSpPr>
        <p:grpSpPr>
          <a:xfrm>
            <a:off x="4692650" y="2182813"/>
            <a:ext cx="1019175" cy="958850"/>
            <a:chOff x="999" y="1092"/>
            <a:chExt cx="768" cy="746"/>
          </a:xfrm>
        </p:grpSpPr>
        <p:sp>
          <p:nvSpPr>
            <p:cNvPr id="369749" name="圆角矩形 369748"/>
            <p:cNvSpPr>
              <a:spLocks noChangeAspect="1"/>
            </p:cNvSpPr>
            <p:nvPr/>
          </p:nvSpPr>
          <p:spPr>
            <a:xfrm>
              <a:off x="999" y="1092"/>
              <a:ext cx="768" cy="746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458F8F"/>
                </a:gs>
                <a:gs pos="100000">
                  <a:srgbClr val="458F8F">
                    <a:gamma/>
                    <a:shade val="69804"/>
                    <a:invGamma/>
                  </a:srgbClr>
                </a:gs>
              </a:gsLst>
              <a:lin ang="5400000" scaled="1"/>
              <a:tileRect/>
            </a:gradFill>
            <a:ln w="381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50" name="任意多边形 369749"/>
            <p:cNvSpPr>
              <a:spLocks noChangeAspect="1"/>
            </p:cNvSpPr>
            <p:nvPr/>
          </p:nvSpPr>
          <p:spPr>
            <a:xfrm>
              <a:off x="1047" y="1140"/>
              <a:ext cx="383" cy="373"/>
            </a:xfrm>
            <a:custGeom>
              <a:avLst/>
              <a:gdLst/>
              <a:ahLst/>
              <a:cxnLst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458F8F">
                    <a:gamma/>
                    <a:tint val="54510"/>
                    <a:invGamma/>
                    <a:alpha val="100000"/>
                  </a:srgbClr>
                </a:gs>
                <a:gs pos="50000">
                  <a:srgbClr val="458F8F">
                    <a:alpha val="0"/>
                  </a:srgbClr>
                </a:gs>
                <a:gs pos="100000">
                  <a:srgbClr val="458F8F">
                    <a:gamma/>
                    <a:tint val="54510"/>
                    <a:invGamma/>
                    <a:alpha val="100000"/>
                  </a:srgbClr>
                </a:gs>
              </a:gsLst>
              <a:lin ang="2700000" scaled="1"/>
              <a:tileRect/>
            </a:gra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51" name="文本框 369750"/>
            <p:cNvSpPr txBox="1">
              <a:spLocks noChangeAspect="1"/>
            </p:cNvSpPr>
            <p:nvPr/>
          </p:nvSpPr>
          <p:spPr>
            <a:xfrm>
              <a:off x="1138" y="1232"/>
              <a:ext cx="473" cy="4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zh-CN" altLang="en-US" sz="3500" b="0" dirty="0">
                  <a:solidFill>
                    <a:srgbClr val="FFFF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汉仪粗圆简" pitchFamily="49" charset="-122"/>
                </a:rPr>
                <a:t>固</a:t>
              </a:r>
              <a:endParaRPr lang="zh-CN" altLang="en-US" sz="3500" b="0" dirty="0">
                <a:solidFill>
                  <a:srgbClr val="FFFF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汉仪粗圆简" pitchFamily="49" charset="-122"/>
              </a:endParaRPr>
            </a:p>
          </p:txBody>
        </p:sp>
      </p:grpSp>
      <p:grpSp>
        <p:nvGrpSpPr>
          <p:cNvPr id="369752" name="组合 369751"/>
          <p:cNvGrpSpPr>
            <a:grpSpLocks noChangeAspect="1"/>
          </p:cNvGrpSpPr>
          <p:nvPr/>
        </p:nvGrpSpPr>
        <p:grpSpPr>
          <a:xfrm>
            <a:off x="5783263" y="2182813"/>
            <a:ext cx="1019175" cy="958850"/>
            <a:chOff x="999" y="1092"/>
            <a:chExt cx="768" cy="746"/>
          </a:xfrm>
        </p:grpSpPr>
        <p:sp>
          <p:nvSpPr>
            <p:cNvPr id="369753" name="圆角矩形 369752"/>
            <p:cNvSpPr>
              <a:spLocks noChangeAspect="1"/>
            </p:cNvSpPr>
            <p:nvPr/>
          </p:nvSpPr>
          <p:spPr>
            <a:xfrm>
              <a:off x="999" y="1092"/>
              <a:ext cx="768" cy="746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458F8F"/>
                </a:gs>
                <a:gs pos="100000">
                  <a:srgbClr val="458F8F">
                    <a:gamma/>
                    <a:shade val="69804"/>
                    <a:invGamma/>
                  </a:srgbClr>
                </a:gs>
              </a:gsLst>
              <a:lin ang="5400000" scaled="1"/>
              <a:tileRect/>
            </a:gradFill>
            <a:ln w="381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54" name="任意多边形 369753"/>
            <p:cNvSpPr>
              <a:spLocks noChangeAspect="1"/>
            </p:cNvSpPr>
            <p:nvPr/>
          </p:nvSpPr>
          <p:spPr>
            <a:xfrm>
              <a:off x="1047" y="1140"/>
              <a:ext cx="383" cy="373"/>
            </a:xfrm>
            <a:custGeom>
              <a:avLst/>
              <a:gdLst/>
              <a:ahLst/>
              <a:cxnLst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458F8F">
                    <a:gamma/>
                    <a:tint val="54510"/>
                    <a:invGamma/>
                    <a:alpha val="100000"/>
                  </a:srgbClr>
                </a:gs>
                <a:gs pos="50000">
                  <a:srgbClr val="458F8F">
                    <a:alpha val="0"/>
                  </a:srgbClr>
                </a:gs>
                <a:gs pos="100000">
                  <a:srgbClr val="458F8F">
                    <a:gamma/>
                    <a:tint val="54510"/>
                    <a:invGamma/>
                    <a:alpha val="100000"/>
                  </a:srgbClr>
                </a:gs>
              </a:gsLst>
              <a:lin ang="2700000" scaled="1"/>
              <a:tileRect/>
            </a:gra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55" name="文本框 369754"/>
            <p:cNvSpPr txBox="1">
              <a:spLocks noChangeAspect="1"/>
            </p:cNvSpPr>
            <p:nvPr/>
          </p:nvSpPr>
          <p:spPr>
            <a:xfrm>
              <a:off x="1138" y="1232"/>
              <a:ext cx="473" cy="4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zh-CN" altLang="en-US" sz="3500" b="0" dirty="0">
                  <a:solidFill>
                    <a:srgbClr val="FFFF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汉仪粗圆简" pitchFamily="49" charset="-122"/>
                </a:rPr>
                <a:t>训</a:t>
              </a:r>
              <a:endParaRPr lang="zh-CN" altLang="en-US" sz="3500" b="0" dirty="0">
                <a:solidFill>
                  <a:srgbClr val="FFFF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汉仪粗圆简" pitchFamily="49" charset="-122"/>
              </a:endParaRPr>
            </a:p>
          </p:txBody>
        </p:sp>
      </p:grpSp>
      <p:grpSp>
        <p:nvGrpSpPr>
          <p:cNvPr id="369756" name="组合 369755"/>
          <p:cNvGrpSpPr>
            <a:grpSpLocks noChangeAspect="1"/>
          </p:cNvGrpSpPr>
          <p:nvPr/>
        </p:nvGrpSpPr>
        <p:grpSpPr>
          <a:xfrm>
            <a:off x="6864350" y="2182813"/>
            <a:ext cx="1019175" cy="958850"/>
            <a:chOff x="999" y="1092"/>
            <a:chExt cx="768" cy="746"/>
          </a:xfrm>
        </p:grpSpPr>
        <p:sp>
          <p:nvSpPr>
            <p:cNvPr id="369757" name="圆角矩形 369756"/>
            <p:cNvSpPr>
              <a:spLocks noChangeAspect="1"/>
            </p:cNvSpPr>
            <p:nvPr/>
          </p:nvSpPr>
          <p:spPr>
            <a:xfrm>
              <a:off x="999" y="1092"/>
              <a:ext cx="768" cy="746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458F8F"/>
                </a:gs>
                <a:gs pos="100000">
                  <a:srgbClr val="458F8F">
                    <a:gamma/>
                    <a:shade val="69804"/>
                    <a:invGamma/>
                  </a:srgbClr>
                </a:gs>
              </a:gsLst>
              <a:lin ang="5400000" scaled="1"/>
              <a:tileRect/>
            </a:gradFill>
            <a:ln w="381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58" name="任意多边形 369757"/>
            <p:cNvSpPr>
              <a:spLocks noChangeAspect="1"/>
            </p:cNvSpPr>
            <p:nvPr/>
          </p:nvSpPr>
          <p:spPr>
            <a:xfrm>
              <a:off x="1047" y="1140"/>
              <a:ext cx="383" cy="373"/>
            </a:xfrm>
            <a:custGeom>
              <a:avLst/>
              <a:gdLst/>
              <a:ahLst/>
              <a:cxnLst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458F8F">
                    <a:gamma/>
                    <a:tint val="54510"/>
                    <a:invGamma/>
                    <a:alpha val="100000"/>
                  </a:srgbClr>
                </a:gs>
                <a:gs pos="50000">
                  <a:srgbClr val="458F8F">
                    <a:alpha val="0"/>
                  </a:srgbClr>
                </a:gs>
                <a:gs pos="100000">
                  <a:srgbClr val="458F8F">
                    <a:gamma/>
                    <a:tint val="54510"/>
                    <a:invGamma/>
                    <a:alpha val="100000"/>
                  </a:srgbClr>
                </a:gs>
              </a:gsLst>
              <a:lin ang="2700000" scaled="1"/>
              <a:tileRect/>
            </a:gra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69759" name="文本框 369758"/>
            <p:cNvSpPr txBox="1">
              <a:spLocks noChangeAspect="1"/>
            </p:cNvSpPr>
            <p:nvPr/>
          </p:nvSpPr>
          <p:spPr>
            <a:xfrm>
              <a:off x="1138" y="1232"/>
              <a:ext cx="473" cy="4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zh-CN" altLang="en-US" sz="3500" b="0" dirty="0">
                  <a:solidFill>
                    <a:srgbClr val="FFFF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汉仪粗圆简" pitchFamily="49" charset="-122"/>
                </a:rPr>
                <a:t>练</a:t>
              </a:r>
              <a:endParaRPr lang="zh-CN" altLang="en-US" sz="3500" b="0" dirty="0">
                <a:solidFill>
                  <a:srgbClr val="FFFF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汉仪粗圆简" pitchFamily="49" charset="-122"/>
              </a:endParaRPr>
            </a:p>
          </p:txBody>
        </p:sp>
      </p:grp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9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9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97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9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9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9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97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69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97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97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97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69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9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9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9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9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9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9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69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9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9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9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6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145" name="图片 51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406400"/>
            <a:ext cx="6592887" cy="79851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262" name="图片 52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8" y="950913"/>
            <a:ext cx="8255000" cy="5718175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57080" name="图片 5570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7525" y="1947863"/>
            <a:ext cx="8108950" cy="29638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57081" name="图片 5570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25" y="3700463"/>
            <a:ext cx="8108950" cy="5921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57082" name="图片 5570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9888" y="2478088"/>
            <a:ext cx="947737" cy="5905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57083" name="图片 5570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9650" y="3076575"/>
            <a:ext cx="947738" cy="590550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7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7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7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7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7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7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7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7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7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58095" name="图片 5580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8475" y="1011238"/>
            <a:ext cx="8229600" cy="5145087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43076" name="图片 6430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3863" y="1355725"/>
            <a:ext cx="8188325" cy="407193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43077" name="图片 6430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4508500"/>
            <a:ext cx="8372475" cy="6524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43078" name="图片 6430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2963" y="3208338"/>
            <a:ext cx="1662112" cy="7239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43079" name="图片 6430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6113" y="3852863"/>
            <a:ext cx="1662112" cy="723900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4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4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60142" name="图片 5601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238" y="331788"/>
            <a:ext cx="8221662" cy="443071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0143" name="图片 5601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4573588"/>
            <a:ext cx="8154987" cy="18796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0144" name="图片 5601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888" y="6188075"/>
            <a:ext cx="8332787" cy="59213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0145" name="图片 5601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2375" y="5694363"/>
            <a:ext cx="5245100" cy="390525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0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0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0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0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0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0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0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0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0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80" name="图片 61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9263" y="1114425"/>
            <a:ext cx="7847012" cy="51609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53" name="图片 61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138" y="477838"/>
            <a:ext cx="7988300" cy="39211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57" name="图片 61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5463" y="4260850"/>
            <a:ext cx="2270125" cy="12636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77" name="图片 617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6875" y="6013450"/>
            <a:ext cx="731838" cy="51117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78" name="圆角矩形 6177"/>
          <p:cNvSpPr/>
          <p:nvPr/>
        </p:nvSpPr>
        <p:spPr>
          <a:xfrm>
            <a:off x="5459413" y="4198938"/>
            <a:ext cx="2284412" cy="1141412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62188" name="图片 562187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83525" y="5948363"/>
            <a:ext cx="731838" cy="5111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2195" name="图片 5621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475" y="1554163"/>
            <a:ext cx="8062913" cy="35337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2196" name="图片 56219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788" y="4797425"/>
            <a:ext cx="5273675" cy="395288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2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2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2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63209" name="图片 56320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7825" y="5980113"/>
            <a:ext cx="731838" cy="5111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3210" name="图片 56320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413" y="765175"/>
            <a:ext cx="8512175" cy="42386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3211" name="图片 5632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250" y="5078413"/>
            <a:ext cx="3000375" cy="1214437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63212" name="圆角矩形 563211"/>
          <p:cNvSpPr/>
          <p:nvPr/>
        </p:nvSpPr>
        <p:spPr>
          <a:xfrm>
            <a:off x="2555875" y="4930775"/>
            <a:ext cx="3168650" cy="1223963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3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3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64228" name="图片 564227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16875" y="5661025"/>
            <a:ext cx="731838" cy="5111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4235" name="图片 5642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338" y="2133600"/>
            <a:ext cx="8062912" cy="23526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4236" name="图片 5642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" y="4076700"/>
            <a:ext cx="5273675" cy="395288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4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4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4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3383" name="图片 6133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563" y="323850"/>
            <a:ext cx="8629650" cy="44069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3380" name="图片 61337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213" y="2436813"/>
            <a:ext cx="3598862" cy="181292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3381" name="圆角矩形 613380"/>
          <p:cNvSpPr/>
          <p:nvPr/>
        </p:nvSpPr>
        <p:spPr>
          <a:xfrm>
            <a:off x="4500563" y="2413000"/>
            <a:ext cx="3527425" cy="1584325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613384" name="图片 6133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" y="4221163"/>
            <a:ext cx="8131175" cy="25527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3385" name="图片 61338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713" y="6370638"/>
            <a:ext cx="1687512" cy="498475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3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3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3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3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3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3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3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3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3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3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4406" name="图片 6144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5588" y="442913"/>
            <a:ext cx="8437562" cy="37401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4404" name="图片 6144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225" y="2105025"/>
            <a:ext cx="2552700" cy="173672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4405" name="圆角矩形 614404"/>
          <p:cNvSpPr/>
          <p:nvPr/>
        </p:nvSpPr>
        <p:spPr>
          <a:xfrm>
            <a:off x="5453063" y="1962150"/>
            <a:ext cx="2640012" cy="1744663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614407" name="图片 6144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913" y="3849688"/>
            <a:ext cx="8355012" cy="264318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4408" name="图片 6144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063" y="6281738"/>
            <a:ext cx="5273675" cy="395287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4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4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4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4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5426" name="图片 6154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7475" y="431800"/>
            <a:ext cx="8486775" cy="575151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5427" name="图片 6154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6238" y="3789363"/>
            <a:ext cx="2093912" cy="2452687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5428" name="圆角矩形 615427"/>
          <p:cNvSpPr/>
          <p:nvPr/>
        </p:nvSpPr>
        <p:spPr>
          <a:xfrm>
            <a:off x="6588125" y="3743325"/>
            <a:ext cx="2232025" cy="2232025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FF0000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615431" name="图片 61543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9388" y="6157913"/>
            <a:ext cx="731837" cy="511175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5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5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44100" name="图片 64409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1268413"/>
            <a:ext cx="8062913" cy="41227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44101" name="图片 6441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613" y="5337175"/>
            <a:ext cx="5273675" cy="39528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44102" name="图片 64410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6875" y="5589588"/>
            <a:ext cx="731838" cy="511175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4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3_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644</Words>
  <Application>WPS 演示</Application>
  <PresentationFormat>在屏幕上显示</PresentationFormat>
  <Paragraphs>81</Paragraphs>
  <Slides>31</Slides>
  <Notes>0</Notes>
  <HiddenSlides>3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31</vt:i4>
      </vt:variant>
    </vt:vector>
  </HeadingPairs>
  <TitlesOfParts>
    <vt:vector size="48" baseType="lpstr">
      <vt:lpstr>Arial</vt:lpstr>
      <vt:lpstr>宋体</vt:lpstr>
      <vt:lpstr>Wingdings</vt:lpstr>
      <vt:lpstr>方正楷体简体</vt:lpstr>
      <vt:lpstr>黑体</vt:lpstr>
      <vt:lpstr>微软雅黑</vt:lpstr>
      <vt:lpstr>汉仪粗圆简</vt:lpstr>
      <vt:lpstr>Calibri</vt:lpstr>
      <vt:lpstr>Arial Unicode MS</vt:lpstr>
      <vt:lpstr>方正少儿简体</vt:lpstr>
      <vt:lpstr>方正稚艺_GBK</vt:lpstr>
      <vt:lpstr>3_Pixel</vt:lpstr>
      <vt:lpstr>4_Pixel</vt:lpstr>
      <vt:lpstr>1_Pixel</vt:lpstr>
      <vt:lpstr>2_Pixel</vt:lpstr>
      <vt:lpstr>5_自定义设计方案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lenovo</cp:lastModifiedBy>
  <cp:revision>860</cp:revision>
  <dcterms:created xsi:type="dcterms:W3CDTF">2017-10-27T00:13:00Z</dcterms:created>
  <dcterms:modified xsi:type="dcterms:W3CDTF">2020-03-19T04:00:22Z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  <property fmtid="{D5CDD505-2E9C-101B-9397-08002B2CF9AE}" pid="3" name="NXTAG2">
    <vt:lpwstr>00080010250000000000010250300207b74006b004c800</vt:lpwstr>
  </property>
</Properties>
</file>