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51637-6DFB-430A-A262-33D1591DA0D1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9B70C-BF03-407E-93CB-36668ADF1E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4302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51637-6DFB-430A-A262-33D1591DA0D1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9B70C-BF03-407E-93CB-36668ADF1E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723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51637-6DFB-430A-A262-33D1591DA0D1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9B70C-BF03-407E-93CB-36668ADF1E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2154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51637-6DFB-430A-A262-33D1591DA0D1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9B70C-BF03-407E-93CB-36668ADF1E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098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51637-6DFB-430A-A262-33D1591DA0D1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9B70C-BF03-407E-93CB-36668ADF1E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2354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51637-6DFB-430A-A262-33D1591DA0D1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9B70C-BF03-407E-93CB-36668ADF1E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7012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51637-6DFB-430A-A262-33D1591DA0D1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9B70C-BF03-407E-93CB-36668ADF1E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13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51637-6DFB-430A-A262-33D1591DA0D1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9B70C-BF03-407E-93CB-36668ADF1E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7482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51637-6DFB-430A-A262-33D1591DA0D1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9B70C-BF03-407E-93CB-36668ADF1E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708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51637-6DFB-430A-A262-33D1591DA0D1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9B70C-BF03-407E-93CB-36668ADF1E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518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51637-6DFB-430A-A262-33D1591DA0D1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9B70C-BF03-407E-93CB-36668ADF1E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8679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351637-6DFB-430A-A262-33D1591DA0D1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9B70C-BF03-407E-93CB-36668ADF1E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7181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/>
              <a:t>3.7</a:t>
            </a:r>
            <a:r>
              <a:rPr lang="zh-CN" altLang="en-US" dirty="0"/>
              <a:t>号限时训练  动量守恒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757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3.7</a:t>
            </a:r>
            <a:r>
              <a:rPr lang="zh-CN" altLang="en-US" dirty="0"/>
              <a:t>号限时训练  动量守恒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718792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C   </a:t>
            </a:r>
            <a:r>
              <a:rPr lang="en-US" altLang="zh-CN" dirty="0" err="1"/>
              <a:t>C</a:t>
            </a:r>
            <a:r>
              <a:rPr lang="en-US" altLang="zh-CN" dirty="0"/>
              <a:t>  A  B  C   </a:t>
            </a:r>
          </a:p>
          <a:p>
            <a:pPr marL="0" indent="0">
              <a:buNone/>
            </a:pPr>
            <a:endParaRPr lang="zh-CN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838200" y="2679354"/>
                <a:ext cx="4330148" cy="6665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zh-CN" sz="2800" b="0" i="0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6</m:t>
                    </m:r>
                    <m:r>
                      <a:rPr lang="zh-CN" altLang="en-US" sz="28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、</m:t>
                    </m:r>
                    <m:r>
                      <m:rPr>
                        <m:sty m:val="p"/>
                      </m:rPr>
                      <a:rPr lang="en-US" altLang="zh-CN" sz="28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u</m:t>
                    </m:r>
                    <m:r>
                      <a:rPr lang="en-US" altLang="zh-CN" sz="28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8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altLang="zh-CN" sz="28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𝑀</m:t>
                        </m:r>
                      </m:den>
                    </m:f>
                    <m:r>
                      <a:rPr lang="en-US" altLang="zh-CN" sz="2800" i="1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zh-CN" altLang="zh-CN" sz="28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8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CN" sz="2800" i="1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altLang="zh-CN" sz="2800" i="1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𝑣</m:t>
                    </m:r>
                    <m:r>
                      <a:rPr lang="en-US" altLang="zh-CN" sz="2800" i="1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altLang="zh-CN" sz="2800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 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2679354"/>
                <a:ext cx="4330148" cy="66652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838200" y="3480820"/>
                <a:ext cx="3318473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200" dirty="0">
                    <a:ea typeface="Cambria Math" panose="02040503050406030204" pitchFamily="18" charset="0"/>
                  </a:rPr>
                  <a:t>7</a:t>
                </a:r>
                <a:r>
                  <a:rPr lang="zh-CN" altLang="en-US" sz="3200" dirty="0">
                    <a:ea typeface="Cambria Math" panose="02040503050406030204" pitchFamily="18" charset="0"/>
                  </a:rPr>
                  <a:t>、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zh-CN" sz="32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CN" sz="3200" i="1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:</m:t>
                    </m:r>
                    <m:sSub>
                      <m:sSubPr>
                        <m:ctrlPr>
                          <a:rPr lang="zh-CN" altLang="zh-CN" sz="32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zh-CN" sz="32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3200" i="1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=3:5</m:t>
                    </m:r>
                  </m:oMath>
                </a14:m>
                <a:r>
                  <a:rPr lang="en-US" altLang="zh-CN" sz="3200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 </a:t>
                </a:r>
                <a:endParaRPr lang="zh-CN" altLang="en-US" sz="3200" dirty="0"/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3480820"/>
                <a:ext cx="3318473" cy="584775"/>
              </a:xfrm>
              <a:prstGeom prst="rect">
                <a:avLst/>
              </a:prstGeom>
              <a:blipFill>
                <a:blip r:embed="rId3"/>
                <a:stretch>
                  <a:fillRect l="-4779" t="-18750" b="-354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矩形 6"/>
          <p:cNvSpPr/>
          <p:nvPr/>
        </p:nvSpPr>
        <p:spPr>
          <a:xfrm>
            <a:off x="802132" y="4304508"/>
            <a:ext cx="39340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32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altLang="en-US" sz="32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v</a:t>
            </a:r>
            <a:r>
              <a:rPr lang="zh-CN" altLang="en-US" sz="32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'</a:t>
            </a:r>
            <a:r>
              <a:rPr lang="en-US" altLang="zh-CN" sz="32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=1m/s   L=0.25m</a:t>
            </a:r>
            <a:endParaRPr lang="zh-CN" altLang="zh-CN" sz="3200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3896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2435087" cy="854075"/>
          </a:xfrm>
        </p:spPr>
        <p:txBody>
          <a:bodyPr/>
          <a:lstStyle/>
          <a:p>
            <a:r>
              <a:rPr lang="zh-CN" altLang="en-US" dirty="0"/>
              <a:t>出题思路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381" y="1267721"/>
            <a:ext cx="3004930" cy="1335019"/>
          </a:xfrm>
        </p:spPr>
        <p:txBody>
          <a:bodyPr>
            <a:normAutofit/>
          </a:bodyPr>
          <a:lstStyle/>
          <a:p>
            <a:r>
              <a:rPr lang="zh-CN" altLang="en-US" dirty="0"/>
              <a:t>动量守恒的判断</a:t>
            </a:r>
            <a:endParaRPr lang="en-US" altLang="zh-CN" dirty="0"/>
          </a:p>
          <a:p>
            <a:r>
              <a:rPr lang="en-US" altLang="zh-CN" dirty="0"/>
              <a:t>1</a:t>
            </a:r>
            <a:r>
              <a:rPr lang="zh-CN" altLang="en-US" dirty="0"/>
              <a:t>、</a:t>
            </a:r>
            <a:r>
              <a:rPr lang="en-US" altLang="zh-CN" dirty="0"/>
              <a:t>2</a:t>
            </a:r>
            <a:r>
              <a:rPr lang="zh-CN" altLang="en-US" dirty="0"/>
              <a:t>、</a:t>
            </a:r>
            <a:r>
              <a:rPr lang="en-US" altLang="zh-CN" dirty="0"/>
              <a:t>3</a:t>
            </a:r>
            <a:r>
              <a:rPr lang="zh-CN" altLang="en-US" dirty="0"/>
              <a:t>、</a:t>
            </a:r>
            <a:r>
              <a:rPr lang="en-US" altLang="zh-CN" dirty="0"/>
              <a:t>4</a:t>
            </a:r>
            <a:endParaRPr lang="zh-CN" altLang="en-US" dirty="0"/>
          </a:p>
        </p:txBody>
      </p:sp>
      <p:sp>
        <p:nvSpPr>
          <p:cNvPr id="4" name="左大括号 3"/>
          <p:cNvSpPr/>
          <p:nvPr/>
        </p:nvSpPr>
        <p:spPr>
          <a:xfrm>
            <a:off x="3180521" y="854075"/>
            <a:ext cx="53009" cy="183197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3362740" y="774216"/>
            <a:ext cx="3939208" cy="4935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1</a:t>
            </a:r>
            <a:r>
              <a:rPr lang="zh-CN" altLang="en-US" dirty="0"/>
              <a:t>、基本题型，提升信心</a:t>
            </a:r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3362740" y="1267721"/>
            <a:ext cx="6854686" cy="4935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2</a:t>
            </a:r>
            <a:r>
              <a:rPr lang="zh-CN" altLang="en-US" dirty="0"/>
              <a:t>、三体分析①系统的选择②增量的矢量性</a:t>
            </a: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3362740" y="1770062"/>
            <a:ext cx="7755834" cy="4935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3</a:t>
            </a:r>
            <a:r>
              <a:rPr lang="zh-CN" altLang="en-US" dirty="0"/>
              <a:t>、系统合外力为</a:t>
            </a:r>
            <a:r>
              <a:rPr lang="en-US" altLang="zh-CN" dirty="0"/>
              <a:t>0</a:t>
            </a:r>
            <a:r>
              <a:rPr lang="zh-CN" altLang="en-US" dirty="0"/>
              <a:t>的理解，灵活使用动能定理</a:t>
            </a:r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3362740" y="2219461"/>
            <a:ext cx="8643730" cy="4935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4</a:t>
            </a:r>
            <a:r>
              <a:rPr lang="zh-CN" altLang="en-US" dirty="0"/>
              <a:t>、子弹打木块初步①动量守恒的阶段②能量问题提醒</a:t>
            </a:r>
          </a:p>
        </p:txBody>
      </p:sp>
      <p:sp>
        <p:nvSpPr>
          <p:cNvPr id="9" name="内容占位符 2"/>
          <p:cNvSpPr txBox="1">
            <a:spLocks/>
          </p:cNvSpPr>
          <p:nvPr/>
        </p:nvSpPr>
        <p:spPr>
          <a:xfrm>
            <a:off x="0" y="4189826"/>
            <a:ext cx="3004930" cy="488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基本运算</a:t>
            </a:r>
            <a:endParaRPr lang="en-US" altLang="zh-CN" dirty="0"/>
          </a:p>
        </p:txBody>
      </p:sp>
      <p:sp>
        <p:nvSpPr>
          <p:cNvPr id="10" name="左大括号 9"/>
          <p:cNvSpPr/>
          <p:nvPr/>
        </p:nvSpPr>
        <p:spPr>
          <a:xfrm>
            <a:off x="2007703" y="3517935"/>
            <a:ext cx="53009" cy="183197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内容占位符 2"/>
          <p:cNvSpPr txBox="1">
            <a:spLocks/>
          </p:cNvSpPr>
          <p:nvPr/>
        </p:nvSpPr>
        <p:spPr>
          <a:xfrm>
            <a:off x="2229680" y="3289573"/>
            <a:ext cx="3939208" cy="4935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5&amp;7</a:t>
            </a:r>
            <a:r>
              <a:rPr lang="zh-CN" altLang="en-US" dirty="0"/>
              <a:t>、注意正负号</a:t>
            </a:r>
          </a:p>
        </p:txBody>
      </p:sp>
      <p:sp>
        <p:nvSpPr>
          <p:cNvPr id="12" name="内容占位符 2"/>
          <p:cNvSpPr txBox="1">
            <a:spLocks/>
          </p:cNvSpPr>
          <p:nvPr/>
        </p:nvSpPr>
        <p:spPr>
          <a:xfrm>
            <a:off x="2229679" y="4876659"/>
            <a:ext cx="8769625" cy="4935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6&amp;8</a:t>
            </a:r>
            <a:r>
              <a:rPr lang="zh-CN" altLang="en-US" dirty="0"/>
              <a:t>、我们的考试形式：动量只是运动的一个环节</a:t>
            </a:r>
          </a:p>
        </p:txBody>
      </p:sp>
    </p:spTree>
    <p:extLst>
      <p:ext uri="{BB962C8B-B14F-4D97-AF65-F5344CB8AC3E}">
        <p14:creationId xmlns:p14="http://schemas.microsoft.com/office/powerpoint/2010/main" val="337575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 animBg="1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课后练习</a:t>
            </a:r>
            <a:r>
              <a:rPr lang="en-US" altLang="zh-CN" dirty="0"/>
              <a:t>7    P17</a:t>
            </a:r>
            <a:endParaRPr lang="zh-CN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内容占位符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2322305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/>
                  <a:t>在细线下吊着一个质量为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zh-CN" altLang="en-US" dirty="0"/>
                  <a:t>的沙袋</a:t>
                </a:r>
                <a:r>
                  <a:rPr lang="en-US" altLang="zh-CN" dirty="0"/>
                  <a:t>,</a:t>
                </a:r>
                <a:r>
                  <a:rPr lang="zh-CN" altLang="en-US" dirty="0"/>
                  <a:t>构成一个单摆</a:t>
                </a:r>
                <a:r>
                  <a:rPr lang="en-US" altLang="zh-CN" dirty="0"/>
                  <a:t>,</a:t>
                </a:r>
                <a:r>
                  <a:rPr lang="zh-CN" altLang="en-US" dirty="0"/>
                  <a:t>摆长为</a:t>
                </a:r>
                <a:r>
                  <a:rPr lang="en-US" altLang="zh-CN" dirty="0">
                    <a:latin typeface="Vijaya" panose="020B0604020202020204" pitchFamily="34" charset="0"/>
                    <a:cs typeface="Vijaya" panose="020B0604020202020204" pitchFamily="34" charset="0"/>
                  </a:rPr>
                  <a:t>l</a:t>
                </a:r>
                <a:r>
                  <a:rPr lang="en-US" altLang="zh-CN" dirty="0"/>
                  <a:t>.</a:t>
                </a:r>
                <a:r>
                  <a:rPr lang="zh-CN" altLang="en-US" dirty="0"/>
                  <a:t>一颗质量为</a:t>
                </a:r>
                <a:r>
                  <a:rPr lang="en-US" altLang="zh-CN" dirty="0">
                    <a:latin typeface="Vijaya" panose="020B0604020202020204" pitchFamily="34" charset="0"/>
                    <a:cs typeface="Vijaya" panose="020B0604020202020204" pitchFamily="34" charset="0"/>
                  </a:rPr>
                  <a:t>m</a:t>
                </a:r>
                <a:r>
                  <a:rPr lang="zh-CN" altLang="en-US" dirty="0"/>
                  <a:t>的子弹水平射入沙袋并保留在沙袋中</a:t>
                </a:r>
                <a:r>
                  <a:rPr lang="en-US" altLang="zh-CN" dirty="0"/>
                  <a:t>,</a:t>
                </a:r>
                <a:r>
                  <a:rPr lang="zh-CN" altLang="en-US" dirty="0"/>
                  <a:t>随沙袋一起摆动</a:t>
                </a:r>
                <a:r>
                  <a:rPr lang="en-US" altLang="zh-CN" dirty="0"/>
                  <a:t>.</a:t>
                </a:r>
                <a:r>
                  <a:rPr lang="zh-CN" altLang="en-US" dirty="0"/>
                  <a:t>已知沙袋摆动时摆线的最大偏角是</a:t>
                </a:r>
                <a:r>
                  <a:rPr lang="en-US" altLang="zh-CN" dirty="0"/>
                  <a:t>θ,</a:t>
                </a:r>
                <a:r>
                  <a:rPr lang="zh-CN" altLang="en-US" dirty="0"/>
                  <a:t>求子弹射入沙袋前的速度</a:t>
                </a:r>
                <a:r>
                  <a:rPr lang="en-US" altLang="zh-CN" dirty="0"/>
                  <a:t>.</a:t>
                </a:r>
                <a:endParaRPr lang="zh-CN" altLang="en-US" dirty="0"/>
              </a:p>
            </p:txBody>
          </p:sp>
        </mc:Choice>
        <mc:Fallback>
          <p:sp>
            <p:nvSpPr>
              <p:cNvPr id="3" name="内容占位符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2322305"/>
              </a:xfrm>
              <a:blipFill>
                <a:blip r:embed="rId2"/>
                <a:stretch>
                  <a:fillRect l="-1043" r="-5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08139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206</Words>
  <Application>Microsoft Office PowerPoint</Application>
  <PresentationFormat>宽屏</PresentationFormat>
  <Paragraphs>18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2" baseType="lpstr">
      <vt:lpstr>等线</vt:lpstr>
      <vt:lpstr>等线 Light</vt:lpstr>
      <vt:lpstr>宋体</vt:lpstr>
      <vt:lpstr>Arial</vt:lpstr>
      <vt:lpstr>Cambria Math</vt:lpstr>
      <vt:lpstr>Times New Roman</vt:lpstr>
      <vt:lpstr>Vijaya</vt:lpstr>
      <vt:lpstr>Office 主题​​</vt:lpstr>
      <vt:lpstr>3.7号限时训练  动量守恒</vt:lpstr>
      <vt:lpstr>3.7号限时训练  动量守恒</vt:lpstr>
      <vt:lpstr>出题思路</vt:lpstr>
      <vt:lpstr>课后练习7    P17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3.7号限时训练  动量守恒</dc:title>
  <dc:creator>彭矗</dc:creator>
  <cp:lastModifiedBy>彭矗</cp:lastModifiedBy>
  <cp:revision>5</cp:revision>
  <dcterms:created xsi:type="dcterms:W3CDTF">2017-03-07T11:11:52Z</dcterms:created>
  <dcterms:modified xsi:type="dcterms:W3CDTF">2017-03-07T12:59:22Z</dcterms:modified>
</cp:coreProperties>
</file>