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notesMasterIdLst>
    <p:notesMasterId r:id="rId45"/>
  </p:notesMasterIdLst>
  <p:sldIdLst>
    <p:sldId id="319" r:id="rId2"/>
    <p:sldId id="359" r:id="rId3"/>
    <p:sldId id="321" r:id="rId4"/>
    <p:sldId id="536" r:id="rId5"/>
    <p:sldId id="537" r:id="rId6"/>
    <p:sldId id="526" r:id="rId7"/>
    <p:sldId id="538" r:id="rId8"/>
    <p:sldId id="527" r:id="rId9"/>
    <p:sldId id="540" r:id="rId10"/>
    <p:sldId id="539" r:id="rId11"/>
    <p:sldId id="541" r:id="rId12"/>
    <p:sldId id="547" r:id="rId13"/>
    <p:sldId id="548" r:id="rId14"/>
    <p:sldId id="549" r:id="rId15"/>
    <p:sldId id="550" r:id="rId16"/>
    <p:sldId id="551" r:id="rId17"/>
    <p:sldId id="544" r:id="rId18"/>
    <p:sldId id="545" r:id="rId19"/>
    <p:sldId id="546" r:id="rId20"/>
    <p:sldId id="503" r:id="rId21"/>
    <p:sldId id="504" r:id="rId22"/>
    <p:sldId id="505" r:id="rId23"/>
    <p:sldId id="506" r:id="rId24"/>
    <p:sldId id="507" r:id="rId25"/>
    <p:sldId id="508" r:id="rId26"/>
    <p:sldId id="509" r:id="rId27"/>
    <p:sldId id="510" r:id="rId28"/>
    <p:sldId id="511" r:id="rId29"/>
    <p:sldId id="512" r:id="rId30"/>
    <p:sldId id="513" r:id="rId31"/>
    <p:sldId id="324" r:id="rId32"/>
    <p:sldId id="514" r:id="rId33"/>
    <p:sldId id="523" r:id="rId34"/>
    <p:sldId id="516" r:id="rId35"/>
    <p:sldId id="517" r:id="rId36"/>
    <p:sldId id="518" r:id="rId37"/>
    <p:sldId id="519" r:id="rId38"/>
    <p:sldId id="524" r:id="rId39"/>
    <p:sldId id="520" r:id="rId40"/>
    <p:sldId id="521" r:id="rId41"/>
    <p:sldId id="360" r:id="rId42"/>
    <p:sldId id="522" r:id="rId43"/>
    <p:sldId id="325" r:id="rId44"/>
  </p:sldIdLst>
  <p:sldSz cx="9144000" cy="6858000" type="screen4x3"/>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50">
          <p15:clr>
            <a:srgbClr val="A4A3A4"/>
          </p15:clr>
        </p15:guide>
        <p15:guide id="2" pos="283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FF"/>
    <a:srgbClr val="FFFFCC"/>
    <a:srgbClr val="FF9999"/>
    <a:srgbClr val="FF7C80"/>
    <a:srgbClr val="FF0000"/>
    <a:srgbClr val="FF3300"/>
    <a:srgbClr val="FF66CC"/>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8" autoAdjust="0"/>
    <p:restoredTop sz="93676" autoAdjust="0"/>
  </p:normalViewPr>
  <p:slideViewPr>
    <p:cSldViewPr>
      <p:cViewPr varScale="1">
        <p:scale>
          <a:sx n="107" d="100"/>
          <a:sy n="107" d="100"/>
        </p:scale>
        <p:origin x="1734" y="102"/>
      </p:cViewPr>
      <p:guideLst>
        <p:guide orient="horz" pos="2150"/>
        <p:guide pos="2834"/>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D13C4030-204A-43D0-BAAF-F9190EB1E3F6}"/>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3" name="日期占位符 2">
            <a:extLst>
              <a:ext uri="{FF2B5EF4-FFF2-40B4-BE49-F238E27FC236}">
                <a16:creationId xmlns:a16="http://schemas.microsoft.com/office/drawing/2014/main" id="{18DCB472-E084-49D8-8864-169B2BBDE969}"/>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a:latin typeface="+mn-lt"/>
                <a:ea typeface="+mn-ea"/>
              </a:defRPr>
            </a:lvl1pPr>
          </a:lstStyle>
          <a:p>
            <a:pPr>
              <a:defRPr/>
            </a:pPr>
            <a:endParaRPr lang="zh-CN" altLang="en-US"/>
          </a:p>
        </p:txBody>
      </p:sp>
      <p:sp>
        <p:nvSpPr>
          <p:cNvPr id="4" name="幻灯片图像占位符 3">
            <a:extLst>
              <a:ext uri="{FF2B5EF4-FFF2-40B4-BE49-F238E27FC236}">
                <a16:creationId xmlns:a16="http://schemas.microsoft.com/office/drawing/2014/main" id="{6D386E28-553D-4A88-8E15-8C0B174E8789}"/>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a:extLst>
              <a:ext uri="{FF2B5EF4-FFF2-40B4-BE49-F238E27FC236}">
                <a16:creationId xmlns:a16="http://schemas.microsoft.com/office/drawing/2014/main" id="{94F83D0E-9F54-438B-80EA-91D337FF71B3}"/>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a:extLst>
              <a:ext uri="{FF2B5EF4-FFF2-40B4-BE49-F238E27FC236}">
                <a16:creationId xmlns:a16="http://schemas.microsoft.com/office/drawing/2014/main" id="{C8207E76-A818-4F1C-A99C-A6ADCA560F40}"/>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id="{214D3551-A852-4789-95F8-7BDDB3F92D24}"/>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noProof="1" dirty="0">
                <a:latin typeface="Calibri" panose="020F0502020204030204" pitchFamily="34" charset="0"/>
              </a:defRPr>
            </a:lvl1pPr>
          </a:lstStyle>
          <a:p>
            <a:fld id="{1C0486ED-00E8-4E5C-9233-DE00030A105F}" type="slidenum">
              <a:rPr lang="zh-CN" altLang="en-US"/>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幻灯片图像占位符 1">
            <a:extLst>
              <a:ext uri="{FF2B5EF4-FFF2-40B4-BE49-F238E27FC236}">
                <a16:creationId xmlns:a16="http://schemas.microsoft.com/office/drawing/2014/main" id="{BBB6F3E9-14F8-4882-A232-6C9D8B05B0FD}"/>
              </a:ext>
            </a:extLst>
          </p:cNvPr>
          <p:cNvSpPr>
            <a:spLocks noGrp="1" noRot="1" noChangeArrowheads="1" noTextEdit="1"/>
          </p:cNvSpPr>
          <p:nvPr>
            <p:ph type="sldImg" idx="4294967295"/>
          </p:nvPr>
        </p:nvSpPr>
        <p:spPr bwMode="auto">
          <a:ln>
            <a:solidFill>
              <a:srgbClr val="000000"/>
            </a:solidFill>
            <a:miter lim="800000"/>
            <a:headEnd/>
            <a:tailEnd/>
          </a:ln>
        </p:spPr>
      </p:sp>
      <p:sp>
        <p:nvSpPr>
          <p:cNvPr id="9218" name="文本占位符 2">
            <a:extLst>
              <a:ext uri="{FF2B5EF4-FFF2-40B4-BE49-F238E27FC236}">
                <a16:creationId xmlns:a16="http://schemas.microsoft.com/office/drawing/2014/main" id="{4AD535EE-84E8-4345-B8A6-1619A6191FF5}"/>
              </a:ext>
            </a:extLst>
          </p:cNvPr>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幻灯片图像占位符 1">
            <a:extLst>
              <a:ext uri="{FF2B5EF4-FFF2-40B4-BE49-F238E27FC236}">
                <a16:creationId xmlns:a16="http://schemas.microsoft.com/office/drawing/2014/main" id="{5AB340BB-F488-4C94-B7A2-86B3FDF6DF31}"/>
              </a:ext>
            </a:extLst>
          </p:cNvPr>
          <p:cNvSpPr>
            <a:spLocks noGrp="1" noRot="1" noChangeAspect="1" noChangeArrowheads="1" noTextEdit="1"/>
          </p:cNvSpPr>
          <p:nvPr>
            <p:ph type="sldImg" idx="4294967295"/>
          </p:nvPr>
        </p:nvSpPr>
        <p:spPr bwMode="auto">
          <a:ln>
            <a:solidFill>
              <a:srgbClr val="000000"/>
            </a:solidFill>
            <a:miter lim="800000"/>
            <a:headEnd/>
            <a:tailEnd/>
          </a:ln>
        </p:spPr>
      </p:sp>
      <p:sp>
        <p:nvSpPr>
          <p:cNvPr id="12290" name="备注占位符 2">
            <a:extLst>
              <a:ext uri="{FF2B5EF4-FFF2-40B4-BE49-F238E27FC236}">
                <a16:creationId xmlns:a16="http://schemas.microsoft.com/office/drawing/2014/main" id="{E45F4618-A633-4139-888A-2D11B93DEBAD}"/>
              </a:ext>
            </a:extLst>
          </p:cNvPr>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12291" name="灯片编号占位符 3">
            <a:extLst>
              <a:ext uri="{FF2B5EF4-FFF2-40B4-BE49-F238E27FC236}">
                <a16:creationId xmlns:a16="http://schemas.microsoft.com/office/drawing/2014/main" id="{892DDAC1-678B-4026-A4DF-25DB245A50E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fld id="{B2E51837-B169-460B-926D-8A8815779769}" type="slidenum">
              <a:rPr lang="zh-CN" altLang="en-US" smtClean="0">
                <a:latin typeface="Calibri" panose="020F0502020204030204" pitchFamily="34" charset="0"/>
              </a:rPr>
              <a:pPr/>
              <a:t>6</a:t>
            </a:fld>
            <a:endParaRPr lang="zh-CN"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幻灯片图像占位符 1">
            <a:extLst>
              <a:ext uri="{FF2B5EF4-FFF2-40B4-BE49-F238E27FC236}">
                <a16:creationId xmlns:a16="http://schemas.microsoft.com/office/drawing/2014/main" id="{00C657AF-DDB3-4819-99DD-97DDB963FC21}"/>
              </a:ext>
            </a:extLst>
          </p:cNvPr>
          <p:cNvSpPr>
            <a:spLocks noGrp="1" noRot="1" noChangeAspect="1" noChangeArrowheads="1" noTextEdit="1"/>
          </p:cNvSpPr>
          <p:nvPr>
            <p:ph type="sldImg" idx="4294967295"/>
          </p:nvPr>
        </p:nvSpPr>
        <p:spPr bwMode="auto">
          <a:ln>
            <a:solidFill>
              <a:srgbClr val="000000"/>
            </a:solidFill>
            <a:miter lim="800000"/>
            <a:headEnd/>
            <a:tailEnd/>
          </a:ln>
        </p:spPr>
      </p:sp>
      <p:sp>
        <p:nvSpPr>
          <p:cNvPr id="14338" name="备注占位符 2">
            <a:extLst>
              <a:ext uri="{FF2B5EF4-FFF2-40B4-BE49-F238E27FC236}">
                <a16:creationId xmlns:a16="http://schemas.microsoft.com/office/drawing/2014/main" id="{E00AD63D-CE78-4EDD-AE10-D9C940E6DAC6}"/>
              </a:ext>
            </a:extLst>
          </p:cNvPr>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14339" name="灯片编号占位符 3">
            <a:extLst>
              <a:ext uri="{FF2B5EF4-FFF2-40B4-BE49-F238E27FC236}">
                <a16:creationId xmlns:a16="http://schemas.microsoft.com/office/drawing/2014/main" id="{BFB54757-7F60-486F-A3EB-4228CBDC087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fld id="{60222973-EC09-4D87-A9A8-F35D1D4E9007}" type="slidenum">
              <a:rPr lang="zh-CN" altLang="en-US" smtClean="0">
                <a:latin typeface="Calibri" panose="020F0502020204030204" pitchFamily="34" charset="0"/>
              </a:rPr>
              <a:pPr/>
              <a:t>7</a:t>
            </a:fld>
            <a:endParaRPr lang="zh-CN"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
        <p:nvSpPr>
          <p:cNvPr id="4" name="日期占位符 1">
            <a:extLst>
              <a:ext uri="{FF2B5EF4-FFF2-40B4-BE49-F238E27FC236}">
                <a16:creationId xmlns:a16="http://schemas.microsoft.com/office/drawing/2014/main" id="{02DBE058-D96A-47DE-BB80-6897DCD9D391}"/>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5286161D-FF38-4F68-9021-B3970081197D}"/>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F046E0B6-453B-42DF-AFDA-98C571F62D40}"/>
              </a:ext>
            </a:extLst>
          </p:cNvPr>
          <p:cNvSpPr>
            <a:spLocks noGrp="1"/>
          </p:cNvSpPr>
          <p:nvPr>
            <p:ph type="sldNum" sz="quarter" idx="12"/>
          </p:nvPr>
        </p:nvSpPr>
        <p:spPr/>
        <p:txBody>
          <a:bodyPr/>
          <a:lstStyle>
            <a:lvl1pPr>
              <a:defRPr/>
            </a:lvl1pPr>
          </a:lstStyle>
          <a:p>
            <a:fld id="{03E463DF-BDAB-4578-A73F-DF7B5789F694}" type="slidenum">
              <a:rPr lang="en-US" altLang="zh-CN"/>
              <a:pPr/>
              <a:t>‹#›</a:t>
            </a:fld>
            <a:endParaRPr lang="en-US" altLang="zh-CN"/>
          </a:p>
        </p:txBody>
      </p:sp>
    </p:spTree>
    <p:extLst>
      <p:ext uri="{BB962C8B-B14F-4D97-AF65-F5344CB8AC3E}">
        <p14:creationId xmlns:p14="http://schemas.microsoft.com/office/powerpoint/2010/main" val="2140951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C1BF4229-2A88-4EA0-8463-5540C0E6096A}"/>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E6FA74BD-140C-4102-B7C9-373256835AFB}"/>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4D09DAAE-AB74-4B3D-B598-35EA02539A6E}"/>
              </a:ext>
            </a:extLst>
          </p:cNvPr>
          <p:cNvSpPr>
            <a:spLocks noGrp="1"/>
          </p:cNvSpPr>
          <p:nvPr>
            <p:ph type="sldNum" sz="quarter" idx="12"/>
          </p:nvPr>
        </p:nvSpPr>
        <p:spPr/>
        <p:txBody>
          <a:bodyPr/>
          <a:lstStyle>
            <a:lvl1pPr>
              <a:defRPr/>
            </a:lvl1pPr>
          </a:lstStyle>
          <a:p>
            <a:fld id="{FC30F202-CA15-4BB6-992E-CB54BDD10EDA}" type="slidenum">
              <a:rPr lang="en-US" altLang="zh-CN"/>
              <a:pPr/>
              <a:t>‹#›</a:t>
            </a:fld>
            <a:endParaRPr lang="en-US" altLang="zh-CN"/>
          </a:p>
        </p:txBody>
      </p:sp>
    </p:spTree>
    <p:extLst>
      <p:ext uri="{BB962C8B-B14F-4D97-AF65-F5344CB8AC3E}">
        <p14:creationId xmlns:p14="http://schemas.microsoft.com/office/powerpoint/2010/main" val="2374396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
        <p:nvSpPr>
          <p:cNvPr id="4" name="日期占位符 1">
            <a:extLst>
              <a:ext uri="{FF2B5EF4-FFF2-40B4-BE49-F238E27FC236}">
                <a16:creationId xmlns:a16="http://schemas.microsoft.com/office/drawing/2014/main" id="{D01BC1B7-6F1E-44FC-97B1-9BABCA93783D}"/>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94887931-3BA5-4EAE-BB53-4792E35C24FA}"/>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E033F7FF-F4BD-476A-BD6C-851457BA994A}"/>
              </a:ext>
            </a:extLst>
          </p:cNvPr>
          <p:cNvSpPr>
            <a:spLocks noGrp="1"/>
          </p:cNvSpPr>
          <p:nvPr>
            <p:ph type="sldNum" sz="quarter" idx="12"/>
          </p:nvPr>
        </p:nvSpPr>
        <p:spPr/>
        <p:txBody>
          <a:bodyPr/>
          <a:lstStyle>
            <a:lvl1pPr>
              <a:defRPr/>
            </a:lvl1pPr>
          </a:lstStyle>
          <a:p>
            <a:fld id="{674D16C5-44CA-433A-A878-5672F31A7C3A}" type="slidenum">
              <a:rPr lang="en-US" altLang="zh-CN"/>
              <a:pPr/>
              <a:t>‹#›</a:t>
            </a:fld>
            <a:endParaRPr lang="en-US" altLang="zh-CN"/>
          </a:p>
        </p:txBody>
      </p:sp>
    </p:spTree>
    <p:extLst>
      <p:ext uri="{BB962C8B-B14F-4D97-AF65-F5344CB8AC3E}">
        <p14:creationId xmlns:p14="http://schemas.microsoft.com/office/powerpoint/2010/main" val="1942757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
            <a:extLst>
              <a:ext uri="{FF2B5EF4-FFF2-40B4-BE49-F238E27FC236}">
                <a16:creationId xmlns:a16="http://schemas.microsoft.com/office/drawing/2014/main" id="{FE401F89-AF46-45AF-A98D-7BF63D7DC8CA}"/>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BAC33925-C454-4E50-9E59-80C413BB2736}"/>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BF886672-3959-482D-BDEA-DE79CA272414}"/>
              </a:ext>
            </a:extLst>
          </p:cNvPr>
          <p:cNvSpPr>
            <a:spLocks noGrp="1"/>
          </p:cNvSpPr>
          <p:nvPr>
            <p:ph type="sldNum" sz="quarter" idx="12"/>
          </p:nvPr>
        </p:nvSpPr>
        <p:spPr/>
        <p:txBody>
          <a:bodyPr/>
          <a:lstStyle>
            <a:lvl1pPr>
              <a:defRPr/>
            </a:lvl1pPr>
          </a:lstStyle>
          <a:p>
            <a:fld id="{378C5AED-F366-4285-8A89-501A9BAEF386}" type="slidenum">
              <a:rPr lang="en-US" altLang="zh-CN"/>
              <a:pPr/>
              <a:t>‹#›</a:t>
            </a:fld>
            <a:endParaRPr lang="en-US" altLang="zh-CN"/>
          </a:p>
        </p:txBody>
      </p:sp>
    </p:spTree>
    <p:extLst>
      <p:ext uri="{BB962C8B-B14F-4D97-AF65-F5344CB8AC3E}">
        <p14:creationId xmlns:p14="http://schemas.microsoft.com/office/powerpoint/2010/main" val="3790321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1">
            <a:extLst>
              <a:ext uri="{FF2B5EF4-FFF2-40B4-BE49-F238E27FC236}">
                <a16:creationId xmlns:a16="http://schemas.microsoft.com/office/drawing/2014/main" id="{69FC2019-F9EC-4725-9C9A-B2AF9A26B104}"/>
              </a:ext>
            </a:extLst>
          </p:cNvPr>
          <p:cNvSpPr>
            <a:spLocks noGrp="1"/>
          </p:cNvSpPr>
          <p:nvPr>
            <p:ph type="dt" sz="half" idx="10"/>
          </p:nvPr>
        </p:nvSpPr>
        <p:spPr/>
        <p:txBody>
          <a:bodyPr/>
          <a:lstStyle>
            <a:lvl1pPr>
              <a:defRPr/>
            </a:lvl1pPr>
          </a:lstStyle>
          <a:p>
            <a:pPr>
              <a:defRPr/>
            </a:pPr>
            <a:endParaRPr lang="en-US"/>
          </a:p>
        </p:txBody>
      </p:sp>
      <p:sp>
        <p:nvSpPr>
          <p:cNvPr id="8" name="页脚占位符 2">
            <a:extLst>
              <a:ext uri="{FF2B5EF4-FFF2-40B4-BE49-F238E27FC236}">
                <a16:creationId xmlns:a16="http://schemas.microsoft.com/office/drawing/2014/main" id="{4C4473D2-BBEE-4AC2-B84C-67711CD2889B}"/>
              </a:ext>
            </a:extLst>
          </p:cNvPr>
          <p:cNvSpPr>
            <a:spLocks noGrp="1"/>
          </p:cNvSpPr>
          <p:nvPr>
            <p:ph type="ftr" sz="quarter" idx="11"/>
          </p:nvPr>
        </p:nvSpPr>
        <p:spPr/>
        <p:txBody>
          <a:bodyPr/>
          <a:lstStyle>
            <a:lvl1pPr>
              <a:defRPr/>
            </a:lvl1pPr>
          </a:lstStyle>
          <a:p>
            <a:pPr>
              <a:defRPr/>
            </a:pPr>
            <a:endParaRPr lang="en-US"/>
          </a:p>
        </p:txBody>
      </p:sp>
      <p:sp>
        <p:nvSpPr>
          <p:cNvPr id="9" name="灯片编号占位符 3">
            <a:extLst>
              <a:ext uri="{FF2B5EF4-FFF2-40B4-BE49-F238E27FC236}">
                <a16:creationId xmlns:a16="http://schemas.microsoft.com/office/drawing/2014/main" id="{A14EAF3D-F8E0-41A8-A723-F74A136A841E}"/>
              </a:ext>
            </a:extLst>
          </p:cNvPr>
          <p:cNvSpPr>
            <a:spLocks noGrp="1"/>
          </p:cNvSpPr>
          <p:nvPr>
            <p:ph type="sldNum" sz="quarter" idx="12"/>
          </p:nvPr>
        </p:nvSpPr>
        <p:spPr/>
        <p:txBody>
          <a:bodyPr/>
          <a:lstStyle>
            <a:lvl1pPr>
              <a:defRPr/>
            </a:lvl1pPr>
          </a:lstStyle>
          <a:p>
            <a:fld id="{69147025-2148-4DE7-9589-3ED612E783D0}" type="slidenum">
              <a:rPr lang="en-US" altLang="zh-CN"/>
              <a:pPr/>
              <a:t>‹#›</a:t>
            </a:fld>
            <a:endParaRPr lang="en-US" altLang="zh-CN"/>
          </a:p>
        </p:txBody>
      </p:sp>
    </p:spTree>
    <p:extLst>
      <p:ext uri="{BB962C8B-B14F-4D97-AF65-F5344CB8AC3E}">
        <p14:creationId xmlns:p14="http://schemas.microsoft.com/office/powerpoint/2010/main" val="187085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1">
            <a:extLst>
              <a:ext uri="{FF2B5EF4-FFF2-40B4-BE49-F238E27FC236}">
                <a16:creationId xmlns:a16="http://schemas.microsoft.com/office/drawing/2014/main" id="{9F4077D4-6EDC-43E0-B51F-70138B6372E0}"/>
              </a:ext>
            </a:extLst>
          </p:cNvPr>
          <p:cNvSpPr>
            <a:spLocks noGrp="1"/>
          </p:cNvSpPr>
          <p:nvPr>
            <p:ph type="dt" sz="half" idx="10"/>
          </p:nvPr>
        </p:nvSpPr>
        <p:spPr/>
        <p:txBody>
          <a:bodyPr/>
          <a:lstStyle>
            <a:lvl1pPr>
              <a:defRPr/>
            </a:lvl1pPr>
          </a:lstStyle>
          <a:p>
            <a:pPr>
              <a:defRPr/>
            </a:pPr>
            <a:endParaRPr lang="en-US"/>
          </a:p>
        </p:txBody>
      </p:sp>
      <p:sp>
        <p:nvSpPr>
          <p:cNvPr id="4" name="页脚占位符 2">
            <a:extLst>
              <a:ext uri="{FF2B5EF4-FFF2-40B4-BE49-F238E27FC236}">
                <a16:creationId xmlns:a16="http://schemas.microsoft.com/office/drawing/2014/main" id="{B48634AE-0EBE-41C4-A861-CCBA632481CD}"/>
              </a:ext>
            </a:extLst>
          </p:cNvPr>
          <p:cNvSpPr>
            <a:spLocks noGrp="1"/>
          </p:cNvSpPr>
          <p:nvPr>
            <p:ph type="ftr" sz="quarter" idx="11"/>
          </p:nvPr>
        </p:nvSpPr>
        <p:spPr/>
        <p:txBody>
          <a:bodyPr/>
          <a:lstStyle>
            <a:lvl1pPr>
              <a:defRPr/>
            </a:lvl1pPr>
          </a:lstStyle>
          <a:p>
            <a:pPr>
              <a:defRPr/>
            </a:pPr>
            <a:endParaRPr lang="en-US"/>
          </a:p>
        </p:txBody>
      </p:sp>
      <p:sp>
        <p:nvSpPr>
          <p:cNvPr id="5" name="灯片编号占位符 3">
            <a:extLst>
              <a:ext uri="{FF2B5EF4-FFF2-40B4-BE49-F238E27FC236}">
                <a16:creationId xmlns:a16="http://schemas.microsoft.com/office/drawing/2014/main" id="{1D2BEBD3-D64D-4D8B-AECA-AABA0F2993B3}"/>
              </a:ext>
            </a:extLst>
          </p:cNvPr>
          <p:cNvSpPr>
            <a:spLocks noGrp="1"/>
          </p:cNvSpPr>
          <p:nvPr>
            <p:ph type="sldNum" sz="quarter" idx="12"/>
          </p:nvPr>
        </p:nvSpPr>
        <p:spPr/>
        <p:txBody>
          <a:bodyPr/>
          <a:lstStyle>
            <a:lvl1pPr>
              <a:defRPr/>
            </a:lvl1pPr>
          </a:lstStyle>
          <a:p>
            <a:fld id="{3D15983A-F77A-4302-A9A8-CDB2FAF69107}" type="slidenum">
              <a:rPr lang="en-US" altLang="zh-CN"/>
              <a:pPr/>
              <a:t>‹#›</a:t>
            </a:fld>
            <a:endParaRPr lang="en-US" altLang="zh-CN"/>
          </a:p>
        </p:txBody>
      </p:sp>
    </p:spTree>
    <p:extLst>
      <p:ext uri="{BB962C8B-B14F-4D97-AF65-F5344CB8AC3E}">
        <p14:creationId xmlns:p14="http://schemas.microsoft.com/office/powerpoint/2010/main" val="1928569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615396D9-F344-4FA2-8631-77106FC69E14}"/>
              </a:ext>
            </a:extLst>
          </p:cNvPr>
          <p:cNvSpPr>
            <a:spLocks noGrp="1"/>
          </p:cNvSpPr>
          <p:nvPr>
            <p:ph type="dt" sz="half" idx="10"/>
          </p:nvPr>
        </p:nvSpPr>
        <p:spPr/>
        <p:txBody>
          <a:bodyPr/>
          <a:lstStyle>
            <a:lvl1pPr>
              <a:defRPr/>
            </a:lvl1pPr>
          </a:lstStyle>
          <a:p>
            <a:pPr>
              <a:defRPr/>
            </a:pPr>
            <a:endParaRPr lang="en-US"/>
          </a:p>
        </p:txBody>
      </p:sp>
      <p:sp>
        <p:nvSpPr>
          <p:cNvPr id="3" name="页脚占位符 2">
            <a:extLst>
              <a:ext uri="{FF2B5EF4-FFF2-40B4-BE49-F238E27FC236}">
                <a16:creationId xmlns:a16="http://schemas.microsoft.com/office/drawing/2014/main" id="{B8CC61F4-05B5-4F1C-A2C4-974CB36DD97C}"/>
              </a:ext>
            </a:extLst>
          </p:cNvPr>
          <p:cNvSpPr>
            <a:spLocks noGrp="1"/>
          </p:cNvSpPr>
          <p:nvPr>
            <p:ph type="ftr" sz="quarter" idx="11"/>
          </p:nvPr>
        </p:nvSpPr>
        <p:spPr/>
        <p:txBody>
          <a:bodyPr/>
          <a:lstStyle>
            <a:lvl1pPr>
              <a:defRPr/>
            </a:lvl1pPr>
          </a:lstStyle>
          <a:p>
            <a:pPr>
              <a:defRPr/>
            </a:pPr>
            <a:endParaRPr lang="en-US"/>
          </a:p>
        </p:txBody>
      </p:sp>
      <p:sp>
        <p:nvSpPr>
          <p:cNvPr id="4" name="灯片编号占位符 3">
            <a:extLst>
              <a:ext uri="{FF2B5EF4-FFF2-40B4-BE49-F238E27FC236}">
                <a16:creationId xmlns:a16="http://schemas.microsoft.com/office/drawing/2014/main" id="{725D28F6-2F61-4748-A694-A991468D7076}"/>
              </a:ext>
            </a:extLst>
          </p:cNvPr>
          <p:cNvSpPr>
            <a:spLocks noGrp="1"/>
          </p:cNvSpPr>
          <p:nvPr>
            <p:ph type="sldNum" sz="quarter" idx="12"/>
          </p:nvPr>
        </p:nvSpPr>
        <p:spPr/>
        <p:txBody>
          <a:bodyPr/>
          <a:lstStyle>
            <a:lvl1pPr>
              <a:defRPr/>
            </a:lvl1pPr>
          </a:lstStyle>
          <a:p>
            <a:fld id="{45D55113-BD4C-49DF-9111-FF1CC6A21CAE}" type="slidenum">
              <a:rPr lang="en-US" altLang="zh-CN"/>
              <a:pPr/>
              <a:t>‹#›</a:t>
            </a:fld>
            <a:endParaRPr lang="en-US" altLang="zh-CN"/>
          </a:p>
        </p:txBody>
      </p:sp>
    </p:spTree>
    <p:extLst>
      <p:ext uri="{BB962C8B-B14F-4D97-AF65-F5344CB8AC3E}">
        <p14:creationId xmlns:p14="http://schemas.microsoft.com/office/powerpoint/2010/main" val="161893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id="{4FEE8566-43DB-42C3-916E-852E8CE9C3CA}"/>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A4A68158-2CEA-4867-896E-87B9828D878B}"/>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4AAA4F55-E9DB-4461-942D-C6D856E0E73C}"/>
              </a:ext>
            </a:extLst>
          </p:cNvPr>
          <p:cNvSpPr>
            <a:spLocks noGrp="1"/>
          </p:cNvSpPr>
          <p:nvPr>
            <p:ph type="sldNum" sz="quarter" idx="12"/>
          </p:nvPr>
        </p:nvSpPr>
        <p:spPr/>
        <p:txBody>
          <a:bodyPr/>
          <a:lstStyle>
            <a:lvl1pPr>
              <a:defRPr/>
            </a:lvl1pPr>
          </a:lstStyle>
          <a:p>
            <a:fld id="{D735AB17-E0C6-4FF7-BAB3-985A17705EDF}" type="slidenum">
              <a:rPr lang="en-US" altLang="zh-CN"/>
              <a:pPr/>
              <a:t>‹#›</a:t>
            </a:fld>
            <a:endParaRPr lang="en-US" altLang="zh-CN"/>
          </a:p>
        </p:txBody>
      </p:sp>
    </p:spTree>
    <p:extLst>
      <p:ext uri="{BB962C8B-B14F-4D97-AF65-F5344CB8AC3E}">
        <p14:creationId xmlns:p14="http://schemas.microsoft.com/office/powerpoint/2010/main" val="1589190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id="{BBB070A1-DE29-4A26-8893-E978A7E7C8BE}"/>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27015A55-437B-4316-9A43-93B6D44EA194}"/>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8403766F-181C-40F6-B838-4885264B9309}"/>
              </a:ext>
            </a:extLst>
          </p:cNvPr>
          <p:cNvSpPr>
            <a:spLocks noGrp="1"/>
          </p:cNvSpPr>
          <p:nvPr>
            <p:ph type="sldNum" sz="quarter" idx="12"/>
          </p:nvPr>
        </p:nvSpPr>
        <p:spPr/>
        <p:txBody>
          <a:bodyPr/>
          <a:lstStyle>
            <a:lvl1pPr>
              <a:defRPr/>
            </a:lvl1pPr>
          </a:lstStyle>
          <a:p>
            <a:fld id="{4BF1CE12-D2B4-4825-BA56-B052ED2F0C61}" type="slidenum">
              <a:rPr lang="en-US" altLang="zh-CN"/>
              <a:pPr/>
              <a:t>‹#›</a:t>
            </a:fld>
            <a:endParaRPr lang="en-US" altLang="zh-CN"/>
          </a:p>
        </p:txBody>
      </p:sp>
    </p:spTree>
    <p:extLst>
      <p:ext uri="{BB962C8B-B14F-4D97-AF65-F5344CB8AC3E}">
        <p14:creationId xmlns:p14="http://schemas.microsoft.com/office/powerpoint/2010/main" val="2945863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9E1F5E74-60B8-4CAF-B319-1009A4AB636D}"/>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53ECBE25-EE2F-4149-83A4-D151180AB4DD}"/>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87F3E707-F7B0-4015-9F09-1C586CD67811}"/>
              </a:ext>
            </a:extLst>
          </p:cNvPr>
          <p:cNvSpPr>
            <a:spLocks noGrp="1"/>
          </p:cNvSpPr>
          <p:nvPr>
            <p:ph type="sldNum" sz="quarter" idx="12"/>
          </p:nvPr>
        </p:nvSpPr>
        <p:spPr/>
        <p:txBody>
          <a:bodyPr/>
          <a:lstStyle>
            <a:lvl1pPr>
              <a:defRPr/>
            </a:lvl1pPr>
          </a:lstStyle>
          <a:p>
            <a:fld id="{77411A61-97C0-4A51-8F71-285AC9E1B3F9}" type="slidenum">
              <a:rPr lang="en-US" altLang="zh-CN"/>
              <a:pPr/>
              <a:t>‹#›</a:t>
            </a:fld>
            <a:endParaRPr lang="en-US" altLang="zh-CN"/>
          </a:p>
        </p:txBody>
      </p:sp>
    </p:spTree>
    <p:extLst>
      <p:ext uri="{BB962C8B-B14F-4D97-AF65-F5344CB8AC3E}">
        <p14:creationId xmlns:p14="http://schemas.microsoft.com/office/powerpoint/2010/main" val="11424428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4099D66E-F15A-4EA8-B294-6D88343936F9}"/>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1C8A063D-A0A7-4BEA-B916-AAD1FB514AA5}"/>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60E7D922-E7B3-4482-99F3-B26888F4B942}"/>
              </a:ext>
            </a:extLst>
          </p:cNvPr>
          <p:cNvSpPr>
            <a:spLocks noGrp="1"/>
          </p:cNvSpPr>
          <p:nvPr>
            <p:ph type="sldNum" sz="quarter" idx="12"/>
          </p:nvPr>
        </p:nvSpPr>
        <p:spPr/>
        <p:txBody>
          <a:bodyPr/>
          <a:lstStyle>
            <a:lvl1pPr>
              <a:defRPr/>
            </a:lvl1pPr>
          </a:lstStyle>
          <a:p>
            <a:fld id="{4FA0B006-7F7A-4610-8E58-A1CB41377FD7}" type="slidenum">
              <a:rPr lang="en-US" altLang="zh-CN"/>
              <a:pPr/>
              <a:t>‹#›</a:t>
            </a:fld>
            <a:endParaRPr lang="en-US" altLang="zh-CN"/>
          </a:p>
        </p:txBody>
      </p:sp>
    </p:spTree>
    <p:extLst>
      <p:ext uri="{BB962C8B-B14F-4D97-AF65-F5344CB8AC3E}">
        <p14:creationId xmlns:p14="http://schemas.microsoft.com/office/powerpoint/2010/main" val="40906909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09625" y="609600"/>
            <a:ext cx="7958138" cy="548640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1026">
            <a:extLst>
              <a:ext uri="{FF2B5EF4-FFF2-40B4-BE49-F238E27FC236}">
                <a16:creationId xmlns:a16="http://schemas.microsoft.com/office/drawing/2014/main" id="{183A8CCC-80F0-4EFA-B47A-B64607E9F567}"/>
              </a:ext>
            </a:extLst>
          </p:cNvPr>
          <p:cNvSpPr>
            <a:spLocks noGrp="1"/>
          </p:cNvSpPr>
          <p:nvPr>
            <p:ph type="dt" sz="half" idx="10"/>
          </p:nvPr>
        </p:nvSpPr>
        <p:spPr/>
        <p:txBody>
          <a:bodyPr/>
          <a:lstStyle>
            <a:lvl1pPr>
              <a:defRPr/>
            </a:lvl1pPr>
          </a:lstStyle>
          <a:p>
            <a:pPr>
              <a:defRPr/>
            </a:pPr>
            <a:endParaRPr lang="zh-CN" altLang="en-US"/>
          </a:p>
        </p:txBody>
      </p:sp>
      <p:sp>
        <p:nvSpPr>
          <p:cNvPr id="4" name="页脚占位符 1027">
            <a:extLst>
              <a:ext uri="{FF2B5EF4-FFF2-40B4-BE49-F238E27FC236}">
                <a16:creationId xmlns:a16="http://schemas.microsoft.com/office/drawing/2014/main" id="{33EFCA31-FCCB-450C-B033-F7EDC112C806}"/>
              </a:ext>
            </a:extLst>
          </p:cNvPr>
          <p:cNvSpPr>
            <a:spLocks noGrp="1"/>
          </p:cNvSpPr>
          <p:nvPr>
            <p:ph type="ftr" sz="quarter" idx="11"/>
          </p:nvPr>
        </p:nvSpPr>
        <p:spPr/>
        <p:txBody>
          <a:bodyPr/>
          <a:lstStyle>
            <a:lvl1pPr>
              <a:defRPr/>
            </a:lvl1pPr>
          </a:lstStyle>
          <a:p>
            <a:pPr>
              <a:defRPr/>
            </a:pPr>
            <a:endParaRPr lang="zh-CN"/>
          </a:p>
        </p:txBody>
      </p:sp>
      <p:sp>
        <p:nvSpPr>
          <p:cNvPr id="5" name="灯片编号占位符 1028">
            <a:extLst>
              <a:ext uri="{FF2B5EF4-FFF2-40B4-BE49-F238E27FC236}">
                <a16:creationId xmlns:a16="http://schemas.microsoft.com/office/drawing/2014/main" id="{4A40AB96-9280-462C-9F85-AD0862A9482F}"/>
              </a:ext>
            </a:extLst>
          </p:cNvPr>
          <p:cNvSpPr>
            <a:spLocks noGrp="1"/>
          </p:cNvSpPr>
          <p:nvPr>
            <p:ph type="sldNum" sz="quarter" idx="12"/>
          </p:nvPr>
        </p:nvSpPr>
        <p:spPr/>
        <p:txBody>
          <a:bodyPr/>
          <a:lstStyle>
            <a:lvl1pPr>
              <a:defRPr/>
            </a:lvl1pPr>
          </a:lstStyle>
          <a:p>
            <a:fld id="{6B38320A-106D-4CE3-9314-022482B165A8}" type="slidenum">
              <a:rPr lang="zh-CN" altLang="en-US"/>
              <a:pPr/>
              <a:t>‹#›</a:t>
            </a:fld>
            <a:endParaRPr lang="zh-CN" altLang="en-US"/>
          </a:p>
        </p:txBody>
      </p:sp>
    </p:spTree>
    <p:extLst>
      <p:ext uri="{BB962C8B-B14F-4D97-AF65-F5344CB8AC3E}">
        <p14:creationId xmlns:p14="http://schemas.microsoft.com/office/powerpoint/2010/main" val="1701050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027">
            <a:extLst>
              <a:ext uri="{FF2B5EF4-FFF2-40B4-BE49-F238E27FC236}">
                <a16:creationId xmlns:a16="http://schemas.microsoft.com/office/drawing/2014/main" id="{8D107903-D02A-4E7B-B32F-E89193877B01}"/>
              </a:ext>
            </a:extLst>
          </p:cNvPr>
          <p:cNvSpPr>
            <a:spLocks noGrp="1"/>
          </p:cNvSpPr>
          <p:nvPr>
            <p:ph type="dt" sz="half" idx="10"/>
          </p:nvPr>
        </p:nvSpPr>
        <p:spPr/>
        <p:txBody>
          <a:bodyPr/>
          <a:lstStyle>
            <a:lvl1pPr>
              <a:defRPr/>
            </a:lvl1pPr>
          </a:lstStyle>
          <a:p>
            <a:pPr>
              <a:defRPr/>
            </a:pPr>
            <a:endParaRPr lang="zh-CN" altLang="en-US"/>
          </a:p>
        </p:txBody>
      </p:sp>
      <p:sp>
        <p:nvSpPr>
          <p:cNvPr id="5" name="页脚占位符 1028">
            <a:extLst>
              <a:ext uri="{FF2B5EF4-FFF2-40B4-BE49-F238E27FC236}">
                <a16:creationId xmlns:a16="http://schemas.microsoft.com/office/drawing/2014/main" id="{082B1DE4-BA70-4E99-B65A-E6A29D77413A}"/>
              </a:ext>
            </a:extLst>
          </p:cNvPr>
          <p:cNvSpPr>
            <a:spLocks noGrp="1"/>
          </p:cNvSpPr>
          <p:nvPr>
            <p:ph type="ftr" sz="quarter" idx="11"/>
          </p:nvPr>
        </p:nvSpPr>
        <p:spPr/>
        <p:txBody>
          <a:bodyPr/>
          <a:lstStyle>
            <a:lvl1pPr>
              <a:defRPr/>
            </a:lvl1pPr>
          </a:lstStyle>
          <a:p>
            <a:pPr>
              <a:defRPr/>
            </a:pPr>
            <a:endParaRPr lang="zh-CN"/>
          </a:p>
        </p:txBody>
      </p:sp>
      <p:sp>
        <p:nvSpPr>
          <p:cNvPr id="6" name="灯片编号占位符 1029">
            <a:extLst>
              <a:ext uri="{FF2B5EF4-FFF2-40B4-BE49-F238E27FC236}">
                <a16:creationId xmlns:a16="http://schemas.microsoft.com/office/drawing/2014/main" id="{9536BF90-6E3C-45CC-B179-8F7E0231EF8F}"/>
              </a:ext>
            </a:extLst>
          </p:cNvPr>
          <p:cNvSpPr>
            <a:spLocks noGrp="1"/>
          </p:cNvSpPr>
          <p:nvPr>
            <p:ph type="sldNum" sz="quarter" idx="12"/>
          </p:nvPr>
        </p:nvSpPr>
        <p:spPr/>
        <p:txBody>
          <a:bodyPr/>
          <a:lstStyle>
            <a:lvl1pPr>
              <a:defRPr/>
            </a:lvl1pPr>
          </a:lstStyle>
          <a:p>
            <a:fld id="{D003780D-39B7-43D3-855A-316E84729475}" type="slidenum">
              <a:rPr lang="zh-CN" altLang="en-US"/>
              <a:pPr/>
              <a:t>‹#›</a:t>
            </a:fld>
            <a:endParaRPr lang="zh-CN" altLang="en-US"/>
          </a:p>
        </p:txBody>
      </p:sp>
    </p:spTree>
    <p:extLst>
      <p:ext uri="{BB962C8B-B14F-4D97-AF65-F5344CB8AC3E}">
        <p14:creationId xmlns:p14="http://schemas.microsoft.com/office/powerpoint/2010/main" val="1582097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7" name="任意多边形 6">
            <a:extLst>
              <a:ext uri="{FF2B5EF4-FFF2-40B4-BE49-F238E27FC236}">
                <a16:creationId xmlns:a16="http://schemas.microsoft.com/office/drawing/2014/main" id="{F6D32BEC-B834-4CA2-BE14-A94D0C739F2E}"/>
              </a:ext>
            </a:extLst>
          </p:cNvPr>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sp>
        <p:nvSpPr>
          <p:cNvPr id="8" name="任意多边形 7">
            <a:extLst>
              <a:ext uri="{FF2B5EF4-FFF2-40B4-BE49-F238E27FC236}">
                <a16:creationId xmlns:a16="http://schemas.microsoft.com/office/drawing/2014/main" id="{A58E2FA3-C95D-4A86-9BF3-B06267F6ACF9}"/>
              </a:ext>
            </a:extLst>
          </p:cNvPr>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grpSp>
        <p:nvGrpSpPr>
          <p:cNvPr id="1028" name="组合 1">
            <a:extLst>
              <a:ext uri="{FF2B5EF4-FFF2-40B4-BE49-F238E27FC236}">
                <a16:creationId xmlns:a16="http://schemas.microsoft.com/office/drawing/2014/main" id="{0A0D047D-4B4B-416C-AC05-690F80EFC8FD}"/>
              </a:ext>
            </a:extLst>
          </p:cNvPr>
          <p:cNvGrpSpPr/>
          <p:nvPr/>
        </p:nvGrpSpPr>
        <p:grpSpPr>
          <a:xfrm>
            <a:off x="-19053" y="203199"/>
            <a:ext cx="9180516" cy="647701"/>
            <a:chOff x="-19045" y="216550"/>
            <a:chExt cx="9180548" cy="649224"/>
          </a:xfrm>
        </p:grpSpPr>
        <p:sp>
          <p:nvSpPr>
            <p:cNvPr id="12" name="任意多边形 11">
              <a:extLst>
                <a:ext uri="{FF2B5EF4-FFF2-40B4-BE49-F238E27FC236}">
                  <a16:creationId xmlns:a16="http://schemas.microsoft.com/office/drawing/2014/main" id="{0042A9DB-9202-4233-8CDA-4B6B653F82D5}"/>
                </a:ext>
              </a:extLst>
            </p:cNvPr>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sp>
          <p:nvSpPr>
            <p:cNvPr id="13" name="任意多边形 12">
              <a:extLst>
                <a:ext uri="{FF2B5EF4-FFF2-40B4-BE49-F238E27FC236}">
                  <a16:creationId xmlns:a16="http://schemas.microsoft.com/office/drawing/2014/main" id="{622CDBFF-210C-494D-A3D7-D22E466FE67C}"/>
                </a:ext>
              </a:extLst>
            </p:cNvPr>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grpSp>
      <p:pic>
        <p:nvPicPr>
          <p:cNvPr id="1029" name="Picture 10" descr="英语周报标志">
            <a:extLst>
              <a:ext uri="{FF2B5EF4-FFF2-40B4-BE49-F238E27FC236}">
                <a16:creationId xmlns:a16="http://schemas.microsoft.com/office/drawing/2014/main" id="{7F4D3EFE-7A4F-4AC8-B809-69158B6AFA0B}"/>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6200" y="95250"/>
            <a:ext cx="18288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0" name="Text Box 11">
            <a:extLst>
              <a:ext uri="{FF2B5EF4-FFF2-40B4-BE49-F238E27FC236}">
                <a16:creationId xmlns:a16="http://schemas.microsoft.com/office/drawing/2014/main" id="{CBD3524E-FBE5-4FFC-9D7B-800CAAAA422D}"/>
              </a:ext>
            </a:extLst>
          </p:cNvPr>
          <p:cNvSpPr txBox="1">
            <a:spLocks noChangeArrowheads="1"/>
          </p:cNvSpPr>
          <p:nvPr/>
        </p:nvSpPr>
        <p:spPr bwMode="auto">
          <a:xfrm>
            <a:off x="6875463" y="76200"/>
            <a:ext cx="2192337" cy="369888"/>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defRPr/>
            </a:pPr>
            <a:r>
              <a:rPr lang="en-US" altLang="zh-CN" dirty="0">
                <a:solidFill>
                  <a:srgbClr val="5F5F5F"/>
                </a:solidFill>
                <a:latin typeface="Comic Sans MS" panose="030F0702030302020204" pitchFamily="66" charset="0"/>
              </a:rPr>
              <a:t>Unit 6  Writing</a:t>
            </a:r>
          </a:p>
        </p:txBody>
      </p:sp>
      <p:sp>
        <p:nvSpPr>
          <p:cNvPr id="1031" name="标题占位符 8">
            <a:extLst>
              <a:ext uri="{FF2B5EF4-FFF2-40B4-BE49-F238E27FC236}">
                <a16:creationId xmlns:a16="http://schemas.microsoft.com/office/drawing/2014/main" id="{A98D8607-A08D-4A0A-9F3B-5C1AB98E0496}"/>
              </a:ext>
            </a:extLst>
          </p:cNvPr>
          <p:cNvSpPr>
            <a:spLocks noGrp="1" noChangeArrowheads="1"/>
          </p:cNvSpPr>
          <p:nvPr>
            <p:ph type="title" idx="4294967295"/>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zh-CN" altLang="en-US"/>
              <a:t>单击此处编辑母版标题样式</a:t>
            </a:r>
            <a:endParaRPr lang="en-US" altLang="zh-CN"/>
          </a:p>
        </p:txBody>
      </p:sp>
      <p:sp>
        <p:nvSpPr>
          <p:cNvPr id="1032" name="文本占位符 29">
            <a:extLst>
              <a:ext uri="{FF2B5EF4-FFF2-40B4-BE49-F238E27FC236}">
                <a16:creationId xmlns:a16="http://schemas.microsoft.com/office/drawing/2014/main" id="{85115EEE-222E-4D58-908D-7A8F3B6A5462}"/>
              </a:ext>
            </a:extLst>
          </p:cNvPr>
          <p:cNvSpPr>
            <a:spLocks noGrp="1" noChangeArrowheads="1"/>
          </p:cNvSpPr>
          <p:nvPr>
            <p:ph type="body" idx="4294967295"/>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ltLang="zh-CN"/>
          </a:p>
        </p:txBody>
      </p:sp>
      <p:sp>
        <p:nvSpPr>
          <p:cNvPr id="14" name="日期占位符 1">
            <a:extLst>
              <a:ext uri="{FF2B5EF4-FFF2-40B4-BE49-F238E27FC236}">
                <a16:creationId xmlns:a16="http://schemas.microsoft.com/office/drawing/2014/main" id="{012AB0E1-EE6E-4C57-95CE-CD69C61DC3E3}"/>
              </a:ext>
            </a:extLst>
          </p:cNvPr>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6" name="页脚占位符 2">
            <a:extLst>
              <a:ext uri="{FF2B5EF4-FFF2-40B4-BE49-F238E27FC236}">
                <a16:creationId xmlns:a16="http://schemas.microsoft.com/office/drawing/2014/main" id="{E0E37ACD-DAF0-4BC3-91C2-7758F3D97A53}"/>
              </a:ext>
            </a:extLst>
          </p:cNvPr>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7" name="灯片编号占位符 3">
            <a:extLst>
              <a:ext uri="{FF2B5EF4-FFF2-40B4-BE49-F238E27FC236}">
                <a16:creationId xmlns:a16="http://schemas.microsoft.com/office/drawing/2014/main" id="{26D10641-6A3E-414A-B035-491362F93155}"/>
              </a:ext>
            </a:extLst>
          </p:cNvPr>
          <p:cNvSpPr>
            <a:spLocks noGrp="1"/>
          </p:cNvSpPr>
          <p:nvPr>
            <p:ph type="sldNum" sz="quarter" idx="4"/>
          </p:nvPr>
        </p:nvSpPr>
        <p:spPr>
          <a:xfrm>
            <a:off x="7924800" y="6356350"/>
            <a:ext cx="762000" cy="365125"/>
          </a:xfrm>
          <a:prstGeom prst="rect">
            <a:avLst/>
          </a:prstGeom>
        </p:spPr>
        <p:txBody>
          <a:bodyPr vert="horz" lIns="0" tIns="0" rIns="0" bIns="0" anchor="b"/>
          <a:lstStyle>
            <a:lvl1pPr algn="r">
              <a:buFont typeface="Arial" panose="020B0604020202020204" pitchFamily="34" charset="0"/>
              <a:buChar char="•"/>
              <a:defRPr sz="1200" noProof="1" dirty="0">
                <a:solidFill>
                  <a:srgbClr val="045C75"/>
                </a:solidFill>
                <a:latin typeface="Comic Sans MS" panose="030F0702030302020204" pitchFamily="66" charset="0"/>
              </a:defRPr>
            </a:lvl1pPr>
          </a:lstStyle>
          <a:p>
            <a:fld id="{4685B091-4E90-4696-8F93-C68EB485C22C}"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81" r:id="rId1"/>
    <p:sldLayoutId id="2147483680" r:id="rId2"/>
    <p:sldLayoutId id="2147483679" r:id="rId3"/>
    <p:sldLayoutId id="2147483678" r:id="rId4"/>
    <p:sldLayoutId id="2147483677" r:id="rId5"/>
    <p:sldLayoutId id="2147483676" r:id="rId6"/>
    <p:sldLayoutId id="2147483675" r:id="rId7"/>
    <p:sldLayoutId id="2147483674" r:id="rId8"/>
    <p:sldLayoutId id="2147483673" r:id="rId9"/>
    <p:sldLayoutId id="2147483672" r:id="rId10"/>
    <p:sldLayoutId id="2147483671" r:id="rId11"/>
    <p:sldLayoutId id="2147483682" r:id="rId12"/>
    <p:sldLayoutId id="2147483683" r:id="rId13"/>
  </p:sldLayoutIdLst>
  <p:txStyles>
    <p:title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fontAlgn="base">
        <a:spcBef>
          <a:spcPct val="20000"/>
        </a:spcBef>
        <a:spcAft>
          <a:spcPct val="0"/>
        </a:spcAft>
        <a:buClr>
          <a:srgbClr val="0BD0D9"/>
        </a:buClr>
        <a:buSzPct val="95000"/>
        <a:buFont typeface="Wingdings 2" panose="05020102010507070707" pitchFamily="18" charset="2"/>
        <a:buChar char=""/>
        <a:defRPr sz="26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anose="05020102010507070707" pitchFamily="18" charset="2"/>
        <a:buChar char=""/>
        <a:defRPr sz="2400">
          <a:solidFill>
            <a:schemeClr val="tx1"/>
          </a:solidFill>
          <a:latin typeface="+mn-lt"/>
          <a:ea typeface="+mn-ea"/>
        </a:defRPr>
      </a:lvl2pPr>
      <a:lvl3pPr marL="914400" indent="-246063" algn="l" rtl="0" fontAlgn="base">
        <a:spcBef>
          <a:spcPct val="20000"/>
        </a:spcBef>
        <a:spcAft>
          <a:spcPct val="0"/>
        </a:spcAft>
        <a:buClr>
          <a:schemeClr val="accent2"/>
        </a:buClr>
        <a:buSzPct val="70000"/>
        <a:buFont typeface="Wingdings 2" panose="05020102010507070707" pitchFamily="18" charset="2"/>
        <a:buChar char=""/>
        <a:defRPr sz="2100">
          <a:solidFill>
            <a:schemeClr val="tx1"/>
          </a:solidFill>
          <a:latin typeface="+mn-lt"/>
          <a:ea typeface="+mn-ea"/>
        </a:defRPr>
      </a:lvl3pPr>
      <a:lvl4pPr marL="1187450" indent="-209550" algn="l" rtl="0" fontAlgn="base">
        <a:spcBef>
          <a:spcPct val="20000"/>
        </a:spcBef>
        <a:spcAft>
          <a:spcPct val="0"/>
        </a:spcAft>
        <a:buClr>
          <a:srgbClr val="0BD0D9"/>
        </a:buClr>
        <a:buSzPct val="65000"/>
        <a:buFont typeface="Wingdings 2" panose="05020102010507070707" pitchFamily="18" charset="2"/>
        <a:buChar char=""/>
        <a:defRPr sz="2000">
          <a:solidFill>
            <a:schemeClr val="tx1"/>
          </a:solidFill>
          <a:latin typeface="+mn-lt"/>
          <a:ea typeface="+mn-ea"/>
        </a:defRPr>
      </a:lvl4pPr>
      <a:lvl5pPr marL="1462088" indent="-209550" algn="l" rtl="0" fontAlgn="base">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 name="流程图: 文档 5">
            <a:extLst>
              <a:ext uri="{FF2B5EF4-FFF2-40B4-BE49-F238E27FC236}">
                <a16:creationId xmlns:a16="http://schemas.microsoft.com/office/drawing/2014/main" id="{F4E4A167-560D-4EED-8F9D-18DFCD5976C9}"/>
              </a:ext>
            </a:extLst>
          </p:cNvPr>
          <p:cNvSpPr>
            <a:spLocks noChangeArrowheads="1"/>
          </p:cNvSpPr>
          <p:nvPr/>
        </p:nvSpPr>
        <p:spPr bwMode="auto">
          <a:xfrm flipV="1">
            <a:off x="0" y="4456113"/>
            <a:ext cx="9144000" cy="2428875"/>
          </a:xfrm>
          <a:prstGeom prst="flowChartDocument">
            <a:avLst/>
          </a:prstGeom>
          <a:solidFill>
            <a:srgbClr val="FFFFCC"/>
          </a:solidFill>
          <a:ln>
            <a:noFill/>
          </a:ln>
        </p:spPr>
        <p:txBody>
          <a:bodyPr anchor="ctr"/>
          <a:lstStyle/>
          <a:p>
            <a:pPr algn="ctr">
              <a:buFontTx/>
              <a:buNone/>
              <a:defRPr/>
            </a:pPr>
            <a:endParaRPr lang="zh-CN" altLang="en-US"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alibri" panose="020F0502020204030204" pitchFamily="34" charset="0"/>
            </a:endParaRPr>
          </a:p>
        </p:txBody>
      </p:sp>
      <p:pic>
        <p:nvPicPr>
          <p:cNvPr id="5123" name="图片 18" descr="小孩狗.jpg">
            <a:extLst>
              <a:ext uri="{FF2B5EF4-FFF2-40B4-BE49-F238E27FC236}">
                <a16:creationId xmlns:a16="http://schemas.microsoft.com/office/drawing/2014/main" id="{FE58C3B9-66C7-46C5-8A72-673B1F3EC1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3000" y="2349500"/>
            <a:ext cx="4319588" cy="285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副标题 2">
            <a:extLst>
              <a:ext uri="{FF2B5EF4-FFF2-40B4-BE49-F238E27FC236}">
                <a16:creationId xmlns:a16="http://schemas.microsoft.com/office/drawing/2014/main" id="{DE49C15E-071C-44F0-8639-543B60300C4B}"/>
              </a:ext>
            </a:extLst>
          </p:cNvPr>
          <p:cNvSpPr>
            <a:spLocks noGrp="1"/>
          </p:cNvSpPr>
          <p:nvPr>
            <p:ph type="subTitle" idx="4294967295"/>
          </p:nvPr>
        </p:nvSpPr>
        <p:spPr>
          <a:xfrm>
            <a:off x="4716016" y="1484783"/>
            <a:ext cx="2160235" cy="576064"/>
          </a:xfrm>
          <a:solidFill>
            <a:srgbClr val="FF0000">
              <a:alpha val="50000"/>
            </a:srgbClr>
          </a:solidFill>
          <a:ln>
            <a:miter lim="800000"/>
          </a:ln>
          <a:extLst/>
        </p:spPr>
        <p:txBody>
          <a:bodyPr>
            <a:noAutofit/>
          </a:bodyPr>
          <a:lstStyle/>
          <a:p>
            <a:pPr marL="0" indent="0" algn="ctr">
              <a:buFont typeface="Wingdings 2" panose="05020102010507070707" pitchFamily="18" charset="2"/>
              <a:buNone/>
              <a:defRPr/>
            </a:pPr>
            <a:r>
              <a:rPr lang="en-US" altLang="zh-CN" sz="3200" b="1">
                <a:ln w="12700">
                  <a:solidFill>
                    <a:srgbClr val="FFFF00"/>
                  </a:solidFill>
                  <a:prstDash val="solid"/>
                </a:ln>
                <a:solidFill>
                  <a:srgbClr val="FFFF00"/>
                </a:solidFill>
                <a:cs typeface="Times New Roman" panose="02020603050405020304" pitchFamily="18" charset="0"/>
              </a:rPr>
              <a:t>Writing</a:t>
            </a:r>
          </a:p>
        </p:txBody>
      </p:sp>
      <p:sp>
        <p:nvSpPr>
          <p:cNvPr id="5125" name="TextBox 4">
            <a:extLst>
              <a:ext uri="{FF2B5EF4-FFF2-40B4-BE49-F238E27FC236}">
                <a16:creationId xmlns:a16="http://schemas.microsoft.com/office/drawing/2014/main" id="{FA365B6F-951D-45B8-A1DA-66ABAA9A8056}"/>
              </a:ext>
            </a:extLst>
          </p:cNvPr>
          <p:cNvSpPr txBox="1">
            <a:spLocks noChangeArrowheads="1"/>
          </p:cNvSpPr>
          <p:nvPr/>
        </p:nvSpPr>
        <p:spPr bwMode="auto">
          <a:xfrm>
            <a:off x="4427538" y="549275"/>
            <a:ext cx="2736850" cy="646113"/>
          </a:xfrm>
          <a:prstGeom prst="rect">
            <a:avLst/>
          </a:prstGeom>
          <a:solidFill>
            <a:srgbClr val="FF0000">
              <a:alpha val="4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FFFF00"/>
                </a:solidFill>
                <a:latin typeface="Times New Roman" panose="02020603050405020304" pitchFamily="18" charset="0"/>
                <a:ea typeface="微软雅黑" panose="020B0503020204020204" pitchFamily="34" charset="-122"/>
              </a:rPr>
              <a:t>Unit 6  Pets</a:t>
            </a:r>
          </a:p>
        </p:txBody>
      </p:sp>
      <p:pic>
        <p:nvPicPr>
          <p:cNvPr id="5126" name="图片 9" descr="18.jpg">
            <a:extLst>
              <a:ext uri="{FF2B5EF4-FFF2-40B4-BE49-F238E27FC236}">
                <a16:creationId xmlns:a16="http://schemas.microsoft.com/office/drawing/2014/main" id="{CC762443-F5E0-4038-9CF9-F235EDA808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788" y="942975"/>
            <a:ext cx="3240087" cy="243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图片 17" descr="20.jpg">
            <a:extLst>
              <a:ext uri="{FF2B5EF4-FFF2-40B4-BE49-F238E27FC236}">
                <a16:creationId xmlns:a16="http://schemas.microsoft.com/office/drawing/2014/main" id="{AF409D34-7DE2-45A7-8BAD-39A2A6F3AB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32463" y="4135438"/>
            <a:ext cx="3240087"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4280" name="直接连接符 8">
            <a:extLst>
              <a:ext uri="{FF2B5EF4-FFF2-40B4-BE49-F238E27FC236}">
                <a16:creationId xmlns:a16="http://schemas.microsoft.com/office/drawing/2014/main" id="{808E5BC7-0649-4DDF-BA4A-2C1AC1533DBA}"/>
              </a:ext>
            </a:extLst>
          </p:cNvPr>
          <p:cNvCxnSpPr>
            <a:cxnSpLocks noChangeShapeType="1"/>
          </p:cNvCxnSpPr>
          <p:nvPr/>
        </p:nvCxnSpPr>
        <p:spPr bwMode="auto">
          <a:xfrm>
            <a:off x="5219700" y="3632200"/>
            <a:ext cx="2232025" cy="0"/>
          </a:xfrm>
          <a:prstGeom prst="line">
            <a:avLst/>
          </a:prstGeom>
          <a:noFill/>
          <a:ln w="12700">
            <a:solidFill>
              <a:srgbClr val="008000"/>
            </a:solidFill>
            <a:round/>
            <a:headEnd/>
            <a:tailEnd type="oval" w="med" len="med"/>
          </a:ln>
          <a:extLst>
            <a:ext uri="{909E8E84-426E-40DD-AFC4-6F175D3DCCD1}">
              <a14:hiddenFill xmlns:a14="http://schemas.microsoft.com/office/drawing/2010/main">
                <a:noFill/>
              </a14:hiddenFill>
            </a:ext>
          </a:extLst>
        </p:spPr>
      </p:cxnSp>
      <p:cxnSp>
        <p:nvCxnSpPr>
          <p:cNvPr id="54283" name="直接连接符 8">
            <a:extLst>
              <a:ext uri="{FF2B5EF4-FFF2-40B4-BE49-F238E27FC236}">
                <a16:creationId xmlns:a16="http://schemas.microsoft.com/office/drawing/2014/main" id="{51383991-7E67-4A9A-A27C-ABEE7E541ACF}"/>
              </a:ext>
            </a:extLst>
          </p:cNvPr>
          <p:cNvCxnSpPr>
            <a:cxnSpLocks noChangeShapeType="1"/>
          </p:cNvCxnSpPr>
          <p:nvPr/>
        </p:nvCxnSpPr>
        <p:spPr bwMode="auto">
          <a:xfrm>
            <a:off x="5118100" y="5462588"/>
            <a:ext cx="2232025" cy="0"/>
          </a:xfrm>
          <a:prstGeom prst="line">
            <a:avLst/>
          </a:prstGeom>
          <a:noFill/>
          <a:ln w="12700">
            <a:solidFill>
              <a:srgbClr val="800080"/>
            </a:solidFill>
            <a:round/>
            <a:headEnd/>
            <a:tailEnd type="oval" w="med" len="med"/>
          </a:ln>
          <a:extLst>
            <a:ext uri="{909E8E84-426E-40DD-AFC4-6F175D3DCCD1}">
              <a14:hiddenFill xmlns:a14="http://schemas.microsoft.com/office/drawing/2010/main">
                <a:noFill/>
              </a14:hiddenFill>
            </a:ext>
          </a:extLst>
        </p:spPr>
      </p:cxnSp>
      <p:cxnSp>
        <p:nvCxnSpPr>
          <p:cNvPr id="54286" name="直接连接符 8">
            <a:extLst>
              <a:ext uri="{FF2B5EF4-FFF2-40B4-BE49-F238E27FC236}">
                <a16:creationId xmlns:a16="http://schemas.microsoft.com/office/drawing/2014/main" id="{6C71C204-E7DC-42E6-992A-8B1E9E2515F0}"/>
              </a:ext>
            </a:extLst>
          </p:cNvPr>
          <p:cNvCxnSpPr>
            <a:cxnSpLocks noChangeShapeType="1"/>
          </p:cNvCxnSpPr>
          <p:nvPr/>
        </p:nvCxnSpPr>
        <p:spPr bwMode="auto">
          <a:xfrm>
            <a:off x="5219700" y="1833563"/>
            <a:ext cx="2232025" cy="0"/>
          </a:xfrm>
          <a:prstGeom prst="line">
            <a:avLst/>
          </a:prstGeom>
          <a:noFill/>
          <a:ln w="12700">
            <a:solidFill>
              <a:srgbClr val="FF0066"/>
            </a:solidFill>
            <a:round/>
            <a:headEnd/>
            <a:tailEnd type="oval" w="med" len="med"/>
          </a:ln>
          <a:extLst>
            <a:ext uri="{909E8E84-426E-40DD-AFC4-6F175D3DCCD1}">
              <a14:hiddenFill xmlns:a14="http://schemas.microsoft.com/office/drawing/2010/main">
                <a:noFill/>
              </a14:hiddenFill>
            </a:ext>
          </a:extLst>
        </p:spPr>
      </p:cxnSp>
      <p:cxnSp>
        <p:nvCxnSpPr>
          <p:cNvPr id="54289" name="直接连接符 8">
            <a:extLst>
              <a:ext uri="{FF2B5EF4-FFF2-40B4-BE49-F238E27FC236}">
                <a16:creationId xmlns:a16="http://schemas.microsoft.com/office/drawing/2014/main" id="{859EA552-07DD-43AD-86FC-1710B222F10A}"/>
              </a:ext>
            </a:extLst>
          </p:cNvPr>
          <p:cNvCxnSpPr>
            <a:cxnSpLocks noChangeShapeType="1"/>
          </p:cNvCxnSpPr>
          <p:nvPr/>
        </p:nvCxnSpPr>
        <p:spPr bwMode="auto">
          <a:xfrm>
            <a:off x="1187450" y="4470400"/>
            <a:ext cx="2232025" cy="0"/>
          </a:xfrm>
          <a:prstGeom prst="line">
            <a:avLst/>
          </a:prstGeom>
          <a:noFill/>
          <a:ln w="12700">
            <a:solidFill>
              <a:srgbClr val="0070C0"/>
            </a:solidFill>
            <a:round/>
            <a:headEnd type="oval" w="med" len="med"/>
            <a:tailEnd/>
          </a:ln>
          <a:extLst>
            <a:ext uri="{909E8E84-426E-40DD-AFC4-6F175D3DCCD1}">
              <a14:hiddenFill xmlns:a14="http://schemas.microsoft.com/office/drawing/2010/main">
                <a:noFill/>
              </a14:hiddenFill>
            </a:ext>
          </a:extLst>
        </p:spPr>
      </p:cxnSp>
      <p:cxnSp>
        <p:nvCxnSpPr>
          <p:cNvPr id="54292" name="直接连接符 8">
            <a:extLst>
              <a:ext uri="{FF2B5EF4-FFF2-40B4-BE49-F238E27FC236}">
                <a16:creationId xmlns:a16="http://schemas.microsoft.com/office/drawing/2014/main" id="{8FB394A9-3CB7-4334-A20E-E4D1C89BCF5A}"/>
              </a:ext>
            </a:extLst>
          </p:cNvPr>
          <p:cNvCxnSpPr>
            <a:cxnSpLocks noChangeShapeType="1"/>
          </p:cNvCxnSpPr>
          <p:nvPr/>
        </p:nvCxnSpPr>
        <p:spPr bwMode="auto">
          <a:xfrm>
            <a:off x="1187450" y="2751138"/>
            <a:ext cx="2232025" cy="0"/>
          </a:xfrm>
          <a:prstGeom prst="line">
            <a:avLst/>
          </a:prstGeom>
          <a:noFill/>
          <a:ln w="12700">
            <a:solidFill>
              <a:srgbClr val="FF6600"/>
            </a:solidFill>
            <a:round/>
            <a:headEnd type="oval" w="med" len="med"/>
            <a:tailEnd/>
          </a:ln>
          <a:extLst>
            <a:ext uri="{909E8E84-426E-40DD-AFC4-6F175D3DCCD1}">
              <a14:hiddenFill xmlns:a14="http://schemas.microsoft.com/office/drawing/2010/main">
                <a:noFill/>
              </a14:hiddenFill>
            </a:ext>
          </a:extLst>
        </p:spPr>
      </p:cxnSp>
      <p:sp>
        <p:nvSpPr>
          <p:cNvPr id="16" name="环形箭头 15">
            <a:extLst>
              <a:ext uri="{FF2B5EF4-FFF2-40B4-BE49-F238E27FC236}">
                <a16:creationId xmlns:a16="http://schemas.microsoft.com/office/drawing/2014/main" id="{826820F4-57BB-4589-9408-136B782DBEE0}"/>
              </a:ext>
            </a:extLst>
          </p:cNvPr>
          <p:cNvSpPr/>
          <p:nvPr/>
        </p:nvSpPr>
        <p:spPr>
          <a:xfrm rot="20563910" flipH="1">
            <a:off x="3276079" y="1919238"/>
            <a:ext cx="1625369" cy="1625367"/>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19" name="环形箭头 18">
            <a:extLst>
              <a:ext uri="{FF2B5EF4-FFF2-40B4-BE49-F238E27FC236}">
                <a16:creationId xmlns:a16="http://schemas.microsoft.com/office/drawing/2014/main" id="{785C9C68-D500-4310-BA29-1B5541BBD66F}"/>
              </a:ext>
            </a:extLst>
          </p:cNvPr>
          <p:cNvSpPr/>
          <p:nvPr/>
        </p:nvSpPr>
        <p:spPr>
          <a:xfrm rot="1326258">
            <a:off x="3806724" y="2819093"/>
            <a:ext cx="1625369" cy="1625374"/>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0" name="环形箭头 19">
            <a:extLst>
              <a:ext uri="{FF2B5EF4-FFF2-40B4-BE49-F238E27FC236}">
                <a16:creationId xmlns:a16="http://schemas.microsoft.com/office/drawing/2014/main" id="{B115838F-51B5-4743-99ED-1DA1CD43EC44}"/>
              </a:ext>
            </a:extLst>
          </p:cNvPr>
          <p:cNvSpPr/>
          <p:nvPr/>
        </p:nvSpPr>
        <p:spPr>
          <a:xfrm rot="20563910" flipH="1">
            <a:off x="3207642" y="3657009"/>
            <a:ext cx="1625374" cy="1625367"/>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2" name="空心弧 21">
            <a:extLst>
              <a:ext uri="{FF2B5EF4-FFF2-40B4-BE49-F238E27FC236}">
                <a16:creationId xmlns:a16="http://schemas.microsoft.com/office/drawing/2014/main" id="{AEA991A0-B2F4-4384-AAC9-D8C266B488FC}"/>
              </a:ext>
            </a:extLst>
          </p:cNvPr>
          <p:cNvSpPr/>
          <p:nvPr/>
        </p:nvSpPr>
        <p:spPr>
          <a:xfrm rot="3375582">
            <a:off x="3853678" y="4711581"/>
            <a:ext cx="1395503" cy="1395503"/>
          </a:xfrm>
          <a:prstGeom prst="blockArc">
            <a:avLst>
              <a:gd name="adj1" fmla="val 10085559"/>
              <a:gd name="adj2" fmla="val 7052233"/>
              <a:gd name="adj3" fmla="val 11025"/>
            </a:avLst>
          </a:prstGeom>
          <a:gradFill flip="none" rotWithShape="1">
            <a:gsLst>
              <a:gs pos="0">
                <a:srgbClr val="CC0099"/>
              </a:gs>
              <a:gs pos="100000">
                <a:srgbClr val="9900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4" name="环形箭头 23">
            <a:extLst>
              <a:ext uri="{FF2B5EF4-FFF2-40B4-BE49-F238E27FC236}">
                <a16:creationId xmlns:a16="http://schemas.microsoft.com/office/drawing/2014/main" id="{0E12F935-CBFA-4E97-B87C-31F8CE3B3C73}"/>
              </a:ext>
            </a:extLst>
          </p:cNvPr>
          <p:cNvSpPr/>
          <p:nvPr/>
        </p:nvSpPr>
        <p:spPr>
          <a:xfrm rot="1326258">
            <a:off x="3792605" y="997451"/>
            <a:ext cx="1625369" cy="1625369"/>
          </a:xfrm>
          <a:prstGeom prst="circularArrow">
            <a:avLst>
              <a:gd name="adj1" fmla="val 9784"/>
              <a:gd name="adj2" fmla="val 1068638"/>
              <a:gd name="adj3" fmla="val 3665794"/>
              <a:gd name="adj4" fmla="val 9633027"/>
              <a:gd name="adj5" fmla="val 13011"/>
            </a:avLst>
          </a:prstGeom>
          <a:gradFill flip="none" rotWithShape="1">
            <a:gsLst>
              <a:gs pos="0">
                <a:srgbClr val="FF0066"/>
              </a:gs>
              <a:gs pos="100000">
                <a:srgbClr val="FF66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5" name="TextBox 24">
            <a:extLst>
              <a:ext uri="{FF2B5EF4-FFF2-40B4-BE49-F238E27FC236}">
                <a16:creationId xmlns:a16="http://schemas.microsoft.com/office/drawing/2014/main" id="{09EF69FD-14BB-4A38-A550-6007D9313E8B}"/>
              </a:ext>
            </a:extLst>
          </p:cNvPr>
          <p:cNvSpPr txBox="1">
            <a:spLocks noChangeArrowheads="1"/>
          </p:cNvSpPr>
          <p:nvPr/>
        </p:nvSpPr>
        <p:spPr bwMode="auto">
          <a:xfrm>
            <a:off x="4375150" y="1487488"/>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1</a:t>
            </a:r>
            <a:endParaRPr lang="zh-CN" altLang="en-US" sz="3600">
              <a:solidFill>
                <a:srgbClr val="404040"/>
              </a:solidFill>
              <a:latin typeface="Bodoni MT Black" panose="02070A03080606020203" pitchFamily="18" charset="0"/>
            </a:endParaRPr>
          </a:p>
        </p:txBody>
      </p:sp>
      <p:sp>
        <p:nvSpPr>
          <p:cNvPr id="26" name="TextBox 25">
            <a:extLst>
              <a:ext uri="{FF2B5EF4-FFF2-40B4-BE49-F238E27FC236}">
                <a16:creationId xmlns:a16="http://schemas.microsoft.com/office/drawing/2014/main" id="{FE626B78-6213-456F-94F5-21F29C1B2DC9}"/>
              </a:ext>
            </a:extLst>
          </p:cNvPr>
          <p:cNvSpPr txBox="1">
            <a:spLocks noChangeArrowheads="1"/>
          </p:cNvSpPr>
          <p:nvPr/>
        </p:nvSpPr>
        <p:spPr bwMode="auto">
          <a:xfrm>
            <a:off x="3844925" y="2363788"/>
            <a:ext cx="4873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2</a:t>
            </a:r>
            <a:endParaRPr lang="zh-CN" altLang="en-US" sz="3600">
              <a:solidFill>
                <a:srgbClr val="404040"/>
              </a:solidFill>
              <a:latin typeface="Bodoni MT Black" panose="02070A03080606020203" pitchFamily="18" charset="0"/>
            </a:endParaRPr>
          </a:p>
        </p:txBody>
      </p:sp>
      <p:sp>
        <p:nvSpPr>
          <p:cNvPr id="27" name="TextBox 26">
            <a:extLst>
              <a:ext uri="{FF2B5EF4-FFF2-40B4-BE49-F238E27FC236}">
                <a16:creationId xmlns:a16="http://schemas.microsoft.com/office/drawing/2014/main" id="{B9A3180A-25A3-4174-A2EF-7B1B872F9DC8}"/>
              </a:ext>
            </a:extLst>
          </p:cNvPr>
          <p:cNvSpPr txBox="1">
            <a:spLocks noChangeArrowheads="1"/>
          </p:cNvSpPr>
          <p:nvPr/>
        </p:nvSpPr>
        <p:spPr bwMode="auto">
          <a:xfrm>
            <a:off x="4360863" y="3230563"/>
            <a:ext cx="4889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3</a:t>
            </a:r>
            <a:endParaRPr lang="zh-CN" altLang="en-US" sz="3600">
              <a:solidFill>
                <a:srgbClr val="404040"/>
              </a:solidFill>
              <a:latin typeface="Bodoni MT Black" panose="02070A03080606020203" pitchFamily="18" charset="0"/>
            </a:endParaRPr>
          </a:p>
        </p:txBody>
      </p:sp>
      <p:sp>
        <p:nvSpPr>
          <p:cNvPr id="28" name="TextBox 27">
            <a:extLst>
              <a:ext uri="{FF2B5EF4-FFF2-40B4-BE49-F238E27FC236}">
                <a16:creationId xmlns:a16="http://schemas.microsoft.com/office/drawing/2014/main" id="{626EDA86-1371-46F5-9248-26573E8DB24F}"/>
              </a:ext>
            </a:extLst>
          </p:cNvPr>
          <p:cNvSpPr txBox="1">
            <a:spLocks noChangeArrowheads="1"/>
          </p:cNvSpPr>
          <p:nvPr/>
        </p:nvSpPr>
        <p:spPr bwMode="auto">
          <a:xfrm>
            <a:off x="3776663" y="4117975"/>
            <a:ext cx="4873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4</a:t>
            </a:r>
            <a:endParaRPr lang="zh-CN" altLang="en-US" sz="3600">
              <a:solidFill>
                <a:srgbClr val="404040"/>
              </a:solidFill>
              <a:latin typeface="Bodoni MT Black" panose="02070A03080606020203" pitchFamily="18" charset="0"/>
            </a:endParaRPr>
          </a:p>
        </p:txBody>
      </p:sp>
      <p:sp>
        <p:nvSpPr>
          <p:cNvPr id="29" name="TextBox 28">
            <a:extLst>
              <a:ext uri="{FF2B5EF4-FFF2-40B4-BE49-F238E27FC236}">
                <a16:creationId xmlns:a16="http://schemas.microsoft.com/office/drawing/2014/main" id="{40EE960D-7D57-42E8-8517-6919D7441B6D}"/>
              </a:ext>
            </a:extLst>
          </p:cNvPr>
          <p:cNvSpPr txBox="1">
            <a:spLocks noChangeArrowheads="1"/>
          </p:cNvSpPr>
          <p:nvPr/>
        </p:nvSpPr>
        <p:spPr bwMode="auto">
          <a:xfrm>
            <a:off x="4314825" y="5072063"/>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5</a:t>
            </a:r>
            <a:endParaRPr lang="zh-CN" altLang="en-US" sz="3600">
              <a:solidFill>
                <a:srgbClr val="404040"/>
              </a:solidFill>
              <a:latin typeface="Bodoni MT Black" panose="02070A03080606020203" pitchFamily="18" charset="0"/>
            </a:endParaRPr>
          </a:p>
        </p:txBody>
      </p:sp>
      <p:sp>
        <p:nvSpPr>
          <p:cNvPr id="6160" name="TextBox 32">
            <a:extLst>
              <a:ext uri="{FF2B5EF4-FFF2-40B4-BE49-F238E27FC236}">
                <a16:creationId xmlns:a16="http://schemas.microsoft.com/office/drawing/2014/main" id="{5679920C-202C-4724-98F3-311D6530B4D8}"/>
              </a:ext>
            </a:extLst>
          </p:cNvPr>
          <p:cNvSpPr txBox="1">
            <a:spLocks noChangeArrowheads="1"/>
          </p:cNvSpPr>
          <p:nvPr/>
        </p:nvSpPr>
        <p:spPr bwMode="auto">
          <a:xfrm>
            <a:off x="3851275" y="260350"/>
            <a:ext cx="10080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latin typeface="宋体" panose="02010600030101010101" pitchFamily="2" charset="-122"/>
              </a:rPr>
              <a:t>目录</a:t>
            </a:r>
          </a:p>
        </p:txBody>
      </p:sp>
      <p:sp>
        <p:nvSpPr>
          <p:cNvPr id="36" name="TextBox 27">
            <a:extLst>
              <a:ext uri="{FF2B5EF4-FFF2-40B4-BE49-F238E27FC236}">
                <a16:creationId xmlns:a16="http://schemas.microsoft.com/office/drawing/2014/main" id="{3460A40F-80B0-444A-927B-68FB26AE9760}"/>
              </a:ext>
            </a:extLst>
          </p:cNvPr>
          <p:cNvSpPr txBox="1">
            <a:spLocks noChangeArrowheads="1"/>
          </p:cNvSpPr>
          <p:nvPr/>
        </p:nvSpPr>
        <p:spPr bwMode="auto">
          <a:xfrm>
            <a:off x="5724525" y="1320800"/>
            <a:ext cx="1727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Lead-in</a:t>
            </a:r>
            <a:endParaRPr lang="zh-CN" altLang="en-US" sz="2800" b="1">
              <a:latin typeface="Times New Roman" panose="02020603050405020304" pitchFamily="18" charset="0"/>
              <a:ea typeface="微软雅黑" panose="020B0503020204020204" pitchFamily="34" charset="-122"/>
            </a:endParaRPr>
          </a:p>
        </p:txBody>
      </p:sp>
      <p:sp>
        <p:nvSpPr>
          <p:cNvPr id="39" name="TextBox 27">
            <a:extLst>
              <a:ext uri="{FF2B5EF4-FFF2-40B4-BE49-F238E27FC236}">
                <a16:creationId xmlns:a16="http://schemas.microsoft.com/office/drawing/2014/main" id="{3E37E61A-ADAA-49DA-BA05-8492D8DA9423}"/>
              </a:ext>
            </a:extLst>
          </p:cNvPr>
          <p:cNvSpPr txBox="1">
            <a:spLocks noChangeArrowheads="1"/>
          </p:cNvSpPr>
          <p:nvPr/>
        </p:nvSpPr>
        <p:spPr bwMode="auto">
          <a:xfrm>
            <a:off x="1116013" y="2257425"/>
            <a:ext cx="23399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Pre-Learning</a:t>
            </a:r>
            <a:endParaRPr lang="zh-CN" altLang="en-US" sz="2800" b="1">
              <a:latin typeface="Times New Roman" panose="02020603050405020304" pitchFamily="18" charset="0"/>
              <a:ea typeface="微软雅黑" panose="020B0503020204020204" pitchFamily="34" charset="-122"/>
            </a:endParaRPr>
          </a:p>
        </p:txBody>
      </p:sp>
      <p:sp>
        <p:nvSpPr>
          <p:cNvPr id="46" name="TextBox 27">
            <a:extLst>
              <a:ext uri="{FF2B5EF4-FFF2-40B4-BE49-F238E27FC236}">
                <a16:creationId xmlns:a16="http://schemas.microsoft.com/office/drawing/2014/main" id="{1C9D54BF-8619-4E8B-B926-9F52CC126978}"/>
              </a:ext>
            </a:extLst>
          </p:cNvPr>
          <p:cNvSpPr txBox="1">
            <a:spLocks noChangeArrowheads="1"/>
          </p:cNvSpPr>
          <p:nvPr/>
        </p:nvSpPr>
        <p:spPr bwMode="auto">
          <a:xfrm>
            <a:off x="5221288" y="3122613"/>
            <a:ext cx="26638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While-Learning</a:t>
            </a:r>
            <a:endParaRPr lang="zh-CN" altLang="en-US" sz="2800" b="1">
              <a:latin typeface="Times New Roman" panose="02020603050405020304" pitchFamily="18" charset="0"/>
              <a:ea typeface="微软雅黑" panose="020B0503020204020204" pitchFamily="34" charset="-122"/>
            </a:endParaRPr>
          </a:p>
        </p:txBody>
      </p:sp>
      <p:sp>
        <p:nvSpPr>
          <p:cNvPr id="47" name="TextBox 27">
            <a:extLst>
              <a:ext uri="{FF2B5EF4-FFF2-40B4-BE49-F238E27FC236}">
                <a16:creationId xmlns:a16="http://schemas.microsoft.com/office/drawing/2014/main" id="{199E3B6F-B85E-46BA-BC93-2C9727B0F755}"/>
              </a:ext>
            </a:extLst>
          </p:cNvPr>
          <p:cNvSpPr txBox="1">
            <a:spLocks noChangeArrowheads="1"/>
          </p:cNvSpPr>
          <p:nvPr/>
        </p:nvSpPr>
        <p:spPr bwMode="auto">
          <a:xfrm>
            <a:off x="1042988" y="3933825"/>
            <a:ext cx="25193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Post-Learning</a:t>
            </a:r>
            <a:endParaRPr lang="zh-CN" altLang="en-US" sz="2800" b="1">
              <a:latin typeface="Times New Roman" panose="02020603050405020304" pitchFamily="18" charset="0"/>
              <a:ea typeface="微软雅黑" panose="020B0503020204020204" pitchFamily="34" charset="-122"/>
            </a:endParaRPr>
          </a:p>
        </p:txBody>
      </p:sp>
      <p:sp>
        <p:nvSpPr>
          <p:cNvPr id="49" name="TextBox 27">
            <a:extLst>
              <a:ext uri="{FF2B5EF4-FFF2-40B4-BE49-F238E27FC236}">
                <a16:creationId xmlns:a16="http://schemas.microsoft.com/office/drawing/2014/main" id="{67FDF4B8-0388-48CA-A7C3-A89B93212EB4}"/>
              </a:ext>
            </a:extLst>
          </p:cNvPr>
          <p:cNvSpPr txBox="1">
            <a:spLocks noChangeArrowheads="1"/>
          </p:cNvSpPr>
          <p:nvPr/>
        </p:nvSpPr>
        <p:spPr bwMode="auto">
          <a:xfrm>
            <a:off x="5724525" y="4941888"/>
            <a:ext cx="1584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Review</a:t>
            </a:r>
            <a:endParaRPr lang="zh-CN" altLang="en-US" sz="2800" b="1">
              <a:latin typeface="Times New Roman" panose="02020603050405020304" pitchFamily="18" charset="0"/>
              <a:ea typeface="微软雅黑" panose="020B0503020204020204" pitchFamily="34"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nodeType="afterGroup">
                            <p:stCondLst>
                              <p:cond delay="500"/>
                            </p:stCondLst>
                            <p:childTnLst>
                              <p:par>
                                <p:cTn id="16" presetID="22" presetClass="entr" presetSubtype="8" fill="hold" nodeType="afterEffect">
                                  <p:stCondLst>
                                    <p:cond delay="0"/>
                                  </p:stCondLst>
                                  <p:childTnLst>
                                    <p:set>
                                      <p:cBhvr>
                                        <p:cTn id="17" dur="1" fill="hold">
                                          <p:stCondLst>
                                            <p:cond delay="0"/>
                                          </p:stCondLst>
                                        </p:cTn>
                                        <p:tgtEl>
                                          <p:spTgt spid="54286"/>
                                        </p:tgtEl>
                                        <p:attrNameLst>
                                          <p:attrName>style.visibility</p:attrName>
                                        </p:attrNameLst>
                                      </p:cBhvr>
                                      <p:to>
                                        <p:strVal val="visible"/>
                                      </p:to>
                                    </p:set>
                                    <p:animEffect transition="in" filter="wipe(left)">
                                      <p:cBhvr>
                                        <p:cTn id="18" dur="500"/>
                                        <p:tgtEl>
                                          <p:spTgt spid="5428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
                                          </p:val>
                                        </p:tav>
                                        <p:tav tm="100000">
                                          <p:val>
                                            <p:strVal val="#ppt_w"/>
                                          </p:val>
                                        </p:tav>
                                      </p:tavLst>
                                    </p:anim>
                                    <p:anim calcmode="lin" valueType="num">
                                      <p:cBhvr>
                                        <p:cTn id="29" dur="500" fill="hold"/>
                                        <p:tgtEl>
                                          <p:spTgt spid="26"/>
                                        </p:tgtEl>
                                        <p:attrNameLst>
                                          <p:attrName>ppt_h</p:attrName>
                                        </p:attrNameLst>
                                      </p:cBhvr>
                                      <p:tavLst>
                                        <p:tav tm="0">
                                          <p:val>
                                            <p:fltVal val="0"/>
                                          </p:val>
                                        </p:tav>
                                        <p:tav tm="100000">
                                          <p:val>
                                            <p:strVal val="#ppt_h"/>
                                          </p:val>
                                        </p:tav>
                                      </p:tavLst>
                                    </p:anim>
                                    <p:animEffect transition="in" filter="fade">
                                      <p:cBhvr>
                                        <p:cTn id="30" dur="500"/>
                                        <p:tgtEl>
                                          <p:spTgt spid="26"/>
                                        </p:tgtEl>
                                      </p:cBhvr>
                                    </p:animEffect>
                                  </p:childTnLst>
                                </p:cTn>
                              </p:par>
                            </p:childTnLst>
                          </p:cTn>
                        </p:par>
                        <p:par>
                          <p:cTn id="31" fill="hold" nodeType="afterGroup">
                            <p:stCondLst>
                              <p:cond delay="500"/>
                            </p:stCondLst>
                            <p:childTnLst>
                              <p:par>
                                <p:cTn id="32" presetID="22" presetClass="entr" presetSubtype="2" fill="hold" nodeType="afterEffect">
                                  <p:stCondLst>
                                    <p:cond delay="0"/>
                                  </p:stCondLst>
                                  <p:childTnLst>
                                    <p:set>
                                      <p:cBhvr>
                                        <p:cTn id="33" dur="1" fill="hold">
                                          <p:stCondLst>
                                            <p:cond delay="0"/>
                                          </p:stCondLst>
                                        </p:cTn>
                                        <p:tgtEl>
                                          <p:spTgt spid="54292"/>
                                        </p:tgtEl>
                                        <p:attrNameLst>
                                          <p:attrName>style.visibility</p:attrName>
                                        </p:attrNameLst>
                                      </p:cBhvr>
                                      <p:to>
                                        <p:strVal val="visible"/>
                                      </p:to>
                                    </p:set>
                                    <p:animEffect transition="in" filter="wipe(right)">
                                      <p:cBhvr>
                                        <p:cTn id="34" dur="500"/>
                                        <p:tgtEl>
                                          <p:spTgt spid="5429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3"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
                                          </p:val>
                                        </p:tav>
                                        <p:tav tm="100000">
                                          <p:val>
                                            <p:strVal val="#ppt_w"/>
                                          </p:val>
                                        </p:tav>
                                      </p:tavLst>
                                    </p:anim>
                                    <p:anim calcmode="lin" valueType="num">
                                      <p:cBhvr>
                                        <p:cTn id="45" dur="500" fill="hold"/>
                                        <p:tgtEl>
                                          <p:spTgt spid="27"/>
                                        </p:tgtEl>
                                        <p:attrNameLst>
                                          <p:attrName>ppt_h</p:attrName>
                                        </p:attrNameLst>
                                      </p:cBhvr>
                                      <p:tavLst>
                                        <p:tav tm="0">
                                          <p:val>
                                            <p:fltVal val="0"/>
                                          </p:val>
                                        </p:tav>
                                        <p:tav tm="100000">
                                          <p:val>
                                            <p:strVal val="#ppt_h"/>
                                          </p:val>
                                        </p:tav>
                                      </p:tavLst>
                                    </p:anim>
                                    <p:animEffect transition="in" filter="fade">
                                      <p:cBhvr>
                                        <p:cTn id="46" dur="500"/>
                                        <p:tgtEl>
                                          <p:spTgt spid="27"/>
                                        </p:tgtEl>
                                      </p:cBhvr>
                                    </p:animEffect>
                                  </p:childTnLst>
                                </p:cTn>
                              </p:par>
                            </p:childTnLst>
                          </p:cTn>
                        </p:par>
                        <p:par>
                          <p:cTn id="47" fill="hold" nodeType="afterGroup">
                            <p:stCondLst>
                              <p:cond delay="500"/>
                            </p:stCondLst>
                            <p:childTnLst>
                              <p:par>
                                <p:cTn id="48" presetID="22" presetClass="entr" presetSubtype="8" fill="hold" nodeType="afterEffect">
                                  <p:stCondLst>
                                    <p:cond delay="0"/>
                                  </p:stCondLst>
                                  <p:childTnLst>
                                    <p:set>
                                      <p:cBhvr>
                                        <p:cTn id="49" dur="1" fill="hold">
                                          <p:stCondLst>
                                            <p:cond delay="0"/>
                                          </p:stCondLst>
                                        </p:cTn>
                                        <p:tgtEl>
                                          <p:spTgt spid="54280"/>
                                        </p:tgtEl>
                                        <p:attrNameLst>
                                          <p:attrName>style.visibility</p:attrName>
                                        </p:attrNameLst>
                                      </p:cBhvr>
                                      <p:to>
                                        <p:strVal val="visible"/>
                                      </p:to>
                                    </p:set>
                                    <p:animEffect transition="in" filter="wipe(left)">
                                      <p:cBhvr>
                                        <p:cTn id="50" dur="500"/>
                                        <p:tgtEl>
                                          <p:spTgt spid="54280"/>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53" presetClass="entr" presetSubtype="16"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childTnLst>
                          </p:cTn>
                        </p:par>
                        <p:par>
                          <p:cTn id="63" fill="hold" nodeType="afterGroup">
                            <p:stCondLst>
                              <p:cond delay="500"/>
                            </p:stCondLst>
                            <p:childTnLst>
                              <p:par>
                                <p:cTn id="64" presetID="22" presetClass="entr" presetSubtype="2" fill="hold" nodeType="afterEffect">
                                  <p:stCondLst>
                                    <p:cond delay="0"/>
                                  </p:stCondLst>
                                  <p:childTnLst>
                                    <p:set>
                                      <p:cBhvr>
                                        <p:cTn id="65" dur="1" fill="hold">
                                          <p:stCondLst>
                                            <p:cond delay="0"/>
                                          </p:stCondLst>
                                        </p:cTn>
                                        <p:tgtEl>
                                          <p:spTgt spid="54289"/>
                                        </p:tgtEl>
                                        <p:attrNameLst>
                                          <p:attrName>style.visibility</p:attrName>
                                        </p:attrNameLst>
                                      </p:cBhvr>
                                      <p:to>
                                        <p:strVal val="visible"/>
                                      </p:to>
                                    </p:set>
                                    <p:animEffect transition="in" filter="wipe(right)">
                                      <p:cBhvr>
                                        <p:cTn id="66" dur="500"/>
                                        <p:tgtEl>
                                          <p:spTgt spid="54289"/>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500" fill="hold"/>
                                        <p:tgtEl>
                                          <p:spTgt spid="22"/>
                                        </p:tgtEl>
                                        <p:attrNameLst>
                                          <p:attrName>ppt_w</p:attrName>
                                        </p:attrNameLst>
                                      </p:cBhvr>
                                      <p:tavLst>
                                        <p:tav tm="0">
                                          <p:val>
                                            <p:fltVal val="0"/>
                                          </p:val>
                                        </p:tav>
                                        <p:tav tm="100000">
                                          <p:val>
                                            <p:strVal val="#ppt_w"/>
                                          </p:val>
                                        </p:tav>
                                      </p:tavLst>
                                    </p:anim>
                                    <p:anim calcmode="lin" valueType="num">
                                      <p:cBhvr>
                                        <p:cTn id="72" dur="500" fill="hold"/>
                                        <p:tgtEl>
                                          <p:spTgt spid="22"/>
                                        </p:tgtEl>
                                        <p:attrNameLst>
                                          <p:attrName>ppt_h</p:attrName>
                                        </p:attrNameLst>
                                      </p:cBhvr>
                                      <p:tavLst>
                                        <p:tav tm="0">
                                          <p:val>
                                            <p:fltVal val="0"/>
                                          </p:val>
                                        </p:tav>
                                        <p:tav tm="100000">
                                          <p:val>
                                            <p:strVal val="#ppt_h"/>
                                          </p:val>
                                        </p:tav>
                                      </p:tavLst>
                                    </p:anim>
                                    <p:animEffect transition="in" filter="fade">
                                      <p:cBhvr>
                                        <p:cTn id="73" dur="500"/>
                                        <p:tgtEl>
                                          <p:spTgt spid="2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p:cTn id="76" dur="500" fill="hold"/>
                                        <p:tgtEl>
                                          <p:spTgt spid="29"/>
                                        </p:tgtEl>
                                        <p:attrNameLst>
                                          <p:attrName>ppt_w</p:attrName>
                                        </p:attrNameLst>
                                      </p:cBhvr>
                                      <p:tavLst>
                                        <p:tav tm="0">
                                          <p:val>
                                            <p:fltVal val="0"/>
                                          </p:val>
                                        </p:tav>
                                        <p:tav tm="100000">
                                          <p:val>
                                            <p:strVal val="#ppt_w"/>
                                          </p:val>
                                        </p:tav>
                                      </p:tavLst>
                                    </p:anim>
                                    <p:anim calcmode="lin" valueType="num">
                                      <p:cBhvr>
                                        <p:cTn id="77" dur="500" fill="hold"/>
                                        <p:tgtEl>
                                          <p:spTgt spid="29"/>
                                        </p:tgtEl>
                                        <p:attrNameLst>
                                          <p:attrName>ppt_h</p:attrName>
                                        </p:attrNameLst>
                                      </p:cBhvr>
                                      <p:tavLst>
                                        <p:tav tm="0">
                                          <p:val>
                                            <p:fltVal val="0"/>
                                          </p:val>
                                        </p:tav>
                                        <p:tav tm="100000">
                                          <p:val>
                                            <p:strVal val="#ppt_h"/>
                                          </p:val>
                                        </p:tav>
                                      </p:tavLst>
                                    </p:anim>
                                    <p:animEffect transition="in" filter="fade">
                                      <p:cBhvr>
                                        <p:cTn id="78" dur="500"/>
                                        <p:tgtEl>
                                          <p:spTgt spid="29"/>
                                        </p:tgtEl>
                                      </p:cBhvr>
                                    </p:animEffect>
                                  </p:childTnLst>
                                </p:cTn>
                              </p:par>
                            </p:childTnLst>
                          </p:cTn>
                        </p:par>
                        <p:par>
                          <p:cTn id="79" fill="hold" nodeType="afterGroup">
                            <p:stCondLst>
                              <p:cond delay="500"/>
                            </p:stCondLst>
                            <p:childTnLst>
                              <p:par>
                                <p:cTn id="80" presetID="22" presetClass="entr" presetSubtype="8" fill="hold" nodeType="afterEffect">
                                  <p:stCondLst>
                                    <p:cond delay="0"/>
                                  </p:stCondLst>
                                  <p:childTnLst>
                                    <p:set>
                                      <p:cBhvr>
                                        <p:cTn id="81" dur="1" fill="hold">
                                          <p:stCondLst>
                                            <p:cond delay="0"/>
                                          </p:stCondLst>
                                        </p:cTn>
                                        <p:tgtEl>
                                          <p:spTgt spid="54283"/>
                                        </p:tgtEl>
                                        <p:attrNameLst>
                                          <p:attrName>style.visibility</p:attrName>
                                        </p:attrNameLst>
                                      </p:cBhvr>
                                      <p:to>
                                        <p:strVal val="visible"/>
                                      </p:to>
                                    </p:set>
                                    <p:animEffect transition="in" filter="wipe(left)">
                                      <p:cBhvr>
                                        <p:cTn id="82" dur="500"/>
                                        <p:tgtEl>
                                          <p:spTgt spid="54283"/>
                                        </p:tgtEl>
                                      </p:cBhvr>
                                    </p:animEffect>
                                  </p:childTnLst>
                                </p:cTn>
                              </p:par>
                            </p:childTnLst>
                          </p:cTn>
                        </p:par>
                        <p:par>
                          <p:cTn id="83" fill="hold" nodeType="afterGroup">
                            <p:stCondLst>
                              <p:cond delay="1000"/>
                            </p:stCondLst>
                            <p:childTnLst>
                              <p:par>
                                <p:cTn id="84" presetID="53" presetClass="entr" presetSubtype="16" fill="hold" grpId="0" nodeType="after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p:cTn id="86" dur="500" fill="hold"/>
                                        <p:tgtEl>
                                          <p:spTgt spid="36"/>
                                        </p:tgtEl>
                                        <p:attrNameLst>
                                          <p:attrName>ppt_w</p:attrName>
                                        </p:attrNameLst>
                                      </p:cBhvr>
                                      <p:tavLst>
                                        <p:tav tm="0">
                                          <p:val>
                                            <p:fltVal val="0"/>
                                          </p:val>
                                        </p:tav>
                                        <p:tav tm="100000">
                                          <p:val>
                                            <p:strVal val="#ppt_w"/>
                                          </p:val>
                                        </p:tav>
                                      </p:tavLst>
                                    </p:anim>
                                    <p:anim calcmode="lin" valueType="num">
                                      <p:cBhvr>
                                        <p:cTn id="87" dur="500" fill="hold"/>
                                        <p:tgtEl>
                                          <p:spTgt spid="36"/>
                                        </p:tgtEl>
                                        <p:attrNameLst>
                                          <p:attrName>ppt_h</p:attrName>
                                        </p:attrNameLst>
                                      </p:cBhvr>
                                      <p:tavLst>
                                        <p:tav tm="0">
                                          <p:val>
                                            <p:fltVal val="0"/>
                                          </p:val>
                                        </p:tav>
                                        <p:tav tm="100000">
                                          <p:val>
                                            <p:strVal val="#ppt_h"/>
                                          </p:val>
                                        </p:tav>
                                      </p:tavLst>
                                    </p:anim>
                                    <p:animEffect transition="in" filter="fade">
                                      <p:cBhvr>
                                        <p:cTn id="88" dur="500"/>
                                        <p:tgtEl>
                                          <p:spTgt spid="36"/>
                                        </p:tgtEl>
                                      </p:cBhvr>
                                    </p:animEffect>
                                  </p:childTnLst>
                                </p:cTn>
                              </p:par>
                            </p:childTnLst>
                          </p:cTn>
                        </p:par>
                        <p:par>
                          <p:cTn id="89" fill="hold" nodeType="afterGroup">
                            <p:stCondLst>
                              <p:cond delay="1500"/>
                            </p:stCondLst>
                            <p:childTnLst>
                              <p:par>
                                <p:cTn id="90" presetID="53" presetClass="entr" presetSubtype="16" fill="hold" grpId="0" nodeType="afterEffect">
                                  <p:stCondLst>
                                    <p:cond delay="0"/>
                                  </p:stCondLst>
                                  <p:childTnLst>
                                    <p:set>
                                      <p:cBhvr>
                                        <p:cTn id="91" dur="1" fill="hold">
                                          <p:stCondLst>
                                            <p:cond delay="0"/>
                                          </p:stCondLst>
                                        </p:cTn>
                                        <p:tgtEl>
                                          <p:spTgt spid="39"/>
                                        </p:tgtEl>
                                        <p:attrNameLst>
                                          <p:attrName>style.visibility</p:attrName>
                                        </p:attrNameLst>
                                      </p:cBhvr>
                                      <p:to>
                                        <p:strVal val="visible"/>
                                      </p:to>
                                    </p:set>
                                    <p:anim calcmode="lin" valueType="num">
                                      <p:cBhvr>
                                        <p:cTn id="92" dur="500" fill="hold"/>
                                        <p:tgtEl>
                                          <p:spTgt spid="39"/>
                                        </p:tgtEl>
                                        <p:attrNameLst>
                                          <p:attrName>ppt_w</p:attrName>
                                        </p:attrNameLst>
                                      </p:cBhvr>
                                      <p:tavLst>
                                        <p:tav tm="0">
                                          <p:val>
                                            <p:fltVal val="0"/>
                                          </p:val>
                                        </p:tav>
                                        <p:tav tm="100000">
                                          <p:val>
                                            <p:strVal val="#ppt_w"/>
                                          </p:val>
                                        </p:tav>
                                      </p:tavLst>
                                    </p:anim>
                                    <p:anim calcmode="lin" valueType="num">
                                      <p:cBhvr>
                                        <p:cTn id="93" dur="500" fill="hold"/>
                                        <p:tgtEl>
                                          <p:spTgt spid="39"/>
                                        </p:tgtEl>
                                        <p:attrNameLst>
                                          <p:attrName>ppt_h</p:attrName>
                                        </p:attrNameLst>
                                      </p:cBhvr>
                                      <p:tavLst>
                                        <p:tav tm="0">
                                          <p:val>
                                            <p:fltVal val="0"/>
                                          </p:val>
                                        </p:tav>
                                        <p:tav tm="100000">
                                          <p:val>
                                            <p:strVal val="#ppt_h"/>
                                          </p:val>
                                        </p:tav>
                                      </p:tavLst>
                                    </p:anim>
                                    <p:animEffect transition="in" filter="fade">
                                      <p:cBhvr>
                                        <p:cTn id="94" dur="500"/>
                                        <p:tgtEl>
                                          <p:spTgt spid="39"/>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p:cTn id="97" dur="500" fill="hold"/>
                                        <p:tgtEl>
                                          <p:spTgt spid="46"/>
                                        </p:tgtEl>
                                        <p:attrNameLst>
                                          <p:attrName>ppt_w</p:attrName>
                                        </p:attrNameLst>
                                      </p:cBhvr>
                                      <p:tavLst>
                                        <p:tav tm="0">
                                          <p:val>
                                            <p:fltVal val="0"/>
                                          </p:val>
                                        </p:tav>
                                        <p:tav tm="100000">
                                          <p:val>
                                            <p:strVal val="#ppt_w"/>
                                          </p:val>
                                        </p:tav>
                                      </p:tavLst>
                                    </p:anim>
                                    <p:anim calcmode="lin" valueType="num">
                                      <p:cBhvr>
                                        <p:cTn id="98" dur="500" fill="hold"/>
                                        <p:tgtEl>
                                          <p:spTgt spid="46"/>
                                        </p:tgtEl>
                                        <p:attrNameLst>
                                          <p:attrName>ppt_h</p:attrName>
                                        </p:attrNameLst>
                                      </p:cBhvr>
                                      <p:tavLst>
                                        <p:tav tm="0">
                                          <p:val>
                                            <p:fltVal val="0"/>
                                          </p:val>
                                        </p:tav>
                                        <p:tav tm="100000">
                                          <p:val>
                                            <p:strVal val="#ppt_h"/>
                                          </p:val>
                                        </p:tav>
                                      </p:tavLst>
                                    </p:anim>
                                    <p:animEffect transition="in" filter="fade">
                                      <p:cBhvr>
                                        <p:cTn id="99" dur="500"/>
                                        <p:tgtEl>
                                          <p:spTgt spid="46"/>
                                        </p:tgtEl>
                                      </p:cBhvr>
                                    </p:animEffect>
                                  </p:childTnLst>
                                </p:cTn>
                              </p:par>
                            </p:childTnLst>
                          </p:cTn>
                        </p:par>
                        <p:par>
                          <p:cTn id="100" fill="hold" nodeType="afterGroup">
                            <p:stCondLst>
                              <p:cond delay="2000"/>
                            </p:stCondLst>
                            <p:childTnLst>
                              <p:par>
                                <p:cTn id="101" presetID="53" presetClass="entr" presetSubtype="16" fill="hold" grpId="0" nodeType="after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fltVal val="0"/>
                                          </p:val>
                                        </p:tav>
                                        <p:tav tm="100000">
                                          <p:val>
                                            <p:strVal val="#ppt_h"/>
                                          </p:val>
                                        </p:tav>
                                      </p:tavLst>
                                    </p:anim>
                                    <p:animEffect transition="in" filter="fade">
                                      <p:cBhvr>
                                        <p:cTn id="105" dur="500"/>
                                        <p:tgtEl>
                                          <p:spTgt spid="47"/>
                                        </p:tgtEl>
                                      </p:cBhvr>
                                    </p:animEffect>
                                  </p:childTnLst>
                                </p:cTn>
                              </p:par>
                            </p:childTnLst>
                          </p:cTn>
                        </p:par>
                        <p:par>
                          <p:cTn id="106" fill="hold" nodeType="afterGroup">
                            <p:stCondLst>
                              <p:cond delay="2500"/>
                            </p:stCondLst>
                            <p:childTnLst>
                              <p:par>
                                <p:cTn id="107" presetID="53" presetClass="entr" presetSubtype="16" fill="hold" grpId="0" nodeType="afterEffect">
                                  <p:stCondLst>
                                    <p:cond delay="0"/>
                                  </p:stCondLst>
                                  <p:childTnLst>
                                    <p:set>
                                      <p:cBhvr>
                                        <p:cTn id="108" dur="1" fill="hold">
                                          <p:stCondLst>
                                            <p:cond delay="0"/>
                                          </p:stCondLst>
                                        </p:cTn>
                                        <p:tgtEl>
                                          <p:spTgt spid="49"/>
                                        </p:tgtEl>
                                        <p:attrNameLst>
                                          <p:attrName>style.visibility</p:attrName>
                                        </p:attrNameLst>
                                      </p:cBhvr>
                                      <p:to>
                                        <p:strVal val="visible"/>
                                      </p:to>
                                    </p:set>
                                    <p:anim calcmode="lin" valueType="num">
                                      <p:cBhvr>
                                        <p:cTn id="109" dur="500" fill="hold"/>
                                        <p:tgtEl>
                                          <p:spTgt spid="49"/>
                                        </p:tgtEl>
                                        <p:attrNameLst>
                                          <p:attrName>ppt_w</p:attrName>
                                        </p:attrNameLst>
                                      </p:cBhvr>
                                      <p:tavLst>
                                        <p:tav tm="0">
                                          <p:val>
                                            <p:fltVal val="0"/>
                                          </p:val>
                                        </p:tav>
                                        <p:tav tm="100000">
                                          <p:val>
                                            <p:strVal val="#ppt_w"/>
                                          </p:val>
                                        </p:tav>
                                      </p:tavLst>
                                    </p:anim>
                                    <p:anim calcmode="lin" valueType="num">
                                      <p:cBhvr>
                                        <p:cTn id="110" dur="500" fill="hold"/>
                                        <p:tgtEl>
                                          <p:spTgt spid="49"/>
                                        </p:tgtEl>
                                        <p:attrNameLst>
                                          <p:attrName>ppt_h</p:attrName>
                                        </p:attrNameLst>
                                      </p:cBhvr>
                                      <p:tavLst>
                                        <p:tav tm="0">
                                          <p:val>
                                            <p:fltVal val="0"/>
                                          </p:val>
                                        </p:tav>
                                        <p:tav tm="100000">
                                          <p:val>
                                            <p:strVal val="#ppt_h"/>
                                          </p:val>
                                        </p:tav>
                                      </p:tavLst>
                                    </p:anim>
                                    <p:animEffect transition="in" filter="fade">
                                      <p:cBhvr>
                                        <p:cTn id="11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6" grpId="0"/>
      <p:bldP spid="39" grpId="0"/>
      <p:bldP spid="46" grpId="0"/>
      <p:bldP spid="47"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EECEAA3A-9BA4-4C58-A5CA-562E4524DA0F}"/>
              </a:ext>
            </a:extLst>
          </p:cNvPr>
          <p:cNvSpPr/>
          <p:nvPr/>
        </p:nvSpPr>
        <p:spPr>
          <a:xfrm rot="10800000">
            <a:off x="1403649"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7170" name="TextBox 4">
            <a:extLst>
              <a:ext uri="{FF2B5EF4-FFF2-40B4-BE49-F238E27FC236}">
                <a16:creationId xmlns:a16="http://schemas.microsoft.com/office/drawing/2014/main" id="{D03AD3FD-2B0E-4151-AFF1-E4CC9D140879}"/>
              </a:ext>
            </a:extLst>
          </p:cNvPr>
          <p:cNvSpPr txBox="1">
            <a:spLocks noChangeArrowheads="1"/>
          </p:cNvSpPr>
          <p:nvPr/>
        </p:nvSpPr>
        <p:spPr bwMode="auto">
          <a:xfrm>
            <a:off x="2911475" y="3414713"/>
            <a:ext cx="34718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 Lead-in</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矩形 8193">
            <a:extLst>
              <a:ext uri="{FF2B5EF4-FFF2-40B4-BE49-F238E27FC236}">
                <a16:creationId xmlns:a16="http://schemas.microsoft.com/office/drawing/2014/main" id="{CD77AA77-8BCE-47FB-8F3D-9FB56FEC0C96}"/>
              </a:ext>
            </a:extLst>
          </p:cNvPr>
          <p:cNvSpPr>
            <a:spLocks noChangeArrowheads="1"/>
          </p:cNvSpPr>
          <p:nvPr/>
        </p:nvSpPr>
        <p:spPr bwMode="auto">
          <a:xfrm>
            <a:off x="2803525" y="4602163"/>
            <a:ext cx="22320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zh-CN" altLang="en-US" sz="2400">
                <a:solidFill>
                  <a:srgbClr val="FF0000"/>
                </a:solidFill>
                <a:latin typeface="Times New Roman" panose="02020603050405020304" pitchFamily="18" charset="0"/>
              </a:rPr>
              <a:t>parrot鹦鹉</a:t>
            </a:r>
            <a:endParaRPr lang="zh-CN" altLang="en-US" sz="3000">
              <a:solidFill>
                <a:srgbClr val="FF0000"/>
              </a:solidFill>
              <a:latin typeface="Times New Roman" panose="02020603050405020304" pitchFamily="18" charset="0"/>
            </a:endParaRPr>
          </a:p>
        </p:txBody>
      </p:sp>
      <p:pic>
        <p:nvPicPr>
          <p:cNvPr id="8194" name="图片 8194" descr="QQ截图20150120111931">
            <a:extLst>
              <a:ext uri="{FF2B5EF4-FFF2-40B4-BE49-F238E27FC236}">
                <a16:creationId xmlns:a16="http://schemas.microsoft.com/office/drawing/2014/main" id="{5740CFE9-C71E-4667-9C9F-F3EDC616EE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3525" y="2551113"/>
            <a:ext cx="1590675"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内容占位符 3">
            <a:extLst>
              <a:ext uri="{FF2B5EF4-FFF2-40B4-BE49-F238E27FC236}">
                <a16:creationId xmlns:a16="http://schemas.microsoft.com/office/drawing/2014/main" id="{92EC5921-E0C9-46C9-9DB0-3843B4927F80}"/>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a:xfrm>
            <a:off x="6657975" y="733425"/>
            <a:ext cx="2247900" cy="1403350"/>
          </a:xfrm>
        </p:spPr>
      </p:pic>
      <p:pic>
        <p:nvPicPr>
          <p:cNvPr id="8196" name="图片 4">
            <a:extLst>
              <a:ext uri="{FF2B5EF4-FFF2-40B4-BE49-F238E27FC236}">
                <a16:creationId xmlns:a16="http://schemas.microsoft.com/office/drawing/2014/main" id="{5E6D977A-3FAA-4720-8CB4-1CEF5B67F43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3838" y="2833688"/>
            <a:ext cx="2324100"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矩形 8193">
            <a:extLst>
              <a:ext uri="{FF2B5EF4-FFF2-40B4-BE49-F238E27FC236}">
                <a16:creationId xmlns:a16="http://schemas.microsoft.com/office/drawing/2014/main" id="{F662B198-18D1-417C-9B81-43B5270D41CA}"/>
              </a:ext>
            </a:extLst>
          </p:cNvPr>
          <p:cNvSpPr>
            <a:spLocks noChangeArrowheads="1"/>
          </p:cNvSpPr>
          <p:nvPr/>
        </p:nvSpPr>
        <p:spPr bwMode="auto">
          <a:xfrm>
            <a:off x="7088188" y="2101850"/>
            <a:ext cx="16367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zh-CN" altLang="en-US" sz="2400">
                <a:solidFill>
                  <a:srgbClr val="FF0000"/>
                </a:solidFill>
                <a:latin typeface="Times New Roman" panose="02020603050405020304" pitchFamily="18" charset="0"/>
              </a:rPr>
              <a:t>dog  狗</a:t>
            </a:r>
            <a:endParaRPr lang="zh-CN" altLang="en-US" sz="3000">
              <a:solidFill>
                <a:srgbClr val="FF0000"/>
              </a:solidFill>
              <a:latin typeface="Times New Roman" panose="02020603050405020304" pitchFamily="18" charset="0"/>
            </a:endParaRPr>
          </a:p>
        </p:txBody>
      </p:sp>
      <p:sp>
        <p:nvSpPr>
          <p:cNvPr id="8198" name="矩形 5">
            <a:extLst>
              <a:ext uri="{FF2B5EF4-FFF2-40B4-BE49-F238E27FC236}">
                <a16:creationId xmlns:a16="http://schemas.microsoft.com/office/drawing/2014/main" id="{5DE1A687-4113-4EF8-8348-1596F9770D1B}"/>
              </a:ext>
            </a:extLst>
          </p:cNvPr>
          <p:cNvSpPr>
            <a:spLocks noChangeArrowheads="1"/>
          </p:cNvSpPr>
          <p:nvPr/>
        </p:nvSpPr>
        <p:spPr bwMode="auto">
          <a:xfrm>
            <a:off x="469900" y="4495800"/>
            <a:ext cx="12827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zh-CN" altLang="en-US" sz="2400">
                <a:solidFill>
                  <a:srgbClr val="FF0000"/>
                </a:solidFill>
                <a:latin typeface="Times New Roman" panose="02020603050405020304" pitchFamily="18" charset="0"/>
              </a:rPr>
              <a:t>cat 猫</a:t>
            </a:r>
          </a:p>
        </p:txBody>
      </p:sp>
      <p:sp>
        <p:nvSpPr>
          <p:cNvPr id="8199" name="矩形 9217">
            <a:extLst>
              <a:ext uri="{FF2B5EF4-FFF2-40B4-BE49-F238E27FC236}">
                <a16:creationId xmlns:a16="http://schemas.microsoft.com/office/drawing/2014/main" id="{A2D404D1-325D-4243-9130-2C4F6903F1BD}"/>
              </a:ext>
            </a:extLst>
          </p:cNvPr>
          <p:cNvSpPr>
            <a:spLocks noChangeArrowheads="1"/>
          </p:cNvSpPr>
          <p:nvPr/>
        </p:nvSpPr>
        <p:spPr bwMode="auto">
          <a:xfrm>
            <a:off x="4762500" y="4383088"/>
            <a:ext cx="30924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zh-CN" altLang="en-US" sz="2400">
                <a:solidFill>
                  <a:srgbClr val="FF0000"/>
                </a:solidFill>
                <a:latin typeface="Times New Roman" panose="02020603050405020304" pitchFamily="18" charset="0"/>
              </a:rPr>
              <a:t>lizard蜥蜴</a:t>
            </a:r>
          </a:p>
        </p:txBody>
      </p:sp>
      <p:pic>
        <p:nvPicPr>
          <p:cNvPr id="8200" name="图片 9218" descr="QQ截图20150120112502">
            <a:extLst>
              <a:ext uri="{FF2B5EF4-FFF2-40B4-BE49-F238E27FC236}">
                <a16:creationId xmlns:a16="http://schemas.microsoft.com/office/drawing/2014/main" id="{372DE976-4188-4BA5-820A-A69BAB1F355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3113" y="2943225"/>
            <a:ext cx="2006600"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1" name="图片 9220" descr="QQ截图20150120112544">
            <a:extLst>
              <a:ext uri="{FF2B5EF4-FFF2-40B4-BE49-F238E27FC236}">
                <a16:creationId xmlns:a16="http://schemas.microsoft.com/office/drawing/2014/main" id="{9F5DB2F3-C845-4844-A911-D459DB355BF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57975" y="4754563"/>
            <a:ext cx="1827213" cy="176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2" name="图片 10241" descr="QQ截图20150120112832">
            <a:extLst>
              <a:ext uri="{FF2B5EF4-FFF2-40B4-BE49-F238E27FC236}">
                <a16:creationId xmlns:a16="http://schemas.microsoft.com/office/drawing/2014/main" id="{D4851462-F5AA-4D90-96C7-911A3C39C0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8600" y="4953000"/>
            <a:ext cx="17653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3" name="矩形 10242">
            <a:extLst>
              <a:ext uri="{FF2B5EF4-FFF2-40B4-BE49-F238E27FC236}">
                <a16:creationId xmlns:a16="http://schemas.microsoft.com/office/drawing/2014/main" id="{B2652464-080F-4AAE-BC04-963F6BE0A11B}"/>
              </a:ext>
            </a:extLst>
          </p:cNvPr>
          <p:cNvSpPr>
            <a:spLocks noChangeArrowheads="1"/>
          </p:cNvSpPr>
          <p:nvPr/>
        </p:nvSpPr>
        <p:spPr bwMode="auto">
          <a:xfrm>
            <a:off x="1889125" y="6353175"/>
            <a:ext cx="16859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zh-CN" altLang="en-US" sz="2400">
                <a:solidFill>
                  <a:srgbClr val="FF0000"/>
                </a:solidFill>
                <a:latin typeface="Times New Roman" panose="02020603050405020304" pitchFamily="18" charset="0"/>
              </a:rPr>
              <a:t>fish鱼</a:t>
            </a:r>
          </a:p>
        </p:txBody>
      </p:sp>
      <p:pic>
        <p:nvPicPr>
          <p:cNvPr id="8204" name="图片 10243" descr="QQ截图20150120112927">
            <a:extLst>
              <a:ext uri="{FF2B5EF4-FFF2-40B4-BE49-F238E27FC236}">
                <a16:creationId xmlns:a16="http://schemas.microsoft.com/office/drawing/2014/main" id="{38973D6D-FB07-4E41-B0A9-1CD575FB0C9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78638" y="2673350"/>
            <a:ext cx="1946275" cy="147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5" name="矩形 10244">
            <a:extLst>
              <a:ext uri="{FF2B5EF4-FFF2-40B4-BE49-F238E27FC236}">
                <a16:creationId xmlns:a16="http://schemas.microsoft.com/office/drawing/2014/main" id="{39400079-D75C-4A6C-86DB-FE0B77FA3CE9}"/>
              </a:ext>
            </a:extLst>
          </p:cNvPr>
          <p:cNvSpPr>
            <a:spLocks noChangeArrowheads="1"/>
          </p:cNvSpPr>
          <p:nvPr/>
        </p:nvSpPr>
        <p:spPr bwMode="auto">
          <a:xfrm>
            <a:off x="6815138" y="4144963"/>
            <a:ext cx="22621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zh-CN" altLang="en-US" sz="2400">
                <a:solidFill>
                  <a:srgbClr val="FF0000"/>
                </a:solidFill>
                <a:latin typeface="Times New Roman" panose="02020603050405020304" pitchFamily="18" charset="0"/>
              </a:rPr>
              <a:t>frog青蛙</a:t>
            </a:r>
          </a:p>
        </p:txBody>
      </p:sp>
      <p:pic>
        <p:nvPicPr>
          <p:cNvPr id="8206" name="图片 11265" descr="QQ截图20150120113033">
            <a:extLst>
              <a:ext uri="{FF2B5EF4-FFF2-40B4-BE49-F238E27FC236}">
                <a16:creationId xmlns:a16="http://schemas.microsoft.com/office/drawing/2014/main" id="{A6AA9CC5-FFB4-414F-8951-3D122EA3CFC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156075" y="4953000"/>
            <a:ext cx="2193925" cy="174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7" name="矩形 11266">
            <a:extLst>
              <a:ext uri="{FF2B5EF4-FFF2-40B4-BE49-F238E27FC236}">
                <a16:creationId xmlns:a16="http://schemas.microsoft.com/office/drawing/2014/main" id="{1A2BAA56-32EB-45FB-896B-EAE4F4685856}"/>
              </a:ext>
            </a:extLst>
          </p:cNvPr>
          <p:cNvSpPr>
            <a:spLocks noChangeArrowheads="1"/>
          </p:cNvSpPr>
          <p:nvPr/>
        </p:nvSpPr>
        <p:spPr bwMode="auto">
          <a:xfrm>
            <a:off x="2547938" y="5418138"/>
            <a:ext cx="21034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r>
              <a:rPr lang="zh-CN" altLang="en-US" sz="2400">
                <a:solidFill>
                  <a:srgbClr val="FF0000"/>
                </a:solidFill>
                <a:latin typeface="Times New Roman" panose="02020603050405020304" pitchFamily="18" charset="0"/>
              </a:rPr>
              <a:t>spider蜘蛛</a:t>
            </a:r>
          </a:p>
        </p:txBody>
      </p:sp>
      <p:sp>
        <p:nvSpPr>
          <p:cNvPr id="8208" name="文本框 1">
            <a:extLst>
              <a:ext uri="{FF2B5EF4-FFF2-40B4-BE49-F238E27FC236}">
                <a16:creationId xmlns:a16="http://schemas.microsoft.com/office/drawing/2014/main" id="{475FAA08-4E17-4398-BFD9-B814AF7F304F}"/>
              </a:ext>
            </a:extLst>
          </p:cNvPr>
          <p:cNvSpPr txBox="1">
            <a:spLocks noChangeArrowheads="1"/>
          </p:cNvSpPr>
          <p:nvPr/>
        </p:nvSpPr>
        <p:spPr bwMode="auto">
          <a:xfrm>
            <a:off x="469900" y="517525"/>
            <a:ext cx="5553075"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noProof="1">
                <a:latin typeface="Times New Roman" panose="02020603050405020304" pitchFamily="18" charset="0"/>
              </a:rPr>
              <a:t>Which animal would you like to pet as a pet? Which animal is the best pet?</a:t>
            </a:r>
          </a:p>
          <a:p>
            <a:r>
              <a:rPr lang="en-US" altLang="zh-CN" sz="3200" noProof="1">
                <a:latin typeface="Times New Roman" panose="02020603050405020304" pitchFamily="18" charset="0"/>
              </a:rPr>
              <a:t>Please give your reasons. </a:t>
            </a: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7ACA388C-34EA-4321-9728-39899B8C2435}"/>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0242" name="TextBox 4">
            <a:extLst>
              <a:ext uri="{FF2B5EF4-FFF2-40B4-BE49-F238E27FC236}">
                <a16:creationId xmlns:a16="http://schemas.microsoft.com/office/drawing/2014/main" id="{6BE7622A-F002-4C0A-AE64-5230C0B901C2}"/>
              </a:ext>
            </a:extLst>
          </p:cNvPr>
          <p:cNvSpPr txBox="1">
            <a:spLocks noChangeArrowheads="1"/>
          </p:cNvSpPr>
          <p:nvPr/>
        </p:nvSpPr>
        <p:spPr bwMode="auto">
          <a:xfrm>
            <a:off x="2351088" y="3414713"/>
            <a:ext cx="4886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II Pre-Learning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Box 6">
            <a:extLst>
              <a:ext uri="{FF2B5EF4-FFF2-40B4-BE49-F238E27FC236}">
                <a16:creationId xmlns:a16="http://schemas.microsoft.com/office/drawing/2014/main" id="{B424C94D-B917-4858-9D1B-3FC33AA84D41}"/>
              </a:ext>
            </a:extLst>
          </p:cNvPr>
          <p:cNvSpPr txBox="1">
            <a:spLocks noChangeArrowheads="1"/>
          </p:cNvSpPr>
          <p:nvPr/>
        </p:nvSpPr>
        <p:spPr bwMode="auto">
          <a:xfrm>
            <a:off x="2287588" y="1484313"/>
            <a:ext cx="45878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000" b="1">
                <a:solidFill>
                  <a:srgbClr val="604A7B"/>
                </a:solidFill>
                <a:latin typeface="Times New Roman" panose="02020603050405020304" pitchFamily="18" charset="0"/>
              </a:rPr>
              <a:t>Think and write</a:t>
            </a:r>
          </a:p>
        </p:txBody>
      </p:sp>
      <p:sp>
        <p:nvSpPr>
          <p:cNvPr id="12" name="矩形 21">
            <a:extLst>
              <a:ext uri="{FF2B5EF4-FFF2-40B4-BE49-F238E27FC236}">
                <a16:creationId xmlns:a16="http://schemas.microsoft.com/office/drawing/2014/main" id="{ED508D82-0C59-442B-B654-E3AEF47B784B}"/>
              </a:ext>
            </a:extLst>
          </p:cNvPr>
          <p:cNvSpPr>
            <a:spLocks noChangeArrowheads="1"/>
          </p:cNvSpPr>
          <p:nvPr/>
        </p:nvSpPr>
        <p:spPr bwMode="auto">
          <a:xfrm>
            <a:off x="387350" y="2403475"/>
            <a:ext cx="8216900" cy="107632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buFontTx/>
              <a:buNone/>
              <a:defRPr/>
            </a:pPr>
            <a:r>
              <a:rPr lang="en-US" altLang="zh-CN" sz="3200" dirty="0">
                <a:solidFill>
                  <a:schemeClr val="tx1"/>
                </a:solidFill>
              </a:rPr>
              <a:t>Do you remember how to give opinions? </a:t>
            </a:r>
          </a:p>
          <a:p>
            <a:pPr fontAlgn="auto">
              <a:spcBef>
                <a:spcPts val="0"/>
              </a:spcBef>
              <a:spcAft>
                <a:spcPts val="0"/>
              </a:spcAft>
              <a:buFontTx/>
              <a:buNone/>
              <a:defRPr/>
            </a:pPr>
            <a:r>
              <a:rPr lang="en-US" altLang="zh-CN" sz="3200" dirty="0">
                <a:solidFill>
                  <a:schemeClr val="tx1"/>
                </a:solidFill>
              </a:rPr>
              <a:t>Complete the table.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表格 12">
            <a:extLst>
              <a:ext uri="{FF2B5EF4-FFF2-40B4-BE49-F238E27FC236}">
                <a16:creationId xmlns:a16="http://schemas.microsoft.com/office/drawing/2014/main" id="{B327FA75-3619-49FE-899B-9B52E22D2881}"/>
              </a:ext>
            </a:extLst>
          </p:cNvPr>
          <p:cNvGraphicFramePr>
            <a:graphicFrameLocks noGrp="1"/>
          </p:cNvGraphicFramePr>
          <p:nvPr/>
        </p:nvGraphicFramePr>
        <p:xfrm>
          <a:off x="357188" y="981075"/>
          <a:ext cx="8535987" cy="5309982"/>
        </p:xfrm>
        <a:graphic>
          <a:graphicData uri="http://schemas.openxmlformats.org/drawingml/2006/table">
            <a:tbl>
              <a:tblPr/>
              <a:tblGrid>
                <a:gridCol w="1550516">
                  <a:extLst>
                    <a:ext uri="{9D8B030D-6E8A-4147-A177-3AD203B41FA5}">
                      <a16:colId xmlns:a16="http://schemas.microsoft.com/office/drawing/2014/main" val="20000"/>
                    </a:ext>
                  </a:extLst>
                </a:gridCol>
                <a:gridCol w="2736304">
                  <a:extLst>
                    <a:ext uri="{9D8B030D-6E8A-4147-A177-3AD203B41FA5}">
                      <a16:colId xmlns:a16="http://schemas.microsoft.com/office/drawing/2014/main" val="20001"/>
                    </a:ext>
                  </a:extLst>
                </a:gridCol>
                <a:gridCol w="4249167">
                  <a:extLst>
                    <a:ext uri="{9D8B030D-6E8A-4147-A177-3AD203B41FA5}">
                      <a16:colId xmlns:a16="http://schemas.microsoft.com/office/drawing/2014/main" val="20002"/>
                    </a:ext>
                  </a:extLst>
                </a:gridCol>
              </a:tblGrid>
              <a:tr h="461424">
                <a:tc gridSpan="3">
                  <a:txBody>
                    <a:bodyPr/>
                    <a:lstStyle/>
                    <a:p>
                      <a:pPr algn="ctr">
                        <a:lnSpc>
                          <a:spcPct val="115000"/>
                        </a:lnSpc>
                        <a:spcAft>
                          <a:spcPts val="0"/>
                        </a:spcAft>
                      </a:pPr>
                      <a:r>
                        <a:rPr lang="en-US" sz="2900" b="1" kern="100" baseline="0" dirty="0">
                          <a:latin typeface="+mn-lt"/>
                          <a:ea typeface="Times New Roman" panose="02020603050405020304"/>
                          <a:cs typeface="Times New Roman" panose="02020603050405020304"/>
                        </a:rPr>
                        <a:t>Emma</a:t>
                      </a:r>
                      <a:endParaRPr lang="zh-CN" sz="2900" kern="100" baseline="0" dirty="0">
                        <a:latin typeface="+mn-lt"/>
                        <a:ea typeface="宋体" panose="02010600030101010101" pitchFamily="2" charset="-122"/>
                        <a:cs typeface="Times New Roman" panose="02020603050405020304"/>
                      </a:endParaRPr>
                    </a:p>
                  </a:txBody>
                  <a:tcPr marL="68585" marR="685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0"/>
                  </a:ext>
                </a:extLst>
              </a:tr>
              <a:tr h="461424">
                <a:tc>
                  <a:txBody>
                    <a:bodyPr/>
                    <a:lstStyle/>
                    <a:p>
                      <a:pPr algn="ctr">
                        <a:lnSpc>
                          <a:spcPct val="115000"/>
                        </a:lnSpc>
                        <a:spcAft>
                          <a:spcPts val="0"/>
                        </a:spcAft>
                      </a:pPr>
                      <a:r>
                        <a:rPr lang="en-US" sz="2900" b="1" kern="100" baseline="0" dirty="0">
                          <a:latin typeface="+mn-lt"/>
                          <a:ea typeface="Times New Roman" panose="02020603050405020304"/>
                          <a:cs typeface="Times New Roman" panose="02020603050405020304"/>
                        </a:rPr>
                        <a:t>Opinion</a:t>
                      </a:r>
                      <a:endParaRPr lang="zh-CN" sz="2900" kern="100" baseline="0" dirty="0">
                        <a:latin typeface="+mn-lt"/>
                        <a:ea typeface="宋体" panose="02010600030101010101" pitchFamily="2" charset="-122"/>
                        <a:cs typeface="Times New Roman" panose="02020603050405020304"/>
                      </a:endParaRPr>
                    </a:p>
                  </a:txBody>
                  <a:tcPr marL="68585" marR="685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2900" b="1" kern="100" baseline="0" dirty="0">
                          <a:latin typeface="+mn-lt"/>
                          <a:ea typeface="Times New Roman" panose="02020603050405020304"/>
                          <a:cs typeface="Times New Roman" panose="02020603050405020304"/>
                        </a:rPr>
                        <a:t>Reasons</a:t>
                      </a:r>
                      <a:endParaRPr lang="zh-CN" sz="2900" kern="100" baseline="0" dirty="0">
                        <a:latin typeface="+mn-lt"/>
                        <a:ea typeface="宋体" panose="02010600030101010101" pitchFamily="2" charset="-122"/>
                        <a:cs typeface="Times New Roman" panose="02020603050405020304"/>
                      </a:endParaRPr>
                    </a:p>
                  </a:txBody>
                  <a:tcPr marL="68585" marR="685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2900" b="1" kern="100" baseline="0" dirty="0">
                          <a:latin typeface="+mn-lt"/>
                          <a:ea typeface="Times New Roman" panose="02020603050405020304"/>
                          <a:cs typeface="Times New Roman" panose="02020603050405020304"/>
                        </a:rPr>
                        <a:t>Supporting details</a:t>
                      </a:r>
                      <a:endParaRPr lang="zh-CN" sz="2900" kern="100" baseline="0" dirty="0">
                        <a:latin typeface="+mn-lt"/>
                        <a:ea typeface="宋体" panose="02010600030101010101" pitchFamily="2" charset="-122"/>
                        <a:cs typeface="Times New Roman" panose="02020603050405020304"/>
                      </a:endParaRPr>
                    </a:p>
                  </a:txBody>
                  <a:tcPr marL="68585" marR="6858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464768">
                <a:tc rowSpan="3">
                  <a:txBody>
                    <a:bodyPr/>
                    <a:lstStyle/>
                    <a:p>
                      <a:pPr algn="l">
                        <a:lnSpc>
                          <a:spcPct val="115000"/>
                        </a:lnSpc>
                        <a:spcAft>
                          <a:spcPts val="0"/>
                        </a:spcAft>
                      </a:pPr>
                      <a:endParaRPr lang="en-US" altLang="zh-CN" sz="2900" kern="100" baseline="0" dirty="0">
                        <a:latin typeface="+mn-lt"/>
                        <a:ea typeface="宋体" panose="02010600030101010101" pitchFamily="2" charset="-122"/>
                        <a:cs typeface="Times New Roman" panose="02020603050405020304"/>
                      </a:endParaRPr>
                    </a:p>
                    <a:p>
                      <a:pPr algn="l">
                        <a:lnSpc>
                          <a:spcPct val="115000"/>
                        </a:lnSpc>
                        <a:spcAft>
                          <a:spcPts val="0"/>
                        </a:spcAft>
                      </a:pPr>
                      <a:endParaRPr lang="en-US" altLang="zh-CN" sz="2900" kern="100" baseline="0" dirty="0">
                        <a:latin typeface="+mn-lt"/>
                        <a:ea typeface="宋体" panose="02010600030101010101" pitchFamily="2" charset="-122"/>
                        <a:cs typeface="Times New Roman" panose="02020603050405020304"/>
                      </a:endParaRPr>
                    </a:p>
                    <a:p>
                      <a:pPr algn="l">
                        <a:lnSpc>
                          <a:spcPct val="115000"/>
                        </a:lnSpc>
                        <a:spcAft>
                          <a:spcPts val="0"/>
                        </a:spcAft>
                      </a:pPr>
                      <a:endParaRPr lang="en-US" altLang="zh-CN" sz="2900" kern="100" baseline="0" dirty="0">
                        <a:latin typeface="+mn-lt"/>
                        <a:ea typeface="宋体" panose="02010600030101010101" pitchFamily="2" charset="-122"/>
                        <a:cs typeface="Times New Roman" panose="02020603050405020304"/>
                      </a:endParaRPr>
                    </a:p>
                    <a:p>
                      <a:pPr algn="l">
                        <a:lnSpc>
                          <a:spcPct val="115000"/>
                        </a:lnSpc>
                        <a:spcAft>
                          <a:spcPts val="0"/>
                        </a:spcAft>
                      </a:pPr>
                      <a:endParaRPr lang="en-US" altLang="zh-CN" sz="2900" kern="100" baseline="0" dirty="0">
                        <a:latin typeface="+mn-lt"/>
                        <a:ea typeface="宋体" panose="02010600030101010101" pitchFamily="2" charset="-122"/>
                        <a:cs typeface="Times New Roman" panose="02020603050405020304"/>
                      </a:endParaRPr>
                    </a:p>
                    <a:p>
                      <a:pPr algn="l">
                        <a:lnSpc>
                          <a:spcPct val="115000"/>
                        </a:lnSpc>
                        <a:spcAft>
                          <a:spcPts val="0"/>
                        </a:spcAft>
                      </a:pPr>
                      <a:endParaRPr lang="en-US" altLang="zh-CN" sz="2900" kern="100" baseline="0" dirty="0">
                        <a:latin typeface="+mn-lt"/>
                        <a:ea typeface="宋体" panose="02010600030101010101" pitchFamily="2" charset="-122"/>
                        <a:cs typeface="Times New Roman" panose="02020603050405020304"/>
                      </a:endParaRPr>
                    </a:p>
                    <a:p>
                      <a:pPr algn="l">
                        <a:lnSpc>
                          <a:spcPct val="115000"/>
                        </a:lnSpc>
                        <a:spcAft>
                          <a:spcPts val="0"/>
                        </a:spcAft>
                      </a:pPr>
                      <a:endParaRPr lang="en-US" altLang="zh-CN" sz="2900" kern="100" baseline="0" dirty="0">
                        <a:latin typeface="+mn-lt"/>
                        <a:ea typeface="宋体" panose="02010600030101010101" pitchFamily="2" charset="-122"/>
                        <a:cs typeface="Times New Roman" panose="02020603050405020304"/>
                      </a:endParaRPr>
                    </a:p>
                    <a:p>
                      <a:pPr algn="l">
                        <a:lnSpc>
                          <a:spcPct val="115000"/>
                        </a:lnSpc>
                        <a:spcAft>
                          <a:spcPts val="0"/>
                        </a:spcAft>
                      </a:pPr>
                      <a:endParaRPr lang="en-US" altLang="zh-CN" sz="2900" kern="100" baseline="0" dirty="0">
                        <a:latin typeface="+mn-lt"/>
                        <a:ea typeface="宋体" panose="02010600030101010101" pitchFamily="2" charset="-122"/>
                        <a:cs typeface="Times New Roman" panose="02020603050405020304"/>
                      </a:endParaRPr>
                    </a:p>
                    <a:p>
                      <a:pPr algn="l">
                        <a:lnSpc>
                          <a:spcPct val="115000"/>
                        </a:lnSpc>
                        <a:spcAft>
                          <a:spcPts val="0"/>
                        </a:spcAft>
                      </a:pPr>
                      <a:endParaRPr lang="zh-CN" sz="2900" kern="100" baseline="0" dirty="0">
                        <a:latin typeface="+mn-lt"/>
                        <a:ea typeface="宋体" panose="02010600030101010101" pitchFamily="2" charset="-122"/>
                        <a:cs typeface="Times New Roman" panose="02020603050405020304"/>
                      </a:endParaRPr>
                    </a:p>
                  </a:txBody>
                  <a:tcPr marL="68585" marR="685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zh-CN" sz="2900" kern="100" baseline="0" dirty="0">
                        <a:latin typeface="+mn-lt"/>
                        <a:ea typeface="宋体" panose="02010600030101010101" pitchFamily="2" charset="-122"/>
                        <a:cs typeface="Times New Roman" panose="02020603050405020304"/>
                      </a:endParaRPr>
                    </a:p>
                  </a:txBody>
                  <a:tcPr marL="68585" marR="685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gn="l">
                        <a:lnSpc>
                          <a:spcPct val="115000"/>
                        </a:lnSpc>
                        <a:spcAft>
                          <a:spcPts val="0"/>
                        </a:spcAft>
                        <a:buFont typeface="Wingdings" panose="05000000000000000000"/>
                        <a:buChar char=""/>
                      </a:pPr>
                      <a:endParaRPr lang="en-US" altLang="zh-CN" sz="2900" kern="100" baseline="0" dirty="0">
                        <a:latin typeface="+mn-lt"/>
                        <a:ea typeface="宋体" panose="02010600030101010101" pitchFamily="2" charset="-122"/>
                        <a:cs typeface="Times New Roman" panose="02020603050405020304"/>
                      </a:endParaRPr>
                    </a:p>
                    <a:p>
                      <a:pPr marL="342900" lvl="0" indent="-342900" algn="l">
                        <a:lnSpc>
                          <a:spcPct val="115000"/>
                        </a:lnSpc>
                        <a:spcAft>
                          <a:spcPts val="0"/>
                        </a:spcAft>
                        <a:buFont typeface="Wingdings" panose="05000000000000000000"/>
                        <a:buChar char=""/>
                      </a:pPr>
                      <a:endParaRPr lang="en-US" altLang="zh-CN" sz="2900" kern="100" baseline="0" dirty="0">
                        <a:latin typeface="+mn-lt"/>
                        <a:ea typeface="宋体" panose="02010600030101010101" pitchFamily="2" charset="-122"/>
                        <a:cs typeface="Times New Roman" panose="02020603050405020304"/>
                      </a:endParaRPr>
                    </a:p>
                    <a:p>
                      <a:pPr marL="342900" lvl="0" indent="-342900" algn="l">
                        <a:lnSpc>
                          <a:spcPct val="115000"/>
                        </a:lnSpc>
                        <a:spcAft>
                          <a:spcPts val="0"/>
                        </a:spcAft>
                        <a:buFont typeface="Wingdings" panose="05000000000000000000"/>
                        <a:buChar char=""/>
                      </a:pPr>
                      <a:endParaRPr lang="zh-CN" sz="2900" kern="100" baseline="0" dirty="0">
                        <a:latin typeface="+mn-lt"/>
                        <a:ea typeface="宋体" panose="02010600030101010101" pitchFamily="2" charset="-122"/>
                        <a:cs typeface="Times New Roman" panose="02020603050405020304"/>
                      </a:endParaRPr>
                    </a:p>
                  </a:txBody>
                  <a:tcPr marL="68585" marR="685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828225">
                <a:tc vMerge="1">
                  <a:txBody>
                    <a:bodyPr/>
                    <a:lstStyle/>
                    <a:p>
                      <a:endParaRPr lang="zh-CN"/>
                    </a:p>
                  </a:txBody>
                  <a:tcPr/>
                </a:tc>
                <a:tc>
                  <a:txBody>
                    <a:bodyPr/>
                    <a:lstStyle/>
                    <a:p>
                      <a:pPr algn="l">
                        <a:lnSpc>
                          <a:spcPct val="115000"/>
                        </a:lnSpc>
                        <a:spcAft>
                          <a:spcPts val="0"/>
                        </a:spcAft>
                      </a:pPr>
                      <a:endParaRPr lang="zh-CN" sz="2900" kern="100" baseline="0" dirty="0">
                        <a:latin typeface="+mn-lt"/>
                        <a:ea typeface="宋体" panose="02010600030101010101" pitchFamily="2" charset="-122"/>
                        <a:cs typeface="Times New Roman" panose="02020603050405020304"/>
                      </a:endParaRPr>
                    </a:p>
                  </a:txBody>
                  <a:tcPr marL="68585" marR="685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gn="l">
                        <a:lnSpc>
                          <a:spcPct val="115000"/>
                        </a:lnSpc>
                        <a:spcAft>
                          <a:spcPts val="0"/>
                        </a:spcAft>
                        <a:buFont typeface="Wingdings" panose="05000000000000000000"/>
                        <a:buChar char=""/>
                      </a:pPr>
                      <a:endParaRPr lang="zh-CN" sz="2900" kern="100" baseline="0" dirty="0">
                        <a:latin typeface="+mn-lt"/>
                        <a:ea typeface="宋体" panose="02010600030101010101" pitchFamily="2" charset="-122"/>
                        <a:cs typeface="Times New Roman" panose="02020603050405020304"/>
                      </a:endParaRPr>
                    </a:p>
                  </a:txBody>
                  <a:tcPr marL="68585" marR="685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062596">
                <a:tc vMerge="1">
                  <a:txBody>
                    <a:bodyPr/>
                    <a:lstStyle/>
                    <a:p>
                      <a:endParaRPr lang="zh-CN"/>
                    </a:p>
                  </a:txBody>
                  <a:tcPr/>
                </a:tc>
                <a:tc>
                  <a:txBody>
                    <a:bodyPr/>
                    <a:lstStyle/>
                    <a:p>
                      <a:pPr algn="l">
                        <a:lnSpc>
                          <a:spcPct val="115000"/>
                        </a:lnSpc>
                        <a:spcAft>
                          <a:spcPts val="0"/>
                        </a:spcAft>
                      </a:pPr>
                      <a:endParaRPr lang="zh-CN" sz="2900" kern="100" baseline="0" dirty="0">
                        <a:latin typeface="+mn-lt"/>
                        <a:ea typeface="宋体" panose="02010600030101010101" pitchFamily="2" charset="-122"/>
                        <a:cs typeface="Times New Roman" panose="02020603050405020304"/>
                      </a:endParaRPr>
                    </a:p>
                  </a:txBody>
                  <a:tcPr marL="68585" marR="685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zh-CN" sz="2900" kern="100" baseline="0" dirty="0">
                        <a:latin typeface="+mn-lt"/>
                        <a:ea typeface="宋体" panose="02010600030101010101" pitchFamily="2" charset="-122"/>
                        <a:cs typeface="Times New Roman" panose="02020603050405020304"/>
                      </a:endParaRPr>
                    </a:p>
                  </a:txBody>
                  <a:tcPr marL="68585" marR="685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14" name="TextBox 13">
            <a:extLst>
              <a:ext uri="{FF2B5EF4-FFF2-40B4-BE49-F238E27FC236}">
                <a16:creationId xmlns:a16="http://schemas.microsoft.com/office/drawing/2014/main" id="{B06DEED2-85BF-4BF6-B6C7-E804B656417F}"/>
              </a:ext>
            </a:extLst>
          </p:cNvPr>
          <p:cNvSpPr txBox="1">
            <a:spLocks noChangeArrowheads="1"/>
          </p:cNvSpPr>
          <p:nvPr/>
        </p:nvSpPr>
        <p:spPr bwMode="auto">
          <a:xfrm>
            <a:off x="323850" y="2266950"/>
            <a:ext cx="15113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rPr>
              <a:t>Keeping pet dogs</a:t>
            </a:r>
          </a:p>
          <a:p>
            <a:r>
              <a:rPr lang="en-US" altLang="zh-CN" sz="2400">
                <a:solidFill>
                  <a:srgbClr val="FF0000"/>
                </a:solidFill>
                <a:latin typeface="Times New Roman" panose="02020603050405020304" pitchFamily="18" charset="0"/>
              </a:rPr>
              <a:t>is a good idea.</a:t>
            </a:r>
          </a:p>
          <a:p>
            <a:endParaRPr lang="zh-CN" altLang="en-US" sz="2400">
              <a:solidFill>
                <a:srgbClr val="FF0000"/>
              </a:solidFill>
              <a:latin typeface="Times New Roman" panose="02020603050405020304" pitchFamily="18" charset="0"/>
            </a:endParaRPr>
          </a:p>
        </p:txBody>
      </p:sp>
      <p:sp>
        <p:nvSpPr>
          <p:cNvPr id="15" name="TextBox 14">
            <a:extLst>
              <a:ext uri="{FF2B5EF4-FFF2-40B4-BE49-F238E27FC236}">
                <a16:creationId xmlns:a16="http://schemas.microsoft.com/office/drawing/2014/main" id="{17DF8CE8-B5F0-45D0-B58C-E085EA561727}"/>
              </a:ext>
            </a:extLst>
          </p:cNvPr>
          <p:cNvSpPr txBox="1">
            <a:spLocks noChangeArrowheads="1"/>
          </p:cNvSpPr>
          <p:nvPr/>
        </p:nvSpPr>
        <p:spPr bwMode="auto">
          <a:xfrm>
            <a:off x="1908175" y="1905000"/>
            <a:ext cx="264318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rPr>
              <a:t>Dogs are really cute.</a:t>
            </a:r>
          </a:p>
        </p:txBody>
      </p:sp>
      <p:sp>
        <p:nvSpPr>
          <p:cNvPr id="16" name="TextBox 15">
            <a:extLst>
              <a:ext uri="{FF2B5EF4-FFF2-40B4-BE49-F238E27FC236}">
                <a16:creationId xmlns:a16="http://schemas.microsoft.com/office/drawing/2014/main" id="{F1A2868D-DA03-44D0-AD8E-C36DA104A3A8}"/>
              </a:ext>
            </a:extLst>
          </p:cNvPr>
          <p:cNvSpPr txBox="1">
            <a:spLocks noChangeArrowheads="1"/>
          </p:cNvSpPr>
          <p:nvPr/>
        </p:nvSpPr>
        <p:spPr bwMode="auto">
          <a:xfrm>
            <a:off x="1908175" y="3511550"/>
            <a:ext cx="2879725"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rPr>
              <a:t>We can learn responsibility from keeping dogs.</a:t>
            </a:r>
          </a:p>
        </p:txBody>
      </p:sp>
      <p:sp>
        <p:nvSpPr>
          <p:cNvPr id="17" name="TextBox 16">
            <a:extLst>
              <a:ext uri="{FF2B5EF4-FFF2-40B4-BE49-F238E27FC236}">
                <a16:creationId xmlns:a16="http://schemas.microsoft.com/office/drawing/2014/main" id="{F5672052-626C-4A15-9A38-67C3E74734AB}"/>
              </a:ext>
            </a:extLst>
          </p:cNvPr>
          <p:cNvSpPr txBox="1">
            <a:spLocks noChangeArrowheads="1"/>
          </p:cNvSpPr>
          <p:nvPr/>
        </p:nvSpPr>
        <p:spPr bwMode="auto">
          <a:xfrm>
            <a:off x="1971675" y="5186363"/>
            <a:ext cx="44005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rPr>
              <a:t>A dog will love you faithfully and bring you lots of happiness for many years.</a:t>
            </a:r>
          </a:p>
        </p:txBody>
      </p:sp>
      <p:sp>
        <p:nvSpPr>
          <p:cNvPr id="18" name="TextBox 17">
            <a:extLst>
              <a:ext uri="{FF2B5EF4-FFF2-40B4-BE49-F238E27FC236}">
                <a16:creationId xmlns:a16="http://schemas.microsoft.com/office/drawing/2014/main" id="{514CDD73-74C5-4727-B9F7-3CE6E0A495A3}"/>
              </a:ext>
            </a:extLst>
          </p:cNvPr>
          <p:cNvSpPr txBox="1">
            <a:spLocks noChangeArrowheads="1"/>
          </p:cNvSpPr>
          <p:nvPr/>
        </p:nvSpPr>
        <p:spPr bwMode="auto">
          <a:xfrm>
            <a:off x="4651375" y="1846263"/>
            <a:ext cx="4168775"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Char char="•"/>
            </a:pPr>
            <a:r>
              <a:rPr lang="en-US" altLang="zh-CN" sz="2400">
                <a:solidFill>
                  <a:srgbClr val="FF0000"/>
                </a:solidFill>
                <a:latin typeface="Times New Roman" panose="02020603050405020304" pitchFamily="18" charset="0"/>
              </a:rPr>
              <a:t> It’s nice to hold them in your arms.</a:t>
            </a:r>
          </a:p>
          <a:p>
            <a:pPr>
              <a:buFont typeface="Arial" panose="020B0604020202020204" pitchFamily="34" charset="0"/>
              <a:buChar char="•"/>
            </a:pPr>
            <a:r>
              <a:rPr lang="en-US" altLang="zh-CN" sz="2400">
                <a:solidFill>
                  <a:srgbClr val="FF0000"/>
                </a:solidFill>
                <a:latin typeface="Times New Roman" panose="02020603050405020304" pitchFamily="18" charset="0"/>
              </a:rPr>
              <a:t> It’s wonderful to see them grow up.</a:t>
            </a:r>
          </a:p>
        </p:txBody>
      </p:sp>
      <p:sp>
        <p:nvSpPr>
          <p:cNvPr id="19" name="TextBox 18">
            <a:extLst>
              <a:ext uri="{FF2B5EF4-FFF2-40B4-BE49-F238E27FC236}">
                <a16:creationId xmlns:a16="http://schemas.microsoft.com/office/drawing/2014/main" id="{FE9291EE-5512-4F62-B014-E66A935D8601}"/>
              </a:ext>
            </a:extLst>
          </p:cNvPr>
          <p:cNvSpPr txBox="1">
            <a:spLocks noChangeArrowheads="1"/>
          </p:cNvSpPr>
          <p:nvPr/>
        </p:nvSpPr>
        <p:spPr bwMode="auto">
          <a:xfrm>
            <a:off x="4551363" y="3503613"/>
            <a:ext cx="441960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Char char="•"/>
            </a:pPr>
            <a:r>
              <a:rPr lang="en-US" altLang="zh-CN" sz="2400">
                <a:solidFill>
                  <a:srgbClr val="FF0000"/>
                </a:solidFill>
                <a:latin typeface="Times New Roman" panose="02020603050405020304" pitchFamily="18" charset="0"/>
              </a:rPr>
              <a:t> We have to feed, train and play with dogs.</a:t>
            </a:r>
          </a:p>
          <a:p>
            <a:pPr>
              <a:buFont typeface="Arial" panose="020B0604020202020204" pitchFamily="34" charset="0"/>
              <a:buChar char="•"/>
            </a:pPr>
            <a:r>
              <a:rPr lang="en-US" altLang="zh-CN" sz="2400">
                <a:solidFill>
                  <a:srgbClr val="FF0000"/>
                </a:solidFill>
                <a:latin typeface="Times New Roman" panose="02020603050405020304" pitchFamily="18" charset="0"/>
              </a:rPr>
              <a:t> Young people can learn how to care for others.</a:t>
            </a:r>
          </a:p>
        </p:txBody>
      </p:sp>
      <p:cxnSp>
        <p:nvCxnSpPr>
          <p:cNvPr id="20" name="直接连接符 19">
            <a:extLst>
              <a:ext uri="{FF2B5EF4-FFF2-40B4-BE49-F238E27FC236}">
                <a16:creationId xmlns:a16="http://schemas.microsoft.com/office/drawing/2014/main" id="{E376162A-F69B-4AE6-89CD-D0E1F6776B24}"/>
              </a:ext>
            </a:extLst>
          </p:cNvPr>
          <p:cNvCxnSpPr/>
          <p:nvPr/>
        </p:nvCxnSpPr>
        <p:spPr>
          <a:xfrm flipV="1">
            <a:off x="4787900" y="5216525"/>
            <a:ext cx="3960813" cy="5207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linds(horizontal)">
                                      <p:cBhvr>
                                        <p:cTn id="17" dur="500"/>
                                        <p:tgtEl>
                                          <p:spTgt spid="1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blinds(horizontal)">
                                      <p:cBhvr>
                                        <p:cTn id="27" dur="500"/>
                                        <p:tgtEl>
                                          <p:spTgt spid="1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linds(horizontal)">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id="{9036F192-31B9-475D-BA24-43FF82CD798F}"/>
              </a:ext>
            </a:extLst>
          </p:cNvPr>
          <p:cNvGraphicFramePr>
            <a:graphicFrameLocks noGrp="1"/>
          </p:cNvGraphicFramePr>
          <p:nvPr/>
        </p:nvGraphicFramePr>
        <p:xfrm>
          <a:off x="285750" y="428625"/>
          <a:ext cx="8643938" cy="6122056"/>
        </p:xfrm>
        <a:graphic>
          <a:graphicData uri="http://schemas.openxmlformats.org/drawingml/2006/table">
            <a:tbl>
              <a:tblPr/>
              <a:tblGrid>
                <a:gridCol w="1261914">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4933752">
                  <a:extLst>
                    <a:ext uri="{9D8B030D-6E8A-4147-A177-3AD203B41FA5}">
                      <a16:colId xmlns:a16="http://schemas.microsoft.com/office/drawing/2014/main" val="20002"/>
                    </a:ext>
                  </a:extLst>
                </a:gridCol>
              </a:tblGrid>
              <a:tr h="395235">
                <a:tc gridSpan="3">
                  <a:txBody>
                    <a:bodyPr/>
                    <a:lstStyle/>
                    <a:p>
                      <a:pPr algn="ctr">
                        <a:lnSpc>
                          <a:spcPct val="115000"/>
                        </a:lnSpc>
                        <a:spcAft>
                          <a:spcPts val="0"/>
                        </a:spcAft>
                      </a:pPr>
                      <a:r>
                        <a:rPr lang="en-US" sz="2500" b="1" kern="100" baseline="0" dirty="0">
                          <a:latin typeface="Times New Roman" panose="02020603050405020304" pitchFamily="18" charset="0"/>
                          <a:ea typeface="Times New Roman" panose="02020603050405020304"/>
                          <a:cs typeface="Times New Roman" panose="02020603050405020304"/>
                        </a:rPr>
                        <a:t>Matt</a:t>
                      </a:r>
                      <a:endParaRPr lang="zh-CN" sz="2500" kern="100" baseline="0" dirty="0">
                        <a:latin typeface="Times New Roman" panose="02020603050405020304" pitchFamily="18" charset="0"/>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0"/>
                  </a:ext>
                </a:extLst>
              </a:tr>
              <a:tr h="395235">
                <a:tc>
                  <a:txBody>
                    <a:bodyPr/>
                    <a:lstStyle/>
                    <a:p>
                      <a:pPr algn="ctr">
                        <a:lnSpc>
                          <a:spcPct val="115000"/>
                        </a:lnSpc>
                        <a:spcAft>
                          <a:spcPts val="0"/>
                        </a:spcAft>
                      </a:pPr>
                      <a:r>
                        <a:rPr lang="en-US" sz="2500" b="1" kern="100" baseline="0" dirty="0">
                          <a:latin typeface="Times New Roman" panose="02020603050405020304" pitchFamily="18" charset="0"/>
                          <a:ea typeface="Times New Roman" panose="02020603050405020304"/>
                          <a:cs typeface="Times New Roman" panose="02020603050405020304"/>
                        </a:rPr>
                        <a:t>Opinion</a:t>
                      </a:r>
                      <a:endParaRPr lang="zh-CN" sz="2500" kern="100" baseline="0" dirty="0">
                        <a:latin typeface="Times New Roman" panose="02020603050405020304" pitchFamily="18" charset="0"/>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2500" b="1" kern="100" baseline="0" dirty="0">
                          <a:latin typeface="Times New Roman" panose="02020603050405020304" pitchFamily="18" charset="0"/>
                          <a:ea typeface="Times New Roman" panose="02020603050405020304"/>
                          <a:cs typeface="Times New Roman" panose="02020603050405020304"/>
                        </a:rPr>
                        <a:t>Reasons</a:t>
                      </a:r>
                      <a:endParaRPr lang="zh-CN" sz="2500" kern="100" baseline="0" dirty="0">
                        <a:latin typeface="Times New Roman" panose="02020603050405020304" pitchFamily="18" charset="0"/>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2500" b="1" kern="100" baseline="0" dirty="0">
                          <a:latin typeface="Times New Roman" panose="02020603050405020304" pitchFamily="18" charset="0"/>
                          <a:ea typeface="Times New Roman" panose="02020603050405020304"/>
                          <a:cs typeface="Times New Roman" panose="02020603050405020304"/>
                        </a:rPr>
                        <a:t>Supporting details</a:t>
                      </a:r>
                      <a:endParaRPr lang="zh-CN" sz="2500" kern="100" baseline="0" dirty="0">
                        <a:latin typeface="Times New Roman" panose="02020603050405020304" pitchFamily="18" charset="0"/>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254592">
                <a:tc rowSpan="4">
                  <a:txBody>
                    <a:bodyPr/>
                    <a:lstStyle/>
                    <a:p>
                      <a:pPr algn="l">
                        <a:lnSpc>
                          <a:spcPct val="115000"/>
                        </a:lnSpc>
                        <a:spcAft>
                          <a:spcPts val="0"/>
                        </a:spcAft>
                      </a:pPr>
                      <a:endParaRPr lang="zh-CN" sz="2500" kern="100" baseline="0" dirty="0">
                        <a:latin typeface="Times New Roman" panose="02020603050405020304" pitchFamily="18" charset="0"/>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US" altLang="zh-CN" sz="2500" kern="100" baseline="0" dirty="0">
                        <a:latin typeface="Times New Roman" panose="02020603050405020304" pitchFamily="18" charset="0"/>
                        <a:ea typeface="宋体" panose="02010600030101010101" pitchFamily="2" charset="-122"/>
                        <a:cs typeface="Times New Roman" panose="02020603050405020304"/>
                      </a:endParaRPr>
                    </a:p>
                    <a:p>
                      <a:pPr algn="l">
                        <a:lnSpc>
                          <a:spcPct val="115000"/>
                        </a:lnSpc>
                        <a:spcAft>
                          <a:spcPts val="0"/>
                        </a:spcAft>
                      </a:pPr>
                      <a:endParaRPr lang="en-US" altLang="zh-CN" sz="2500" kern="100" baseline="0" dirty="0">
                        <a:latin typeface="Times New Roman" panose="02020603050405020304" pitchFamily="18" charset="0"/>
                        <a:ea typeface="宋体" panose="02010600030101010101" pitchFamily="2" charset="-122"/>
                        <a:cs typeface="Times New Roman" panose="02020603050405020304"/>
                      </a:endParaRPr>
                    </a:p>
                    <a:p>
                      <a:pPr algn="l">
                        <a:lnSpc>
                          <a:spcPct val="115000"/>
                        </a:lnSpc>
                        <a:spcAft>
                          <a:spcPts val="0"/>
                        </a:spcAft>
                      </a:pPr>
                      <a:endParaRPr lang="zh-CN" sz="2500" kern="100" baseline="0" dirty="0">
                        <a:latin typeface="Times New Roman" panose="02020603050405020304" pitchFamily="18" charset="0"/>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gn="l">
                        <a:lnSpc>
                          <a:spcPct val="115000"/>
                        </a:lnSpc>
                        <a:spcAft>
                          <a:spcPts val="0"/>
                        </a:spcAft>
                        <a:buFont typeface="Wingdings" panose="05000000000000000000"/>
                        <a:buChar char=""/>
                      </a:pPr>
                      <a:endParaRPr lang="zh-CN" sz="2500" kern="100" baseline="0" dirty="0">
                        <a:latin typeface="Times New Roman" panose="02020603050405020304" pitchFamily="18" charset="0"/>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318804">
                <a:tc vMerge="1">
                  <a:txBody>
                    <a:bodyPr/>
                    <a:lstStyle/>
                    <a:p>
                      <a:endParaRPr lang="zh-CN"/>
                    </a:p>
                  </a:txBody>
                  <a:tcPr/>
                </a:tc>
                <a:tc>
                  <a:txBody>
                    <a:bodyPr/>
                    <a:lstStyle/>
                    <a:p>
                      <a:pPr algn="l">
                        <a:lnSpc>
                          <a:spcPct val="115000"/>
                        </a:lnSpc>
                        <a:spcAft>
                          <a:spcPts val="0"/>
                        </a:spcAft>
                      </a:pPr>
                      <a:endParaRPr lang="zh-CN" sz="2000" kern="100" baseline="0" dirty="0">
                        <a:latin typeface="Times New Roman" panose="02020603050405020304" pitchFamily="18" charset="0"/>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gn="l">
                        <a:lnSpc>
                          <a:spcPct val="115000"/>
                        </a:lnSpc>
                        <a:spcAft>
                          <a:spcPts val="0"/>
                        </a:spcAft>
                        <a:buFont typeface="Wingdings" panose="05000000000000000000"/>
                        <a:buChar char=""/>
                      </a:pPr>
                      <a:endParaRPr lang="zh-CN" sz="2000" kern="100" baseline="0" dirty="0">
                        <a:latin typeface="Times New Roman" panose="02020603050405020304" pitchFamily="18" charset="0"/>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956255">
                <a:tc vMerge="1">
                  <a:txBody>
                    <a:bodyPr/>
                    <a:lstStyle/>
                    <a:p>
                      <a:endParaRPr lang="zh-CN"/>
                    </a:p>
                  </a:txBody>
                  <a:tcPr/>
                </a:tc>
                <a:tc>
                  <a:txBody>
                    <a:bodyPr/>
                    <a:lstStyle/>
                    <a:p>
                      <a:pPr algn="l">
                        <a:lnSpc>
                          <a:spcPct val="115000"/>
                        </a:lnSpc>
                        <a:spcAft>
                          <a:spcPts val="0"/>
                        </a:spcAft>
                      </a:pPr>
                      <a:endParaRPr lang="zh-CN" sz="2000" kern="100" baseline="0" dirty="0">
                        <a:latin typeface="Times New Roman" panose="02020603050405020304" pitchFamily="18" charset="0"/>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zh-CN" sz="2000" kern="100" baseline="0" dirty="0">
                        <a:latin typeface="Times New Roman" panose="02020603050405020304" pitchFamily="18" charset="0"/>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761592">
                <a:tc vMerge="1">
                  <a:txBody>
                    <a:bodyPr/>
                    <a:lstStyle/>
                    <a:p>
                      <a:endParaRPr lang="zh-CN"/>
                    </a:p>
                  </a:txBody>
                  <a:tcPr/>
                </a:tc>
                <a:tc>
                  <a:txBody>
                    <a:bodyPr/>
                    <a:lstStyle/>
                    <a:p>
                      <a:pPr algn="l">
                        <a:lnSpc>
                          <a:spcPct val="115000"/>
                        </a:lnSpc>
                        <a:spcAft>
                          <a:spcPts val="0"/>
                        </a:spcAft>
                      </a:pPr>
                      <a:endParaRPr lang="en-US" altLang="zh-CN" sz="2000" kern="100" baseline="0" dirty="0">
                        <a:latin typeface="Times New Roman" panose="02020603050405020304" pitchFamily="18" charset="0"/>
                        <a:ea typeface="宋体" panose="02010600030101010101" pitchFamily="2" charset="-122"/>
                        <a:cs typeface="Times New Roman" panose="02020603050405020304"/>
                      </a:endParaRPr>
                    </a:p>
                    <a:p>
                      <a:pPr algn="l">
                        <a:lnSpc>
                          <a:spcPct val="115000"/>
                        </a:lnSpc>
                        <a:spcAft>
                          <a:spcPts val="0"/>
                        </a:spcAft>
                      </a:pPr>
                      <a:endParaRPr lang="en-US" altLang="zh-CN" sz="2000" kern="100" baseline="0" dirty="0">
                        <a:latin typeface="Times New Roman" panose="02020603050405020304" pitchFamily="18" charset="0"/>
                        <a:ea typeface="宋体" panose="02010600030101010101" pitchFamily="2" charset="-122"/>
                        <a:cs typeface="Times New Roman" panose="02020603050405020304"/>
                      </a:endParaRPr>
                    </a:p>
                    <a:p>
                      <a:pPr algn="l">
                        <a:lnSpc>
                          <a:spcPct val="115000"/>
                        </a:lnSpc>
                        <a:spcAft>
                          <a:spcPts val="0"/>
                        </a:spcAft>
                      </a:pPr>
                      <a:endParaRPr lang="en-US" altLang="zh-CN" sz="2000" kern="100" baseline="0" dirty="0">
                        <a:latin typeface="Times New Roman" panose="02020603050405020304" pitchFamily="18" charset="0"/>
                        <a:ea typeface="宋体" panose="02010600030101010101" pitchFamily="2" charset="-122"/>
                        <a:cs typeface="Times New Roman" panose="02020603050405020304"/>
                      </a:endParaRPr>
                    </a:p>
                    <a:p>
                      <a:pPr algn="l">
                        <a:lnSpc>
                          <a:spcPct val="115000"/>
                        </a:lnSpc>
                        <a:spcAft>
                          <a:spcPts val="0"/>
                        </a:spcAft>
                      </a:pPr>
                      <a:endParaRPr lang="en-US" altLang="zh-CN" sz="2000" kern="100" baseline="0" dirty="0">
                        <a:latin typeface="Times New Roman" panose="02020603050405020304" pitchFamily="18" charset="0"/>
                        <a:ea typeface="宋体" panose="02010600030101010101" pitchFamily="2" charset="-122"/>
                        <a:cs typeface="Times New Roman" panose="02020603050405020304"/>
                      </a:endParaRPr>
                    </a:p>
                    <a:p>
                      <a:pPr algn="l">
                        <a:lnSpc>
                          <a:spcPct val="115000"/>
                        </a:lnSpc>
                        <a:spcAft>
                          <a:spcPts val="0"/>
                        </a:spcAft>
                      </a:pPr>
                      <a:endParaRPr lang="zh-CN" sz="2000" kern="100" baseline="0" dirty="0">
                        <a:latin typeface="Times New Roman" panose="02020603050405020304" pitchFamily="18" charset="0"/>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zh-CN" sz="2000" kern="100" baseline="0" dirty="0">
                        <a:latin typeface="Times New Roman" panose="02020603050405020304" pitchFamily="18" charset="0"/>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5" name="TextBox 4">
            <a:extLst>
              <a:ext uri="{FF2B5EF4-FFF2-40B4-BE49-F238E27FC236}">
                <a16:creationId xmlns:a16="http://schemas.microsoft.com/office/drawing/2014/main" id="{35D6957A-2191-4E55-8F32-1D490EE3573C}"/>
              </a:ext>
            </a:extLst>
          </p:cNvPr>
          <p:cNvSpPr txBox="1">
            <a:spLocks noChangeArrowheads="1"/>
          </p:cNvSpPr>
          <p:nvPr/>
        </p:nvSpPr>
        <p:spPr bwMode="auto">
          <a:xfrm>
            <a:off x="323850" y="1484313"/>
            <a:ext cx="11906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en-US" altLang="zh-CN" sz="2400">
              <a:solidFill>
                <a:srgbClr val="FF0000"/>
              </a:solidFill>
              <a:latin typeface="Times New Roman" panose="02020603050405020304" pitchFamily="18" charset="0"/>
            </a:endParaRPr>
          </a:p>
          <a:p>
            <a:r>
              <a:rPr lang="en-US" altLang="zh-CN" sz="2400">
                <a:solidFill>
                  <a:srgbClr val="FF0000"/>
                </a:solidFill>
                <a:latin typeface="Times New Roman" panose="02020603050405020304" pitchFamily="18" charset="0"/>
              </a:rPr>
              <a:t>It’s not a good idea to keep pet dogs.</a:t>
            </a:r>
          </a:p>
          <a:p>
            <a:endParaRPr lang="zh-CN" altLang="en-US" sz="2400">
              <a:solidFill>
                <a:srgbClr val="FF0000"/>
              </a:solidFill>
              <a:latin typeface="Times New Roman" panose="02020603050405020304" pitchFamily="18" charset="0"/>
            </a:endParaRPr>
          </a:p>
        </p:txBody>
      </p:sp>
      <p:sp>
        <p:nvSpPr>
          <p:cNvPr id="6" name="TextBox 5">
            <a:extLst>
              <a:ext uri="{FF2B5EF4-FFF2-40B4-BE49-F238E27FC236}">
                <a16:creationId xmlns:a16="http://schemas.microsoft.com/office/drawing/2014/main" id="{72DAA44E-AC70-42DB-ABDD-970266A5A14A}"/>
              </a:ext>
            </a:extLst>
          </p:cNvPr>
          <p:cNvSpPr txBox="1">
            <a:spLocks noChangeArrowheads="1"/>
          </p:cNvSpPr>
          <p:nvPr/>
        </p:nvSpPr>
        <p:spPr bwMode="auto">
          <a:xfrm>
            <a:off x="1714500" y="1214438"/>
            <a:ext cx="221456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rPr>
              <a:t>Pet dogs are dirty.</a:t>
            </a:r>
            <a:endParaRPr lang="zh-CN" altLang="en-US" sz="2400">
              <a:solidFill>
                <a:srgbClr val="FF0000"/>
              </a:solidFill>
              <a:latin typeface="Times New Roman" panose="02020603050405020304" pitchFamily="18" charset="0"/>
            </a:endParaRPr>
          </a:p>
        </p:txBody>
      </p:sp>
      <p:sp>
        <p:nvSpPr>
          <p:cNvPr id="7" name="TextBox 6">
            <a:extLst>
              <a:ext uri="{FF2B5EF4-FFF2-40B4-BE49-F238E27FC236}">
                <a16:creationId xmlns:a16="http://schemas.microsoft.com/office/drawing/2014/main" id="{23230394-229B-4DD7-9158-EE831F197C73}"/>
              </a:ext>
            </a:extLst>
          </p:cNvPr>
          <p:cNvSpPr txBox="1">
            <a:spLocks noChangeArrowheads="1"/>
          </p:cNvSpPr>
          <p:nvPr/>
        </p:nvSpPr>
        <p:spPr bwMode="auto">
          <a:xfrm>
            <a:off x="3995738" y="1268413"/>
            <a:ext cx="45926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Char char="•"/>
            </a:pPr>
            <a:r>
              <a:rPr lang="en-US" altLang="zh-CN" sz="2400">
                <a:solidFill>
                  <a:srgbClr val="FF0000"/>
                </a:solidFill>
                <a:latin typeface="Times New Roman" panose="02020603050405020304" pitchFamily="18" charset="0"/>
              </a:rPr>
              <a:t>They leave hair  on the floor, on beds and on sofas.</a:t>
            </a:r>
          </a:p>
          <a:p>
            <a:pPr>
              <a:buFont typeface="Arial" panose="020B0604020202020204" pitchFamily="34" charset="0"/>
              <a:buChar char="•"/>
            </a:pPr>
            <a:r>
              <a:rPr lang="en-US" altLang="zh-CN" sz="2400">
                <a:solidFill>
                  <a:srgbClr val="FF0000"/>
                </a:solidFill>
                <a:latin typeface="Times New Roman" panose="02020603050405020304" pitchFamily="18" charset="0"/>
              </a:rPr>
              <a:t>They need to be washed often.</a:t>
            </a:r>
            <a:endParaRPr lang="zh-CN" altLang="en-US" sz="2400">
              <a:solidFill>
                <a:srgbClr val="FF0000"/>
              </a:solidFill>
              <a:latin typeface="Times New Roman" panose="02020603050405020304" pitchFamily="18" charset="0"/>
            </a:endParaRPr>
          </a:p>
        </p:txBody>
      </p:sp>
      <p:sp>
        <p:nvSpPr>
          <p:cNvPr id="8" name="TextBox 7">
            <a:extLst>
              <a:ext uri="{FF2B5EF4-FFF2-40B4-BE49-F238E27FC236}">
                <a16:creationId xmlns:a16="http://schemas.microsoft.com/office/drawing/2014/main" id="{F745784F-DA55-4A7B-9FA9-EEF332F6DAA7}"/>
              </a:ext>
            </a:extLst>
          </p:cNvPr>
          <p:cNvSpPr txBox="1">
            <a:spLocks noChangeArrowheads="1"/>
          </p:cNvSpPr>
          <p:nvPr/>
        </p:nvSpPr>
        <p:spPr bwMode="auto">
          <a:xfrm>
            <a:off x="1714500" y="2613025"/>
            <a:ext cx="221456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rPr>
              <a:t>Dogs are noisy.</a:t>
            </a:r>
          </a:p>
          <a:p>
            <a:endParaRPr lang="zh-CN" altLang="en-US" sz="2400">
              <a:solidFill>
                <a:srgbClr val="FF0000"/>
              </a:solidFill>
              <a:latin typeface="Times New Roman" panose="02020603050405020304" pitchFamily="18" charset="0"/>
            </a:endParaRPr>
          </a:p>
        </p:txBody>
      </p:sp>
      <p:sp>
        <p:nvSpPr>
          <p:cNvPr id="9" name="TextBox 8">
            <a:extLst>
              <a:ext uri="{FF2B5EF4-FFF2-40B4-BE49-F238E27FC236}">
                <a16:creationId xmlns:a16="http://schemas.microsoft.com/office/drawing/2014/main" id="{7332D4A4-3263-41A0-B6B2-5F1CF2DA7F14}"/>
              </a:ext>
            </a:extLst>
          </p:cNvPr>
          <p:cNvSpPr txBox="1">
            <a:spLocks noChangeArrowheads="1"/>
          </p:cNvSpPr>
          <p:nvPr/>
        </p:nvSpPr>
        <p:spPr bwMode="auto">
          <a:xfrm>
            <a:off x="3995738" y="2428875"/>
            <a:ext cx="48974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Char char="•"/>
            </a:pPr>
            <a:r>
              <a:rPr lang="en-US" altLang="zh-CN" sz="2400">
                <a:solidFill>
                  <a:srgbClr val="FF0000"/>
                </a:solidFill>
                <a:latin typeface="Times New Roman" panose="02020603050405020304" pitchFamily="18" charset="0"/>
              </a:rPr>
              <a:t>Nearly all dogs bark at strangers. </a:t>
            </a:r>
          </a:p>
          <a:p>
            <a:pPr>
              <a:buFont typeface="Arial" panose="020B0604020202020204" pitchFamily="34" charset="0"/>
              <a:buChar char="•"/>
            </a:pPr>
            <a:r>
              <a:rPr lang="en-US" altLang="zh-CN" sz="2400">
                <a:solidFill>
                  <a:srgbClr val="FF0000"/>
                </a:solidFill>
                <a:latin typeface="Times New Roman" panose="02020603050405020304" pitchFamily="18" charset="0"/>
              </a:rPr>
              <a:t>A few dogs bark at night and this stops people from getting any sleep.</a:t>
            </a:r>
            <a:endParaRPr lang="zh-CN" altLang="en-US" sz="2400">
              <a:solidFill>
                <a:srgbClr val="FF0000"/>
              </a:solidFill>
              <a:latin typeface="Times New Roman" panose="02020603050405020304" pitchFamily="18" charset="0"/>
            </a:endParaRPr>
          </a:p>
        </p:txBody>
      </p:sp>
      <p:sp>
        <p:nvSpPr>
          <p:cNvPr id="10" name="TextBox 9">
            <a:extLst>
              <a:ext uri="{FF2B5EF4-FFF2-40B4-BE49-F238E27FC236}">
                <a16:creationId xmlns:a16="http://schemas.microsoft.com/office/drawing/2014/main" id="{4F51440A-2421-4F98-99C8-02EFB875A888}"/>
              </a:ext>
            </a:extLst>
          </p:cNvPr>
          <p:cNvSpPr txBox="1">
            <a:spLocks noChangeArrowheads="1"/>
          </p:cNvSpPr>
          <p:nvPr/>
        </p:nvSpPr>
        <p:spPr bwMode="auto">
          <a:xfrm>
            <a:off x="1430338" y="4692650"/>
            <a:ext cx="3357562"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rPr>
              <a:t>Dogs need fresh air and large open spaces to run free. But many people live in flats so their dogs are kept in small spaces.</a:t>
            </a:r>
            <a:endParaRPr lang="zh-CN" altLang="en-US" sz="2400">
              <a:solidFill>
                <a:srgbClr val="FF0000"/>
              </a:solidFill>
              <a:latin typeface="Times New Roman" panose="02020603050405020304" pitchFamily="18" charset="0"/>
            </a:endParaRPr>
          </a:p>
        </p:txBody>
      </p:sp>
      <p:sp>
        <p:nvSpPr>
          <p:cNvPr id="11" name="TextBox 10">
            <a:extLst>
              <a:ext uri="{FF2B5EF4-FFF2-40B4-BE49-F238E27FC236}">
                <a16:creationId xmlns:a16="http://schemas.microsoft.com/office/drawing/2014/main" id="{06EA04D3-EC88-4A1E-AC5D-157113E63A29}"/>
              </a:ext>
            </a:extLst>
          </p:cNvPr>
          <p:cNvSpPr txBox="1">
            <a:spLocks noChangeArrowheads="1"/>
          </p:cNvSpPr>
          <p:nvPr/>
        </p:nvSpPr>
        <p:spPr bwMode="auto">
          <a:xfrm>
            <a:off x="1541463" y="3860800"/>
            <a:ext cx="24542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rPr>
              <a:t>Owning dogs can be expensive.</a:t>
            </a:r>
          </a:p>
        </p:txBody>
      </p:sp>
      <p:cxnSp>
        <p:nvCxnSpPr>
          <p:cNvPr id="13" name="直接连接符 12">
            <a:extLst>
              <a:ext uri="{FF2B5EF4-FFF2-40B4-BE49-F238E27FC236}">
                <a16:creationId xmlns:a16="http://schemas.microsoft.com/office/drawing/2014/main" id="{E6E3BC9E-BB91-4832-BE9F-5037E780E164}"/>
              </a:ext>
            </a:extLst>
          </p:cNvPr>
          <p:cNvCxnSpPr/>
          <p:nvPr/>
        </p:nvCxnSpPr>
        <p:spPr>
          <a:xfrm flipV="1">
            <a:off x="3929063" y="4941888"/>
            <a:ext cx="4964112" cy="14398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id="{E346FAE0-BD40-411E-96C5-3FF98B49E8F4}"/>
              </a:ext>
            </a:extLst>
          </p:cNvPr>
          <p:cNvCxnSpPr/>
          <p:nvPr/>
        </p:nvCxnSpPr>
        <p:spPr>
          <a:xfrm flipV="1">
            <a:off x="4140200" y="3789363"/>
            <a:ext cx="4752975" cy="9032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linds(horizontal)">
                                      <p:cBhvr>
                                        <p:cTn id="32" dur="500"/>
                                        <p:tgtEl>
                                          <p:spTgt spid="1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linds(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标题 1">
            <a:extLst>
              <a:ext uri="{FF2B5EF4-FFF2-40B4-BE49-F238E27FC236}">
                <a16:creationId xmlns:a16="http://schemas.microsoft.com/office/drawing/2014/main" id="{DFACB531-D3B4-45ED-B4FC-D99689A55D38}"/>
              </a:ext>
            </a:extLst>
          </p:cNvPr>
          <p:cNvSpPr>
            <a:spLocks noGrp="1" noChangeArrowheads="1"/>
          </p:cNvSpPr>
          <p:nvPr>
            <p:ph type="title"/>
          </p:nvPr>
        </p:nvSpPr>
        <p:spPr>
          <a:xfrm>
            <a:off x="1752600" y="549275"/>
            <a:ext cx="4332288" cy="814388"/>
          </a:xfrm>
        </p:spPr>
        <p:txBody>
          <a:bodyPr>
            <a:spAutoFit/>
          </a:bodyPr>
          <a:lstStyle/>
          <a:p>
            <a:r>
              <a:rPr lang="en-US" altLang="zh-CN">
                <a:solidFill>
                  <a:srgbClr val="0000FF"/>
                </a:solidFill>
              </a:rPr>
              <a:t>Argumentation</a:t>
            </a:r>
          </a:p>
        </p:txBody>
      </p:sp>
      <p:sp>
        <p:nvSpPr>
          <p:cNvPr id="3" name="内容占位符 2">
            <a:extLst>
              <a:ext uri="{FF2B5EF4-FFF2-40B4-BE49-F238E27FC236}">
                <a16:creationId xmlns:a16="http://schemas.microsoft.com/office/drawing/2014/main" id="{50EC8AEC-7AE1-4D44-BE56-F7125920157A}"/>
              </a:ext>
            </a:extLst>
          </p:cNvPr>
          <p:cNvSpPr>
            <a:spLocks noGrp="1" noChangeArrowheads="1"/>
          </p:cNvSpPr>
          <p:nvPr>
            <p:ph idx="1"/>
          </p:nvPr>
        </p:nvSpPr>
        <p:spPr>
          <a:xfrm>
            <a:off x="2555875" y="1557338"/>
            <a:ext cx="5227638" cy="4525962"/>
          </a:xfrm>
        </p:spPr>
        <p:txBody>
          <a:bodyPr/>
          <a:lstStyle/>
          <a:p>
            <a:pPr marL="0" indent="0">
              <a:buFont typeface="Wingdings 2" panose="05020102010507070707" pitchFamily="18" charset="2"/>
              <a:buNone/>
            </a:pPr>
            <a:r>
              <a:rPr lang="en-US" altLang="zh-CN" sz="3600">
                <a:solidFill>
                  <a:srgbClr val="FF0000"/>
                </a:solidFill>
              </a:rPr>
              <a:t>opinion</a:t>
            </a:r>
          </a:p>
          <a:p>
            <a:pPr marL="0" indent="0">
              <a:buFont typeface="Wingdings 2" panose="05020102010507070707" pitchFamily="18" charset="2"/>
              <a:buNone/>
            </a:pPr>
            <a:endParaRPr lang="en-US" altLang="zh-CN" sz="3600">
              <a:solidFill>
                <a:srgbClr val="FF0000"/>
              </a:solidFill>
            </a:endParaRPr>
          </a:p>
          <a:p>
            <a:pPr marL="0" indent="0">
              <a:buFont typeface="Wingdings 2" panose="05020102010507070707" pitchFamily="18" charset="2"/>
              <a:buNone/>
            </a:pPr>
            <a:r>
              <a:rPr lang="en-US" altLang="zh-CN" sz="3600">
                <a:solidFill>
                  <a:srgbClr val="FF0000"/>
                </a:solidFill>
              </a:rPr>
              <a:t>reasons</a:t>
            </a:r>
          </a:p>
          <a:p>
            <a:pPr marL="0" indent="0">
              <a:buFont typeface="Wingdings 2" panose="05020102010507070707" pitchFamily="18" charset="2"/>
              <a:buNone/>
            </a:pPr>
            <a:endParaRPr lang="en-US" altLang="zh-CN" sz="3600">
              <a:solidFill>
                <a:srgbClr val="FF0000"/>
              </a:solidFill>
            </a:endParaRPr>
          </a:p>
          <a:p>
            <a:pPr marL="0" indent="0">
              <a:buFont typeface="Wingdings 2" panose="05020102010507070707" pitchFamily="18" charset="2"/>
              <a:buNone/>
            </a:pPr>
            <a:r>
              <a:rPr lang="en-US" altLang="zh-CN" sz="3600">
                <a:solidFill>
                  <a:srgbClr val="FF0000"/>
                </a:solidFill>
              </a:rPr>
              <a:t>facts/ supporting details</a:t>
            </a:r>
          </a:p>
          <a:p>
            <a:pPr marL="0" indent="0">
              <a:buFont typeface="Wingdings 2" panose="05020102010507070707" pitchFamily="18" charset="2"/>
              <a:buNone/>
            </a:pPr>
            <a:endParaRPr lang="en-US" altLang="zh-CN" sz="3600">
              <a:solidFill>
                <a:srgbClr val="FF0000"/>
              </a:solidFill>
            </a:endParaRPr>
          </a:p>
          <a:p>
            <a:pPr marL="0" indent="0">
              <a:buFont typeface="Wingdings 2" panose="05020102010507070707" pitchFamily="18" charset="2"/>
              <a:buNone/>
            </a:pPr>
            <a:r>
              <a:rPr lang="en-US" altLang="zh-CN" sz="3600">
                <a:solidFill>
                  <a:srgbClr val="FF0000"/>
                </a:solidFill>
              </a:rPr>
              <a:t>conclusion</a:t>
            </a:r>
          </a:p>
        </p:txBody>
      </p:sp>
      <p:sp>
        <p:nvSpPr>
          <p:cNvPr id="4" name="下箭头 3">
            <a:extLst>
              <a:ext uri="{FF2B5EF4-FFF2-40B4-BE49-F238E27FC236}">
                <a16:creationId xmlns:a16="http://schemas.microsoft.com/office/drawing/2014/main" id="{F49E76A3-15B0-45E4-A889-5ED75CBA1919}"/>
              </a:ext>
            </a:extLst>
          </p:cNvPr>
          <p:cNvSpPr/>
          <p:nvPr/>
        </p:nvSpPr>
        <p:spPr>
          <a:xfrm>
            <a:off x="3203575" y="2257425"/>
            <a:ext cx="288925" cy="595313"/>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buFontTx/>
              <a:buNone/>
              <a:defRPr/>
            </a:pPr>
            <a:endParaRPr lang="zh-CN" altLang="en-US" noProof="1"/>
          </a:p>
        </p:txBody>
      </p:sp>
      <p:sp>
        <p:nvSpPr>
          <p:cNvPr id="6" name="下箭头 5">
            <a:extLst>
              <a:ext uri="{FF2B5EF4-FFF2-40B4-BE49-F238E27FC236}">
                <a16:creationId xmlns:a16="http://schemas.microsoft.com/office/drawing/2014/main" id="{AA2929E2-1992-4EB0-80C3-8469F351A7AD}"/>
              </a:ext>
            </a:extLst>
          </p:cNvPr>
          <p:cNvSpPr/>
          <p:nvPr/>
        </p:nvSpPr>
        <p:spPr>
          <a:xfrm>
            <a:off x="3203575" y="4849813"/>
            <a:ext cx="288925" cy="595312"/>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buFontTx/>
              <a:buNone/>
              <a:defRPr/>
            </a:pPr>
            <a:endParaRPr lang="zh-CN" altLang="en-US" noProof="1"/>
          </a:p>
        </p:txBody>
      </p:sp>
      <p:sp>
        <p:nvSpPr>
          <p:cNvPr id="7" name="下箭头 6">
            <a:extLst>
              <a:ext uri="{FF2B5EF4-FFF2-40B4-BE49-F238E27FC236}">
                <a16:creationId xmlns:a16="http://schemas.microsoft.com/office/drawing/2014/main" id="{925AFAF5-452F-4D7B-A77A-A4073A8CA90E}"/>
              </a:ext>
            </a:extLst>
          </p:cNvPr>
          <p:cNvSpPr/>
          <p:nvPr/>
        </p:nvSpPr>
        <p:spPr>
          <a:xfrm>
            <a:off x="3203575" y="3554413"/>
            <a:ext cx="288925" cy="595312"/>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buFontTx/>
              <a:buNone/>
              <a:defRPr/>
            </a:pPr>
            <a:endParaRPr lang="zh-CN" altLang="en-US" noProof="1"/>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dissolve">
                                      <p:cBhvr>
                                        <p:cTn id="19" dur="500"/>
                                        <p:tgtEl>
                                          <p:spTgt spid="3">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7"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dissolve">
                                      <p:cBhvr>
                                        <p:cTn id="31" dur="500"/>
                                        <p:tgtEl>
                                          <p:spTgt spid="3">
                                            <p:txEl>
                                              <p:pRg st="4" end="4"/>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47"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dissolve">
                                      <p:cBhvr>
                                        <p:cTn id="4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ldLvl="0" animBg="1"/>
      <p:bldP spid="6" grpId="0" bldLvl="0" animBg="1"/>
      <p:bldP spid="7"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5B373D74-C5C9-40FC-B86F-DB6D54A12E0D}"/>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7410" name="TextBox 4">
            <a:extLst>
              <a:ext uri="{FF2B5EF4-FFF2-40B4-BE49-F238E27FC236}">
                <a16:creationId xmlns:a16="http://schemas.microsoft.com/office/drawing/2014/main" id="{F1A7F35F-A27B-424E-99E0-696FDA2288AE}"/>
              </a:ext>
            </a:extLst>
          </p:cNvPr>
          <p:cNvSpPr txBox="1">
            <a:spLocks noChangeArrowheads="1"/>
          </p:cNvSpPr>
          <p:nvPr/>
        </p:nvSpPr>
        <p:spPr bwMode="auto">
          <a:xfrm>
            <a:off x="1763713" y="3414713"/>
            <a:ext cx="56737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III While-Learning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图片 4097">
            <a:extLst>
              <a:ext uri="{FF2B5EF4-FFF2-40B4-BE49-F238E27FC236}">
                <a16:creationId xmlns:a16="http://schemas.microsoft.com/office/drawing/2014/main" id="{E83D1725-D3A0-41B6-A900-C9E5527980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6200" y="3835400"/>
            <a:ext cx="2436813" cy="249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4" name="Text Box 6">
            <a:extLst>
              <a:ext uri="{FF2B5EF4-FFF2-40B4-BE49-F238E27FC236}">
                <a16:creationId xmlns:a16="http://schemas.microsoft.com/office/drawing/2014/main" id="{C3BF4C28-9EA2-407A-941B-433C45DD62E8}"/>
              </a:ext>
            </a:extLst>
          </p:cNvPr>
          <p:cNvSpPr txBox="1">
            <a:spLocks noChangeArrowheads="1"/>
          </p:cNvSpPr>
          <p:nvPr/>
        </p:nvSpPr>
        <p:spPr bwMode="auto">
          <a:xfrm>
            <a:off x="323850" y="1108075"/>
            <a:ext cx="8640763"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i="1">
                <a:latin typeface="Times New Roman" panose="02020603050405020304" pitchFamily="18" charset="0"/>
              </a:rPr>
              <a:t>A  In pairs, discuss what animal makes the best pet. Write down your opinion and reasons. Use the example below to help you.</a:t>
            </a:r>
          </a:p>
        </p:txBody>
      </p:sp>
      <p:sp>
        <p:nvSpPr>
          <p:cNvPr id="18435" name="Rectangle 2">
            <a:extLst>
              <a:ext uri="{FF2B5EF4-FFF2-40B4-BE49-F238E27FC236}">
                <a16:creationId xmlns:a16="http://schemas.microsoft.com/office/drawing/2014/main" id="{2F77F94B-38FC-4A9A-BF3E-D77A5E216914}"/>
              </a:ext>
            </a:extLst>
          </p:cNvPr>
          <p:cNvSpPr txBox="1">
            <a:spLocks noChangeArrowheads="1"/>
          </p:cNvSpPr>
          <p:nvPr/>
        </p:nvSpPr>
        <p:spPr bwMode="auto">
          <a:xfrm>
            <a:off x="1258888" y="542925"/>
            <a:ext cx="6769100"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90000"/>
              </a:lnSpc>
            </a:pPr>
            <a:r>
              <a:rPr lang="en-US" altLang="zh-CN" sz="3600" noProof="1">
                <a:solidFill>
                  <a:srgbClr val="7030A0"/>
                </a:solidFill>
                <a:latin typeface="Times New Roman" panose="02020603050405020304" pitchFamily="18" charset="0"/>
              </a:rPr>
              <a:t>What animal makes the best pet</a:t>
            </a:r>
            <a:r>
              <a:rPr lang="en-US" altLang="en-US" sz="3600" noProof="1">
                <a:solidFill>
                  <a:srgbClr val="7030A0"/>
                </a:solidFill>
                <a:latin typeface="Times New Roman" panose="02020603050405020304" pitchFamily="18" charset="0"/>
              </a:rPr>
              <a:t>?</a:t>
            </a:r>
          </a:p>
        </p:txBody>
      </p:sp>
      <p:sp>
        <p:nvSpPr>
          <p:cNvPr id="18436" name="Text Box 4">
            <a:extLst>
              <a:ext uri="{FF2B5EF4-FFF2-40B4-BE49-F238E27FC236}">
                <a16:creationId xmlns:a16="http://schemas.microsoft.com/office/drawing/2014/main" id="{548EDC98-8D63-46F8-AB6A-7F00AC0A0409}"/>
              </a:ext>
            </a:extLst>
          </p:cNvPr>
          <p:cNvSpPr txBox="1">
            <a:spLocks noChangeArrowheads="1"/>
          </p:cNvSpPr>
          <p:nvPr/>
        </p:nvSpPr>
        <p:spPr bwMode="auto">
          <a:xfrm>
            <a:off x="323850" y="2790825"/>
            <a:ext cx="5976938" cy="3046413"/>
          </a:xfrm>
          <a:prstGeom prst="rect">
            <a:avLst/>
          </a:prstGeom>
          <a:solidFill>
            <a:srgbClr val="EBF1DE"/>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a:solidFill>
                  <a:srgbClr val="0000FF"/>
                </a:solidFill>
                <a:latin typeface="Times New Roman" panose="02020603050405020304" pitchFamily="18" charset="0"/>
              </a:rPr>
              <a:t>I think that dogs make the best pets.</a:t>
            </a:r>
          </a:p>
          <a:p>
            <a:r>
              <a:rPr lang="en-US" altLang="zh-CN" sz="3200">
                <a:solidFill>
                  <a:srgbClr val="0000FF"/>
                </a:solidFill>
                <a:latin typeface="Times New Roman" panose="02020603050405020304" pitchFamily="18" charset="0"/>
              </a:rPr>
              <a:t>Reasons:</a:t>
            </a:r>
          </a:p>
          <a:p>
            <a:r>
              <a:rPr lang="en-US" altLang="zh-CN" sz="3200">
                <a:solidFill>
                  <a:srgbClr val="0000FF"/>
                </a:solidFill>
                <a:latin typeface="Times New Roman" panose="02020603050405020304" pitchFamily="18" charset="0"/>
              </a:rPr>
              <a:t>Dogs are lovely.</a:t>
            </a:r>
          </a:p>
          <a:p>
            <a:r>
              <a:rPr lang="en-US" altLang="zh-CN" sz="3200">
                <a:solidFill>
                  <a:srgbClr val="0000FF"/>
                </a:solidFill>
                <a:latin typeface="Times New Roman" panose="02020603050405020304" pitchFamily="18" charset="0"/>
              </a:rPr>
              <a:t>Dogs are faithful to their owners.</a:t>
            </a:r>
          </a:p>
          <a:p>
            <a:r>
              <a:rPr lang="en-US" altLang="zh-CN" sz="3200">
                <a:solidFill>
                  <a:srgbClr val="0000FF"/>
                </a:solidFill>
                <a:latin typeface="Times New Roman" panose="02020603050405020304" pitchFamily="18" charset="0"/>
              </a:rPr>
              <a:t>Walking a dog can help the owner stay healthy.</a:t>
            </a: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 Box 5">
            <a:extLst>
              <a:ext uri="{FF2B5EF4-FFF2-40B4-BE49-F238E27FC236}">
                <a16:creationId xmlns:a16="http://schemas.microsoft.com/office/drawing/2014/main" id="{DC447295-80FF-49B2-8148-74E1A55609F1}"/>
              </a:ext>
            </a:extLst>
          </p:cNvPr>
          <p:cNvSpPr txBox="1">
            <a:spLocks noChangeArrowheads="1"/>
          </p:cNvSpPr>
          <p:nvPr/>
        </p:nvSpPr>
        <p:spPr bwMode="auto">
          <a:xfrm>
            <a:off x="303213" y="693738"/>
            <a:ext cx="85344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i="1">
                <a:latin typeface="Times New Roman" panose="02020603050405020304" pitchFamily="18" charset="0"/>
              </a:rPr>
              <a:t>B Use your notes from A, the expressions from the box below and the example on page 92 to help you write a short article.</a:t>
            </a:r>
          </a:p>
        </p:txBody>
      </p:sp>
      <p:sp>
        <p:nvSpPr>
          <p:cNvPr id="19458" name="Text Box 3">
            <a:extLst>
              <a:ext uri="{FF2B5EF4-FFF2-40B4-BE49-F238E27FC236}">
                <a16:creationId xmlns:a16="http://schemas.microsoft.com/office/drawing/2014/main" id="{130F5E28-FF6A-4FE8-B4F9-2D29BD6D78DE}"/>
              </a:ext>
            </a:extLst>
          </p:cNvPr>
          <p:cNvSpPr txBox="1">
            <a:spLocks noChangeArrowheads="1"/>
          </p:cNvSpPr>
          <p:nvPr/>
        </p:nvSpPr>
        <p:spPr bwMode="auto">
          <a:xfrm>
            <a:off x="395288" y="2265363"/>
            <a:ext cx="5794375" cy="3754437"/>
          </a:xfrm>
          <a:prstGeom prst="rect">
            <a:avLst/>
          </a:prstGeom>
          <a:solidFill>
            <a:srgbClr val="FFFF99"/>
          </a:solidFill>
          <a:ln w="9525">
            <a:solidFill>
              <a:srgbClr val="FF0000"/>
            </a:solidFill>
            <a:miter lim="800000"/>
            <a:headEnd/>
            <a:tailEnd/>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b="1">
                <a:solidFill>
                  <a:srgbClr val="0000FF"/>
                </a:solidFill>
                <a:latin typeface="Times New Roman" panose="02020603050405020304" pitchFamily="18" charset="0"/>
              </a:rPr>
              <a:t>According to…         Secondly,…          </a:t>
            </a:r>
          </a:p>
          <a:p>
            <a:pPr>
              <a:spcBef>
                <a:spcPct val="50000"/>
              </a:spcBef>
            </a:pPr>
            <a:r>
              <a:rPr lang="en-US" altLang="zh-CN" sz="2800" b="1">
                <a:solidFill>
                  <a:srgbClr val="0000FF"/>
                </a:solidFill>
                <a:latin typeface="Times New Roman" panose="02020603050405020304" pitchFamily="18" charset="0"/>
              </a:rPr>
              <a:t>For these reasons,…</a:t>
            </a:r>
          </a:p>
          <a:p>
            <a:pPr>
              <a:spcBef>
                <a:spcPct val="50000"/>
              </a:spcBef>
            </a:pPr>
            <a:r>
              <a:rPr lang="en-US" altLang="zh-CN" sz="2800" b="1">
                <a:solidFill>
                  <a:srgbClr val="0000FF"/>
                </a:solidFill>
                <a:latin typeface="Times New Roman" panose="02020603050405020304" pitchFamily="18" charset="0"/>
              </a:rPr>
              <a:t>In my opinion, …    What’s more,…   </a:t>
            </a:r>
          </a:p>
          <a:p>
            <a:pPr>
              <a:spcBef>
                <a:spcPct val="50000"/>
              </a:spcBef>
            </a:pPr>
            <a:r>
              <a:rPr lang="en-US" altLang="zh-CN" sz="2800" b="1">
                <a:solidFill>
                  <a:srgbClr val="0000FF"/>
                </a:solidFill>
                <a:latin typeface="Times New Roman" panose="02020603050405020304" pitchFamily="18" charset="0"/>
              </a:rPr>
              <a:t>I (do not) believe that…</a:t>
            </a:r>
          </a:p>
          <a:p>
            <a:pPr>
              <a:spcBef>
                <a:spcPct val="50000"/>
              </a:spcBef>
            </a:pPr>
            <a:r>
              <a:rPr lang="en-US" altLang="zh-CN" sz="2800" b="1">
                <a:solidFill>
                  <a:srgbClr val="0000FF"/>
                </a:solidFill>
                <a:latin typeface="Times New Roman" panose="02020603050405020304" pitchFamily="18" charset="0"/>
              </a:rPr>
              <a:t>Firstly, …                   Finally,…               </a:t>
            </a:r>
          </a:p>
          <a:p>
            <a:pPr>
              <a:spcBef>
                <a:spcPct val="50000"/>
              </a:spcBef>
            </a:pPr>
            <a:r>
              <a:rPr lang="en-US" altLang="zh-CN" sz="2800" b="1">
                <a:solidFill>
                  <a:srgbClr val="0000FF"/>
                </a:solidFill>
                <a:latin typeface="Times New Roman" panose="02020603050405020304" pitchFamily="18" charset="0"/>
              </a:rPr>
              <a:t>I (do not) think that…</a:t>
            </a:r>
          </a:p>
        </p:txBody>
      </p:sp>
      <p:pic>
        <p:nvPicPr>
          <p:cNvPr id="19459" name="图片 2">
            <a:extLst>
              <a:ext uri="{FF2B5EF4-FFF2-40B4-BE49-F238E27FC236}">
                <a16:creationId xmlns:a16="http://schemas.microsoft.com/office/drawing/2014/main" id="{252D9E0C-5A5C-4CA7-9266-38012F0BE434}"/>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3857"/>
          <a:stretch>
            <a:fillRect/>
          </a:stretch>
        </p:blipFill>
        <p:spPr bwMode="auto">
          <a:xfrm>
            <a:off x="6376988" y="4689475"/>
            <a:ext cx="2460625"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图片 5121" descr="D@KV7)~J]LRQC9($(65}BJW">
            <a:extLst>
              <a:ext uri="{FF2B5EF4-FFF2-40B4-BE49-F238E27FC236}">
                <a16:creationId xmlns:a16="http://schemas.microsoft.com/office/drawing/2014/main" id="{D095EE47-87E0-4F02-BD8F-E7C871A927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196975"/>
            <a:ext cx="7920038" cy="366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2" name="图片 2">
            <a:extLst>
              <a:ext uri="{FF2B5EF4-FFF2-40B4-BE49-F238E27FC236}">
                <a16:creationId xmlns:a16="http://schemas.microsoft.com/office/drawing/2014/main" id="{9B83226B-76D4-43AD-BD4C-E541CECC834C}"/>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3857"/>
          <a:stretch>
            <a:fillRect/>
          </a:stretch>
        </p:blipFill>
        <p:spPr bwMode="auto">
          <a:xfrm>
            <a:off x="6084888" y="4875213"/>
            <a:ext cx="2452687" cy="179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9" name="Group 3">
            <a:extLst>
              <a:ext uri="{FF2B5EF4-FFF2-40B4-BE49-F238E27FC236}">
                <a16:creationId xmlns:a16="http://schemas.microsoft.com/office/drawing/2014/main" id="{26DD2A51-977C-4246-947D-00BECB66335A}"/>
              </a:ext>
            </a:extLst>
          </p:cNvPr>
          <p:cNvGraphicFramePr>
            <a:graphicFrameLocks noGrp="1"/>
          </p:cNvGraphicFramePr>
          <p:nvPr/>
        </p:nvGraphicFramePr>
        <p:xfrm>
          <a:off x="539750" y="1443038"/>
          <a:ext cx="7777163" cy="4895849"/>
        </p:xfrm>
        <a:graphic>
          <a:graphicData uri="http://schemas.openxmlformats.org/drawingml/2006/table">
            <a:tbl>
              <a:tblPr/>
              <a:tblGrid>
                <a:gridCol w="1944018">
                  <a:extLst>
                    <a:ext uri="{9D8B030D-6E8A-4147-A177-3AD203B41FA5}">
                      <a16:colId xmlns:a16="http://schemas.microsoft.com/office/drawing/2014/main" val="20000"/>
                    </a:ext>
                  </a:extLst>
                </a:gridCol>
                <a:gridCol w="1943770">
                  <a:extLst>
                    <a:ext uri="{9D8B030D-6E8A-4147-A177-3AD203B41FA5}">
                      <a16:colId xmlns:a16="http://schemas.microsoft.com/office/drawing/2014/main" val="20001"/>
                    </a:ext>
                  </a:extLst>
                </a:gridCol>
                <a:gridCol w="3889375">
                  <a:extLst>
                    <a:ext uri="{9D8B030D-6E8A-4147-A177-3AD203B41FA5}">
                      <a16:colId xmlns:a16="http://schemas.microsoft.com/office/drawing/2014/main" val="20002"/>
                    </a:ext>
                  </a:extLst>
                </a:gridCol>
              </a:tblGrid>
              <a:tr h="1421045">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bg1"/>
                          </a:solidFill>
                          <a:effectLst/>
                          <a:latin typeface="+mn-lt"/>
                          <a:ea typeface="宋体" panose="02010600030101010101" pitchFamily="2" charset="-122"/>
                        </a:rPr>
                        <a:t>Introduction</a:t>
                      </a:r>
                      <a:endParaRPr kumimoji="0" lang="zh-CN" altLang="zh-CN" sz="2400" b="0" i="0" u="none" strike="noStrike" cap="none" normalizeH="0" baseline="0" dirty="0">
                        <a:ln>
                          <a:noFill/>
                        </a:ln>
                        <a:solidFill>
                          <a:schemeClr val="tx1"/>
                        </a:solidFill>
                        <a:effectLst/>
                        <a:latin typeface="+mn-lt"/>
                        <a:ea typeface="宋体" panose="02010600030101010101" pitchFamily="2" charset="-122"/>
                      </a:endParaRPr>
                    </a:p>
                  </a:txBody>
                  <a:tcPr marT="45728" marB="45728" anchor="ctr" horzOverflow="overflow">
                    <a:lnL cap="flat">
                      <a:noFill/>
                    </a:lnL>
                    <a:lnR w="19050" cap="flat" cmpd="sng" algn="ctr">
                      <a:solidFill>
                        <a:schemeClr val="bg1"/>
                      </a:solidFill>
                      <a:prstDash val="solid"/>
                      <a:round/>
                      <a:headEnd type="none" w="med" len="med"/>
                      <a:tailEnd type="none" w="med" len="med"/>
                    </a:lnR>
                    <a:lnT cap="flat">
                      <a:noFill/>
                    </a:lnT>
                    <a:lnB w="19050" cap="flat" cmpd="sng" algn="ctr">
                      <a:solidFill>
                        <a:schemeClr val="bg1"/>
                      </a:solidFill>
                      <a:prstDash val="solid"/>
                      <a:round/>
                      <a:headEnd type="none" w="med" len="med"/>
                      <a:tailEnd type="none" w="med" len="med"/>
                    </a:lnB>
                    <a:lnTlToBr>
                      <a:noFill/>
                    </a:lnTlToBr>
                    <a:lnBlToTr>
                      <a:noFill/>
                    </a:lnBlToTr>
                    <a:solidFill>
                      <a:srgbClr val="FF993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bg1"/>
                          </a:solidFill>
                          <a:effectLst/>
                          <a:latin typeface="+mn-lt"/>
                          <a:ea typeface="宋体" panose="02010600030101010101" pitchFamily="2" charset="-122"/>
                        </a:rPr>
                        <a:t>Opinion</a:t>
                      </a:r>
                      <a:endParaRPr kumimoji="0" lang="zh-CN" altLang="zh-CN" sz="2400" b="0" i="0" u="none" strike="noStrike" cap="none" normalizeH="0" baseline="0" dirty="0">
                        <a:ln>
                          <a:noFill/>
                        </a:ln>
                        <a:solidFill>
                          <a:schemeClr val="tx1"/>
                        </a:solidFill>
                        <a:effectLst/>
                        <a:latin typeface="+mn-lt"/>
                        <a:ea typeface="宋体" panose="02010600030101010101" pitchFamily="2" charset="-122"/>
                      </a:endParaRPr>
                    </a:p>
                  </a:txBody>
                  <a:tcPr marT="45728" marB="45728" anchor="ctr"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cap="flat">
                      <a:noFill/>
                    </a:lnT>
                    <a:lnB w="19050" cap="flat" cmpd="sng" algn="ctr">
                      <a:solidFill>
                        <a:schemeClr val="bg1"/>
                      </a:solidFill>
                      <a:prstDash val="solid"/>
                      <a:round/>
                      <a:headEnd type="none" w="med" len="med"/>
                      <a:tailEnd type="none" w="med" len="med"/>
                    </a:lnB>
                    <a:lnTlToBr>
                      <a:noFill/>
                    </a:lnTlToBr>
                    <a:lnBlToTr>
                      <a:noFill/>
                    </a:lnBlToTr>
                    <a:solidFill>
                      <a:srgbClr val="FF993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tx1"/>
                          </a:solidFill>
                          <a:effectLst/>
                          <a:latin typeface="+mn-lt"/>
                          <a:ea typeface="宋体" panose="02010600030101010101" pitchFamily="2" charset="-122"/>
                        </a:rPr>
                        <a:t>According to …</a:t>
                      </a: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tx1"/>
                          </a:solidFill>
                          <a:effectLst/>
                          <a:latin typeface="+mn-lt"/>
                          <a:ea typeface="宋体" panose="02010600030101010101" pitchFamily="2" charset="-122"/>
                        </a:rPr>
                        <a:t>In my opinion, …</a:t>
                      </a: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tx1"/>
                          </a:solidFill>
                          <a:effectLst/>
                          <a:latin typeface="+mn-lt"/>
                          <a:ea typeface="宋体" panose="02010600030101010101" pitchFamily="2" charset="-122"/>
                        </a:rPr>
                        <a:t>I think that …</a:t>
                      </a:r>
                      <a:endParaRPr kumimoji="0" lang="zh-CN" altLang="zh-CN" sz="2400" b="0" i="0" u="none" strike="noStrike" cap="none" normalizeH="0" baseline="0" dirty="0">
                        <a:ln>
                          <a:noFill/>
                        </a:ln>
                        <a:solidFill>
                          <a:schemeClr val="tx1"/>
                        </a:solidFill>
                        <a:effectLst/>
                        <a:latin typeface="+mn-lt"/>
                        <a:ea typeface="宋体" panose="02010600030101010101" pitchFamily="2" charset="-122"/>
                      </a:endParaRPr>
                    </a:p>
                  </a:txBody>
                  <a:tcPr marT="45728" marB="45728" anchor="ctr" horzOverflow="overflow">
                    <a:lnL w="19050" cap="flat" cmpd="sng" algn="ctr">
                      <a:solidFill>
                        <a:schemeClr val="bg1"/>
                      </a:solidFill>
                      <a:prstDash val="solid"/>
                      <a:round/>
                      <a:headEnd type="none" w="med" len="med"/>
                      <a:tailEnd type="none" w="med" len="med"/>
                    </a:lnL>
                    <a:lnR cap="flat">
                      <a:noFill/>
                    </a:lnR>
                    <a:lnT cap="flat">
                      <a:noFill/>
                    </a:lnT>
                    <a:lnB w="19050" cap="flat" cmpd="sng" algn="ctr">
                      <a:solidFill>
                        <a:schemeClr val="bg1"/>
                      </a:solidFill>
                      <a:prstDash val="solid"/>
                      <a:round/>
                      <a:headEnd type="none" w="med" len="med"/>
                      <a:tailEnd type="none" w="med" len="med"/>
                    </a:lnB>
                    <a:lnTlToBr>
                      <a:noFill/>
                    </a:lnTlToBr>
                    <a:lnBlToTr>
                      <a:noFill/>
                    </a:lnBlToTr>
                    <a:solidFill>
                      <a:srgbClr val="FF9933">
                        <a:alpha val="50000"/>
                      </a:srgbClr>
                    </a:solidFill>
                  </a:tcPr>
                </a:tc>
                <a:extLst>
                  <a:ext uri="{0D108BD9-81ED-4DB2-BD59-A6C34878D82A}">
                    <a16:rowId xmlns:a16="http://schemas.microsoft.com/office/drawing/2014/main" val="10000"/>
                  </a:ext>
                </a:extLst>
              </a:tr>
              <a:tr h="1920285">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bg1"/>
                          </a:solidFill>
                          <a:effectLst/>
                          <a:latin typeface="+mn-lt"/>
                          <a:ea typeface="宋体" panose="02010600030101010101" pitchFamily="2" charset="-122"/>
                        </a:rPr>
                        <a:t>Body</a:t>
                      </a:r>
                      <a:endParaRPr kumimoji="0" lang="zh-CN" altLang="zh-CN" sz="2400" b="0" i="0" u="none" strike="noStrike" cap="none" normalizeH="0" baseline="0" dirty="0">
                        <a:ln>
                          <a:noFill/>
                        </a:ln>
                        <a:solidFill>
                          <a:schemeClr val="tx1"/>
                        </a:solidFill>
                        <a:effectLst/>
                        <a:latin typeface="+mn-lt"/>
                        <a:ea typeface="宋体" panose="02010600030101010101" pitchFamily="2" charset="-122"/>
                      </a:endParaRPr>
                    </a:p>
                  </a:txBody>
                  <a:tcPr marT="45728" marB="45728" anchor="ctr" horzOverflow="overflow">
                    <a:lnL cap="flat">
                      <a:noFill/>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FF993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bg1"/>
                          </a:solidFill>
                          <a:effectLst/>
                          <a:latin typeface="+mn-lt"/>
                          <a:ea typeface="宋体" panose="02010600030101010101" pitchFamily="2" charset="-122"/>
                        </a:rPr>
                        <a:t>Reasons</a:t>
                      </a:r>
                      <a:endParaRPr kumimoji="0" lang="zh-CN" altLang="zh-CN" sz="2400" b="0" i="0" u="none" strike="noStrike" cap="none" normalizeH="0" baseline="0" dirty="0">
                        <a:ln>
                          <a:noFill/>
                        </a:ln>
                        <a:solidFill>
                          <a:schemeClr val="tx1"/>
                        </a:solidFill>
                        <a:effectLst/>
                        <a:latin typeface="+mn-lt"/>
                        <a:ea typeface="宋体" panose="02010600030101010101" pitchFamily="2" charset="-122"/>
                      </a:endParaRPr>
                    </a:p>
                  </a:txBody>
                  <a:tcPr marT="45728" marB="45728" anchor="ctr"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FF993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tx1"/>
                          </a:solidFill>
                          <a:effectLst/>
                          <a:latin typeface="+mn-lt"/>
                          <a:ea typeface="宋体" panose="02010600030101010101" pitchFamily="2" charset="-122"/>
                        </a:rPr>
                        <a:t>Firstly, …</a:t>
                      </a: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tx1"/>
                          </a:solidFill>
                          <a:effectLst/>
                          <a:latin typeface="+mn-lt"/>
                          <a:ea typeface="宋体" panose="02010600030101010101" pitchFamily="2" charset="-122"/>
                        </a:rPr>
                        <a:t>Secondly, …</a:t>
                      </a: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tx1"/>
                          </a:solidFill>
                          <a:effectLst/>
                          <a:latin typeface="+mn-lt"/>
                          <a:ea typeface="宋体" panose="02010600030101010101" pitchFamily="2" charset="-122"/>
                        </a:rPr>
                        <a:t>Thirdly, …</a:t>
                      </a: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tx1"/>
                          </a:solidFill>
                          <a:effectLst/>
                          <a:latin typeface="+mn-lt"/>
                          <a:ea typeface="宋体" panose="02010600030101010101" pitchFamily="2" charset="-122"/>
                        </a:rPr>
                        <a:t>What’s more, …</a:t>
                      </a: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tx1"/>
                          </a:solidFill>
                          <a:effectLst/>
                          <a:latin typeface="+mn-lt"/>
                          <a:ea typeface="宋体" panose="02010600030101010101" pitchFamily="2" charset="-122"/>
                        </a:rPr>
                        <a:t>Finally, …</a:t>
                      </a:r>
                    </a:p>
                  </a:txBody>
                  <a:tcPr marT="45728" marB="45728" anchor="ctr" horzOverflow="overflow">
                    <a:lnL w="19050" cap="flat" cmpd="sng" algn="ctr">
                      <a:solidFill>
                        <a:schemeClr val="bg1"/>
                      </a:solidFill>
                      <a:prstDash val="solid"/>
                      <a:round/>
                      <a:headEnd type="none" w="med" len="med"/>
                      <a:tailEnd type="none" w="med" len="med"/>
                    </a:lnL>
                    <a:lnR cap="flat">
                      <a:noFill/>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FF9933">
                        <a:alpha val="50000"/>
                      </a:srgbClr>
                    </a:solidFill>
                  </a:tcPr>
                </a:tc>
                <a:extLst>
                  <a:ext uri="{0D108BD9-81ED-4DB2-BD59-A6C34878D82A}">
                    <a16:rowId xmlns:a16="http://schemas.microsoft.com/office/drawing/2014/main" val="10001"/>
                  </a:ext>
                </a:extLst>
              </a:tr>
              <a:tr h="1554519">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bg1"/>
                          </a:solidFill>
                          <a:effectLst/>
                          <a:latin typeface="+mn-lt"/>
                          <a:ea typeface="宋体" panose="02010600030101010101" pitchFamily="2" charset="-122"/>
                        </a:rPr>
                        <a:t>Conclusion</a:t>
                      </a:r>
                      <a:endParaRPr kumimoji="0" lang="zh-CN" altLang="zh-CN" sz="2400" b="0" i="0" u="none" strike="noStrike" cap="none" normalizeH="0" baseline="0" dirty="0">
                        <a:ln>
                          <a:noFill/>
                        </a:ln>
                        <a:solidFill>
                          <a:schemeClr val="tx1"/>
                        </a:solidFill>
                        <a:effectLst/>
                        <a:latin typeface="+mn-lt"/>
                        <a:ea typeface="宋体" panose="02010600030101010101" pitchFamily="2" charset="-122"/>
                      </a:endParaRPr>
                    </a:p>
                  </a:txBody>
                  <a:tcPr marT="45728" marB="45728" anchor="ctr" horzOverflow="overflow">
                    <a:lnL cap="flat">
                      <a:noFill/>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cap="flat">
                      <a:noFill/>
                    </a:lnB>
                    <a:lnTlToBr>
                      <a:noFill/>
                    </a:lnTlToBr>
                    <a:lnBlToTr>
                      <a:noFill/>
                    </a:lnBlToTr>
                    <a:solidFill>
                      <a:srgbClr val="FF993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zh-CN" sz="2400" b="0" i="0" u="none" strike="noStrike" cap="none" normalizeH="0" baseline="0">
                        <a:ln>
                          <a:noFill/>
                        </a:ln>
                        <a:solidFill>
                          <a:schemeClr val="tx1"/>
                        </a:solidFill>
                        <a:effectLst/>
                        <a:latin typeface="+mn-lt"/>
                        <a:ea typeface="宋体" panose="02010600030101010101" pitchFamily="2" charset="-122"/>
                      </a:endParaRPr>
                    </a:p>
                  </a:txBody>
                  <a:tcPr marT="45728" marB="45728" anchor="ctr"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cap="flat">
                      <a:noFill/>
                    </a:lnB>
                    <a:lnTlToBr>
                      <a:noFill/>
                    </a:lnTlToBr>
                    <a:lnBlToTr w="12700" cap="flat" cmpd="sng" algn="ctr">
                      <a:solidFill>
                        <a:schemeClr val="bg1"/>
                      </a:solidFill>
                      <a:prstDash val="solid"/>
                      <a:round/>
                      <a:headEnd type="none" w="med" len="med"/>
                      <a:tailEnd type="none" w="med" len="med"/>
                    </a:lnBlToTr>
                    <a:solidFill>
                      <a:srgbClr val="FF993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cap="none" normalizeH="0" baseline="0" dirty="0">
                          <a:ln>
                            <a:noFill/>
                          </a:ln>
                          <a:solidFill>
                            <a:schemeClr val="tx1"/>
                          </a:solidFill>
                          <a:effectLst/>
                          <a:latin typeface="+mn-lt"/>
                          <a:ea typeface="宋体" panose="02010600030101010101" pitchFamily="2" charset="-122"/>
                        </a:rPr>
                        <a:t>So ...</a:t>
                      </a: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tx1"/>
                          </a:solidFill>
                          <a:effectLst/>
                          <a:latin typeface="+mn-lt"/>
                          <a:ea typeface="宋体" panose="02010600030101010101" pitchFamily="2" charset="-122"/>
                        </a:rPr>
                        <a:t>For these reasons, …</a:t>
                      </a: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tx1"/>
                          </a:solidFill>
                          <a:effectLst/>
                          <a:latin typeface="+mn-lt"/>
                          <a:ea typeface="宋体" panose="02010600030101010101" pitchFamily="2" charset="-122"/>
                        </a:rPr>
                        <a:t>I (do not) believe that …</a:t>
                      </a: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a:ln>
                            <a:noFill/>
                          </a:ln>
                          <a:solidFill>
                            <a:schemeClr val="tx1"/>
                          </a:solidFill>
                          <a:effectLst/>
                          <a:latin typeface="+mn-lt"/>
                          <a:ea typeface="宋体" panose="02010600030101010101" pitchFamily="2" charset="-122"/>
                        </a:rPr>
                        <a:t>I (do not) think that …</a:t>
                      </a:r>
                      <a:endParaRPr kumimoji="0" lang="zh-CN" altLang="zh-CN" sz="2400" b="0" i="0" u="none" strike="noStrike" cap="none" normalizeH="0" baseline="0" dirty="0">
                        <a:ln>
                          <a:noFill/>
                        </a:ln>
                        <a:solidFill>
                          <a:schemeClr val="tx1"/>
                        </a:solidFill>
                        <a:effectLst/>
                        <a:latin typeface="+mn-lt"/>
                        <a:ea typeface="宋体" panose="02010600030101010101" pitchFamily="2" charset="-122"/>
                      </a:endParaRPr>
                    </a:p>
                  </a:txBody>
                  <a:tcPr marT="45728" marB="45728" anchor="ctr" horzOverflow="overflow">
                    <a:lnL w="19050" cap="flat" cmpd="sng" algn="ctr">
                      <a:solidFill>
                        <a:schemeClr val="bg1"/>
                      </a:solidFill>
                      <a:prstDash val="solid"/>
                      <a:round/>
                      <a:headEnd type="none" w="med" len="med"/>
                      <a:tailEnd type="none" w="med" len="med"/>
                    </a:lnL>
                    <a:lnR cap="flat">
                      <a:noFill/>
                    </a:lnR>
                    <a:lnT w="19050" cap="flat" cmpd="sng" algn="ctr">
                      <a:solidFill>
                        <a:schemeClr val="bg1"/>
                      </a:solidFill>
                      <a:prstDash val="solid"/>
                      <a:round/>
                      <a:headEnd type="none" w="med" len="med"/>
                      <a:tailEnd type="none" w="med" len="med"/>
                    </a:lnT>
                    <a:lnB cap="flat">
                      <a:noFill/>
                    </a:lnB>
                    <a:lnTlToBr>
                      <a:noFill/>
                    </a:lnTlToBr>
                    <a:lnBlToTr>
                      <a:noFill/>
                    </a:lnBlToTr>
                    <a:solidFill>
                      <a:srgbClr val="FF9933">
                        <a:alpha val="50000"/>
                      </a:srgbClr>
                    </a:solidFill>
                  </a:tcPr>
                </a:tc>
                <a:extLst>
                  <a:ext uri="{0D108BD9-81ED-4DB2-BD59-A6C34878D82A}">
                    <a16:rowId xmlns:a16="http://schemas.microsoft.com/office/drawing/2014/main" val="10002"/>
                  </a:ext>
                </a:extLst>
              </a:tr>
            </a:tbl>
          </a:graphicData>
        </a:graphic>
      </p:graphicFrame>
      <p:sp>
        <p:nvSpPr>
          <p:cNvPr id="4" name="TextBox 6">
            <a:extLst>
              <a:ext uri="{FF2B5EF4-FFF2-40B4-BE49-F238E27FC236}">
                <a16:creationId xmlns:a16="http://schemas.microsoft.com/office/drawing/2014/main" id="{DBB08507-A733-41A6-A132-ADE950FA1E74}"/>
              </a:ext>
            </a:extLst>
          </p:cNvPr>
          <p:cNvSpPr txBox="1">
            <a:spLocks noChangeArrowheads="1"/>
          </p:cNvSpPr>
          <p:nvPr/>
        </p:nvSpPr>
        <p:spPr bwMode="auto">
          <a:xfrm>
            <a:off x="1331913" y="476250"/>
            <a:ext cx="7143750" cy="646113"/>
          </a:xfrm>
          <a:prstGeom prst="rect">
            <a:avLst/>
          </a:prstGeom>
          <a:noFill/>
          <a:ln w="9525">
            <a:noFill/>
            <a:miter lim="800000"/>
          </a:ln>
        </p:spPr>
        <p:txBody>
          <a:bodyPr>
            <a:spAutoFit/>
          </a:bodyPr>
          <a:lstStyle/>
          <a:p>
            <a:pPr fontAlgn="auto">
              <a:spcBef>
                <a:spcPts val="0"/>
              </a:spcBef>
              <a:spcAft>
                <a:spcPts val="0"/>
              </a:spcAft>
              <a:buFontTx/>
              <a:buNone/>
              <a:defRPr/>
            </a:pPr>
            <a:r>
              <a:rPr lang="en-US" sz="3600" b="1" dirty="0">
                <a:solidFill>
                  <a:srgbClr val="604A7B"/>
                </a:solidFill>
                <a:effectLst>
                  <a:outerShdw blurRad="38100" dist="38100" dir="2700000" algn="tl">
                    <a:srgbClr val="C0C0C0"/>
                  </a:outerShdw>
                </a:effectLst>
                <a:latin typeface="+mn-lt"/>
                <a:ea typeface="+mn-ea"/>
              </a:rPr>
              <a:t>Structure and expressions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21">
            <a:extLst>
              <a:ext uri="{FF2B5EF4-FFF2-40B4-BE49-F238E27FC236}">
                <a16:creationId xmlns:a16="http://schemas.microsoft.com/office/drawing/2014/main" id="{240932C9-6CA9-4C2E-B692-9347B3DF9323}"/>
              </a:ext>
            </a:extLst>
          </p:cNvPr>
          <p:cNvSpPr>
            <a:spLocks noChangeArrowheads="1"/>
          </p:cNvSpPr>
          <p:nvPr/>
        </p:nvSpPr>
        <p:spPr bwMode="auto">
          <a:xfrm>
            <a:off x="161925" y="981075"/>
            <a:ext cx="8820150" cy="522288"/>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buFontTx/>
              <a:buNone/>
              <a:defRPr/>
            </a:pPr>
            <a:r>
              <a:rPr lang="en-US" altLang="zh-CN" sz="2800" dirty="0">
                <a:solidFill>
                  <a:schemeClr val="tx1"/>
                </a:solidFill>
              </a:rPr>
              <a:t>Make a table about the animal you think makes the best pet.</a:t>
            </a:r>
          </a:p>
        </p:txBody>
      </p:sp>
      <p:graphicFrame>
        <p:nvGraphicFramePr>
          <p:cNvPr id="18435" name="表格 18434">
            <a:extLst>
              <a:ext uri="{FF2B5EF4-FFF2-40B4-BE49-F238E27FC236}">
                <a16:creationId xmlns:a16="http://schemas.microsoft.com/office/drawing/2014/main" id="{F6102811-A710-412E-B1B6-6450B0D4D0DF}"/>
              </a:ext>
            </a:extLst>
          </p:cNvPr>
          <p:cNvGraphicFramePr/>
          <p:nvPr/>
        </p:nvGraphicFramePr>
        <p:xfrm>
          <a:off x="323850" y="1916113"/>
          <a:ext cx="8135938" cy="4168774"/>
        </p:xfrm>
        <a:graphic>
          <a:graphicData uri="http://schemas.openxmlformats.org/drawingml/2006/table">
            <a:tbl>
              <a:tblPr/>
              <a:tblGrid>
                <a:gridCol w="2663825">
                  <a:extLst>
                    <a:ext uri="{9D8B030D-6E8A-4147-A177-3AD203B41FA5}">
                      <a16:colId xmlns:a16="http://schemas.microsoft.com/office/drawing/2014/main" val="20000"/>
                    </a:ext>
                  </a:extLst>
                </a:gridCol>
                <a:gridCol w="1800225">
                  <a:extLst>
                    <a:ext uri="{9D8B030D-6E8A-4147-A177-3AD203B41FA5}">
                      <a16:colId xmlns:a16="http://schemas.microsoft.com/office/drawing/2014/main" val="20001"/>
                    </a:ext>
                  </a:extLst>
                </a:gridCol>
                <a:gridCol w="3671888">
                  <a:extLst>
                    <a:ext uri="{9D8B030D-6E8A-4147-A177-3AD203B41FA5}">
                      <a16:colId xmlns:a16="http://schemas.microsoft.com/office/drawing/2014/main" val="20002"/>
                    </a:ext>
                  </a:extLst>
                </a:gridCol>
              </a:tblGrid>
              <a:tr h="1047822">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buNone/>
                      </a:pPr>
                      <a:r>
                        <a:rPr lang="en-US" altLang="zh-CN" sz="2800" b="1" dirty="0">
                          <a:solidFill>
                            <a:schemeClr val="bg1"/>
                          </a:solidFill>
                          <a:latin typeface="Times New Roman" panose="02020603050405020304" pitchFamily="18" charset="0"/>
                        </a:rPr>
                        <a:t>Introduction</a:t>
                      </a:r>
                      <a:endParaRPr lang="zh-CN" altLang="zh-CN" sz="2800" dirty="0">
                        <a:latin typeface="Times New Roman" panose="02020603050405020304" pitchFamily="18" charset="0"/>
                      </a:endParaRPr>
                    </a:p>
                  </a:txBody>
                  <a:tcPr marT="45731" marB="45731" anchor="ctr">
                    <a:lnL>
                      <a:noFill/>
                    </a:lnL>
                    <a:lnR w="19050" cap="flat" cmpd="sng">
                      <a:solidFill>
                        <a:schemeClr val="bg1"/>
                      </a:solidFill>
                      <a:prstDash val="solid"/>
                      <a:headEnd type="none" w="med" len="med"/>
                      <a:tailEnd type="none" w="med" len="med"/>
                    </a:lnR>
                    <a:lnT>
                      <a:noFill/>
                    </a:lnT>
                    <a:lnB w="19050" cap="flat" cmpd="sng">
                      <a:solidFill>
                        <a:schemeClr val="bg1"/>
                      </a:solidFill>
                      <a:prstDash val="solid"/>
                      <a:headEnd type="none" w="med" len="med"/>
                      <a:tailEnd type="none" w="med" len="med"/>
                    </a:lnB>
                    <a:lnTlToBr>
                      <a:noFill/>
                    </a:lnTlToBr>
                    <a:lnBlToTr>
                      <a:noFill/>
                    </a:lnBlToTr>
                    <a:solidFill>
                      <a:srgbClr val="FF9933"/>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buNone/>
                      </a:pPr>
                      <a:r>
                        <a:rPr lang="en-US" altLang="zh-CN" sz="2800" b="1" dirty="0">
                          <a:solidFill>
                            <a:schemeClr val="bg1"/>
                          </a:solidFill>
                          <a:latin typeface="Times New Roman" panose="02020603050405020304" pitchFamily="18" charset="0"/>
                        </a:rPr>
                        <a:t>Opinion</a:t>
                      </a:r>
                      <a:endParaRPr lang="zh-CN" altLang="zh-CN" sz="2800" dirty="0">
                        <a:latin typeface="Times New Roman" panose="02020603050405020304" pitchFamily="18" charset="0"/>
                      </a:endParaRPr>
                    </a:p>
                  </a:txBody>
                  <a:tcPr marT="45731" marB="45731" anchor="ctr">
                    <a:lnL w="19050" cap="flat" cmpd="sng">
                      <a:solidFill>
                        <a:schemeClr val="bg1"/>
                      </a:solidFill>
                      <a:prstDash val="solid"/>
                      <a:headEnd type="none" w="med" len="med"/>
                      <a:tailEnd type="none" w="med" len="med"/>
                    </a:lnL>
                    <a:lnR w="19050" cap="flat" cmpd="sng">
                      <a:solidFill>
                        <a:schemeClr val="bg1"/>
                      </a:solidFill>
                      <a:prstDash val="solid"/>
                      <a:headEnd type="none" w="med" len="med"/>
                      <a:tailEnd type="none" w="med" len="med"/>
                    </a:lnR>
                    <a:lnT>
                      <a:noFill/>
                    </a:lnT>
                    <a:lnB w="19050" cap="flat" cmpd="sng">
                      <a:solidFill>
                        <a:schemeClr val="bg1"/>
                      </a:solidFill>
                      <a:prstDash val="solid"/>
                      <a:headEnd type="none" w="med" len="med"/>
                      <a:tailEnd type="none" w="med" len="med"/>
                    </a:lnB>
                    <a:lnTlToBr>
                      <a:noFill/>
                    </a:lnTlToBr>
                    <a:lnBlToTr>
                      <a:noFill/>
                    </a:lnBlToTr>
                    <a:solidFill>
                      <a:srgbClr val="FF9933"/>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buNone/>
                      </a:pPr>
                      <a:endParaRPr lang="zh-CN" altLang="zh-CN" sz="2800" dirty="0">
                        <a:latin typeface="Times New Roman" panose="02020603050405020304" pitchFamily="18" charset="0"/>
                      </a:endParaRPr>
                    </a:p>
                  </a:txBody>
                  <a:tcPr marT="45731" marB="45731" anchor="ctr">
                    <a:lnL w="19050" cap="flat" cmpd="sng">
                      <a:solidFill>
                        <a:schemeClr val="bg1"/>
                      </a:solidFill>
                      <a:prstDash val="solid"/>
                      <a:headEnd type="none" w="med" len="med"/>
                      <a:tailEnd type="none" w="med" len="med"/>
                    </a:lnL>
                    <a:lnR>
                      <a:noFill/>
                    </a:lnR>
                    <a:lnT>
                      <a:noFill/>
                    </a:lnT>
                    <a:lnB w="19050" cap="flat" cmpd="sng">
                      <a:solidFill>
                        <a:schemeClr val="bg1"/>
                      </a:solidFill>
                      <a:prstDash val="solid"/>
                      <a:headEnd type="none" w="med" len="med"/>
                      <a:tailEnd type="none" w="med" len="med"/>
                    </a:lnB>
                    <a:lnTlToBr>
                      <a:noFill/>
                    </a:lnTlToBr>
                    <a:lnBlToTr>
                      <a:noFill/>
                    </a:lnBlToTr>
                    <a:solidFill>
                      <a:srgbClr val="FF9933">
                        <a:alpha val="50195"/>
                      </a:srgbClr>
                    </a:solidFill>
                  </a:tcPr>
                </a:tc>
                <a:extLst>
                  <a:ext uri="{0D108BD9-81ED-4DB2-BD59-A6C34878D82A}">
                    <a16:rowId xmlns:a16="http://schemas.microsoft.com/office/drawing/2014/main" val="10000"/>
                  </a:ext>
                </a:extLst>
              </a:tr>
              <a:tr h="518211">
                <a:tc rowSpan="4">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buNone/>
                      </a:pPr>
                      <a:r>
                        <a:rPr lang="en-US" altLang="zh-CN" sz="2800" b="1" dirty="0">
                          <a:solidFill>
                            <a:schemeClr val="bg1"/>
                          </a:solidFill>
                          <a:latin typeface="Times New Roman" panose="02020603050405020304" pitchFamily="18" charset="0"/>
                        </a:rPr>
                        <a:t>Body</a:t>
                      </a:r>
                      <a:endParaRPr lang="zh-CN" altLang="zh-CN" sz="2800" dirty="0">
                        <a:latin typeface="Times New Roman" panose="02020603050405020304" pitchFamily="18" charset="0"/>
                      </a:endParaRPr>
                    </a:p>
                  </a:txBody>
                  <a:tcPr marT="45731" marB="45731" anchor="ctr">
                    <a:lnL>
                      <a:noFill/>
                    </a:lnL>
                    <a:lnR w="19050" cap="flat" cmpd="sng">
                      <a:solidFill>
                        <a:schemeClr val="bg1"/>
                      </a:solidFill>
                      <a:prstDash val="solid"/>
                      <a:headEnd type="none" w="med" len="med"/>
                      <a:tailEnd type="none" w="med" len="med"/>
                    </a:lnR>
                    <a:lnT w="19050" cap="flat" cmpd="sng">
                      <a:solidFill>
                        <a:schemeClr val="bg1"/>
                      </a:solidFill>
                      <a:prstDash val="solid"/>
                      <a:headEnd type="none" w="med" len="med"/>
                      <a:tailEnd type="none" w="med" len="med"/>
                    </a:lnT>
                    <a:lnB w="19050" cap="flat" cmpd="sng">
                      <a:solidFill>
                        <a:schemeClr val="bg1"/>
                      </a:solidFill>
                      <a:prstDash val="solid"/>
                      <a:headEnd type="none" w="med" len="med"/>
                      <a:tailEnd type="none" w="med" len="med"/>
                    </a:lnB>
                    <a:lnTlToBr>
                      <a:noFill/>
                    </a:lnTlToBr>
                    <a:lnBlToTr>
                      <a:noFill/>
                    </a:lnBlToTr>
                    <a:solidFill>
                      <a:srgbClr val="FF9933"/>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buNone/>
                      </a:pPr>
                      <a:r>
                        <a:rPr lang="en-US" altLang="zh-CN" sz="2800" b="1" dirty="0">
                          <a:solidFill>
                            <a:schemeClr val="bg1"/>
                          </a:solidFill>
                          <a:latin typeface="Times New Roman" panose="02020603050405020304" pitchFamily="18" charset="0"/>
                        </a:rPr>
                        <a:t>Reasons</a:t>
                      </a:r>
                      <a:endParaRPr lang="zh-CN" altLang="zh-CN" sz="2800" dirty="0">
                        <a:latin typeface="Times New Roman" panose="02020603050405020304" pitchFamily="18" charset="0"/>
                      </a:endParaRPr>
                    </a:p>
                  </a:txBody>
                  <a:tcPr marT="45731" marB="45731" anchor="ctr">
                    <a:lnL w="19050" cap="flat" cmpd="sng">
                      <a:solidFill>
                        <a:schemeClr val="bg1"/>
                      </a:solidFill>
                      <a:prstDash val="solid"/>
                      <a:headEnd type="none" w="med" len="med"/>
                      <a:tailEnd type="none" w="med" len="med"/>
                    </a:lnL>
                    <a:lnR w="19050" cap="flat" cmpd="sng">
                      <a:solidFill>
                        <a:schemeClr val="bg1"/>
                      </a:solidFill>
                      <a:prstDash val="solid"/>
                      <a:headEnd type="none" w="med" len="med"/>
                      <a:tailEnd type="none" w="med" len="med"/>
                    </a:lnR>
                    <a:lnT w="1905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F9933"/>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buNone/>
                      </a:pPr>
                      <a:r>
                        <a:rPr lang="en-US" altLang="zh-CN" sz="2800" b="1" dirty="0">
                          <a:solidFill>
                            <a:schemeClr val="bg1"/>
                          </a:solidFill>
                          <a:latin typeface="Times New Roman" panose="02020603050405020304" pitchFamily="18" charset="0"/>
                        </a:rPr>
                        <a:t>Supporting details</a:t>
                      </a:r>
                      <a:endParaRPr lang="zh-CN" altLang="zh-CN" sz="2800" dirty="0">
                        <a:latin typeface="Times New Roman" panose="02020603050405020304" pitchFamily="18" charset="0"/>
                      </a:endParaRPr>
                    </a:p>
                  </a:txBody>
                  <a:tcPr marT="45731" marB="45731" anchor="ctr">
                    <a:lnL w="19050" cap="flat" cmpd="sng">
                      <a:solidFill>
                        <a:schemeClr val="bg1"/>
                      </a:solidFill>
                      <a:prstDash val="solid"/>
                      <a:headEnd type="none" w="med" len="med"/>
                      <a:tailEnd type="none" w="med" len="med"/>
                    </a:lnL>
                    <a:lnR>
                      <a:noFill/>
                    </a:lnR>
                    <a:lnT w="1905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F9933"/>
                    </a:solidFill>
                  </a:tcPr>
                </a:tc>
                <a:extLst>
                  <a:ext uri="{0D108BD9-81ED-4DB2-BD59-A6C34878D82A}">
                    <a16:rowId xmlns:a16="http://schemas.microsoft.com/office/drawing/2014/main" val="10001"/>
                  </a:ext>
                </a:extLst>
              </a:tr>
              <a:tr h="519148">
                <a:tc vMerge="1">
                  <a:txBody>
                    <a:bodyPr/>
                    <a:lstStyle/>
                    <a:p>
                      <a:endParaRPr lang="zh-CN"/>
                    </a:p>
                  </a:txBody>
                  <a:tcPr>
                    <a:lnR w="19050" cap="flat" cmpd="sng">
                      <a:solidFill>
                        <a:schemeClr val="bg1"/>
                      </a:solidFill>
                      <a:prstDash val="solid"/>
                      <a:headEnd type="none" w="med" len="med"/>
                      <a:tailEnd type="none" w="med" len="med"/>
                    </a:lnR>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buClr>
                          <a:schemeClr val="tx1"/>
                        </a:buClr>
                        <a:buSzPct val="100000"/>
                        <a:buFont typeface="Times New Roman" panose="02020603050405020304" pitchFamily="18" charset="0"/>
                        <a:buChar char="•"/>
                      </a:pPr>
                      <a:endParaRPr lang="zh-CN" altLang="zh-CN" sz="2800" dirty="0">
                        <a:latin typeface="Times New Roman" panose="02020603050405020304" pitchFamily="18" charset="0"/>
                      </a:endParaRPr>
                    </a:p>
                  </a:txBody>
                  <a:tcPr marT="45731" marB="45731" anchor="ctr">
                    <a:lnL w="19050" cap="flat" cmpd="sng">
                      <a:solidFill>
                        <a:schemeClr val="bg1"/>
                      </a:solidFill>
                      <a:prstDash val="solid"/>
                      <a:headEnd type="none" w="med" len="med"/>
                      <a:tailEnd type="none" w="med" len="med"/>
                    </a:lnL>
                    <a:lnR w="1905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F9933">
                        <a:alpha val="50195"/>
                      </a:srgbClr>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buClr>
                          <a:schemeClr val="tx1"/>
                        </a:buClr>
                        <a:buSzPct val="100000"/>
                        <a:buFont typeface="Times New Roman" panose="02020603050405020304" pitchFamily="18" charset="0"/>
                        <a:buChar char="•"/>
                      </a:pPr>
                      <a:endParaRPr lang="zh-CN" altLang="zh-CN" sz="2800" dirty="0">
                        <a:latin typeface="Times New Roman" panose="02020603050405020304" pitchFamily="18" charset="0"/>
                      </a:endParaRPr>
                    </a:p>
                  </a:txBody>
                  <a:tcPr marT="45731" marB="45731" anchor="ctr">
                    <a:lnL w="19050" cap="flat" cmpd="sng">
                      <a:solidFill>
                        <a:schemeClr val="bg1"/>
                      </a:solidFill>
                      <a:prstDash val="solid"/>
                      <a:headEnd type="none" w="med" len="med"/>
                      <a:tailEnd type="none" w="med" len="med"/>
                    </a:lnL>
                    <a:lnR>
                      <a:noFill/>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F9933">
                        <a:alpha val="50195"/>
                      </a:srgbClr>
                    </a:solidFill>
                  </a:tcPr>
                </a:tc>
                <a:extLst>
                  <a:ext uri="{0D108BD9-81ED-4DB2-BD59-A6C34878D82A}">
                    <a16:rowId xmlns:a16="http://schemas.microsoft.com/office/drawing/2014/main" val="10002"/>
                  </a:ext>
                </a:extLst>
              </a:tr>
              <a:tr h="518211">
                <a:tc vMerge="1">
                  <a:txBody>
                    <a:bodyPr/>
                    <a:lstStyle/>
                    <a:p>
                      <a:endParaRPr lang="zh-CN"/>
                    </a:p>
                  </a:txBody>
                  <a:tcPr>
                    <a:lnR w="19050" cap="flat" cmpd="sng">
                      <a:solidFill>
                        <a:schemeClr val="bg1"/>
                      </a:solidFill>
                      <a:prstDash val="solid"/>
                      <a:headEnd type="none" w="med" len="med"/>
                      <a:tailEnd type="none" w="med" len="med"/>
                    </a:lnR>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buClr>
                          <a:schemeClr val="tx1"/>
                        </a:buClr>
                        <a:buSzPct val="100000"/>
                        <a:buFont typeface="Times New Roman" panose="02020603050405020304" pitchFamily="18" charset="0"/>
                        <a:buChar char="•"/>
                      </a:pPr>
                      <a:endParaRPr lang="zh-CN" altLang="zh-CN" sz="2800" dirty="0">
                        <a:latin typeface="Times New Roman" panose="02020603050405020304" pitchFamily="18" charset="0"/>
                      </a:endParaRPr>
                    </a:p>
                  </a:txBody>
                  <a:tcPr marT="45731" marB="45731" anchor="ctr">
                    <a:lnL w="19050" cap="flat" cmpd="sng">
                      <a:solidFill>
                        <a:schemeClr val="bg1"/>
                      </a:solidFill>
                      <a:prstDash val="solid"/>
                      <a:headEnd type="none" w="med" len="med"/>
                      <a:tailEnd type="none" w="med" len="med"/>
                    </a:lnL>
                    <a:lnR w="1905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F9933">
                        <a:alpha val="50195"/>
                      </a:srgbClr>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buClr>
                          <a:schemeClr val="tx1"/>
                        </a:buClr>
                        <a:buSzPct val="100000"/>
                        <a:buFont typeface="Times New Roman" panose="02020603050405020304" pitchFamily="18" charset="0"/>
                        <a:buChar char="•"/>
                      </a:pPr>
                      <a:endParaRPr lang="zh-CN" altLang="zh-CN" sz="2800" dirty="0">
                        <a:latin typeface="Times New Roman" panose="02020603050405020304" pitchFamily="18" charset="0"/>
                      </a:endParaRPr>
                    </a:p>
                  </a:txBody>
                  <a:tcPr marT="45731" marB="45731" anchor="ctr">
                    <a:lnL w="19050" cap="flat" cmpd="sng">
                      <a:solidFill>
                        <a:schemeClr val="bg1"/>
                      </a:solidFill>
                      <a:prstDash val="solid"/>
                      <a:headEnd type="none" w="med" len="med"/>
                      <a:tailEnd type="none" w="med" len="med"/>
                    </a:lnL>
                    <a:lnR>
                      <a:noFill/>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F9933">
                        <a:alpha val="50195"/>
                      </a:srgbClr>
                    </a:solidFill>
                  </a:tcPr>
                </a:tc>
                <a:extLst>
                  <a:ext uri="{0D108BD9-81ED-4DB2-BD59-A6C34878D82A}">
                    <a16:rowId xmlns:a16="http://schemas.microsoft.com/office/drawing/2014/main" val="10003"/>
                  </a:ext>
                </a:extLst>
              </a:tr>
              <a:tr h="519147">
                <a:tc vMerge="1">
                  <a:txBody>
                    <a:bodyPr/>
                    <a:lstStyle/>
                    <a:p>
                      <a:endParaRPr lang="zh-CN"/>
                    </a:p>
                  </a:txBody>
                  <a:tcPr>
                    <a:lnR w="19050" cap="flat" cmpd="sng">
                      <a:solidFill>
                        <a:schemeClr val="bg1"/>
                      </a:solidFill>
                      <a:prstDash val="solid"/>
                      <a:headEnd type="none" w="med" len="med"/>
                      <a:tailEnd type="none" w="med" len="med"/>
                    </a:lnR>
                    <a:lnB w="19050" cap="flat" cmpd="sng">
                      <a:solidFill>
                        <a:schemeClr val="bg1"/>
                      </a:solidFill>
                      <a:prstDash val="solid"/>
                      <a:headEnd type="none" w="med" len="med"/>
                      <a:tailEnd type="none" w="med" len="med"/>
                    </a:lnB>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buClr>
                          <a:schemeClr val="tx1"/>
                        </a:buClr>
                        <a:buSzPct val="100000"/>
                        <a:buFont typeface="Times New Roman" panose="02020603050405020304" pitchFamily="18" charset="0"/>
                        <a:buChar char="•"/>
                      </a:pPr>
                      <a:endParaRPr lang="zh-CN" altLang="zh-CN" sz="2800" dirty="0">
                        <a:latin typeface="Times New Roman" panose="02020603050405020304" pitchFamily="18" charset="0"/>
                      </a:endParaRPr>
                    </a:p>
                  </a:txBody>
                  <a:tcPr marT="45731" marB="45731" anchor="ctr">
                    <a:lnL w="19050" cap="flat" cmpd="sng">
                      <a:solidFill>
                        <a:schemeClr val="bg1"/>
                      </a:solidFill>
                      <a:prstDash val="solid"/>
                      <a:headEnd type="none" w="med" len="med"/>
                      <a:tailEnd type="none" w="med" len="med"/>
                    </a:lnL>
                    <a:lnR w="1905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F9933">
                        <a:alpha val="50195"/>
                      </a:srgbClr>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buClr>
                          <a:schemeClr val="tx1"/>
                        </a:buClr>
                        <a:buSzPct val="100000"/>
                        <a:buFont typeface="Times New Roman" panose="02020603050405020304" pitchFamily="18" charset="0"/>
                        <a:buChar char="•"/>
                      </a:pPr>
                      <a:endParaRPr lang="zh-CN" altLang="zh-CN" sz="2800" dirty="0">
                        <a:latin typeface="Times New Roman" panose="02020603050405020304" pitchFamily="18" charset="0"/>
                      </a:endParaRPr>
                    </a:p>
                  </a:txBody>
                  <a:tcPr marT="45731" marB="45731" anchor="ctr">
                    <a:lnL w="19050" cap="flat" cmpd="sng">
                      <a:solidFill>
                        <a:schemeClr val="bg1"/>
                      </a:solidFill>
                      <a:prstDash val="solid"/>
                      <a:headEnd type="none" w="med" len="med"/>
                      <a:tailEnd type="none" w="med" len="med"/>
                    </a:lnL>
                    <a:lnR>
                      <a:noFill/>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FF9933">
                        <a:alpha val="50195"/>
                      </a:srgbClr>
                    </a:solidFill>
                  </a:tcPr>
                </a:tc>
                <a:extLst>
                  <a:ext uri="{0D108BD9-81ED-4DB2-BD59-A6C34878D82A}">
                    <a16:rowId xmlns:a16="http://schemas.microsoft.com/office/drawing/2014/main" val="10004"/>
                  </a:ext>
                </a:extLst>
              </a:tr>
              <a:tr h="104623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buNone/>
                      </a:pPr>
                      <a:r>
                        <a:rPr lang="en-US" altLang="zh-CN" sz="2800" b="1" dirty="0">
                          <a:solidFill>
                            <a:schemeClr val="bg1"/>
                          </a:solidFill>
                          <a:latin typeface="Times New Roman" panose="02020603050405020304" pitchFamily="18" charset="0"/>
                        </a:rPr>
                        <a:t>Conclusion</a:t>
                      </a:r>
                      <a:endParaRPr lang="zh-CN" altLang="zh-CN" sz="2800" dirty="0">
                        <a:latin typeface="Times New Roman" panose="02020603050405020304" pitchFamily="18" charset="0"/>
                      </a:endParaRPr>
                    </a:p>
                  </a:txBody>
                  <a:tcPr marT="45731" marB="45731" anchor="ctr">
                    <a:lnL>
                      <a:noFill/>
                    </a:lnL>
                    <a:lnR w="19050" cap="flat" cmpd="sng">
                      <a:solidFill>
                        <a:schemeClr val="bg1"/>
                      </a:solidFill>
                      <a:prstDash val="solid"/>
                      <a:headEnd type="none" w="med" len="med"/>
                      <a:tailEnd type="none" w="med" len="med"/>
                    </a:lnR>
                    <a:lnT w="19050" cap="flat" cmpd="sng">
                      <a:solidFill>
                        <a:schemeClr val="bg1"/>
                      </a:solidFill>
                      <a:prstDash val="solid"/>
                      <a:headEnd type="none" w="med" len="med"/>
                      <a:tailEnd type="none" w="med" len="med"/>
                    </a:lnT>
                    <a:lnB>
                      <a:noFill/>
                    </a:lnB>
                    <a:lnTlToBr>
                      <a:noFill/>
                    </a:lnTlToBr>
                    <a:lnBlToTr>
                      <a:noFill/>
                    </a:lnBlToTr>
                    <a:solidFill>
                      <a:srgbClr val="FF9933"/>
                    </a:solidFill>
                  </a:tcPr>
                </a:tc>
                <a:tc grid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buNone/>
                      </a:pPr>
                      <a:endParaRPr lang="zh-CN" altLang="zh-CN" sz="2800" dirty="0">
                        <a:latin typeface="Times New Roman" panose="02020603050405020304" pitchFamily="18" charset="0"/>
                      </a:endParaRPr>
                    </a:p>
                  </a:txBody>
                  <a:tcPr marT="45731" marB="45731" anchor="ctr">
                    <a:lnL w="19050" cap="flat" cmpd="sng">
                      <a:solidFill>
                        <a:schemeClr val="bg1"/>
                      </a:solidFill>
                      <a:prstDash val="solid"/>
                      <a:headEnd type="none" w="med" len="med"/>
                      <a:tailEnd type="none" w="med" len="med"/>
                    </a:lnL>
                    <a:lnR>
                      <a:noFill/>
                    </a:lnR>
                    <a:lnT w="12700" cap="flat" cmpd="sng">
                      <a:solidFill>
                        <a:schemeClr val="bg1"/>
                      </a:solidFill>
                      <a:prstDash val="solid"/>
                      <a:headEnd type="none" w="med" len="med"/>
                      <a:tailEnd type="none" w="med" len="med"/>
                    </a:lnT>
                    <a:lnB>
                      <a:noFill/>
                    </a:lnB>
                    <a:lnTlToBr>
                      <a:noFill/>
                    </a:lnTlToBr>
                    <a:lnBlToTr>
                      <a:noFill/>
                    </a:lnBlToTr>
                    <a:solidFill>
                      <a:srgbClr val="FF9933">
                        <a:alpha val="50195"/>
                      </a:srgbClr>
                    </a:solidFill>
                  </a:tcPr>
                </a:tc>
                <a:tc hMerge="1">
                  <a:txBody>
                    <a:bodyPr/>
                    <a:lstStyle/>
                    <a:p>
                      <a:endParaRPr lang="zh-CN"/>
                    </a:p>
                  </a:txBody>
                  <a:tcPr>
                    <a:lnT w="12700" cap="flat" cmpd="sng">
                      <a:solidFill>
                        <a:schemeClr val="bg1"/>
                      </a:solidFill>
                      <a:prstDash val="solid"/>
                      <a:headEnd type="none" w="med" len="med"/>
                      <a:tailEnd type="none" w="med" len="med"/>
                    </a:lnT>
                  </a:tcPr>
                </a:tc>
                <a:extLst>
                  <a:ext uri="{0D108BD9-81ED-4DB2-BD59-A6C34878D82A}">
                    <a16:rowId xmlns:a16="http://schemas.microsoft.com/office/drawing/2014/main" val="10005"/>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Box 6">
            <a:extLst>
              <a:ext uri="{FF2B5EF4-FFF2-40B4-BE49-F238E27FC236}">
                <a16:creationId xmlns:a16="http://schemas.microsoft.com/office/drawing/2014/main" id="{405F1F2C-519B-4818-9D76-2B52D086FA5B}"/>
              </a:ext>
            </a:extLst>
          </p:cNvPr>
          <p:cNvSpPr txBox="1">
            <a:spLocks noChangeArrowheads="1"/>
          </p:cNvSpPr>
          <p:nvPr/>
        </p:nvSpPr>
        <p:spPr bwMode="auto">
          <a:xfrm>
            <a:off x="2071688" y="425450"/>
            <a:ext cx="41560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604A7B"/>
                </a:solidFill>
                <a:latin typeface="Times New Roman" panose="02020603050405020304" pitchFamily="18" charset="0"/>
              </a:rPr>
              <a:t>Write your article</a:t>
            </a:r>
          </a:p>
        </p:txBody>
      </p:sp>
      <p:sp>
        <p:nvSpPr>
          <p:cNvPr id="13" name="矩形 21">
            <a:extLst>
              <a:ext uri="{FF2B5EF4-FFF2-40B4-BE49-F238E27FC236}">
                <a16:creationId xmlns:a16="http://schemas.microsoft.com/office/drawing/2014/main" id="{D8B19594-BFDA-419F-9342-BC5F20FDD49D}"/>
              </a:ext>
            </a:extLst>
          </p:cNvPr>
          <p:cNvSpPr>
            <a:spLocks noChangeArrowheads="1"/>
          </p:cNvSpPr>
          <p:nvPr/>
        </p:nvSpPr>
        <p:spPr bwMode="auto">
          <a:xfrm>
            <a:off x="227013" y="1322388"/>
            <a:ext cx="8689975" cy="954087"/>
          </a:xfrm>
          <a:prstGeom prst="rect">
            <a:avLst/>
          </a:prstGeom>
          <a:solidFill>
            <a:schemeClr val="bg1"/>
          </a:solidFill>
          <a:ln>
            <a:solidFill>
              <a:srgbClr val="0070C0"/>
            </a:solidFill>
          </a:ln>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buFontTx/>
              <a:buNone/>
              <a:defRPr/>
            </a:pPr>
            <a:r>
              <a:rPr lang="en-US" altLang="zh-CN" sz="2800" dirty="0">
                <a:solidFill>
                  <a:schemeClr val="tx1"/>
                </a:solidFill>
              </a:rPr>
              <a:t>Write your own article about the best pet using information from your table.</a:t>
            </a:r>
          </a:p>
        </p:txBody>
      </p:sp>
      <p:sp>
        <p:nvSpPr>
          <p:cNvPr id="2" name="矩形 1">
            <a:extLst>
              <a:ext uri="{FF2B5EF4-FFF2-40B4-BE49-F238E27FC236}">
                <a16:creationId xmlns:a16="http://schemas.microsoft.com/office/drawing/2014/main" id="{5EA24440-EBC8-4D3F-B6D5-FA31A64CD0DF}"/>
              </a:ext>
            </a:extLst>
          </p:cNvPr>
          <p:cNvSpPr/>
          <p:nvPr/>
        </p:nvSpPr>
        <p:spPr>
          <a:xfrm>
            <a:off x="973299" y="3358733"/>
            <a:ext cx="7042312" cy="707886"/>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buFontTx/>
              <a:buNone/>
              <a:defRPr/>
            </a:pPr>
            <a:r>
              <a:rPr lang="en-US" altLang="zh-CN" sz="4000" b="1" dirty="0">
                <a:ln w="11430"/>
                <a:solidFill>
                  <a:srgbClr val="0000FF"/>
                </a:solidFill>
                <a:effectLst>
                  <a:outerShdw blurRad="80000" dist="40000" dir="5040000" algn="tl">
                    <a:srgbClr val="000000">
                      <a:alpha val="30000"/>
                    </a:srgbClr>
                  </a:outerShdw>
                </a:effectLst>
                <a:latin typeface="Times New Roman" panose="02020603050405020304" pitchFamily="18" charset="0"/>
              </a:rPr>
              <a:t>__________  make the best pets</a:t>
            </a:r>
            <a:endParaRPr lang="zh-CN" altLang="en-US" sz="4000" b="1" dirty="0">
              <a:ln w="11430"/>
              <a:solidFill>
                <a:srgbClr val="0000FF"/>
              </a:solidFill>
              <a:effectLst>
                <a:outerShdw blurRad="80000" dist="40000" dir="5040000" algn="tl">
                  <a:srgbClr val="000000">
                    <a:alpha val="30000"/>
                  </a:srgbClr>
                </a:outerShdw>
              </a:effectLst>
              <a:latin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ext Box 4">
            <a:extLst>
              <a:ext uri="{FF2B5EF4-FFF2-40B4-BE49-F238E27FC236}">
                <a16:creationId xmlns:a16="http://schemas.microsoft.com/office/drawing/2014/main" id="{8764243D-7420-4C39-A305-ADF3D1E93D91}"/>
              </a:ext>
            </a:extLst>
          </p:cNvPr>
          <p:cNvSpPr txBox="1">
            <a:spLocks noChangeArrowheads="1"/>
          </p:cNvSpPr>
          <p:nvPr/>
        </p:nvSpPr>
        <p:spPr bwMode="auto">
          <a:xfrm>
            <a:off x="395288" y="901700"/>
            <a:ext cx="8353425" cy="526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2800">
                <a:latin typeface="Times New Roman" panose="02020603050405020304" pitchFamily="18" charset="0"/>
              </a:rPr>
              <a:t> </a:t>
            </a:r>
            <a:r>
              <a:rPr lang="en-US" altLang="zh-CN" sz="2800" b="1">
                <a:latin typeface="Times New Roman" panose="02020603050405020304" pitchFamily="18" charset="0"/>
              </a:rPr>
              <a:t>Dogs make the best pets</a:t>
            </a:r>
          </a:p>
          <a:p>
            <a:r>
              <a:rPr lang="en-US" altLang="zh-CN" sz="2800">
                <a:latin typeface="Times New Roman" panose="02020603050405020304" pitchFamily="18" charset="0"/>
              </a:rPr>
              <a:t>I think that dogs make the best pets.</a:t>
            </a:r>
          </a:p>
          <a:p>
            <a:r>
              <a:rPr lang="en-US" altLang="zh-CN" sz="2800">
                <a:latin typeface="Times New Roman" panose="02020603050405020304" pitchFamily="18" charset="0"/>
              </a:rPr>
              <a:t>Firstly, dogs are lovely. I enjoy playing with them. It’s pleasant to hold them in our arms.</a:t>
            </a:r>
          </a:p>
          <a:p>
            <a:r>
              <a:rPr lang="en-US" altLang="zh-CN" sz="2800">
                <a:latin typeface="Times New Roman" panose="02020603050405020304" pitchFamily="18" charset="0"/>
              </a:rPr>
              <a:t>Secondly, dogs are faithful. There was once a faithful dog in Japan. One day, his owner died suddenly of a heart attack. The dog did not know it and kept on waiting for his owner every day for many years, </a:t>
            </a:r>
            <a:r>
              <a:rPr lang="zh-CN" altLang="en-US" sz="2800">
                <a:latin typeface="Times New Roman" panose="02020603050405020304" pitchFamily="18" charset="0"/>
              </a:rPr>
              <a:t>until</a:t>
            </a:r>
            <a:r>
              <a:rPr lang="en-US" altLang="zh-CN" sz="2800">
                <a:latin typeface="Times New Roman" panose="02020603050405020304" pitchFamily="18" charset="0"/>
              </a:rPr>
              <a:t> he died.</a:t>
            </a:r>
          </a:p>
          <a:p>
            <a:r>
              <a:rPr lang="en-US" altLang="zh-CN" sz="2800">
                <a:latin typeface="Times New Roman" panose="02020603050405020304" pitchFamily="18" charset="0"/>
              </a:rPr>
              <a:t>Thirdly, if you keep a pet dog, you need to walk it every day.  When you are walking your dog, you are doing exercise. </a:t>
            </a:r>
          </a:p>
          <a:p>
            <a:r>
              <a:rPr lang="en-US" altLang="zh-CN" sz="2800">
                <a:latin typeface="Times New Roman" panose="02020603050405020304" pitchFamily="18" charset="0"/>
              </a:rPr>
              <a:t>For these reasons, I believe that dogs make the best pets.</a:t>
            </a: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标题 13313">
            <a:extLst>
              <a:ext uri="{FF2B5EF4-FFF2-40B4-BE49-F238E27FC236}">
                <a16:creationId xmlns:a16="http://schemas.microsoft.com/office/drawing/2014/main" id="{9BBEF93D-215F-4871-95BB-3B8BAE423D08}"/>
              </a:ext>
            </a:extLst>
          </p:cNvPr>
          <p:cNvSpPr>
            <a:spLocks noGrp="1" noChangeArrowheads="1"/>
          </p:cNvSpPr>
          <p:nvPr>
            <p:ph type="title"/>
          </p:nvPr>
        </p:nvSpPr>
        <p:spPr>
          <a:xfrm>
            <a:off x="3203575" y="188913"/>
            <a:ext cx="2746375" cy="661987"/>
          </a:xfrm>
        </p:spPr>
        <p:txBody>
          <a:bodyPr>
            <a:spAutoFit/>
          </a:bodyPr>
          <a:lstStyle/>
          <a:p>
            <a:r>
              <a:rPr lang="en-US" altLang="zh-CN" sz="4000">
                <a:solidFill>
                  <a:srgbClr val="0000FF"/>
                </a:solidFill>
              </a:rPr>
              <a:t>Discussion</a:t>
            </a:r>
          </a:p>
        </p:txBody>
      </p:sp>
      <p:sp>
        <p:nvSpPr>
          <p:cNvPr id="13315" name="内容占位符 13314">
            <a:extLst>
              <a:ext uri="{FF2B5EF4-FFF2-40B4-BE49-F238E27FC236}">
                <a16:creationId xmlns:a16="http://schemas.microsoft.com/office/drawing/2014/main" id="{5CB56744-7AC3-498C-9D4A-4A14C36D8F31}"/>
              </a:ext>
            </a:extLst>
          </p:cNvPr>
          <p:cNvSpPr>
            <a:spLocks noGrp="1" noChangeArrowheads="1"/>
          </p:cNvSpPr>
          <p:nvPr>
            <p:ph idx="1"/>
          </p:nvPr>
        </p:nvSpPr>
        <p:spPr>
          <a:xfrm>
            <a:off x="468313" y="909638"/>
            <a:ext cx="8147050" cy="5472112"/>
          </a:xfrm>
        </p:spPr>
        <p:txBody>
          <a:bodyPr/>
          <a:lstStyle/>
          <a:p>
            <a:r>
              <a:rPr lang="en-US" altLang="zh-CN" sz="2800"/>
              <a:t>What is the writer’s opinion?</a:t>
            </a:r>
          </a:p>
          <a:p>
            <a:pPr>
              <a:buFont typeface="Arial" panose="020B0604020202020204" pitchFamily="34" charset="0"/>
              <a:buNone/>
            </a:pPr>
            <a:r>
              <a:rPr lang="en-US" altLang="zh-CN" sz="2800"/>
              <a:t>	</a:t>
            </a:r>
            <a:r>
              <a:rPr lang="en-US" altLang="zh-CN" sz="2800">
                <a:solidFill>
                  <a:srgbClr val="FF3300"/>
                </a:solidFill>
              </a:rPr>
              <a:t>Dogs make the best pets.</a:t>
            </a:r>
          </a:p>
          <a:p>
            <a:r>
              <a:rPr lang="en-US" altLang="zh-CN" sz="2800"/>
              <a:t>How many reasons does the writer give?</a:t>
            </a:r>
          </a:p>
          <a:p>
            <a:pPr>
              <a:buFont typeface="Arial" panose="020B0604020202020204" pitchFamily="34" charset="0"/>
              <a:buNone/>
            </a:pPr>
            <a:r>
              <a:rPr lang="en-US" altLang="zh-CN" sz="2800"/>
              <a:t>	</a:t>
            </a:r>
            <a:r>
              <a:rPr lang="en-US" altLang="zh-CN" sz="2800">
                <a:solidFill>
                  <a:srgbClr val="FF3300"/>
                </a:solidFill>
              </a:rPr>
              <a:t>Three.</a:t>
            </a:r>
          </a:p>
          <a:p>
            <a:r>
              <a:rPr lang="en-US" altLang="zh-CN" sz="2800"/>
              <a:t>How do you know?</a:t>
            </a:r>
          </a:p>
          <a:p>
            <a:pPr>
              <a:buFont typeface="Arial" panose="020B0604020202020204" pitchFamily="34" charset="0"/>
              <a:buNone/>
            </a:pPr>
            <a:r>
              <a:rPr lang="en-US" altLang="zh-CN" sz="2800"/>
              <a:t>	</a:t>
            </a:r>
            <a:r>
              <a:rPr lang="en-US" altLang="zh-CN" sz="2800">
                <a:solidFill>
                  <a:srgbClr val="FF3300"/>
                </a:solidFill>
              </a:rPr>
              <a:t>From the words firstly, secondly and thirdly.</a:t>
            </a:r>
          </a:p>
          <a:p>
            <a:r>
              <a:rPr lang="en-US" altLang="zh-CN" sz="2800"/>
              <a:t>Does the writer give any example to show that dogs are faithful?</a:t>
            </a:r>
          </a:p>
          <a:p>
            <a:pPr>
              <a:buFont typeface="Arial" panose="020B0604020202020204" pitchFamily="34" charset="0"/>
              <a:buNone/>
            </a:pPr>
            <a:r>
              <a:rPr lang="en-US" altLang="zh-CN" sz="2800"/>
              <a:t>	</a:t>
            </a:r>
            <a:r>
              <a:rPr lang="en-US" altLang="zh-CN" sz="2800">
                <a:solidFill>
                  <a:srgbClr val="FF3300"/>
                </a:solidFill>
              </a:rPr>
              <a:t>Yes, he/ she does.</a:t>
            </a:r>
          </a:p>
          <a:p>
            <a:r>
              <a:rPr lang="en-US" altLang="zh-CN" sz="2800"/>
              <a:t>What is the example?</a:t>
            </a:r>
          </a:p>
          <a:p>
            <a:pPr>
              <a:buFont typeface="Arial" panose="020B0604020202020204" pitchFamily="34" charset="0"/>
              <a:buNone/>
            </a:pPr>
            <a:r>
              <a:rPr lang="en-US" altLang="zh-CN" sz="2800"/>
              <a:t>	</a:t>
            </a:r>
            <a:r>
              <a:rPr lang="en-US" altLang="zh-CN" sz="2800">
                <a:solidFill>
                  <a:srgbClr val="FF3300"/>
                </a:solidFill>
              </a:rPr>
              <a:t>It is a story about a faithful dog in Japan.</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3315">
                                            <p:txEl>
                                              <p:pRg st="1" end="1"/>
                                            </p:txEl>
                                          </p:spTgt>
                                        </p:tgtEl>
                                        <p:attrNameLst>
                                          <p:attrName>style.visibility</p:attrName>
                                        </p:attrNameLst>
                                      </p:cBhvr>
                                      <p:to>
                                        <p:strVal val="visible"/>
                                      </p:to>
                                    </p:set>
                                    <p:anim calcmode="lin" valueType="num">
                                      <p:cBhvr additive="base">
                                        <p:cTn id="7" dur="500" fill="hold"/>
                                        <p:tgtEl>
                                          <p:spTgt spid="1331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3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3315">
                                            <p:txEl>
                                              <p:pRg st="3" end="3"/>
                                            </p:txEl>
                                          </p:spTgt>
                                        </p:tgtEl>
                                        <p:attrNameLst>
                                          <p:attrName>style.visibility</p:attrName>
                                        </p:attrNameLst>
                                      </p:cBhvr>
                                      <p:to>
                                        <p:strVal val="visible"/>
                                      </p:to>
                                    </p:set>
                                    <p:anim calcmode="lin" valueType="num">
                                      <p:cBhvr additive="base">
                                        <p:cTn id="13" dur="500" fill="hold"/>
                                        <p:tgtEl>
                                          <p:spTgt spid="1331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31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3315">
                                            <p:txEl>
                                              <p:pRg st="5" end="5"/>
                                            </p:txEl>
                                          </p:spTgt>
                                        </p:tgtEl>
                                        <p:attrNameLst>
                                          <p:attrName>style.visibility</p:attrName>
                                        </p:attrNameLst>
                                      </p:cBhvr>
                                      <p:to>
                                        <p:strVal val="visible"/>
                                      </p:to>
                                    </p:set>
                                    <p:anim calcmode="lin" valueType="num">
                                      <p:cBhvr additive="base">
                                        <p:cTn id="19" dur="500" fill="hold"/>
                                        <p:tgtEl>
                                          <p:spTgt spid="13315">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31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3315">
                                            <p:txEl>
                                              <p:pRg st="7" end="7"/>
                                            </p:txEl>
                                          </p:spTgt>
                                        </p:tgtEl>
                                        <p:attrNameLst>
                                          <p:attrName>style.visibility</p:attrName>
                                        </p:attrNameLst>
                                      </p:cBhvr>
                                      <p:to>
                                        <p:strVal val="visible"/>
                                      </p:to>
                                    </p:set>
                                    <p:anim calcmode="lin" valueType="num">
                                      <p:cBhvr additive="base">
                                        <p:cTn id="25" dur="500" fill="hold"/>
                                        <p:tgtEl>
                                          <p:spTgt spid="13315">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31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3315">
                                            <p:txEl>
                                              <p:pRg st="9" end="9"/>
                                            </p:txEl>
                                          </p:spTgt>
                                        </p:tgtEl>
                                        <p:attrNameLst>
                                          <p:attrName>style.visibility</p:attrName>
                                        </p:attrNameLst>
                                      </p:cBhvr>
                                      <p:to>
                                        <p:strVal val="visible"/>
                                      </p:to>
                                    </p:set>
                                    <p:anim calcmode="lin" valueType="num">
                                      <p:cBhvr additive="base">
                                        <p:cTn id="31" dur="500" fill="hold"/>
                                        <p:tgtEl>
                                          <p:spTgt spid="13315">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315">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35" name="表格 29734">
            <a:extLst>
              <a:ext uri="{FF2B5EF4-FFF2-40B4-BE49-F238E27FC236}">
                <a16:creationId xmlns:a16="http://schemas.microsoft.com/office/drawing/2014/main" id="{425AFF0B-E9F8-4032-89C4-9822EF1CDFD2}"/>
              </a:ext>
            </a:extLst>
          </p:cNvPr>
          <p:cNvGraphicFramePr/>
          <p:nvPr/>
        </p:nvGraphicFramePr>
        <p:xfrm>
          <a:off x="287338" y="990600"/>
          <a:ext cx="8551863" cy="4768850"/>
        </p:xfrm>
        <a:graphic>
          <a:graphicData uri="http://schemas.openxmlformats.org/drawingml/2006/table">
            <a:tbl>
              <a:tblPr/>
              <a:tblGrid>
                <a:gridCol w="1562100">
                  <a:extLst>
                    <a:ext uri="{9D8B030D-6E8A-4147-A177-3AD203B41FA5}">
                      <a16:colId xmlns:a16="http://schemas.microsoft.com/office/drawing/2014/main" val="20000"/>
                    </a:ext>
                  </a:extLst>
                </a:gridCol>
                <a:gridCol w="3444875">
                  <a:extLst>
                    <a:ext uri="{9D8B030D-6E8A-4147-A177-3AD203B41FA5}">
                      <a16:colId xmlns:a16="http://schemas.microsoft.com/office/drawing/2014/main" val="20001"/>
                    </a:ext>
                  </a:extLst>
                </a:gridCol>
                <a:gridCol w="3544888">
                  <a:extLst>
                    <a:ext uri="{9D8B030D-6E8A-4147-A177-3AD203B41FA5}">
                      <a16:colId xmlns:a16="http://schemas.microsoft.com/office/drawing/2014/main" val="20002"/>
                    </a:ext>
                  </a:extLst>
                </a:gridCol>
              </a:tblGrid>
              <a:tr h="605616">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lang="zh-CN" altLang="en-US" sz="2000" b="1" dirty="0"/>
                    </a:p>
                  </a:txBody>
                  <a:tcPr marT="46267" marB="46267">
                    <a:lnL w="28575"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8575"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0C0"/>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lang="zh-CN" altLang="en-US" sz="2000" b="1" dirty="0"/>
                    </a:p>
                  </a:txBody>
                  <a:tcPr marT="46267" marB="46267">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8575"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99CCFF"/>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lang="zh-CN" altLang="en-US" sz="2000" b="1" dirty="0"/>
                    </a:p>
                  </a:txBody>
                  <a:tcPr marT="46267" marB="46267">
                    <a:lnL w="12700" cap="flat" cmpd="sng">
                      <a:solidFill>
                        <a:srgbClr val="000000"/>
                      </a:solidFill>
                      <a:prstDash val="solid"/>
                      <a:headEnd type="none" w="med" len="med"/>
                      <a:tailEnd type="none" w="med" len="med"/>
                    </a:lnL>
                    <a:lnR w="28575" cap="flat" cmpd="sng">
                      <a:solidFill>
                        <a:srgbClr val="000000"/>
                      </a:solidFill>
                      <a:prstDash val="solid"/>
                      <a:headEnd type="none" w="med" len="med"/>
                      <a:tailEnd type="none" w="med" len="med"/>
                    </a:lnR>
                    <a:lnT w="28575"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DF499"/>
                    </a:solidFill>
                  </a:tcPr>
                </a:tc>
                <a:extLst>
                  <a:ext uri="{0D108BD9-81ED-4DB2-BD59-A6C34878D82A}">
                    <a16:rowId xmlns:a16="http://schemas.microsoft.com/office/drawing/2014/main" val="10000"/>
                  </a:ext>
                </a:extLst>
              </a:tr>
              <a:tr h="2071047">
                <a:tc rowSpan="3">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000" b="1" dirty="0"/>
                    </a:p>
                  </a:txBody>
                  <a:tcPr marT="46267" marB="46267">
                    <a:lnL w="28575"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0C0"/>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lvl="0"/>
                      <a:endParaRPr lang="zh-CN" altLang="en-US" sz="2000" b="1" dirty="0"/>
                    </a:p>
                  </a:txBody>
                  <a:tcPr marT="46267" marB="46267">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99CCFF"/>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nSpc>
                          <a:spcPct val="150000"/>
                        </a:lnSpc>
                        <a:buNone/>
                      </a:pPr>
                      <a:r>
                        <a:rPr lang="en-US" altLang="zh-CN" sz="2000" b="1" dirty="0">
                          <a:solidFill>
                            <a:srgbClr val="FF0000"/>
                          </a:solidFill>
                        </a:rPr>
                        <a:t> </a:t>
                      </a:r>
                    </a:p>
                    <a:p>
                      <a:pPr marL="0" lvl="0" indent="0">
                        <a:lnSpc>
                          <a:spcPct val="150000"/>
                        </a:lnSpc>
                        <a:buNone/>
                      </a:pPr>
                      <a:endParaRPr lang="en-US" altLang="zh-CN" sz="2000" b="1" dirty="0">
                        <a:solidFill>
                          <a:srgbClr val="FF0000"/>
                        </a:solidFill>
                      </a:endParaRPr>
                    </a:p>
                    <a:p>
                      <a:pPr marL="0" lvl="0" indent="0">
                        <a:lnSpc>
                          <a:spcPct val="150000"/>
                        </a:lnSpc>
                        <a:buNone/>
                      </a:pPr>
                      <a:endParaRPr lang="en-US" altLang="zh-CN" sz="2000" b="1" dirty="0">
                        <a:solidFill>
                          <a:srgbClr val="FF0000"/>
                        </a:solidFill>
                      </a:endParaRPr>
                    </a:p>
                    <a:p>
                      <a:pPr marL="0" lvl="0" indent="0">
                        <a:lnSpc>
                          <a:spcPct val="150000"/>
                        </a:lnSpc>
                        <a:buNone/>
                      </a:pPr>
                      <a:r>
                        <a:rPr lang="en-US" altLang="zh-CN" sz="2000" b="1" dirty="0">
                          <a:solidFill>
                            <a:srgbClr val="FF0000"/>
                          </a:solidFill>
                        </a:rPr>
                        <a:t>   </a:t>
                      </a:r>
                      <a:endParaRPr lang="zh-CN" altLang="en-US" sz="2000" b="1" dirty="0">
                        <a:solidFill>
                          <a:srgbClr val="FF0000"/>
                        </a:solidFill>
                      </a:endParaRPr>
                    </a:p>
                  </a:txBody>
                  <a:tcPr marT="46267" marB="46267">
                    <a:lnL w="12700" cap="flat" cmpd="sng">
                      <a:solidFill>
                        <a:srgbClr val="000000"/>
                      </a:solidFill>
                      <a:prstDash val="solid"/>
                      <a:headEnd type="none" w="med" len="med"/>
                      <a:tailEnd type="none" w="med" len="med"/>
                    </a:lnL>
                    <a:lnR w="2857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DF499"/>
                    </a:solidFill>
                  </a:tcPr>
                </a:tc>
                <a:extLst>
                  <a:ext uri="{0D108BD9-81ED-4DB2-BD59-A6C34878D82A}">
                    <a16:rowId xmlns:a16="http://schemas.microsoft.com/office/drawing/2014/main" val="10001"/>
                  </a:ext>
                </a:extLst>
              </a:tr>
              <a:tr h="950992">
                <a:tc vMerge="1">
                  <a:txBody>
                    <a:bodyPr/>
                    <a:lstStyle/>
                    <a:p>
                      <a:endParaRPr lang="zh-CN"/>
                    </a:p>
                  </a:txBody>
                  <a:tcPr>
                    <a:lnL w="28575"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lvl="0"/>
                      <a:endParaRPr lang="zh-CN" altLang="en-US" sz="2000" b="1" dirty="0"/>
                    </a:p>
                  </a:txBody>
                  <a:tcPr marT="46267" marB="46267">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99CCFF"/>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000" b="1"/>
                        <a:t></a:t>
                      </a:r>
                      <a:endParaRPr lang="zh-CN" altLang="en-US" sz="2000" b="1">
                        <a:solidFill>
                          <a:srgbClr val="FF0000"/>
                        </a:solidFill>
                      </a:endParaRPr>
                    </a:p>
                  </a:txBody>
                  <a:tcPr marT="46267" marB="46267">
                    <a:lnL w="12700" cap="flat" cmpd="sng">
                      <a:solidFill>
                        <a:srgbClr val="000000"/>
                      </a:solidFill>
                      <a:prstDash val="solid"/>
                      <a:headEnd type="none" w="med" len="med"/>
                      <a:tailEnd type="none" w="med" len="med"/>
                    </a:lnL>
                    <a:lnR w="2857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DF499"/>
                    </a:solidFill>
                  </a:tcPr>
                </a:tc>
                <a:extLst>
                  <a:ext uri="{0D108BD9-81ED-4DB2-BD59-A6C34878D82A}">
                    <a16:rowId xmlns:a16="http://schemas.microsoft.com/office/drawing/2014/main" val="10002"/>
                  </a:ext>
                </a:extLst>
              </a:tr>
              <a:tr h="1141195">
                <a:tc vMerge="1">
                  <a:txBody>
                    <a:bodyPr/>
                    <a:lstStyle/>
                    <a:p>
                      <a:endParaRPr lang="zh-CN"/>
                    </a:p>
                  </a:txBody>
                  <a:tcPr>
                    <a:lnL w="28575"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lvl="0"/>
                      <a:endParaRPr lang="en-US" altLang="zh-CN" sz="2000" b="1" dirty="0"/>
                    </a:p>
                    <a:p>
                      <a:pPr lvl="0"/>
                      <a:endParaRPr lang="en-US" altLang="zh-CN" sz="2000" b="1" dirty="0"/>
                    </a:p>
                    <a:p>
                      <a:pPr lvl="0"/>
                      <a:endParaRPr lang="zh-CN" altLang="en-US" sz="2000" b="1" dirty="0"/>
                    </a:p>
                  </a:txBody>
                  <a:tcPr marT="46267" marB="46267">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99CCFF"/>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000" b="1" dirty="0"/>
                    </a:p>
                  </a:txBody>
                  <a:tcPr marT="46267" marB="46267">
                    <a:lnL w="12700" cap="flat" cmpd="sng">
                      <a:solidFill>
                        <a:srgbClr val="000000"/>
                      </a:solidFill>
                      <a:prstDash val="solid"/>
                      <a:headEnd type="none" w="med" len="med"/>
                      <a:tailEnd type="none" w="med" len="med"/>
                    </a:lnL>
                    <a:lnR w="2857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w="12700" cap="flat" cmpd="sng">
                      <a:solidFill>
                        <a:schemeClr val="tx1"/>
                      </a:solidFill>
                      <a:prstDash val="solid"/>
                      <a:headEnd type="none" w="med" len="med"/>
                      <a:tailEnd type="none" w="med" len="med"/>
                    </a:lnBlToTr>
                    <a:solidFill>
                      <a:srgbClr val="FDF499"/>
                    </a:solidFill>
                  </a:tcPr>
                </a:tc>
                <a:extLst>
                  <a:ext uri="{0D108BD9-81ED-4DB2-BD59-A6C34878D82A}">
                    <a16:rowId xmlns:a16="http://schemas.microsoft.com/office/drawing/2014/main" val="10003"/>
                  </a:ext>
                </a:extLst>
              </a:tr>
            </a:tbl>
          </a:graphicData>
        </a:graphic>
      </p:graphicFrame>
      <p:sp>
        <p:nvSpPr>
          <p:cNvPr id="26646" name="Rectangle 64">
            <a:extLst>
              <a:ext uri="{FF2B5EF4-FFF2-40B4-BE49-F238E27FC236}">
                <a16:creationId xmlns:a16="http://schemas.microsoft.com/office/drawing/2014/main" id="{8FDA06C9-30B2-4904-A4D7-41877AED186B}"/>
              </a:ext>
            </a:extLst>
          </p:cNvPr>
          <p:cNvSpPr>
            <a:spLocks noChangeArrowheads="1"/>
          </p:cNvSpPr>
          <p:nvPr/>
        </p:nvSpPr>
        <p:spPr bwMode="auto">
          <a:xfrm>
            <a:off x="2743200" y="1143000"/>
            <a:ext cx="14414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pPr>
            <a:r>
              <a:rPr lang="en-US" altLang="zh-CN" sz="2800" b="1">
                <a:latin typeface="Times New Roman" panose="02020603050405020304" pitchFamily="18" charset="0"/>
              </a:rPr>
              <a:t>Reasons</a:t>
            </a:r>
          </a:p>
        </p:txBody>
      </p:sp>
      <p:sp>
        <p:nvSpPr>
          <p:cNvPr id="26647" name="Rectangle 65">
            <a:extLst>
              <a:ext uri="{FF2B5EF4-FFF2-40B4-BE49-F238E27FC236}">
                <a16:creationId xmlns:a16="http://schemas.microsoft.com/office/drawing/2014/main" id="{98689834-DE70-476D-9BF2-C27378E9E6DE}"/>
              </a:ext>
            </a:extLst>
          </p:cNvPr>
          <p:cNvSpPr>
            <a:spLocks noChangeArrowheads="1"/>
          </p:cNvSpPr>
          <p:nvPr/>
        </p:nvSpPr>
        <p:spPr bwMode="auto">
          <a:xfrm>
            <a:off x="381000" y="1143000"/>
            <a:ext cx="14430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pPr>
            <a:r>
              <a:rPr lang="en-US" altLang="zh-CN" sz="2800" b="1">
                <a:latin typeface="Times New Roman" panose="02020603050405020304" pitchFamily="18" charset="0"/>
              </a:rPr>
              <a:t>Opinion</a:t>
            </a:r>
          </a:p>
        </p:txBody>
      </p:sp>
      <p:sp>
        <p:nvSpPr>
          <p:cNvPr id="26648" name="Rectangle 66">
            <a:extLst>
              <a:ext uri="{FF2B5EF4-FFF2-40B4-BE49-F238E27FC236}">
                <a16:creationId xmlns:a16="http://schemas.microsoft.com/office/drawing/2014/main" id="{45C038B5-2C1A-416B-9982-87FB54A3462E}"/>
              </a:ext>
            </a:extLst>
          </p:cNvPr>
          <p:cNvSpPr>
            <a:spLocks noChangeArrowheads="1"/>
          </p:cNvSpPr>
          <p:nvPr/>
        </p:nvSpPr>
        <p:spPr bwMode="auto">
          <a:xfrm>
            <a:off x="5791200" y="1066800"/>
            <a:ext cx="30114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pPr>
            <a:r>
              <a:rPr lang="en-US" altLang="zh-CN" sz="2800" b="1">
                <a:latin typeface="Times New Roman" panose="02020603050405020304" pitchFamily="18" charset="0"/>
              </a:rPr>
              <a:t>Supporting details</a:t>
            </a:r>
          </a:p>
        </p:txBody>
      </p:sp>
      <p:sp>
        <p:nvSpPr>
          <p:cNvPr id="7" name="TextBox 6">
            <a:extLst>
              <a:ext uri="{FF2B5EF4-FFF2-40B4-BE49-F238E27FC236}">
                <a16:creationId xmlns:a16="http://schemas.microsoft.com/office/drawing/2014/main" id="{627AEBE5-9CC6-46C5-A1B2-B857432CE88F}"/>
              </a:ext>
            </a:extLst>
          </p:cNvPr>
          <p:cNvSpPr txBox="1">
            <a:spLocks noChangeArrowheads="1"/>
          </p:cNvSpPr>
          <p:nvPr/>
        </p:nvSpPr>
        <p:spPr bwMode="auto">
          <a:xfrm>
            <a:off x="457200" y="1752600"/>
            <a:ext cx="1457325"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pPr>
            <a:r>
              <a:rPr lang="en-US" altLang="zh-CN" sz="2800" b="1">
                <a:latin typeface="Times New Roman" panose="02020603050405020304" pitchFamily="18" charset="0"/>
              </a:rPr>
              <a:t>I think that dogs make the best pets.</a:t>
            </a:r>
          </a:p>
        </p:txBody>
      </p:sp>
      <p:sp>
        <p:nvSpPr>
          <p:cNvPr id="8" name="TextBox 7">
            <a:extLst>
              <a:ext uri="{FF2B5EF4-FFF2-40B4-BE49-F238E27FC236}">
                <a16:creationId xmlns:a16="http://schemas.microsoft.com/office/drawing/2014/main" id="{4411E231-C582-4C8C-98D9-0D9C378A0E54}"/>
              </a:ext>
            </a:extLst>
          </p:cNvPr>
          <p:cNvSpPr txBox="1">
            <a:spLocks noChangeArrowheads="1"/>
          </p:cNvSpPr>
          <p:nvPr/>
        </p:nvSpPr>
        <p:spPr bwMode="auto">
          <a:xfrm>
            <a:off x="1981200" y="1676400"/>
            <a:ext cx="32400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buFont typeface="Arial" panose="020B0604020202020204" pitchFamily="34" charset="0"/>
              <a:buChar char="•"/>
            </a:pPr>
            <a:r>
              <a:rPr lang="en-US" altLang="zh-CN" sz="2800" b="1">
                <a:latin typeface="Times New Roman" panose="02020603050405020304" pitchFamily="18" charset="0"/>
              </a:rPr>
              <a:t>Dogs are lovely.</a:t>
            </a:r>
          </a:p>
        </p:txBody>
      </p:sp>
      <p:sp>
        <p:nvSpPr>
          <p:cNvPr id="9" name="TextBox 8">
            <a:extLst>
              <a:ext uri="{FF2B5EF4-FFF2-40B4-BE49-F238E27FC236}">
                <a16:creationId xmlns:a16="http://schemas.microsoft.com/office/drawing/2014/main" id="{0C190C32-CD27-41C5-A060-B8317BF8A5BF}"/>
              </a:ext>
            </a:extLst>
          </p:cNvPr>
          <p:cNvSpPr txBox="1">
            <a:spLocks noChangeArrowheads="1"/>
          </p:cNvSpPr>
          <p:nvPr/>
        </p:nvSpPr>
        <p:spPr bwMode="auto">
          <a:xfrm>
            <a:off x="1981200" y="3770313"/>
            <a:ext cx="34544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buFont typeface="Arial" panose="020B0604020202020204" pitchFamily="34" charset="0"/>
              <a:buChar char="•"/>
            </a:pPr>
            <a:r>
              <a:rPr lang="en-US" altLang="zh-CN" sz="2800" b="1">
                <a:latin typeface="Times New Roman" panose="02020603050405020304" pitchFamily="18" charset="0"/>
              </a:rPr>
              <a:t>Dogs are faithful.</a:t>
            </a:r>
          </a:p>
        </p:txBody>
      </p:sp>
      <p:sp>
        <p:nvSpPr>
          <p:cNvPr id="10" name="TextBox 9">
            <a:extLst>
              <a:ext uri="{FF2B5EF4-FFF2-40B4-BE49-F238E27FC236}">
                <a16:creationId xmlns:a16="http://schemas.microsoft.com/office/drawing/2014/main" id="{B132564D-33E1-4CF0-90AC-10738EA312F3}"/>
              </a:ext>
            </a:extLst>
          </p:cNvPr>
          <p:cNvSpPr txBox="1">
            <a:spLocks noChangeArrowheads="1"/>
          </p:cNvSpPr>
          <p:nvPr/>
        </p:nvSpPr>
        <p:spPr bwMode="auto">
          <a:xfrm>
            <a:off x="1879600" y="4492625"/>
            <a:ext cx="36290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buFont typeface="Arial" panose="020B0604020202020204" pitchFamily="34" charset="0"/>
              <a:buChar char="•"/>
            </a:pPr>
            <a:r>
              <a:rPr lang="en-US" altLang="zh-CN" sz="2800" b="1">
                <a:latin typeface="Times New Roman" panose="02020603050405020304" pitchFamily="18" charset="0"/>
              </a:rPr>
              <a:t>Walking a dog can help the owner stay healthy.</a:t>
            </a:r>
          </a:p>
        </p:txBody>
      </p:sp>
      <p:sp>
        <p:nvSpPr>
          <p:cNvPr id="11" name="TextBox 10">
            <a:extLst>
              <a:ext uri="{FF2B5EF4-FFF2-40B4-BE49-F238E27FC236}">
                <a16:creationId xmlns:a16="http://schemas.microsoft.com/office/drawing/2014/main" id="{6803E962-DB92-445B-A345-2856B31FB3A0}"/>
              </a:ext>
            </a:extLst>
          </p:cNvPr>
          <p:cNvSpPr txBox="1">
            <a:spLocks noChangeArrowheads="1"/>
          </p:cNvSpPr>
          <p:nvPr/>
        </p:nvSpPr>
        <p:spPr bwMode="auto">
          <a:xfrm>
            <a:off x="5413375" y="1814513"/>
            <a:ext cx="3479800"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buFont typeface="Arial" panose="020B0604020202020204" pitchFamily="34" charset="0"/>
              <a:buChar char="•"/>
            </a:pPr>
            <a:r>
              <a:rPr lang="en-US" altLang="zh-CN" sz="2800" b="1">
                <a:latin typeface="Times New Roman" panose="02020603050405020304" pitchFamily="18" charset="0"/>
              </a:rPr>
              <a:t> enjoy playing with them</a:t>
            </a:r>
          </a:p>
          <a:p>
            <a:pPr eaLnBrk="0" hangingPunct="0">
              <a:spcBef>
                <a:spcPct val="20000"/>
              </a:spcBef>
              <a:buFont typeface="Arial" panose="020B0604020202020204" pitchFamily="34" charset="0"/>
              <a:buChar char="•"/>
            </a:pPr>
            <a:r>
              <a:rPr lang="en-US" altLang="zh-CN" sz="2800" b="1">
                <a:latin typeface="Times New Roman" panose="02020603050405020304" pitchFamily="18" charset="0"/>
              </a:rPr>
              <a:t> pleasant to hold them in our arms</a:t>
            </a:r>
          </a:p>
        </p:txBody>
      </p:sp>
      <p:sp>
        <p:nvSpPr>
          <p:cNvPr id="12" name="TextBox 11">
            <a:extLst>
              <a:ext uri="{FF2B5EF4-FFF2-40B4-BE49-F238E27FC236}">
                <a16:creationId xmlns:a16="http://schemas.microsoft.com/office/drawing/2014/main" id="{826E466C-543B-438C-A461-A70E9503C639}"/>
              </a:ext>
            </a:extLst>
          </p:cNvPr>
          <p:cNvSpPr txBox="1">
            <a:spLocks noChangeArrowheads="1"/>
          </p:cNvSpPr>
          <p:nvPr/>
        </p:nvSpPr>
        <p:spPr bwMode="auto">
          <a:xfrm>
            <a:off x="5435600" y="3627438"/>
            <a:ext cx="33845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spcBef>
                <a:spcPct val="20000"/>
              </a:spcBef>
              <a:buFont typeface="Arial" panose="020B0604020202020204" pitchFamily="34" charset="0"/>
              <a:buChar char="•"/>
            </a:pPr>
            <a:r>
              <a:rPr lang="en-US" altLang="zh-CN" sz="2800" b="1">
                <a:latin typeface="Times New Roman" panose="02020603050405020304" pitchFamily="18" charset="0"/>
              </a:rPr>
              <a:t> a story about a faithful dog in Japan</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left)">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extBox 4">
            <a:extLst>
              <a:ext uri="{FF2B5EF4-FFF2-40B4-BE49-F238E27FC236}">
                <a16:creationId xmlns:a16="http://schemas.microsoft.com/office/drawing/2014/main" id="{800C75A7-F9EE-433A-B5CB-3F127F430825}"/>
              </a:ext>
            </a:extLst>
          </p:cNvPr>
          <p:cNvSpPr txBox="1">
            <a:spLocks noChangeArrowheads="1"/>
          </p:cNvSpPr>
          <p:nvPr/>
        </p:nvSpPr>
        <p:spPr bwMode="auto">
          <a:xfrm>
            <a:off x="755650" y="2636838"/>
            <a:ext cx="77041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a:latin typeface="Times New Roman" panose="02020603050405020304" pitchFamily="18" charset="0"/>
              </a:rPr>
              <a:t>Let’s learn the new words and expressions.</a:t>
            </a:r>
            <a:endParaRPr lang="zh-CN" altLang="en-US" sz="3200">
              <a:latin typeface="Times New Roman" panose="02020603050405020304" pitchFamily="18" charset="0"/>
            </a:endParaRPr>
          </a:p>
        </p:txBody>
      </p:sp>
      <p:pic>
        <p:nvPicPr>
          <p:cNvPr id="27650" name="图片 5" descr="学习.jpg">
            <a:extLst>
              <a:ext uri="{FF2B5EF4-FFF2-40B4-BE49-F238E27FC236}">
                <a16:creationId xmlns:a16="http://schemas.microsoft.com/office/drawing/2014/main" id="{13E1C9FF-E798-46FC-9E9D-EC89C92014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0550" y="3141663"/>
            <a:ext cx="4799013" cy="359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内容占位符 2">
            <a:extLst>
              <a:ext uri="{FF2B5EF4-FFF2-40B4-BE49-F238E27FC236}">
                <a16:creationId xmlns:a16="http://schemas.microsoft.com/office/drawing/2014/main" id="{0D6B20A9-C2C0-4E96-8EFF-ADEA2B02E265}"/>
              </a:ext>
            </a:extLst>
          </p:cNvPr>
          <p:cNvSpPr>
            <a:spLocks noGrp="1" noChangeArrowheads="1"/>
          </p:cNvSpPr>
          <p:nvPr>
            <p:ph idx="1"/>
          </p:nvPr>
        </p:nvSpPr>
        <p:spPr>
          <a:xfrm>
            <a:off x="566738" y="1844675"/>
            <a:ext cx="8181975" cy="4619625"/>
          </a:xfrm>
        </p:spPr>
        <p:txBody>
          <a:bodyPr>
            <a:spAutoFit/>
          </a:bodyPr>
          <a:lstStyle/>
          <a:p>
            <a:pPr>
              <a:buFont typeface="Wingdings 2" panose="05020102010507070707" pitchFamily="18" charset="2"/>
              <a:buNone/>
            </a:pPr>
            <a:r>
              <a:rPr lang="en-US" altLang="zh-CN" sz="3200"/>
              <a:t>(be) faithful to…</a:t>
            </a:r>
            <a:r>
              <a:rPr lang="zh-CN" altLang="en-US" sz="3200"/>
              <a:t>对</a:t>
            </a:r>
            <a:r>
              <a:rPr lang="en-US" altLang="zh-CN" sz="3200"/>
              <a:t>……</a:t>
            </a:r>
            <a:r>
              <a:rPr lang="zh-CN" altLang="en-US" sz="3200"/>
              <a:t>忠诚的 </a:t>
            </a:r>
            <a:r>
              <a:rPr lang="en-US" altLang="zh-CN" sz="3200"/>
              <a:t>p. 91</a:t>
            </a:r>
          </a:p>
          <a:p>
            <a:pPr>
              <a:buFont typeface="Wingdings 2" panose="05020102010507070707" pitchFamily="18" charset="2"/>
              <a:buNone/>
            </a:pPr>
            <a:r>
              <a:rPr lang="en-US" altLang="zh-CN" sz="3200"/>
              <a:t>believe 		</a:t>
            </a:r>
            <a:r>
              <a:rPr lang="en-US" altLang="zh-CN" sz="3200" i="1"/>
              <a:t>v</a:t>
            </a:r>
            <a:r>
              <a:rPr lang="en-US" altLang="zh-CN" sz="3200"/>
              <a:t>. </a:t>
            </a:r>
            <a:r>
              <a:rPr lang="zh-CN" altLang="en-US" sz="3200"/>
              <a:t>相信 </a:t>
            </a:r>
            <a:r>
              <a:rPr lang="en-US" altLang="zh-CN" sz="3200"/>
              <a:t>p. 91</a:t>
            </a:r>
          </a:p>
          <a:p>
            <a:pPr>
              <a:buFont typeface="Wingdings 2" panose="05020102010507070707" pitchFamily="18" charset="2"/>
              <a:buNone/>
            </a:pPr>
            <a:r>
              <a:rPr lang="en-US" altLang="zh-CN" sz="3200"/>
              <a:t>die of		</a:t>
            </a:r>
            <a:r>
              <a:rPr lang="zh-CN" altLang="en-US" sz="3200"/>
              <a:t>死于 </a:t>
            </a:r>
            <a:r>
              <a:rPr lang="en-US" altLang="zh-CN" sz="3200"/>
              <a:t>p. 92</a:t>
            </a:r>
          </a:p>
          <a:p>
            <a:pPr>
              <a:buFont typeface="Wingdings 2" panose="05020102010507070707" pitchFamily="18" charset="2"/>
              <a:buNone/>
            </a:pPr>
            <a:r>
              <a:rPr lang="en-US" altLang="zh-CN" sz="3200"/>
              <a:t>heart 		          </a:t>
            </a:r>
            <a:r>
              <a:rPr lang="en-US" altLang="zh-CN" sz="3200" i="1"/>
              <a:t>n</a:t>
            </a:r>
            <a:r>
              <a:rPr lang="en-US" altLang="zh-CN" sz="3200"/>
              <a:t>. </a:t>
            </a:r>
            <a:r>
              <a:rPr lang="zh-CN" altLang="en-US" sz="3200"/>
              <a:t>心；心脏 </a:t>
            </a:r>
            <a:r>
              <a:rPr lang="en-US" altLang="zh-CN" sz="3200"/>
              <a:t>p. 92</a:t>
            </a:r>
          </a:p>
          <a:p>
            <a:pPr>
              <a:buFont typeface="Wingdings 2" panose="05020102010507070707" pitchFamily="18" charset="2"/>
              <a:buNone/>
            </a:pPr>
            <a:r>
              <a:rPr lang="en-US" altLang="zh-CN" sz="3200"/>
              <a:t>heart attack 	</a:t>
            </a:r>
            <a:r>
              <a:rPr lang="en-US" altLang="zh-CN" sz="3200" i="1"/>
              <a:t>n</a:t>
            </a:r>
            <a:r>
              <a:rPr lang="en-US" altLang="zh-CN" sz="3200"/>
              <a:t>. </a:t>
            </a:r>
            <a:r>
              <a:rPr lang="zh-CN" altLang="en-US" sz="3200"/>
              <a:t>心脏病发作</a:t>
            </a:r>
            <a:r>
              <a:rPr lang="en-US" altLang="zh-CN" sz="3200"/>
              <a:t>p. 92</a:t>
            </a:r>
          </a:p>
          <a:p>
            <a:pPr>
              <a:buFont typeface="Wingdings 2" panose="05020102010507070707" pitchFamily="18" charset="2"/>
              <a:buNone/>
            </a:pPr>
            <a:r>
              <a:rPr lang="en-US" altLang="zh-CN" sz="3200"/>
              <a:t>keep on		</a:t>
            </a:r>
            <a:r>
              <a:rPr lang="zh-CN" altLang="en-US" sz="3200"/>
              <a:t>继续 </a:t>
            </a:r>
            <a:r>
              <a:rPr lang="en-US" altLang="zh-CN" sz="3200"/>
              <a:t>p. 92</a:t>
            </a:r>
          </a:p>
          <a:p>
            <a:pPr>
              <a:buFont typeface="Wingdings 2" panose="05020102010507070707" pitchFamily="18" charset="2"/>
              <a:buNone/>
            </a:pPr>
            <a:r>
              <a:rPr lang="en-US" altLang="zh-CN" sz="3200"/>
              <a:t>until 			</a:t>
            </a:r>
            <a:r>
              <a:rPr lang="en-US" altLang="zh-CN" sz="3200" i="1"/>
              <a:t>conj</a:t>
            </a:r>
            <a:r>
              <a:rPr lang="en-US" altLang="zh-CN" sz="3200"/>
              <a:t>. </a:t>
            </a:r>
            <a:r>
              <a:rPr lang="zh-CN" altLang="en-US" sz="3200"/>
              <a:t>到⋯⋯ 时；直到⋯⋯ 为</a:t>
            </a:r>
            <a:r>
              <a:rPr lang="en-US" altLang="zh-CN" sz="3200"/>
              <a:t>			</a:t>
            </a:r>
            <a:r>
              <a:rPr lang="zh-CN" altLang="en-US" sz="3200"/>
              <a:t>止 </a:t>
            </a:r>
            <a:r>
              <a:rPr lang="en-US" altLang="zh-CN" sz="3200"/>
              <a:t>p. 92</a:t>
            </a:r>
            <a:endParaRPr lang="zh-CN" altLang="en-US" sz="3200"/>
          </a:p>
        </p:txBody>
      </p:sp>
      <p:pic>
        <p:nvPicPr>
          <p:cNvPr id="28674" name="图片 2" descr="米老鼠.jpg">
            <a:extLst>
              <a:ext uri="{FF2B5EF4-FFF2-40B4-BE49-F238E27FC236}">
                <a16:creationId xmlns:a16="http://schemas.microsoft.com/office/drawing/2014/main" id="{9D8A5385-17B7-426B-B9F4-CB00DA4CAC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9525" y="4822825"/>
            <a:ext cx="129222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矩形 1">
            <a:extLst>
              <a:ext uri="{FF2B5EF4-FFF2-40B4-BE49-F238E27FC236}">
                <a16:creationId xmlns:a16="http://schemas.microsoft.com/office/drawing/2014/main" id="{76D6EA2D-C12A-4D82-823F-72A75BD5F6E3}"/>
              </a:ext>
            </a:extLst>
          </p:cNvPr>
          <p:cNvSpPr>
            <a:spLocks noChangeArrowheads="1"/>
          </p:cNvSpPr>
          <p:nvPr/>
        </p:nvSpPr>
        <p:spPr bwMode="auto">
          <a:xfrm>
            <a:off x="1258888" y="476250"/>
            <a:ext cx="6265862"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ea typeface="黑体" panose="02010609060101010101" pitchFamily="49" charset="-122"/>
              </a:rPr>
              <a:t>New words and expressions</a:t>
            </a:r>
          </a:p>
          <a:p>
            <a:r>
              <a:rPr lang="en-US" altLang="zh-CN" sz="4000">
                <a:ea typeface="黑体" panose="02010609060101010101" pitchFamily="49" charset="-122"/>
              </a:rPr>
              <a:t>P</a:t>
            </a:r>
            <a:r>
              <a:rPr lang="en-US" altLang="zh-CN" sz="2800"/>
              <a:t>91-92</a:t>
            </a:r>
            <a:endParaRPr lang="en-US" altLang="zh-CN" sz="4000">
              <a:ea typeface="黑体" panose="02010609060101010101" pitchFamily="49"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id="{8CA60A92-BF16-4390-AFEB-C1C078D992DB}"/>
              </a:ext>
            </a:extLst>
          </p:cNvPr>
          <p:cNvSpPr>
            <a:spLocks noGrp="1" noChangeArrowheads="1"/>
          </p:cNvSpPr>
          <p:nvPr>
            <p:ph idx="1"/>
          </p:nvPr>
        </p:nvSpPr>
        <p:spPr>
          <a:xfrm>
            <a:off x="395288" y="1860550"/>
            <a:ext cx="8424862" cy="2503488"/>
          </a:xfrm>
        </p:spPr>
        <p:txBody>
          <a:bodyPr>
            <a:spAutoFit/>
          </a:bodyPr>
          <a:lstStyle/>
          <a:p>
            <a:pPr marL="0" indent="0">
              <a:lnSpc>
                <a:spcPct val="150000"/>
              </a:lnSpc>
              <a:buFont typeface="Wingdings 2" panose="05020102010507070707" pitchFamily="18" charset="2"/>
              <a:buNone/>
            </a:pPr>
            <a:r>
              <a:rPr lang="en-US" altLang="zh-CN" sz="3200" b="1"/>
              <a:t>1. (be) faithful to…	</a:t>
            </a:r>
            <a:r>
              <a:rPr lang="zh-CN" altLang="en-US" sz="3200" b="1"/>
              <a:t>对</a:t>
            </a:r>
            <a:r>
              <a:rPr lang="en-US" altLang="zh-CN" sz="3200" b="1"/>
              <a:t>……</a:t>
            </a:r>
            <a:r>
              <a:rPr lang="zh-CN" altLang="en-US" sz="3200" b="1"/>
              <a:t>忠诚的</a:t>
            </a:r>
            <a:endParaRPr lang="en-US" altLang="zh-CN" sz="3200"/>
          </a:p>
          <a:p>
            <a:pPr marL="0" indent="0">
              <a:lnSpc>
                <a:spcPct val="150000"/>
              </a:lnSpc>
              <a:buFont typeface="Wingdings 2" panose="05020102010507070707" pitchFamily="18" charset="2"/>
              <a:buNone/>
            </a:pPr>
            <a:r>
              <a:rPr lang="zh-CN" altLang="en-US" sz="3200"/>
              <a:t>你应该忠于自己内心的感觉。</a:t>
            </a:r>
            <a:endParaRPr lang="en-US" altLang="zh-CN" sz="3200"/>
          </a:p>
          <a:p>
            <a:pPr marL="0" indent="0">
              <a:lnSpc>
                <a:spcPct val="150000"/>
              </a:lnSpc>
              <a:buFont typeface="Wingdings 2" panose="05020102010507070707" pitchFamily="18" charset="2"/>
              <a:buNone/>
            </a:pPr>
            <a:r>
              <a:rPr lang="en-US" altLang="zh-CN" sz="3200">
                <a:solidFill>
                  <a:srgbClr val="FF0000"/>
                </a:solidFill>
              </a:rPr>
              <a:t>You should be faithful to your own feelings.</a:t>
            </a:r>
          </a:p>
        </p:txBody>
      </p:sp>
      <p:sp>
        <p:nvSpPr>
          <p:cNvPr id="29698" name="Rectangle 2">
            <a:extLst>
              <a:ext uri="{FF2B5EF4-FFF2-40B4-BE49-F238E27FC236}">
                <a16:creationId xmlns:a16="http://schemas.microsoft.com/office/drawing/2014/main" id="{E5A78AC2-8937-48CF-BEEB-E3F13017CEFA}"/>
              </a:ext>
            </a:extLst>
          </p:cNvPr>
          <p:cNvSpPr txBox="1">
            <a:spLocks noChangeArrowheads="1"/>
          </p:cNvSpPr>
          <p:nvPr/>
        </p:nvSpPr>
        <p:spPr bwMode="auto">
          <a:xfrm>
            <a:off x="2844800" y="617538"/>
            <a:ext cx="3240088"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rPr>
              <a:t>Notes</a:t>
            </a:r>
            <a:r>
              <a:rPr lang="en-US" altLang="zh-CN" sz="3400">
                <a:latin typeface="Times New Roman" panose="02020603050405020304" pitchFamily="18" charset="0"/>
              </a:rPr>
              <a:t> P91-92</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195">
                                            <p:txEl>
                                              <p:pRg st="2" end="2"/>
                                            </p:txEl>
                                          </p:spTgt>
                                        </p:tgtEl>
                                        <p:attrNameLst>
                                          <p:attrName>style.visibility</p:attrName>
                                        </p:attrNameLst>
                                      </p:cBhvr>
                                      <p:to>
                                        <p:strVal val="visible"/>
                                      </p:to>
                                    </p:set>
                                    <p:anim calcmode="lin" valueType="num">
                                      <p:cBhvr additive="base">
                                        <p:cTn id="7" dur="500" fill="hold"/>
                                        <p:tgtEl>
                                          <p:spTgt spid="819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a:extLst>
              <a:ext uri="{FF2B5EF4-FFF2-40B4-BE49-F238E27FC236}">
                <a16:creationId xmlns:a16="http://schemas.microsoft.com/office/drawing/2014/main" id="{A65B0A27-FA24-4BD5-ADA3-E2455A94AFA6}"/>
              </a:ext>
            </a:extLst>
          </p:cNvPr>
          <p:cNvSpPr>
            <a:spLocks noGrp="1" noChangeArrowheads="1"/>
          </p:cNvSpPr>
          <p:nvPr>
            <p:ph idx="1"/>
          </p:nvPr>
        </p:nvSpPr>
        <p:spPr>
          <a:xfrm>
            <a:off x="457200" y="808038"/>
            <a:ext cx="8229600" cy="5210175"/>
          </a:xfrm>
        </p:spPr>
        <p:txBody>
          <a:bodyPr>
            <a:spAutoFit/>
          </a:bodyPr>
          <a:lstStyle/>
          <a:p>
            <a:pPr marL="0" indent="0">
              <a:buFont typeface="Wingdings 2" panose="05020102010507070707" pitchFamily="18" charset="2"/>
              <a:buNone/>
            </a:pPr>
            <a:r>
              <a:rPr lang="en-US" altLang="zh-CN" sz="3200" b="1">
                <a:sym typeface="Arial" panose="020B0604020202020204" pitchFamily="34" charset="0"/>
              </a:rPr>
              <a:t>2. believe 	v. 相信</a:t>
            </a:r>
            <a:endParaRPr lang="en-US" altLang="zh-CN" sz="3200">
              <a:sym typeface="Arial" panose="020B0604020202020204" pitchFamily="34" charset="0"/>
            </a:endParaRPr>
          </a:p>
          <a:p>
            <a:pPr marL="0" indent="0">
              <a:buFont typeface="Wingdings 2" panose="05020102010507070707" pitchFamily="18" charset="2"/>
              <a:buNone/>
            </a:pPr>
            <a:r>
              <a:rPr lang="en-US" altLang="zh-CN" sz="3200">
                <a:sym typeface="Arial" panose="020B0604020202020204" pitchFamily="34" charset="0"/>
              </a:rPr>
              <a:t>believe后跟宾语从句，当主语是I或we时，将宾语从句变成否定句时，要进行否定转移。</a:t>
            </a:r>
          </a:p>
          <a:p>
            <a:pPr marL="0" indent="0">
              <a:buFont typeface="Wingdings 2" panose="05020102010507070707" pitchFamily="18" charset="2"/>
              <a:buNone/>
            </a:pPr>
            <a:r>
              <a:rPr lang="en-US" altLang="zh-CN" sz="3200">
                <a:sym typeface="Arial" panose="020B0604020202020204" pitchFamily="34" charset="0"/>
              </a:rPr>
              <a:t>她说什么我都不相信。</a:t>
            </a:r>
          </a:p>
          <a:p>
            <a:pPr marL="0" indent="0">
              <a:buFont typeface="Wingdings 2" panose="05020102010507070707" pitchFamily="18" charset="2"/>
              <a:buNone/>
            </a:pPr>
            <a:r>
              <a:rPr lang="en-US" altLang="zh-CN" sz="3200">
                <a:solidFill>
                  <a:srgbClr val="FF0000"/>
                </a:solidFill>
                <a:sym typeface="Arial" panose="020B0604020202020204" pitchFamily="34" charset="0"/>
              </a:rPr>
              <a:t>I don't believe what she says.</a:t>
            </a:r>
          </a:p>
          <a:p>
            <a:pPr marL="0" indent="0">
              <a:buFont typeface="Wingdings 2" panose="05020102010507070707" pitchFamily="18" charset="2"/>
              <a:buNone/>
            </a:pPr>
            <a:r>
              <a:rPr lang="en-US" altLang="zh-CN" sz="3200">
                <a:solidFill>
                  <a:srgbClr val="0000FF"/>
                </a:solidFill>
                <a:sym typeface="Arial" panose="020B0604020202020204" pitchFamily="34" charset="0"/>
              </a:rPr>
              <a:t>believe sb. 	相信某人所为</a:t>
            </a:r>
          </a:p>
          <a:p>
            <a:pPr marL="0" indent="0">
              <a:buFont typeface="Wingdings 2" panose="05020102010507070707" pitchFamily="18" charset="2"/>
              <a:buNone/>
            </a:pPr>
            <a:r>
              <a:rPr lang="en-US" altLang="zh-CN" sz="3200">
                <a:solidFill>
                  <a:srgbClr val="0000FF"/>
                </a:solidFill>
                <a:sym typeface="Arial" panose="020B0604020202020204" pitchFamily="34" charset="0"/>
              </a:rPr>
              <a:t>believe in sb. 	相信某人的为人</a:t>
            </a:r>
            <a:endParaRPr lang="en-US" altLang="zh-CN" sz="3200">
              <a:sym typeface="Arial" panose="020B0604020202020204" pitchFamily="34" charset="0"/>
            </a:endParaRPr>
          </a:p>
          <a:p>
            <a:pPr marL="0" indent="0">
              <a:buFont typeface="Wingdings 2" panose="05020102010507070707" pitchFamily="18" charset="2"/>
              <a:buNone/>
            </a:pPr>
            <a:r>
              <a:rPr lang="en-US" altLang="zh-CN" sz="3200">
                <a:sym typeface="Arial" panose="020B0604020202020204" pitchFamily="34" charset="0"/>
              </a:rPr>
              <a:t>我相信他的话，但我不相信他的为人。</a:t>
            </a:r>
          </a:p>
          <a:p>
            <a:pPr marL="0" indent="0">
              <a:buFont typeface="Wingdings 2" panose="05020102010507070707" pitchFamily="18" charset="2"/>
              <a:buNone/>
            </a:pPr>
            <a:r>
              <a:rPr lang="en-US" altLang="zh-CN" sz="3200">
                <a:solidFill>
                  <a:srgbClr val="FF0000"/>
                </a:solidFill>
                <a:sym typeface="Arial" panose="020B0604020202020204" pitchFamily="34" charset="0"/>
              </a:rPr>
              <a:t>I believe him, but I don't believe in him.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579">
                                            <p:txEl>
                                              <p:pRg st="3" end="3"/>
                                            </p:txEl>
                                          </p:spTgt>
                                        </p:tgtEl>
                                        <p:attrNameLst>
                                          <p:attrName>style.visibility</p:attrName>
                                        </p:attrNameLst>
                                      </p:cBhvr>
                                      <p:to>
                                        <p:strVal val="visible"/>
                                      </p:to>
                                    </p:set>
                                    <p:anim calcmode="lin" valueType="num">
                                      <p:cBhvr additive="base">
                                        <p:cTn id="7" dur="500" fill="hold"/>
                                        <p:tgtEl>
                                          <p:spTgt spid="24579">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4579">
                                            <p:txEl>
                                              <p:pRg st="7" end="7"/>
                                            </p:txEl>
                                          </p:spTgt>
                                        </p:tgtEl>
                                        <p:attrNameLst>
                                          <p:attrName>style.visibility</p:attrName>
                                        </p:attrNameLst>
                                      </p:cBhvr>
                                      <p:to>
                                        <p:strVal val="visible"/>
                                      </p:to>
                                    </p:set>
                                    <p:anim calcmode="lin" valueType="num">
                                      <p:cBhvr additive="base">
                                        <p:cTn id="13" dur="500" fill="hold"/>
                                        <p:tgtEl>
                                          <p:spTgt spid="24579">
                                            <p:txEl>
                                              <p:pRg st="7" end="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7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id="{617EF4D2-D540-45A8-9347-00DF449AAF0C}"/>
              </a:ext>
            </a:extLst>
          </p:cNvPr>
          <p:cNvSpPr>
            <a:spLocks noGrp="1" noChangeArrowheads="1"/>
          </p:cNvSpPr>
          <p:nvPr>
            <p:ph idx="1"/>
          </p:nvPr>
        </p:nvSpPr>
        <p:spPr>
          <a:xfrm>
            <a:off x="395288" y="1227138"/>
            <a:ext cx="8280400" cy="2847975"/>
          </a:xfrm>
        </p:spPr>
        <p:txBody>
          <a:bodyPr>
            <a:spAutoFit/>
          </a:bodyPr>
          <a:lstStyle/>
          <a:p>
            <a:pPr marL="0">
              <a:buFont typeface="Arial" panose="020B0604020202020204" pitchFamily="34" charset="0"/>
              <a:buNone/>
            </a:pPr>
            <a:r>
              <a:rPr lang="en-US" altLang="zh-CN" sz="3200" b="1"/>
              <a:t>3. die of 		</a:t>
            </a:r>
            <a:r>
              <a:rPr lang="zh-CN" altLang="en-US" sz="3200" b="1"/>
              <a:t>死于</a:t>
            </a:r>
            <a:endParaRPr lang="en-US" altLang="zh-CN" sz="3200"/>
          </a:p>
          <a:p>
            <a:pPr marL="0">
              <a:buFont typeface="Arial" panose="020B0604020202020204" pitchFamily="34" charset="0"/>
              <a:buNone/>
            </a:pPr>
            <a:r>
              <a:rPr lang="zh-CN" altLang="en-US" sz="3200"/>
              <a:t>表示死的原因，通常是指疾病、饥饿或衰老等自身的原因。例如：</a:t>
            </a:r>
          </a:p>
          <a:p>
            <a:pPr marL="0">
              <a:buFont typeface="Arial" panose="020B0604020202020204" pitchFamily="34" charset="0"/>
              <a:buNone/>
            </a:pPr>
            <a:r>
              <a:rPr lang="zh-CN" altLang="en-US" sz="3200"/>
              <a:t>那个婴儿死于发烧。</a:t>
            </a:r>
            <a:r>
              <a:rPr lang="en-US" altLang="zh-CN" sz="3200"/>
              <a:t> </a:t>
            </a:r>
          </a:p>
          <a:p>
            <a:pPr marL="0">
              <a:buFont typeface="Arial" panose="020B0604020202020204" pitchFamily="34" charset="0"/>
              <a:buNone/>
            </a:pPr>
            <a:r>
              <a:rPr lang="en-US" altLang="zh-CN" sz="3200">
                <a:solidFill>
                  <a:srgbClr val="FF3300"/>
                </a:solidFill>
              </a:rPr>
              <a:t>The baby died of </a:t>
            </a:r>
            <a:r>
              <a:rPr lang="zh-CN" altLang="en-US" sz="3200">
                <a:solidFill>
                  <a:srgbClr val="FF3300"/>
                </a:solidFill>
              </a:rPr>
              <a:t>a </a:t>
            </a:r>
            <a:r>
              <a:rPr lang="en-US" altLang="zh-CN" sz="3200">
                <a:solidFill>
                  <a:srgbClr val="FF3300"/>
                </a:solidFill>
              </a:rPr>
              <a:t>fever.</a:t>
            </a:r>
            <a:endParaRPr lang="zh-CN" altLang="en-US" sz="3200">
              <a:solidFill>
                <a:srgbClr val="FF3300"/>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195">
                                            <p:txEl>
                                              <p:pRg st="3" end="3"/>
                                            </p:txEl>
                                          </p:spTgt>
                                        </p:tgtEl>
                                        <p:attrNameLst>
                                          <p:attrName>style.visibility</p:attrName>
                                        </p:attrNameLst>
                                      </p:cBhvr>
                                      <p:to>
                                        <p:strVal val="visible"/>
                                      </p:to>
                                    </p:set>
                                    <p:anim calcmode="lin" valueType="num">
                                      <p:cBhvr additive="base">
                                        <p:cTn id="7" dur="500" fill="hold"/>
                                        <p:tgtEl>
                                          <p:spTgt spid="8195">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id="{C9A90563-5EA6-40B8-8FC3-64F986969AF0}"/>
              </a:ext>
            </a:extLst>
          </p:cNvPr>
          <p:cNvSpPr>
            <a:spLocks noGrp="1" noChangeArrowheads="1"/>
          </p:cNvSpPr>
          <p:nvPr>
            <p:ph idx="1"/>
          </p:nvPr>
        </p:nvSpPr>
        <p:spPr>
          <a:xfrm>
            <a:off x="395288" y="765175"/>
            <a:ext cx="8280400" cy="5607050"/>
          </a:xfrm>
        </p:spPr>
        <p:txBody>
          <a:bodyPr>
            <a:spAutoFit/>
          </a:bodyPr>
          <a:lstStyle/>
          <a:p>
            <a:pPr marL="0">
              <a:buFont typeface="Arial" panose="020B0604020202020204" pitchFamily="34" charset="0"/>
              <a:buNone/>
            </a:pPr>
            <a:r>
              <a:rPr lang="en-US" altLang="zh-CN" sz="3200">
                <a:solidFill>
                  <a:srgbClr val="0000FF"/>
                </a:solidFill>
              </a:rPr>
              <a:t>【</a:t>
            </a:r>
            <a:r>
              <a:rPr lang="zh-CN" altLang="en-US" sz="3200">
                <a:solidFill>
                  <a:srgbClr val="0000FF"/>
                </a:solidFill>
              </a:rPr>
              <a:t>拓展</a:t>
            </a:r>
            <a:r>
              <a:rPr lang="en-US" altLang="zh-CN" sz="3200">
                <a:solidFill>
                  <a:srgbClr val="0000FF"/>
                </a:solidFill>
              </a:rPr>
              <a:t>】</a:t>
            </a:r>
            <a:r>
              <a:rPr lang="en-US" altLang="zh-CN" sz="3200"/>
              <a:t>die from </a:t>
            </a:r>
            <a:r>
              <a:rPr lang="zh-CN" altLang="en-US" sz="3200"/>
              <a:t>意为“死于”，也表示死因，通常指事故或意外等造成的外部原因。若死因由外部影响到体内，即两方面共有的原因，则用</a:t>
            </a:r>
            <a:r>
              <a:rPr lang="en-US" altLang="zh-CN" sz="3200"/>
              <a:t>of </a:t>
            </a:r>
            <a:r>
              <a:rPr lang="zh-CN" altLang="en-US" sz="3200"/>
              <a:t>或</a:t>
            </a:r>
            <a:r>
              <a:rPr lang="en-US" altLang="zh-CN" sz="3200"/>
              <a:t>from </a:t>
            </a:r>
            <a:r>
              <a:rPr lang="zh-CN" altLang="en-US" sz="3200"/>
              <a:t>均可。如：</a:t>
            </a:r>
            <a:endParaRPr lang="en-US" altLang="zh-CN" sz="3200"/>
          </a:p>
          <a:p>
            <a:pPr marL="0">
              <a:buFont typeface="Arial" panose="020B0604020202020204" pitchFamily="34" charset="0"/>
              <a:buNone/>
            </a:pPr>
            <a:r>
              <a:rPr lang="en-US" altLang="zh-CN" sz="3200"/>
              <a:t>die of / from thirst( a wound, cold, etc) </a:t>
            </a:r>
          </a:p>
          <a:p>
            <a:pPr marL="0">
              <a:buFont typeface="Arial" panose="020B0604020202020204" pitchFamily="34" charset="0"/>
              <a:buNone/>
            </a:pPr>
            <a:r>
              <a:rPr lang="zh-CN" altLang="en-US" sz="3200"/>
              <a:t>死于口渴（受伤、寒冷等）。例如：</a:t>
            </a:r>
          </a:p>
          <a:p>
            <a:pPr marL="0">
              <a:buFont typeface="Arial" panose="020B0604020202020204" pitchFamily="34" charset="0"/>
              <a:buNone/>
            </a:pPr>
            <a:r>
              <a:rPr lang="zh-CN" altLang="en-US" sz="3200"/>
              <a:t>那个老人死于一起交通事故。</a:t>
            </a:r>
            <a:r>
              <a:rPr lang="en-US" altLang="zh-CN" sz="3200"/>
              <a:t> </a:t>
            </a:r>
          </a:p>
          <a:p>
            <a:pPr marL="0">
              <a:buFont typeface="Arial" panose="020B0604020202020204" pitchFamily="34" charset="0"/>
              <a:buNone/>
            </a:pPr>
            <a:r>
              <a:rPr lang="en-US" altLang="zh-CN" sz="3200">
                <a:solidFill>
                  <a:srgbClr val="FF3300"/>
                </a:solidFill>
              </a:rPr>
              <a:t>The old man died from a traffic accident. </a:t>
            </a:r>
          </a:p>
          <a:p>
            <a:pPr marL="0">
              <a:buFont typeface="Arial" panose="020B0604020202020204" pitchFamily="34" charset="0"/>
              <a:buNone/>
            </a:pPr>
            <a:r>
              <a:rPr lang="zh-CN" altLang="en-US" sz="3200"/>
              <a:t>那只可怜的小老虎渴死了。</a:t>
            </a:r>
          </a:p>
          <a:p>
            <a:pPr marL="0">
              <a:buFont typeface="Arial" panose="020B0604020202020204" pitchFamily="34" charset="0"/>
              <a:buNone/>
            </a:pPr>
            <a:r>
              <a:rPr lang="en-US" altLang="zh-CN" sz="3200">
                <a:solidFill>
                  <a:srgbClr val="FF3300"/>
                </a:solidFill>
              </a:rPr>
              <a:t>The poor little tiger died of / from thirst.</a:t>
            </a:r>
            <a:r>
              <a:rPr lang="en-US" altLang="zh-CN" sz="3200"/>
              <a:t> </a:t>
            </a:r>
            <a:endParaRPr lang="zh-CN" altLang="en-US" sz="3200"/>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195">
                                            <p:txEl>
                                              <p:pRg st="4" end="4"/>
                                            </p:txEl>
                                          </p:spTgt>
                                        </p:tgtEl>
                                        <p:attrNameLst>
                                          <p:attrName>style.visibility</p:attrName>
                                        </p:attrNameLst>
                                      </p:cBhvr>
                                      <p:to>
                                        <p:strVal val="visible"/>
                                      </p:to>
                                    </p:set>
                                    <p:anim calcmode="lin" valueType="num">
                                      <p:cBhvr additive="base">
                                        <p:cTn id="7" dur="500" fill="hold"/>
                                        <p:tgtEl>
                                          <p:spTgt spid="8195">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8195">
                                            <p:txEl>
                                              <p:pRg st="6" end="6"/>
                                            </p:txEl>
                                          </p:spTgt>
                                        </p:tgtEl>
                                        <p:attrNameLst>
                                          <p:attrName>style.visibility</p:attrName>
                                        </p:attrNameLst>
                                      </p:cBhvr>
                                      <p:to>
                                        <p:strVal val="visible"/>
                                      </p:to>
                                    </p:set>
                                    <p:anim calcmode="lin" valueType="num">
                                      <p:cBhvr additive="base">
                                        <p:cTn id="13" dur="500" fill="hold"/>
                                        <p:tgtEl>
                                          <p:spTgt spid="8195">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a:extLst>
              <a:ext uri="{FF2B5EF4-FFF2-40B4-BE49-F238E27FC236}">
                <a16:creationId xmlns:a16="http://schemas.microsoft.com/office/drawing/2014/main" id="{94C8FD8B-5963-4EEB-8A44-39BFDD6CF774}"/>
              </a:ext>
            </a:extLst>
          </p:cNvPr>
          <p:cNvSpPr>
            <a:spLocks noGrp="1" noChangeArrowheads="1"/>
          </p:cNvSpPr>
          <p:nvPr>
            <p:ph idx="1"/>
          </p:nvPr>
        </p:nvSpPr>
        <p:spPr>
          <a:xfrm>
            <a:off x="466725" y="1106488"/>
            <a:ext cx="8137525" cy="5060950"/>
          </a:xfrm>
        </p:spPr>
        <p:txBody>
          <a:bodyPr>
            <a:spAutoFit/>
          </a:bodyPr>
          <a:lstStyle/>
          <a:p>
            <a:pPr>
              <a:lnSpc>
                <a:spcPct val="115000"/>
              </a:lnSpc>
              <a:buFont typeface="Arial" panose="020B0604020202020204" pitchFamily="34" charset="0"/>
              <a:buNone/>
            </a:pPr>
            <a:r>
              <a:rPr lang="zh-CN" altLang="en-US" sz="2800" b="1" dirty="0"/>
              <a:t>根据中文意思完成句子。</a:t>
            </a:r>
            <a:endParaRPr lang="zh-CN" altLang="en-US" sz="2800" dirty="0"/>
          </a:p>
          <a:p>
            <a:pPr>
              <a:lnSpc>
                <a:spcPct val="115000"/>
              </a:lnSpc>
              <a:buFont typeface="Arial" panose="020B0604020202020204" pitchFamily="34" charset="0"/>
              <a:buNone/>
            </a:pPr>
            <a:r>
              <a:rPr lang="en-US" altLang="zh-CN" sz="2800" dirty="0"/>
              <a:t>1. </a:t>
            </a:r>
            <a:r>
              <a:rPr lang="zh-CN" altLang="en-US" sz="2800" dirty="0"/>
              <a:t>到目前为止，已经有</a:t>
            </a:r>
            <a:r>
              <a:rPr lang="en-US" altLang="zh-CN" sz="2800" dirty="0"/>
              <a:t>20</a:t>
            </a:r>
            <a:r>
              <a:rPr lang="zh-CN" altLang="en-US" sz="2800" dirty="0"/>
              <a:t>个人死于流感。</a:t>
            </a:r>
          </a:p>
          <a:p>
            <a:pPr>
              <a:lnSpc>
                <a:spcPct val="115000"/>
              </a:lnSpc>
              <a:buFont typeface="Arial" panose="020B0604020202020204" pitchFamily="34" charset="0"/>
              <a:buNone/>
            </a:pPr>
            <a:r>
              <a:rPr lang="en-US" altLang="zh-CN" sz="2800" dirty="0"/>
              <a:t>	So far, twenty persons have _____ _____ flu.</a:t>
            </a:r>
          </a:p>
          <a:p>
            <a:pPr>
              <a:lnSpc>
                <a:spcPct val="115000"/>
              </a:lnSpc>
              <a:buFont typeface="Arial" panose="020B0604020202020204" pitchFamily="34" charset="0"/>
              <a:buNone/>
            </a:pPr>
            <a:r>
              <a:rPr lang="zh-CN" altLang="en-US" sz="2800" b="1" dirty="0"/>
              <a:t>选用</a:t>
            </a:r>
            <a:r>
              <a:rPr lang="en-US" altLang="zh-CN" sz="2800" b="1" dirty="0"/>
              <a:t>of</a:t>
            </a:r>
            <a:r>
              <a:rPr lang="zh-CN" altLang="en-US" sz="2800" b="1" dirty="0"/>
              <a:t>或</a:t>
            </a:r>
            <a:r>
              <a:rPr lang="en-US" altLang="zh-CN" sz="2800" b="1" dirty="0"/>
              <a:t>from</a:t>
            </a:r>
            <a:r>
              <a:rPr lang="zh-CN" altLang="en-US" sz="2800" b="1" dirty="0"/>
              <a:t>填空。</a:t>
            </a:r>
          </a:p>
          <a:p>
            <a:pPr>
              <a:lnSpc>
                <a:spcPct val="115000"/>
              </a:lnSpc>
              <a:buFont typeface="Arial" panose="020B0604020202020204" pitchFamily="34" charset="0"/>
              <a:buNone/>
            </a:pPr>
            <a:r>
              <a:rPr lang="en-US" altLang="zh-CN" sz="2800" dirty="0"/>
              <a:t>2. Many people died _____ the earthquake in </a:t>
            </a:r>
            <a:r>
              <a:rPr lang="en-US" altLang="zh-CN" sz="2800" dirty="0" err="1"/>
              <a:t>Yushu</a:t>
            </a:r>
            <a:r>
              <a:rPr lang="en-US" altLang="zh-CN" sz="2800" dirty="0"/>
              <a:t>, Qinghai.</a:t>
            </a:r>
          </a:p>
          <a:p>
            <a:pPr>
              <a:lnSpc>
                <a:spcPct val="115000"/>
              </a:lnSpc>
              <a:buFont typeface="Arial" panose="020B0604020202020204" pitchFamily="34" charset="0"/>
              <a:buNone/>
            </a:pPr>
            <a:r>
              <a:rPr lang="en-US" altLang="zh-CN" sz="2800" dirty="0"/>
              <a:t>3. The driver died _____ a heart attack. Before he died, he stopped the bus safely.</a:t>
            </a:r>
          </a:p>
          <a:p>
            <a:pPr>
              <a:lnSpc>
                <a:spcPct val="115000"/>
              </a:lnSpc>
              <a:buFont typeface="Arial" panose="020B0604020202020204" pitchFamily="34" charset="0"/>
              <a:buNone/>
            </a:pPr>
            <a:r>
              <a:rPr lang="en-US" altLang="zh-CN" sz="2800" dirty="0"/>
              <a:t>4. She died _______ a wound.</a:t>
            </a:r>
            <a:endParaRPr lang="zh-CN" altLang="en-US" sz="2800" dirty="0"/>
          </a:p>
        </p:txBody>
      </p:sp>
      <p:sp>
        <p:nvSpPr>
          <p:cNvPr id="9219" name="Rectangle 3">
            <a:extLst>
              <a:ext uri="{FF2B5EF4-FFF2-40B4-BE49-F238E27FC236}">
                <a16:creationId xmlns:a16="http://schemas.microsoft.com/office/drawing/2014/main" id="{0F4006CD-EB95-4E98-8AFE-205E874A62C8}"/>
              </a:ext>
            </a:extLst>
          </p:cNvPr>
          <p:cNvSpPr>
            <a:spLocks noChangeArrowheads="1"/>
          </p:cNvSpPr>
          <p:nvPr/>
        </p:nvSpPr>
        <p:spPr bwMode="auto">
          <a:xfrm>
            <a:off x="2195513" y="5497513"/>
            <a:ext cx="15827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3300"/>
                </a:solidFill>
                <a:latin typeface="Times New Roman" panose="02020603050405020304" pitchFamily="18" charset="0"/>
              </a:rPr>
              <a:t>of / from</a:t>
            </a:r>
            <a:endParaRPr lang="zh-CN" altLang="en-US" sz="2800">
              <a:solidFill>
                <a:srgbClr val="FF3300"/>
              </a:solidFill>
              <a:latin typeface="Times New Roman" panose="02020603050405020304" pitchFamily="18" charset="0"/>
            </a:endParaRPr>
          </a:p>
        </p:txBody>
      </p:sp>
      <p:sp>
        <p:nvSpPr>
          <p:cNvPr id="9220" name="Rectangle 4">
            <a:extLst>
              <a:ext uri="{FF2B5EF4-FFF2-40B4-BE49-F238E27FC236}">
                <a16:creationId xmlns:a16="http://schemas.microsoft.com/office/drawing/2014/main" id="{C200BA48-2A16-4BF8-8F01-A74170910BEF}"/>
              </a:ext>
            </a:extLst>
          </p:cNvPr>
          <p:cNvSpPr>
            <a:spLocks noChangeArrowheads="1"/>
          </p:cNvSpPr>
          <p:nvPr/>
        </p:nvSpPr>
        <p:spPr bwMode="auto">
          <a:xfrm>
            <a:off x="4932363" y="2276475"/>
            <a:ext cx="21605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3300"/>
                </a:solidFill>
                <a:latin typeface="Times New Roman" panose="02020603050405020304" pitchFamily="18" charset="0"/>
              </a:rPr>
              <a:t>died   of</a:t>
            </a:r>
            <a:endParaRPr lang="zh-CN" altLang="en-US" sz="2800">
              <a:solidFill>
                <a:srgbClr val="FF3300"/>
              </a:solidFill>
              <a:latin typeface="Times New Roman" panose="02020603050405020304" pitchFamily="18" charset="0"/>
            </a:endParaRPr>
          </a:p>
        </p:txBody>
      </p:sp>
      <p:sp>
        <p:nvSpPr>
          <p:cNvPr id="9221" name="Rectangle 5">
            <a:extLst>
              <a:ext uri="{FF2B5EF4-FFF2-40B4-BE49-F238E27FC236}">
                <a16:creationId xmlns:a16="http://schemas.microsoft.com/office/drawing/2014/main" id="{9F1A8ADE-B521-4F5E-9A19-C72E2558AA7C}"/>
              </a:ext>
            </a:extLst>
          </p:cNvPr>
          <p:cNvSpPr>
            <a:spLocks noChangeArrowheads="1"/>
          </p:cNvSpPr>
          <p:nvPr/>
        </p:nvSpPr>
        <p:spPr bwMode="auto">
          <a:xfrm>
            <a:off x="3708400" y="3357563"/>
            <a:ext cx="11525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3300"/>
                </a:solidFill>
                <a:latin typeface="Times New Roman" panose="02020603050405020304" pitchFamily="18" charset="0"/>
              </a:rPr>
              <a:t>from</a:t>
            </a:r>
            <a:endParaRPr lang="zh-CN" altLang="en-US" sz="2800">
              <a:solidFill>
                <a:srgbClr val="FF3300"/>
              </a:solidFill>
              <a:latin typeface="Times New Roman" panose="02020603050405020304" pitchFamily="18" charset="0"/>
            </a:endParaRPr>
          </a:p>
        </p:txBody>
      </p:sp>
      <p:sp>
        <p:nvSpPr>
          <p:cNvPr id="9222" name="Rectangle 6">
            <a:extLst>
              <a:ext uri="{FF2B5EF4-FFF2-40B4-BE49-F238E27FC236}">
                <a16:creationId xmlns:a16="http://schemas.microsoft.com/office/drawing/2014/main" id="{C62999B9-38EA-4B96-BE62-6114E3B2909A}"/>
              </a:ext>
            </a:extLst>
          </p:cNvPr>
          <p:cNvSpPr>
            <a:spLocks noChangeArrowheads="1"/>
          </p:cNvSpPr>
          <p:nvPr/>
        </p:nvSpPr>
        <p:spPr bwMode="auto">
          <a:xfrm>
            <a:off x="3419475" y="4437063"/>
            <a:ext cx="4841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3300"/>
                </a:solidFill>
                <a:latin typeface="Times New Roman" panose="02020603050405020304" pitchFamily="18" charset="0"/>
              </a:rPr>
              <a:t>of</a:t>
            </a:r>
            <a:endParaRPr lang="zh-CN" altLang="en-US" sz="2800">
              <a:solidFill>
                <a:srgbClr val="FF3300"/>
              </a:solidFill>
              <a:latin typeface="Times New Roman" panose="02020603050405020304" pitchFamily="18" charset="0"/>
            </a:endParaRPr>
          </a:p>
        </p:txBody>
      </p:sp>
      <p:sp>
        <p:nvSpPr>
          <p:cNvPr id="33798" name="矩形 1">
            <a:extLst>
              <a:ext uri="{FF2B5EF4-FFF2-40B4-BE49-F238E27FC236}">
                <a16:creationId xmlns:a16="http://schemas.microsoft.com/office/drawing/2014/main" id="{82A62FFD-08CA-4D02-AB2C-3306B0F370F2}"/>
              </a:ext>
            </a:extLst>
          </p:cNvPr>
          <p:cNvSpPr>
            <a:spLocks noChangeArrowheads="1"/>
          </p:cNvSpPr>
          <p:nvPr/>
        </p:nvSpPr>
        <p:spPr bwMode="auto">
          <a:xfrm>
            <a:off x="3276600" y="403225"/>
            <a:ext cx="23034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rPr>
              <a:t>Practice</a:t>
            </a:r>
            <a:endParaRPr lang="en-US" altLang="zh-CN" sz="2400">
              <a:solidFill>
                <a:srgbClr val="0000FF"/>
              </a:solidFill>
              <a:latin typeface="Comic Sans MS" panose="030F0702030302020204" pitchFamily="66" charset="0"/>
            </a:endParaRPr>
          </a:p>
        </p:txBody>
      </p:sp>
      <p:sp>
        <p:nvSpPr>
          <p:cNvPr id="33799" name="椭圆 4">
            <a:extLst>
              <a:ext uri="{FF2B5EF4-FFF2-40B4-BE49-F238E27FC236}">
                <a16:creationId xmlns:a16="http://schemas.microsoft.com/office/drawing/2014/main" id="{B1F308FA-6C4D-4251-9983-CC6145521ACB}"/>
              </a:ext>
            </a:extLst>
          </p:cNvPr>
          <p:cNvSpPr>
            <a:spLocks noChangeArrowheads="1"/>
          </p:cNvSpPr>
          <p:nvPr/>
        </p:nvSpPr>
        <p:spPr bwMode="auto">
          <a:xfrm>
            <a:off x="3203575" y="260350"/>
            <a:ext cx="2232025" cy="914400"/>
          </a:xfrm>
          <a:prstGeom prst="ellipse">
            <a:avLst/>
          </a:prstGeom>
          <a:noFill/>
          <a:ln w="9525">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additive="base">
                                        <p:cTn id="7" dur="500" fill="hold"/>
                                        <p:tgtEl>
                                          <p:spTgt spid="9220"/>
                                        </p:tgtEl>
                                        <p:attrNameLst>
                                          <p:attrName>ppt_x</p:attrName>
                                        </p:attrNameLst>
                                      </p:cBhvr>
                                      <p:tavLst>
                                        <p:tav tm="0">
                                          <p:val>
                                            <p:strVal val="#ppt_x"/>
                                          </p:val>
                                        </p:tav>
                                        <p:tav tm="100000">
                                          <p:val>
                                            <p:strVal val="#ppt_x"/>
                                          </p:val>
                                        </p:tav>
                                      </p:tavLst>
                                    </p:anim>
                                    <p:anim calcmode="lin" valueType="num">
                                      <p:cBhvr additive="base">
                                        <p:cTn id="8" dur="5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21"/>
                                        </p:tgtEl>
                                        <p:attrNameLst>
                                          <p:attrName>style.visibility</p:attrName>
                                        </p:attrNameLst>
                                      </p:cBhvr>
                                      <p:to>
                                        <p:strVal val="visible"/>
                                      </p:to>
                                    </p:set>
                                    <p:anim calcmode="lin" valueType="num">
                                      <p:cBhvr additive="base">
                                        <p:cTn id="13" dur="500" fill="hold"/>
                                        <p:tgtEl>
                                          <p:spTgt spid="9221"/>
                                        </p:tgtEl>
                                        <p:attrNameLst>
                                          <p:attrName>ppt_x</p:attrName>
                                        </p:attrNameLst>
                                      </p:cBhvr>
                                      <p:tavLst>
                                        <p:tav tm="0">
                                          <p:val>
                                            <p:strVal val="#ppt_x"/>
                                          </p:val>
                                        </p:tav>
                                        <p:tav tm="100000">
                                          <p:val>
                                            <p:strVal val="#ppt_x"/>
                                          </p:val>
                                        </p:tav>
                                      </p:tavLst>
                                    </p:anim>
                                    <p:anim calcmode="lin" valueType="num">
                                      <p:cBhvr additive="base">
                                        <p:cTn id="14"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222"/>
                                        </p:tgtEl>
                                        <p:attrNameLst>
                                          <p:attrName>style.visibility</p:attrName>
                                        </p:attrNameLst>
                                      </p:cBhvr>
                                      <p:to>
                                        <p:strVal val="visible"/>
                                      </p:to>
                                    </p:set>
                                    <p:anim calcmode="lin" valueType="num">
                                      <p:cBhvr additive="base">
                                        <p:cTn id="19" dur="500" fill="hold"/>
                                        <p:tgtEl>
                                          <p:spTgt spid="9222"/>
                                        </p:tgtEl>
                                        <p:attrNameLst>
                                          <p:attrName>ppt_x</p:attrName>
                                        </p:attrNameLst>
                                      </p:cBhvr>
                                      <p:tavLst>
                                        <p:tav tm="0">
                                          <p:val>
                                            <p:strVal val="#ppt_x"/>
                                          </p:val>
                                        </p:tav>
                                        <p:tav tm="100000">
                                          <p:val>
                                            <p:strVal val="#ppt_x"/>
                                          </p:val>
                                        </p:tav>
                                      </p:tavLst>
                                    </p:anim>
                                    <p:anim calcmode="lin" valueType="num">
                                      <p:cBhvr additive="base">
                                        <p:cTn id="20" dur="500" fill="hold"/>
                                        <p:tgtEl>
                                          <p:spTgt spid="922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219"/>
                                        </p:tgtEl>
                                        <p:attrNameLst>
                                          <p:attrName>style.visibility</p:attrName>
                                        </p:attrNameLst>
                                      </p:cBhvr>
                                      <p:to>
                                        <p:strVal val="visible"/>
                                      </p:to>
                                    </p:set>
                                    <p:anim calcmode="lin" valueType="num">
                                      <p:cBhvr additive="base">
                                        <p:cTn id="25" dur="500" fill="hold"/>
                                        <p:tgtEl>
                                          <p:spTgt spid="9219"/>
                                        </p:tgtEl>
                                        <p:attrNameLst>
                                          <p:attrName>ppt_x</p:attrName>
                                        </p:attrNameLst>
                                      </p:cBhvr>
                                      <p:tavLst>
                                        <p:tav tm="0">
                                          <p:val>
                                            <p:strVal val="#ppt_x"/>
                                          </p:val>
                                        </p:tav>
                                        <p:tav tm="100000">
                                          <p:val>
                                            <p:strVal val="#ppt_x"/>
                                          </p:val>
                                        </p:tav>
                                      </p:tavLst>
                                    </p:anim>
                                    <p:anim calcmode="lin" valueType="num">
                                      <p:cBhvr additive="base">
                                        <p:cTn id="26" dur="500" fill="hold"/>
                                        <p:tgtEl>
                                          <p:spTgt spid="92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0" grpId="0"/>
      <p:bldP spid="9221" grpId="0"/>
      <p:bldP spid="92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a:extLst>
              <a:ext uri="{FF2B5EF4-FFF2-40B4-BE49-F238E27FC236}">
                <a16:creationId xmlns:a16="http://schemas.microsoft.com/office/drawing/2014/main" id="{0682E0EA-D250-4D0D-A08A-0ECA6018B256}"/>
              </a:ext>
            </a:extLst>
          </p:cNvPr>
          <p:cNvSpPr>
            <a:spLocks noGrp="1" noChangeArrowheads="1"/>
          </p:cNvSpPr>
          <p:nvPr>
            <p:ph idx="1"/>
          </p:nvPr>
        </p:nvSpPr>
        <p:spPr>
          <a:xfrm>
            <a:off x="457200" y="981075"/>
            <a:ext cx="8229600" cy="5106988"/>
          </a:xfrm>
        </p:spPr>
        <p:txBody>
          <a:bodyPr>
            <a:spAutoFit/>
          </a:bodyPr>
          <a:lstStyle/>
          <a:p>
            <a:pPr marL="0" indent="0">
              <a:lnSpc>
                <a:spcPct val="110000"/>
              </a:lnSpc>
              <a:buFont typeface="Wingdings 2" panose="05020102010507070707" pitchFamily="18" charset="2"/>
              <a:buNone/>
            </a:pPr>
            <a:r>
              <a:rPr lang="en-US" altLang="zh-CN" sz="3200" b="1">
                <a:sym typeface="Arial" panose="020B0604020202020204" pitchFamily="34" charset="0"/>
              </a:rPr>
              <a:t>4. heart 			n. 心；心脏</a:t>
            </a:r>
          </a:p>
          <a:p>
            <a:pPr marL="0" indent="0">
              <a:lnSpc>
                <a:spcPct val="110000"/>
              </a:lnSpc>
              <a:buFont typeface="Wingdings 2" panose="05020102010507070707" pitchFamily="18" charset="2"/>
              <a:buNone/>
            </a:pPr>
            <a:r>
              <a:rPr lang="en-US" altLang="zh-CN" sz="3200"/>
              <a:t>heart attack 		</a:t>
            </a:r>
            <a:r>
              <a:rPr lang="en-US" altLang="zh-CN" sz="3200" i="1"/>
              <a:t>n</a:t>
            </a:r>
            <a:r>
              <a:rPr lang="en-US" altLang="zh-CN" sz="3200"/>
              <a:t>. </a:t>
            </a:r>
            <a:r>
              <a:rPr lang="zh-CN" altLang="en-US" sz="3200"/>
              <a:t>心脏病发作</a:t>
            </a:r>
            <a:endParaRPr lang="en-US" altLang="zh-CN" sz="3200">
              <a:sym typeface="Arial" panose="020B0604020202020204" pitchFamily="34" charset="0"/>
            </a:endParaRPr>
          </a:p>
          <a:p>
            <a:pPr marL="0" indent="0">
              <a:lnSpc>
                <a:spcPct val="110000"/>
              </a:lnSpc>
              <a:buFont typeface="Wingdings 2" panose="05020102010507070707" pitchFamily="18" charset="2"/>
              <a:buNone/>
            </a:pPr>
            <a:r>
              <a:rPr lang="en-US" altLang="zh-CN" sz="3200">
                <a:sym typeface="Arial" panose="020B0604020202020204" pitchFamily="34" charset="0"/>
              </a:rPr>
              <a:t>learn sth. by heart	用心记忆某事</a:t>
            </a:r>
          </a:p>
          <a:p>
            <a:pPr marL="0" indent="0">
              <a:lnSpc>
                <a:spcPct val="110000"/>
              </a:lnSpc>
              <a:buFont typeface="Wingdings 2" panose="05020102010507070707" pitchFamily="18" charset="2"/>
              <a:buNone/>
            </a:pPr>
            <a:r>
              <a:rPr lang="en-US" altLang="zh-CN" sz="3200">
                <a:sym typeface="Arial" panose="020B0604020202020204" pitchFamily="34" charset="0"/>
              </a:rPr>
              <a:t>heart and soul		全心全意地</a:t>
            </a:r>
          </a:p>
          <a:p>
            <a:pPr marL="0" indent="0">
              <a:lnSpc>
                <a:spcPct val="110000"/>
              </a:lnSpc>
              <a:buFont typeface="Wingdings 2" panose="05020102010507070707" pitchFamily="18" charset="2"/>
              <a:buNone/>
            </a:pPr>
            <a:r>
              <a:rPr lang="en-US" altLang="zh-CN" sz="3200">
                <a:sym typeface="Arial" panose="020B0604020202020204" pitchFamily="34" charset="0"/>
              </a:rPr>
              <a:t>lose heart			灰心，丧失信心</a:t>
            </a:r>
          </a:p>
          <a:p>
            <a:pPr marL="0" indent="0">
              <a:lnSpc>
                <a:spcPct val="110000"/>
              </a:lnSpc>
              <a:buFont typeface="Wingdings 2" panose="05020102010507070707" pitchFamily="18" charset="2"/>
              <a:buNone/>
            </a:pPr>
            <a:r>
              <a:rPr lang="en-US" altLang="zh-CN" sz="3200">
                <a:sym typeface="Arial" panose="020B0604020202020204" pitchFamily="34" charset="0"/>
              </a:rPr>
              <a:t>我们的英语老师让我们用心学习这篇文章。</a:t>
            </a:r>
          </a:p>
          <a:p>
            <a:pPr marL="0" indent="0">
              <a:lnSpc>
                <a:spcPct val="110000"/>
              </a:lnSpc>
              <a:buFont typeface="Wingdings 2" panose="05020102010507070707" pitchFamily="18" charset="2"/>
              <a:buNone/>
            </a:pPr>
            <a:r>
              <a:rPr lang="en-US" altLang="zh-CN" sz="3200">
                <a:solidFill>
                  <a:srgbClr val="FF0000"/>
                </a:solidFill>
                <a:sym typeface="Arial" panose="020B0604020202020204" pitchFamily="34" charset="0"/>
              </a:rPr>
              <a:t>Our English teacher asked us to learn the </a:t>
            </a:r>
          </a:p>
          <a:p>
            <a:pPr marL="0" indent="0">
              <a:lnSpc>
                <a:spcPct val="110000"/>
              </a:lnSpc>
              <a:buFont typeface="Wingdings 2" panose="05020102010507070707" pitchFamily="18" charset="2"/>
              <a:buNone/>
            </a:pPr>
            <a:r>
              <a:rPr lang="en-US" altLang="zh-CN" sz="3200">
                <a:solidFill>
                  <a:srgbClr val="FF0000"/>
                </a:solidFill>
                <a:sym typeface="Arial" panose="020B0604020202020204" pitchFamily="34" charset="0"/>
              </a:rPr>
              <a:t>passage by heart.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5603">
                                            <p:txEl>
                                              <p:pRg st="6" end="6"/>
                                            </p:txEl>
                                          </p:spTgt>
                                        </p:tgtEl>
                                        <p:attrNameLst>
                                          <p:attrName>style.visibility</p:attrName>
                                        </p:attrNameLst>
                                      </p:cBhvr>
                                      <p:to>
                                        <p:strVal val="visible"/>
                                      </p:to>
                                    </p:set>
                                    <p:anim calcmode="lin" valueType="num">
                                      <p:cBhvr additive="base">
                                        <p:cTn id="7" dur="500" fill="hold"/>
                                        <p:tgtEl>
                                          <p:spTgt spid="25603">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603">
                                            <p:txEl>
                                              <p:pRg st="6" end="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5603">
                                            <p:txEl>
                                              <p:pRg st="7" end="7"/>
                                            </p:txEl>
                                          </p:spTgt>
                                        </p:tgtEl>
                                        <p:attrNameLst>
                                          <p:attrName>style.visibility</p:attrName>
                                        </p:attrNameLst>
                                      </p:cBhvr>
                                      <p:to>
                                        <p:strVal val="visible"/>
                                      </p:to>
                                    </p:set>
                                    <p:anim calcmode="lin" valueType="num">
                                      <p:cBhvr additive="base">
                                        <p:cTn id="11" dur="500" fill="hold"/>
                                        <p:tgtEl>
                                          <p:spTgt spid="25603">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560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a:extLst>
              <a:ext uri="{FF2B5EF4-FFF2-40B4-BE49-F238E27FC236}">
                <a16:creationId xmlns:a16="http://schemas.microsoft.com/office/drawing/2014/main" id="{28330A55-0528-4398-A82F-E17ED3483127}"/>
              </a:ext>
            </a:extLst>
          </p:cNvPr>
          <p:cNvSpPr>
            <a:spLocks noGrp="1" noChangeArrowheads="1"/>
          </p:cNvSpPr>
          <p:nvPr>
            <p:ph idx="1"/>
          </p:nvPr>
        </p:nvSpPr>
        <p:spPr>
          <a:xfrm>
            <a:off x="395288" y="620713"/>
            <a:ext cx="8218487" cy="5702300"/>
          </a:xfrm>
        </p:spPr>
        <p:txBody>
          <a:bodyPr>
            <a:spAutoFit/>
          </a:bodyPr>
          <a:lstStyle/>
          <a:p>
            <a:pPr>
              <a:buFont typeface="Arial" panose="020B0604020202020204" pitchFamily="34" charset="0"/>
              <a:buNone/>
            </a:pPr>
            <a:r>
              <a:rPr lang="en-US" altLang="zh-CN" sz="3200" b="1"/>
              <a:t>5. The dog did not know it and</a:t>
            </a:r>
            <a:r>
              <a:rPr lang="en-US" altLang="zh-CN" sz="3200" b="1">
                <a:solidFill>
                  <a:schemeClr val="hlink"/>
                </a:solidFill>
              </a:rPr>
              <a:t> </a:t>
            </a:r>
            <a:r>
              <a:rPr lang="en-US" altLang="zh-CN" sz="3200" b="1">
                <a:solidFill>
                  <a:srgbClr val="FF3300"/>
                </a:solidFill>
              </a:rPr>
              <a:t>kept on</a:t>
            </a:r>
            <a:r>
              <a:rPr lang="en-US" altLang="zh-CN" sz="3200" b="1">
                <a:solidFill>
                  <a:schemeClr val="hlink"/>
                </a:solidFill>
              </a:rPr>
              <a:t> </a:t>
            </a:r>
            <a:r>
              <a:rPr lang="en-US" altLang="zh-CN" sz="3200" b="1"/>
              <a:t>waitingfor his owner every day for many years,</a:t>
            </a:r>
            <a:r>
              <a:rPr lang="en-US" altLang="zh-CN" sz="3200" b="1">
                <a:solidFill>
                  <a:schemeClr val="hlink"/>
                </a:solidFill>
              </a:rPr>
              <a:t> </a:t>
            </a:r>
            <a:r>
              <a:rPr lang="en-US" altLang="zh-CN" sz="3200" b="1">
                <a:solidFill>
                  <a:srgbClr val="FF0000"/>
                </a:solidFill>
              </a:rPr>
              <a:t>until </a:t>
            </a:r>
            <a:r>
              <a:rPr lang="en-US" altLang="zh-CN" sz="3200" b="1"/>
              <a:t>he died. </a:t>
            </a:r>
          </a:p>
          <a:p>
            <a:pPr>
              <a:buFont typeface="Arial" panose="020B0604020202020204" pitchFamily="34" charset="0"/>
              <a:buNone/>
            </a:pPr>
            <a:r>
              <a:rPr lang="zh-CN" altLang="en-US" sz="3200" b="1"/>
              <a:t>这条狗不知道这件事，继续每天等待主人，</a:t>
            </a:r>
            <a:endParaRPr lang="en-US" altLang="zh-CN" sz="3200" b="1"/>
          </a:p>
          <a:p>
            <a:pPr>
              <a:buFont typeface="Arial" panose="020B0604020202020204" pitchFamily="34" charset="0"/>
              <a:buNone/>
            </a:pPr>
            <a:r>
              <a:rPr lang="zh-CN" altLang="en-US" sz="3200" b="1"/>
              <a:t>等了许多年，直到死。</a:t>
            </a:r>
            <a:endParaRPr lang="zh-CN" altLang="en-US" sz="3200"/>
          </a:p>
          <a:p>
            <a:pPr>
              <a:buFont typeface="Arial" panose="020B0604020202020204" pitchFamily="34" charset="0"/>
              <a:buNone/>
            </a:pPr>
            <a:r>
              <a:rPr lang="en-US" altLang="zh-CN" sz="3200"/>
              <a:t>①keep on </a:t>
            </a:r>
            <a:r>
              <a:rPr lang="zh-CN" altLang="en-US" sz="3200"/>
              <a:t> </a:t>
            </a:r>
            <a:r>
              <a:rPr lang="en-US" altLang="zh-CN" sz="3200"/>
              <a:t>	</a:t>
            </a:r>
            <a:r>
              <a:rPr lang="zh-CN" altLang="en-US" sz="3200"/>
              <a:t>继续（后面常接动词-ing形式）</a:t>
            </a:r>
            <a:endParaRPr lang="en-US" altLang="zh-CN" sz="3200"/>
          </a:p>
          <a:p>
            <a:pPr>
              <a:buFont typeface="Arial" panose="020B0604020202020204" pitchFamily="34" charset="0"/>
              <a:buNone/>
            </a:pPr>
            <a:r>
              <a:rPr lang="en-US" altLang="zh-CN" sz="3200"/>
              <a:t>keep on doing sth </a:t>
            </a:r>
            <a:r>
              <a:rPr lang="zh-CN" altLang="en-US" sz="3200"/>
              <a:t>可与</a:t>
            </a:r>
            <a:r>
              <a:rPr lang="en-US" altLang="zh-CN" sz="3200"/>
              <a:t>keep doing sth</a:t>
            </a:r>
            <a:r>
              <a:rPr lang="zh-CN" altLang="en-US" sz="3200"/>
              <a:t>互换使用。</a:t>
            </a:r>
          </a:p>
          <a:p>
            <a:pPr>
              <a:buFont typeface="Arial" panose="020B0604020202020204" pitchFamily="34" charset="0"/>
              <a:buNone/>
            </a:pPr>
            <a:r>
              <a:rPr lang="zh-CN" altLang="en-US" sz="3200"/>
              <a:t>那个男孩一直在课堂上问一些滑稽的问题。</a:t>
            </a:r>
          </a:p>
          <a:p>
            <a:pPr>
              <a:buFont typeface="Arial" panose="020B0604020202020204" pitchFamily="34" charset="0"/>
              <a:buNone/>
            </a:pPr>
            <a:r>
              <a:rPr lang="en-US" altLang="zh-CN" sz="3200">
                <a:solidFill>
                  <a:srgbClr val="FF3300"/>
                </a:solidFill>
              </a:rPr>
              <a:t>The boy kept (on) asking some funny questions </a:t>
            </a:r>
          </a:p>
          <a:p>
            <a:pPr>
              <a:buFont typeface="Arial" panose="020B0604020202020204" pitchFamily="34" charset="0"/>
              <a:buNone/>
            </a:pPr>
            <a:r>
              <a:rPr lang="en-US" altLang="zh-CN" sz="3200">
                <a:solidFill>
                  <a:srgbClr val="FF3300"/>
                </a:solidFill>
              </a:rPr>
              <a:t>in class.</a:t>
            </a:r>
            <a:r>
              <a:rPr lang="en-US" altLang="zh-CN" sz="3200"/>
              <a:t>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5841">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584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B14C9A90-C275-44F2-B9ED-0182A1064BBC}"/>
              </a:ext>
            </a:extLst>
          </p:cNvPr>
          <p:cNvSpPr>
            <a:spLocks noGrp="1" noChangeArrowheads="1"/>
          </p:cNvSpPr>
          <p:nvPr>
            <p:ph idx="1"/>
          </p:nvPr>
        </p:nvSpPr>
        <p:spPr>
          <a:xfrm>
            <a:off x="385763" y="709613"/>
            <a:ext cx="8218487" cy="5311775"/>
          </a:xfrm>
        </p:spPr>
        <p:txBody>
          <a:bodyPr>
            <a:spAutoFit/>
          </a:bodyPr>
          <a:lstStyle/>
          <a:p>
            <a:pPr>
              <a:buFont typeface="Arial" panose="020B0604020202020204" pitchFamily="34" charset="0"/>
              <a:buNone/>
            </a:pPr>
            <a:r>
              <a:rPr lang="en-US" altLang="zh-CN" sz="3200"/>
              <a:t>②until 	conj. </a:t>
            </a:r>
            <a:r>
              <a:rPr lang="zh-CN" altLang="en-US" sz="3200"/>
              <a:t>到⋯⋯ 时；直到⋯⋯ 为止</a:t>
            </a:r>
          </a:p>
          <a:p>
            <a:pPr>
              <a:buFont typeface="Arial" panose="020B0604020202020204" pitchFamily="34" charset="0"/>
              <a:buNone/>
            </a:pPr>
            <a:r>
              <a:rPr lang="zh-CN" altLang="en-US" sz="3200"/>
              <a:t>当</a:t>
            </a:r>
            <a:r>
              <a:rPr lang="en-US" altLang="zh-CN" sz="3200"/>
              <a:t>until</a:t>
            </a:r>
            <a:r>
              <a:rPr lang="zh-CN" altLang="en-US" sz="3200"/>
              <a:t>用在肯定句中时，表示主句的动作一</a:t>
            </a:r>
            <a:endParaRPr lang="en-US" altLang="zh-CN" sz="3200"/>
          </a:p>
          <a:p>
            <a:pPr>
              <a:buFont typeface="Arial" panose="020B0604020202020204" pitchFamily="34" charset="0"/>
              <a:buNone/>
            </a:pPr>
            <a:r>
              <a:rPr lang="zh-CN" altLang="en-US" sz="3200"/>
              <a:t>直持续到从句动作发生或状态出现时为止。</a:t>
            </a:r>
            <a:endParaRPr lang="en-US" altLang="zh-CN" sz="3200"/>
          </a:p>
          <a:p>
            <a:pPr>
              <a:buFont typeface="Arial" panose="020B0604020202020204" pitchFamily="34" charset="0"/>
              <a:buNone/>
            </a:pPr>
            <a:r>
              <a:rPr lang="zh-CN" altLang="en-US" sz="3200"/>
              <a:t>主句的谓语动词必须是延续性动词，如</a:t>
            </a:r>
            <a:r>
              <a:rPr lang="en-US" altLang="zh-CN" sz="3200"/>
              <a:t>live, </a:t>
            </a:r>
          </a:p>
          <a:p>
            <a:pPr>
              <a:buFont typeface="Arial" panose="020B0604020202020204" pitchFamily="34" charset="0"/>
              <a:buNone/>
            </a:pPr>
            <a:r>
              <a:rPr lang="en-US" altLang="zh-CN" sz="3200"/>
              <a:t>last, stay, wait</a:t>
            </a:r>
            <a:r>
              <a:rPr lang="zh-CN" altLang="en-US" sz="3200"/>
              <a:t>等。例如：</a:t>
            </a:r>
          </a:p>
          <a:p>
            <a:pPr>
              <a:buFont typeface="Arial" panose="020B0604020202020204" pitchFamily="34" charset="0"/>
              <a:buNone/>
            </a:pPr>
            <a:r>
              <a:rPr lang="zh-CN" altLang="en-US" sz="3200"/>
              <a:t>他们一直聊天直到老师进来。</a:t>
            </a:r>
            <a:r>
              <a:rPr lang="en-US" altLang="zh-CN" sz="3200"/>
              <a:t> </a:t>
            </a:r>
          </a:p>
          <a:p>
            <a:pPr>
              <a:buFont typeface="Arial" panose="020B0604020202020204" pitchFamily="34" charset="0"/>
              <a:buNone/>
            </a:pPr>
            <a:r>
              <a:rPr lang="en-US" altLang="zh-CN" sz="3200">
                <a:solidFill>
                  <a:srgbClr val="FF3300"/>
                </a:solidFill>
              </a:rPr>
              <a:t>They talked on until the teacher came in.</a:t>
            </a:r>
            <a:r>
              <a:rPr lang="en-US" altLang="zh-CN" sz="3200"/>
              <a:t> </a:t>
            </a:r>
          </a:p>
          <a:p>
            <a:pPr>
              <a:buFont typeface="Arial" panose="020B0604020202020204" pitchFamily="34" charset="0"/>
              <a:buNone/>
            </a:pPr>
            <a:r>
              <a:rPr lang="zh-CN" altLang="en-US" sz="3200"/>
              <a:t>我看书一直到我妈妈回来。</a:t>
            </a:r>
          </a:p>
          <a:p>
            <a:pPr>
              <a:buFont typeface="Arial" panose="020B0604020202020204" pitchFamily="34" charset="0"/>
              <a:buNone/>
            </a:pPr>
            <a:r>
              <a:rPr lang="en-US" altLang="zh-CN" sz="3200">
                <a:solidFill>
                  <a:srgbClr val="FF3300"/>
                </a:solidFill>
              </a:rPr>
              <a:t>I read a book until my mother came back. </a:t>
            </a:r>
            <a:endParaRPr lang="zh-CN" altLang="en-US" sz="3200">
              <a:solidFill>
                <a:srgbClr val="FF3300"/>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0242">
                                            <p:txEl>
                                              <p:pRg st="6" end="6"/>
                                            </p:txEl>
                                          </p:spTgt>
                                        </p:tgtEl>
                                        <p:attrNameLst>
                                          <p:attrName>style.visibility</p:attrName>
                                        </p:attrNameLst>
                                      </p:cBhvr>
                                      <p:to>
                                        <p:strVal val="visible"/>
                                      </p:to>
                                    </p:set>
                                    <p:anim calcmode="lin" valueType="num">
                                      <p:cBhvr additive="base">
                                        <p:cTn id="7" dur="500" fill="hold"/>
                                        <p:tgtEl>
                                          <p:spTgt spid="10242">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0242">
                                            <p:txEl>
                                              <p:pRg st="8" end="8"/>
                                            </p:txEl>
                                          </p:spTgt>
                                        </p:tgtEl>
                                        <p:attrNameLst>
                                          <p:attrName>style.visibility</p:attrName>
                                        </p:attrNameLst>
                                      </p:cBhvr>
                                      <p:to>
                                        <p:strVal val="visible"/>
                                      </p:to>
                                    </p:set>
                                    <p:anim calcmode="lin" valueType="num">
                                      <p:cBhvr additive="base">
                                        <p:cTn id="13" dur="500" fill="hold"/>
                                        <p:tgtEl>
                                          <p:spTgt spid="10242">
                                            <p:txEl>
                                              <p:pRg st="8" end="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24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a:extLst>
              <a:ext uri="{FF2B5EF4-FFF2-40B4-BE49-F238E27FC236}">
                <a16:creationId xmlns:a16="http://schemas.microsoft.com/office/drawing/2014/main" id="{8F7E5613-BBC1-497D-8427-D77472316BAC}"/>
              </a:ext>
            </a:extLst>
          </p:cNvPr>
          <p:cNvSpPr>
            <a:spLocks noGrp="1" noChangeArrowheads="1"/>
          </p:cNvSpPr>
          <p:nvPr>
            <p:ph idx="1"/>
          </p:nvPr>
        </p:nvSpPr>
        <p:spPr>
          <a:xfrm>
            <a:off x="468313" y="1628775"/>
            <a:ext cx="8218487" cy="4052888"/>
          </a:xfrm>
        </p:spPr>
        <p:txBody>
          <a:bodyPr>
            <a:spAutoFit/>
          </a:bodyPr>
          <a:lstStyle/>
          <a:p>
            <a:pPr>
              <a:lnSpc>
                <a:spcPct val="120000"/>
              </a:lnSpc>
              <a:buFont typeface="Arial" panose="020B0604020202020204" pitchFamily="34" charset="0"/>
              <a:buNone/>
            </a:pPr>
            <a:r>
              <a:rPr lang="zh-CN" altLang="en-US" sz="2800" b="1"/>
              <a:t>根据中文意思完成句子。</a:t>
            </a:r>
            <a:endParaRPr lang="zh-CN" altLang="en-US" sz="2800"/>
          </a:p>
          <a:p>
            <a:pPr>
              <a:lnSpc>
                <a:spcPct val="120000"/>
              </a:lnSpc>
              <a:buFont typeface="Arial" panose="020B0604020202020204" pitchFamily="34" charset="0"/>
              <a:buNone/>
            </a:pPr>
            <a:r>
              <a:rPr lang="en-US" altLang="zh-CN" sz="2800"/>
              <a:t>1. </a:t>
            </a:r>
            <a:r>
              <a:rPr lang="zh-CN" altLang="en-US" sz="2800"/>
              <a:t>那个推销员不停地给我打电话，但我不想买他的产品。</a:t>
            </a:r>
          </a:p>
          <a:p>
            <a:pPr>
              <a:lnSpc>
                <a:spcPct val="120000"/>
              </a:lnSpc>
              <a:buFont typeface="Arial" panose="020B0604020202020204" pitchFamily="34" charset="0"/>
              <a:buNone/>
            </a:pPr>
            <a:r>
              <a:rPr lang="en-US" altLang="zh-CN" sz="2800"/>
              <a:t>	The salesman ________ ________ __________ me but I didn’t want to buy his products.</a:t>
            </a:r>
          </a:p>
          <a:p>
            <a:pPr>
              <a:lnSpc>
                <a:spcPct val="120000"/>
              </a:lnSpc>
              <a:buFont typeface="Arial" panose="020B0604020202020204" pitchFamily="34" charset="0"/>
              <a:buNone/>
            </a:pPr>
            <a:r>
              <a:rPr lang="en-US" altLang="zh-CN" sz="2800"/>
              <a:t>2. </a:t>
            </a:r>
            <a:r>
              <a:rPr lang="zh-CN" altLang="en-US" sz="2800"/>
              <a:t>你最好待在这儿直到雨停</a:t>
            </a:r>
          </a:p>
          <a:p>
            <a:pPr>
              <a:lnSpc>
                <a:spcPct val="120000"/>
              </a:lnSpc>
              <a:buFont typeface="Arial" panose="020B0604020202020204" pitchFamily="34" charset="0"/>
              <a:buNone/>
            </a:pPr>
            <a:r>
              <a:rPr lang="en-US" altLang="zh-CN" sz="2800"/>
              <a:t>	You’d better stay here _____ the rain stops.</a:t>
            </a:r>
            <a:endParaRPr lang="zh-CN" altLang="en-US" sz="2800"/>
          </a:p>
        </p:txBody>
      </p:sp>
      <p:sp>
        <p:nvSpPr>
          <p:cNvPr id="11267" name="Rectangle 3">
            <a:extLst>
              <a:ext uri="{FF2B5EF4-FFF2-40B4-BE49-F238E27FC236}">
                <a16:creationId xmlns:a16="http://schemas.microsoft.com/office/drawing/2014/main" id="{907732E4-2580-40C6-9859-4D08119BA1AE}"/>
              </a:ext>
            </a:extLst>
          </p:cNvPr>
          <p:cNvSpPr>
            <a:spLocks noChangeArrowheads="1"/>
          </p:cNvSpPr>
          <p:nvPr/>
        </p:nvSpPr>
        <p:spPr bwMode="auto">
          <a:xfrm>
            <a:off x="4049713" y="5089525"/>
            <a:ext cx="10429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3300"/>
                </a:solidFill>
                <a:latin typeface="Times New Roman" panose="02020603050405020304" pitchFamily="18" charset="0"/>
              </a:rPr>
              <a:t>until</a:t>
            </a:r>
            <a:endParaRPr lang="zh-CN" altLang="en-US" sz="2800">
              <a:solidFill>
                <a:srgbClr val="FF3300"/>
              </a:solidFill>
              <a:latin typeface="Times New Roman" panose="02020603050405020304" pitchFamily="18" charset="0"/>
            </a:endParaRPr>
          </a:p>
        </p:txBody>
      </p:sp>
      <p:sp>
        <p:nvSpPr>
          <p:cNvPr id="11268" name="Rectangle 4">
            <a:extLst>
              <a:ext uri="{FF2B5EF4-FFF2-40B4-BE49-F238E27FC236}">
                <a16:creationId xmlns:a16="http://schemas.microsoft.com/office/drawing/2014/main" id="{EBAFC34F-5056-4242-BAFA-2AE711A624A7}"/>
              </a:ext>
            </a:extLst>
          </p:cNvPr>
          <p:cNvSpPr>
            <a:spLocks noChangeArrowheads="1"/>
          </p:cNvSpPr>
          <p:nvPr/>
        </p:nvSpPr>
        <p:spPr bwMode="auto">
          <a:xfrm>
            <a:off x="2940050" y="3336925"/>
            <a:ext cx="4746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3300"/>
                </a:solidFill>
                <a:latin typeface="Times New Roman" panose="02020603050405020304" pitchFamily="18" charset="0"/>
              </a:rPr>
              <a:t>kept / went on phoning / calling</a:t>
            </a:r>
          </a:p>
        </p:txBody>
      </p:sp>
      <p:sp>
        <p:nvSpPr>
          <p:cNvPr id="37892" name="矩形 1">
            <a:extLst>
              <a:ext uri="{FF2B5EF4-FFF2-40B4-BE49-F238E27FC236}">
                <a16:creationId xmlns:a16="http://schemas.microsoft.com/office/drawing/2014/main" id="{87D284ED-E128-4D60-B5C2-BF7AE45FACB1}"/>
              </a:ext>
            </a:extLst>
          </p:cNvPr>
          <p:cNvSpPr>
            <a:spLocks noChangeArrowheads="1"/>
          </p:cNvSpPr>
          <p:nvPr/>
        </p:nvSpPr>
        <p:spPr bwMode="auto">
          <a:xfrm>
            <a:off x="3276600" y="496888"/>
            <a:ext cx="23034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rPr>
              <a:t>Practice</a:t>
            </a:r>
            <a:endParaRPr lang="en-US" altLang="zh-CN" sz="2400">
              <a:solidFill>
                <a:srgbClr val="0000FF"/>
              </a:solidFill>
              <a:latin typeface="Comic Sans MS" panose="030F0702030302020204" pitchFamily="66" charset="0"/>
            </a:endParaRPr>
          </a:p>
        </p:txBody>
      </p:sp>
      <p:sp>
        <p:nvSpPr>
          <p:cNvPr id="37893" name="椭圆 4">
            <a:extLst>
              <a:ext uri="{FF2B5EF4-FFF2-40B4-BE49-F238E27FC236}">
                <a16:creationId xmlns:a16="http://schemas.microsoft.com/office/drawing/2014/main" id="{79F20B9E-C985-4207-9F33-2D169E9D98F9}"/>
              </a:ext>
            </a:extLst>
          </p:cNvPr>
          <p:cNvSpPr>
            <a:spLocks noChangeArrowheads="1"/>
          </p:cNvSpPr>
          <p:nvPr/>
        </p:nvSpPr>
        <p:spPr bwMode="auto">
          <a:xfrm>
            <a:off x="3203575" y="354013"/>
            <a:ext cx="2232025" cy="914400"/>
          </a:xfrm>
          <a:prstGeom prst="ellipse">
            <a:avLst/>
          </a:prstGeom>
          <a:noFill/>
          <a:ln w="9525">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additive="base">
                                        <p:cTn id="7" dur="500" fill="hold"/>
                                        <p:tgtEl>
                                          <p:spTgt spid="11268"/>
                                        </p:tgtEl>
                                        <p:attrNameLst>
                                          <p:attrName>ppt_x</p:attrName>
                                        </p:attrNameLst>
                                      </p:cBhvr>
                                      <p:tavLst>
                                        <p:tav tm="0">
                                          <p:val>
                                            <p:strVal val="#ppt_x"/>
                                          </p:val>
                                        </p:tav>
                                        <p:tav tm="100000">
                                          <p:val>
                                            <p:strVal val="#ppt_x"/>
                                          </p:val>
                                        </p:tav>
                                      </p:tavLst>
                                    </p:anim>
                                    <p:anim calcmode="lin" valueType="num">
                                      <p:cBhvr additive="base">
                                        <p:cTn id="8"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267"/>
                                        </p:tgtEl>
                                        <p:attrNameLst>
                                          <p:attrName>style.visibility</p:attrName>
                                        </p:attrNameLst>
                                      </p:cBhvr>
                                      <p:to>
                                        <p:strVal val="visible"/>
                                      </p:to>
                                    </p:set>
                                    <p:anim calcmode="lin" valueType="num">
                                      <p:cBhvr additive="base">
                                        <p:cTn id="13" dur="500" fill="hold"/>
                                        <p:tgtEl>
                                          <p:spTgt spid="11267"/>
                                        </p:tgtEl>
                                        <p:attrNameLst>
                                          <p:attrName>ppt_x</p:attrName>
                                        </p:attrNameLst>
                                      </p:cBhvr>
                                      <p:tavLst>
                                        <p:tav tm="0">
                                          <p:val>
                                            <p:strVal val="#ppt_x"/>
                                          </p:val>
                                        </p:tav>
                                        <p:tav tm="100000">
                                          <p:val>
                                            <p:strVal val="#ppt_x"/>
                                          </p:val>
                                        </p:tav>
                                      </p:tavLst>
                                    </p:anim>
                                    <p:anim calcmode="lin" valueType="num">
                                      <p:cBhvr additive="base">
                                        <p:cTn id="14" dur="500" fill="hold"/>
                                        <p:tgtEl>
                                          <p:spTgt spid="112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ldLvl="0"/>
      <p:bldP spid="11268" grpId="0" bldLvl="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6DB2D51D-48FF-4519-BA86-3DE949EFF7E5}"/>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38914" name="TextBox 4">
            <a:extLst>
              <a:ext uri="{FF2B5EF4-FFF2-40B4-BE49-F238E27FC236}">
                <a16:creationId xmlns:a16="http://schemas.microsoft.com/office/drawing/2014/main" id="{146E86CF-B4D9-4D87-B840-F4A33F892AA1}"/>
              </a:ext>
            </a:extLst>
          </p:cNvPr>
          <p:cNvSpPr txBox="1">
            <a:spLocks noChangeArrowheads="1"/>
          </p:cNvSpPr>
          <p:nvPr/>
        </p:nvSpPr>
        <p:spPr bwMode="auto">
          <a:xfrm>
            <a:off x="2124075" y="3414713"/>
            <a:ext cx="51498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IV Post-Learning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图片 3" descr="思考.jpg">
            <a:extLst>
              <a:ext uri="{FF2B5EF4-FFF2-40B4-BE49-F238E27FC236}">
                <a16:creationId xmlns:a16="http://schemas.microsoft.com/office/drawing/2014/main" id="{287CA78D-81C2-45B8-8DC4-63866805F0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2213" y="3625850"/>
            <a:ext cx="2487612" cy="294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8" name="内容占位符 2">
            <a:extLst>
              <a:ext uri="{FF2B5EF4-FFF2-40B4-BE49-F238E27FC236}">
                <a16:creationId xmlns:a16="http://schemas.microsoft.com/office/drawing/2014/main" id="{FAF8E317-698D-4E86-98E0-D87276DD7F59}"/>
              </a:ext>
            </a:extLst>
          </p:cNvPr>
          <p:cNvSpPr>
            <a:spLocks noGrp="1" noChangeArrowheads="1"/>
          </p:cNvSpPr>
          <p:nvPr>
            <p:ph idx="1"/>
          </p:nvPr>
        </p:nvSpPr>
        <p:spPr>
          <a:xfrm>
            <a:off x="395288" y="1314450"/>
            <a:ext cx="8229600" cy="2862263"/>
          </a:xfrm>
        </p:spPr>
        <p:txBody>
          <a:bodyPr>
            <a:spAutoFit/>
          </a:bodyPr>
          <a:lstStyle/>
          <a:p>
            <a:pPr marL="0" indent="0">
              <a:buFont typeface="Wingdings 2" panose="05020102010507070707" pitchFamily="18" charset="2"/>
              <a:buNone/>
            </a:pPr>
            <a:r>
              <a:rPr lang="zh-CN" altLang="en-US" sz="3600"/>
              <a:t>假如你们班要举行一场题为“养宠物是否好”的辩论赛，你是正方辩手，请根据下面的内容提示表明你的观点并阐述你的理由。词数</a:t>
            </a:r>
            <a:r>
              <a:rPr lang="en-US" altLang="zh-CN" sz="3600"/>
              <a:t>80</a:t>
            </a:r>
            <a:r>
              <a:rPr lang="zh-CN" altLang="en-US" sz="3600"/>
              <a:t>左右，开头已给出，不计入总词数。</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内容占位符 2">
            <a:extLst>
              <a:ext uri="{FF2B5EF4-FFF2-40B4-BE49-F238E27FC236}">
                <a16:creationId xmlns:a16="http://schemas.microsoft.com/office/drawing/2014/main" id="{C0CD3F78-0F06-4F29-8E24-8261FFA746EC}"/>
              </a:ext>
            </a:extLst>
          </p:cNvPr>
          <p:cNvSpPr>
            <a:spLocks noGrp="1" noChangeArrowheads="1"/>
          </p:cNvSpPr>
          <p:nvPr>
            <p:ph idx="1"/>
          </p:nvPr>
        </p:nvSpPr>
        <p:spPr>
          <a:xfrm>
            <a:off x="374650" y="893763"/>
            <a:ext cx="8229600" cy="4622800"/>
          </a:xfrm>
        </p:spPr>
        <p:txBody>
          <a:bodyPr>
            <a:spAutoFit/>
          </a:bodyPr>
          <a:lstStyle/>
          <a:p>
            <a:pPr marL="0" indent="0">
              <a:buFont typeface="Wingdings 2" panose="05020102010507070707" pitchFamily="18" charset="2"/>
              <a:buNone/>
            </a:pPr>
            <a:r>
              <a:rPr lang="en-US" altLang="zh-CN" sz="3200"/>
              <a:t>【</a:t>
            </a:r>
            <a:r>
              <a:rPr lang="zh-CN" altLang="en-US" sz="3200"/>
              <a:t>内容提示</a:t>
            </a:r>
            <a:r>
              <a:rPr lang="en-US" altLang="zh-CN" sz="3200"/>
              <a:t>】</a:t>
            </a:r>
          </a:p>
          <a:p>
            <a:pPr marL="0" indent="0">
              <a:buFont typeface="Wingdings 2" panose="05020102010507070707" pitchFamily="18" charset="2"/>
              <a:buNone/>
            </a:pPr>
            <a:r>
              <a:rPr lang="en-US" altLang="zh-CN" sz="3200"/>
              <a:t>1. </a:t>
            </a:r>
            <a:r>
              <a:rPr lang="zh-CN" altLang="en-US" sz="3200"/>
              <a:t>可以跟宠物一起做运动；</a:t>
            </a:r>
          </a:p>
          <a:p>
            <a:pPr marL="0" indent="0">
              <a:buFont typeface="Wingdings 2" panose="05020102010507070707" pitchFamily="18" charset="2"/>
              <a:buNone/>
            </a:pPr>
            <a:r>
              <a:rPr lang="en-US" altLang="zh-CN" sz="3200"/>
              <a:t>2. </a:t>
            </a:r>
            <a:r>
              <a:rPr lang="zh-CN" altLang="en-US" sz="3200"/>
              <a:t>和宠物玩可以帮助我们放松自己；</a:t>
            </a:r>
          </a:p>
          <a:p>
            <a:pPr marL="0" indent="0">
              <a:buFont typeface="Wingdings 2" panose="05020102010507070707" pitchFamily="18" charset="2"/>
              <a:buNone/>
            </a:pPr>
            <a:r>
              <a:rPr lang="en-US" altLang="zh-CN" sz="3200"/>
              <a:t>3. </a:t>
            </a:r>
            <a:r>
              <a:rPr lang="zh-CN" altLang="en-US" sz="3200"/>
              <a:t>可以通过养宠物学会如何照顾他人；</a:t>
            </a:r>
          </a:p>
          <a:p>
            <a:pPr marL="0" indent="0">
              <a:buFont typeface="Wingdings 2" panose="05020102010507070707" pitchFamily="18" charset="2"/>
              <a:buNone/>
            </a:pPr>
            <a:r>
              <a:rPr lang="en-US" altLang="zh-CN" sz="3200"/>
              <a:t>4. </a:t>
            </a:r>
            <a:r>
              <a:rPr lang="zh-CN" altLang="en-US" sz="3200"/>
              <a:t>有宠物的陪伴，我们不会感觉孤独；</a:t>
            </a:r>
          </a:p>
          <a:p>
            <a:pPr marL="0" indent="0">
              <a:buFont typeface="Wingdings 2" panose="05020102010507070707" pitchFamily="18" charset="2"/>
              <a:buNone/>
            </a:pPr>
            <a:r>
              <a:rPr lang="en-US" altLang="zh-CN" sz="3200"/>
              <a:t>5. </a:t>
            </a:r>
            <a:r>
              <a:rPr lang="zh-CN" altLang="en-US" sz="3200"/>
              <a:t>根据一些研究显示，照顾宠物甚至有助于我们活得更久；</a:t>
            </a:r>
          </a:p>
          <a:p>
            <a:pPr marL="0" indent="0">
              <a:buFont typeface="Wingdings 2" panose="05020102010507070707" pitchFamily="18" charset="2"/>
              <a:buNone/>
            </a:pPr>
            <a:r>
              <a:rPr lang="en-US" altLang="zh-CN" sz="3200"/>
              <a:t>6. </a:t>
            </a:r>
            <a:r>
              <a:rPr lang="zh-CN" altLang="en-US" sz="3200"/>
              <a:t>你自己的观点。</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矩形 3">
            <a:extLst>
              <a:ext uri="{FF2B5EF4-FFF2-40B4-BE49-F238E27FC236}">
                <a16:creationId xmlns:a16="http://schemas.microsoft.com/office/drawing/2014/main" id="{E545AE8F-3D91-4DC1-8045-51040399244F}"/>
              </a:ext>
            </a:extLst>
          </p:cNvPr>
          <p:cNvSpPr>
            <a:spLocks noChangeArrowheads="1"/>
          </p:cNvSpPr>
          <p:nvPr/>
        </p:nvSpPr>
        <p:spPr bwMode="auto">
          <a:xfrm>
            <a:off x="250825" y="625475"/>
            <a:ext cx="8208963" cy="532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b="1">
                <a:latin typeface="Times New Roman" panose="02020603050405020304" pitchFamily="18" charset="0"/>
              </a:rPr>
              <a:t>Step 1: </a:t>
            </a:r>
            <a:r>
              <a:rPr lang="zh-CN" altLang="en-US" sz="3400" b="1">
                <a:latin typeface="Times New Roman" panose="02020603050405020304" pitchFamily="18" charset="0"/>
              </a:rPr>
              <a:t>激活词汇</a:t>
            </a:r>
            <a:endParaRPr lang="zh-CN" altLang="en-US" sz="3400">
              <a:latin typeface="Times New Roman" panose="02020603050405020304" pitchFamily="18" charset="0"/>
            </a:endParaRPr>
          </a:p>
          <a:p>
            <a:r>
              <a:rPr lang="zh-CN" altLang="en-US" sz="3400">
                <a:latin typeface="Times New Roman" panose="02020603050405020304" pitchFamily="18" charset="0"/>
              </a:rPr>
              <a:t>你能想起与短文有关的学过的词汇吗？试一下吧！</a:t>
            </a:r>
            <a:endParaRPr lang="en-US" altLang="zh-CN" sz="3400">
              <a:latin typeface="Times New Roman" panose="02020603050405020304" pitchFamily="18" charset="0"/>
            </a:endParaRPr>
          </a:p>
          <a:p>
            <a:r>
              <a:rPr lang="en-US" altLang="zh-CN" sz="3400">
                <a:latin typeface="Times New Roman" panose="02020603050405020304" pitchFamily="18" charset="0"/>
              </a:rPr>
              <a:t>1. </a:t>
            </a:r>
            <a:r>
              <a:rPr lang="zh-CN" altLang="en-US" sz="3400">
                <a:latin typeface="Times New Roman" panose="02020603050405020304" pitchFamily="18" charset="0"/>
              </a:rPr>
              <a:t>和</a:t>
            </a:r>
            <a:r>
              <a:rPr lang="en-US" altLang="zh-CN" sz="3400">
                <a:latin typeface="Times New Roman" panose="02020603050405020304" pitchFamily="18" charset="0"/>
              </a:rPr>
              <a:t>……</a:t>
            </a:r>
            <a:r>
              <a:rPr lang="zh-CN" altLang="en-US" sz="3400">
                <a:latin typeface="Times New Roman" panose="02020603050405020304" pitchFamily="18" charset="0"/>
              </a:rPr>
              <a:t>一起玩</a:t>
            </a:r>
          </a:p>
          <a:p>
            <a:r>
              <a:rPr lang="en-US" altLang="zh-CN" sz="3400">
                <a:latin typeface="Times New Roman" panose="02020603050405020304" pitchFamily="18" charset="0"/>
              </a:rPr>
              <a:t>2. </a:t>
            </a:r>
            <a:r>
              <a:rPr lang="zh-CN" altLang="en-US" sz="3400">
                <a:latin typeface="Times New Roman" panose="02020603050405020304" pitchFamily="18" charset="0"/>
              </a:rPr>
              <a:t>带</a:t>
            </a:r>
            <a:r>
              <a:rPr lang="en-US" altLang="zh-CN" sz="3400">
                <a:latin typeface="Times New Roman" panose="02020603050405020304" pitchFamily="18" charset="0"/>
              </a:rPr>
              <a:t>……</a:t>
            </a:r>
            <a:r>
              <a:rPr lang="zh-CN" altLang="en-US" sz="3400">
                <a:latin typeface="Times New Roman" panose="02020603050405020304" pitchFamily="18" charset="0"/>
              </a:rPr>
              <a:t>去散步</a:t>
            </a:r>
          </a:p>
          <a:p>
            <a:r>
              <a:rPr lang="en-US" altLang="zh-CN" sz="3400">
                <a:latin typeface="Times New Roman" panose="02020603050405020304" pitchFamily="18" charset="0"/>
              </a:rPr>
              <a:t>3. </a:t>
            </a:r>
            <a:r>
              <a:rPr lang="zh-CN" altLang="en-US" sz="3400">
                <a:latin typeface="Times New Roman" panose="02020603050405020304" pitchFamily="18" charset="0"/>
              </a:rPr>
              <a:t>锻炼；做运动</a:t>
            </a:r>
          </a:p>
          <a:p>
            <a:r>
              <a:rPr lang="en-US" altLang="zh-CN" sz="3400">
                <a:latin typeface="Times New Roman" panose="02020603050405020304" pitchFamily="18" charset="0"/>
              </a:rPr>
              <a:t>4. </a:t>
            </a:r>
            <a:r>
              <a:rPr lang="zh-CN" altLang="en-US" sz="3400">
                <a:latin typeface="Times New Roman" panose="02020603050405020304" pitchFamily="18" charset="0"/>
              </a:rPr>
              <a:t>照顾</a:t>
            </a:r>
          </a:p>
          <a:p>
            <a:r>
              <a:rPr lang="en-US" altLang="zh-CN" sz="3400">
                <a:latin typeface="Times New Roman" panose="02020603050405020304" pitchFamily="18" charset="0"/>
              </a:rPr>
              <a:t>5. </a:t>
            </a:r>
            <a:r>
              <a:rPr lang="zh-CN" altLang="en-US" sz="3400">
                <a:latin typeface="Times New Roman" panose="02020603050405020304" pitchFamily="18" charset="0"/>
              </a:rPr>
              <a:t>根据</a:t>
            </a:r>
            <a:r>
              <a:rPr lang="en-US" altLang="zh-CN" sz="3400">
                <a:latin typeface="Times New Roman" panose="02020603050405020304" pitchFamily="18" charset="0"/>
              </a:rPr>
              <a:t>……</a:t>
            </a:r>
          </a:p>
          <a:p>
            <a:r>
              <a:rPr lang="en-US" altLang="zh-CN" sz="3400">
                <a:latin typeface="Times New Roman" panose="02020603050405020304" pitchFamily="18" charset="0"/>
              </a:rPr>
              <a:t>6. </a:t>
            </a:r>
            <a:r>
              <a:rPr lang="zh-CN" altLang="en-US" sz="3400">
                <a:latin typeface="Times New Roman" panose="02020603050405020304" pitchFamily="18" charset="0"/>
              </a:rPr>
              <a:t>更为重要的是</a:t>
            </a:r>
          </a:p>
          <a:p>
            <a:r>
              <a:rPr lang="en-US" altLang="zh-CN" sz="3400">
                <a:latin typeface="Times New Roman" panose="02020603050405020304" pitchFamily="18" charset="0"/>
              </a:rPr>
              <a:t>7. </a:t>
            </a:r>
            <a:r>
              <a:rPr lang="zh-CN" altLang="en-US" sz="3400">
                <a:latin typeface="Times New Roman" panose="02020603050405020304" pitchFamily="18" charset="0"/>
              </a:rPr>
              <a:t>依我看</a:t>
            </a:r>
          </a:p>
        </p:txBody>
      </p:sp>
      <p:sp>
        <p:nvSpPr>
          <p:cNvPr id="14" name="TextBox 13">
            <a:extLst>
              <a:ext uri="{FF2B5EF4-FFF2-40B4-BE49-F238E27FC236}">
                <a16:creationId xmlns:a16="http://schemas.microsoft.com/office/drawing/2014/main" id="{5A5108C1-609E-4371-83BC-9D87C78BD279}"/>
              </a:ext>
            </a:extLst>
          </p:cNvPr>
          <p:cNvSpPr txBox="1">
            <a:spLocks noChangeArrowheads="1"/>
          </p:cNvSpPr>
          <p:nvPr/>
        </p:nvSpPr>
        <p:spPr bwMode="auto">
          <a:xfrm>
            <a:off x="3924300" y="2103438"/>
            <a:ext cx="4392613" cy="427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Tx/>
              <a:buAutoNum type="arabicPeriod"/>
              <a:defRPr/>
            </a:pPr>
            <a:r>
              <a:rPr lang="en-US" altLang="zh-CN" sz="3400" dirty="0">
                <a:solidFill>
                  <a:srgbClr val="FF0000"/>
                </a:solidFill>
                <a:latin typeface="Times New Roman" panose="02020603050405020304" pitchFamily="18" charset="0"/>
              </a:rPr>
              <a:t>play with </a:t>
            </a:r>
          </a:p>
          <a:p>
            <a:pPr marL="0" indent="0" eaLnBrk="1" hangingPunct="1">
              <a:buFontTx/>
              <a:buNone/>
              <a:defRPr/>
            </a:pPr>
            <a:r>
              <a:rPr lang="en-US" altLang="zh-CN" sz="3400" dirty="0">
                <a:solidFill>
                  <a:srgbClr val="FF0000"/>
                </a:solidFill>
                <a:latin typeface="Times New Roman" panose="02020603050405020304" pitchFamily="18" charset="0"/>
              </a:rPr>
              <a:t>2. take ... for walks</a:t>
            </a:r>
          </a:p>
          <a:p>
            <a:pPr marL="0" indent="0" eaLnBrk="1" hangingPunct="1">
              <a:buFontTx/>
              <a:buNone/>
              <a:defRPr/>
            </a:pPr>
            <a:r>
              <a:rPr lang="en-US" altLang="zh-CN" sz="3400" dirty="0">
                <a:solidFill>
                  <a:srgbClr val="FF0000"/>
                </a:solidFill>
                <a:latin typeface="Times New Roman" panose="02020603050405020304" pitchFamily="18" charset="0"/>
              </a:rPr>
              <a:t>3. do exercise /sports</a:t>
            </a:r>
          </a:p>
          <a:p>
            <a:pPr eaLnBrk="1" hangingPunct="1">
              <a:buFontTx/>
              <a:buNone/>
              <a:defRPr/>
            </a:pPr>
            <a:r>
              <a:rPr lang="en-US" altLang="zh-CN" sz="3400" dirty="0">
                <a:solidFill>
                  <a:srgbClr val="FF0000"/>
                </a:solidFill>
                <a:latin typeface="Times New Roman" panose="02020603050405020304" pitchFamily="18" charset="0"/>
              </a:rPr>
              <a:t>4. take care of / care for / look after</a:t>
            </a:r>
          </a:p>
          <a:p>
            <a:pPr eaLnBrk="1" hangingPunct="1">
              <a:buFontTx/>
              <a:buNone/>
              <a:defRPr/>
            </a:pPr>
            <a:r>
              <a:rPr lang="en-US" altLang="zh-CN" sz="3400" dirty="0">
                <a:solidFill>
                  <a:srgbClr val="FF0000"/>
                </a:solidFill>
                <a:latin typeface="Times New Roman" panose="02020603050405020304" pitchFamily="18" charset="0"/>
              </a:rPr>
              <a:t>5. according to </a:t>
            </a:r>
          </a:p>
          <a:p>
            <a:pPr eaLnBrk="1" hangingPunct="1">
              <a:buFontTx/>
              <a:buNone/>
              <a:defRPr/>
            </a:pPr>
            <a:r>
              <a:rPr lang="en-US" altLang="zh-CN" sz="3400" dirty="0">
                <a:solidFill>
                  <a:srgbClr val="FF0000"/>
                </a:solidFill>
                <a:latin typeface="Times New Roman" panose="02020603050405020304" pitchFamily="18" charset="0"/>
              </a:rPr>
              <a:t>6. what’s more</a:t>
            </a:r>
          </a:p>
          <a:p>
            <a:pPr eaLnBrk="1" hangingPunct="1">
              <a:buFontTx/>
              <a:buNone/>
              <a:defRPr/>
            </a:pPr>
            <a:r>
              <a:rPr lang="en-US" altLang="zh-CN" sz="3400" dirty="0">
                <a:solidFill>
                  <a:srgbClr val="FF0000"/>
                </a:solidFill>
                <a:latin typeface="Times New Roman" panose="02020603050405020304" pitchFamily="18" charset="0"/>
              </a:rPr>
              <a:t>7. in my opinion</a:t>
            </a:r>
            <a:endParaRPr lang="zh-CN" altLang="en-US" sz="3400"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矩形 3">
            <a:extLst>
              <a:ext uri="{FF2B5EF4-FFF2-40B4-BE49-F238E27FC236}">
                <a16:creationId xmlns:a16="http://schemas.microsoft.com/office/drawing/2014/main" id="{23F9DC3C-6A4D-40CF-8A46-28704D05D96D}"/>
              </a:ext>
            </a:extLst>
          </p:cNvPr>
          <p:cNvSpPr>
            <a:spLocks noChangeArrowheads="1"/>
          </p:cNvSpPr>
          <p:nvPr/>
        </p:nvSpPr>
        <p:spPr bwMode="auto">
          <a:xfrm>
            <a:off x="466725" y="1042988"/>
            <a:ext cx="8497888" cy="4177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latin typeface="Times New Roman" panose="02020603050405020304" pitchFamily="18" charset="0"/>
              </a:rPr>
              <a:t>Step 2: </a:t>
            </a:r>
            <a:r>
              <a:rPr lang="zh-CN" altLang="en-US" sz="3200" b="1" dirty="0">
                <a:latin typeface="Times New Roman" panose="02020603050405020304" pitchFamily="18" charset="0"/>
              </a:rPr>
              <a:t>精彩结构</a:t>
            </a:r>
            <a:endParaRPr lang="zh-CN" altLang="en-US" sz="3200" dirty="0">
              <a:latin typeface="Times New Roman" panose="02020603050405020304" pitchFamily="18" charset="0"/>
            </a:endParaRPr>
          </a:p>
          <a:p>
            <a:pPr>
              <a:lnSpc>
                <a:spcPct val="120000"/>
              </a:lnSpc>
            </a:pPr>
            <a:r>
              <a:rPr lang="en-US" altLang="zh-CN" sz="3200" dirty="0">
                <a:latin typeface="Times New Roman" panose="02020603050405020304" pitchFamily="18" charset="0"/>
              </a:rPr>
              <a:t>1. learn how to do </a:t>
            </a:r>
            <a:r>
              <a:rPr lang="en-US" altLang="zh-CN" sz="3200" dirty="0" err="1">
                <a:latin typeface="Times New Roman" panose="02020603050405020304" pitchFamily="18" charset="0"/>
              </a:rPr>
              <a:t>sth</a:t>
            </a:r>
            <a:r>
              <a:rPr lang="zh-CN" altLang="en-US" sz="3200" dirty="0">
                <a:latin typeface="Times New Roman" panose="02020603050405020304" pitchFamily="18" charset="0"/>
              </a:rPr>
              <a:t>意为“学习如何做某事”。</a:t>
            </a:r>
          </a:p>
          <a:p>
            <a:pPr>
              <a:lnSpc>
                <a:spcPct val="120000"/>
              </a:lnSpc>
            </a:pPr>
            <a:r>
              <a:rPr lang="en-US" altLang="zh-CN" sz="3200" dirty="0">
                <a:latin typeface="Times New Roman" panose="02020603050405020304" pitchFamily="18" charset="0"/>
              </a:rPr>
              <a:t>【</a:t>
            </a:r>
            <a:r>
              <a:rPr lang="zh-CN" altLang="en-US" sz="3200" dirty="0">
                <a:latin typeface="Times New Roman" panose="02020603050405020304" pitchFamily="18" charset="0"/>
              </a:rPr>
              <a:t>例</a:t>
            </a:r>
            <a:r>
              <a:rPr lang="en-US" altLang="zh-CN" sz="3200" dirty="0">
                <a:latin typeface="Times New Roman" panose="02020603050405020304" pitchFamily="18" charset="0"/>
              </a:rPr>
              <a:t>】</a:t>
            </a:r>
            <a:r>
              <a:rPr lang="zh-CN" altLang="en-US" sz="3200" dirty="0">
                <a:latin typeface="Times New Roman" panose="02020603050405020304" pitchFamily="18" charset="0"/>
              </a:rPr>
              <a:t>我们可以从这本书上学习如何折纸飞机。</a:t>
            </a:r>
            <a:endParaRPr lang="en-US" altLang="zh-CN" sz="3200" dirty="0">
              <a:latin typeface="Times New Roman" panose="02020603050405020304" pitchFamily="18" charset="0"/>
            </a:endParaRPr>
          </a:p>
          <a:p>
            <a:pPr>
              <a:lnSpc>
                <a:spcPct val="120000"/>
              </a:lnSpc>
            </a:pPr>
            <a:endParaRPr lang="en-US" altLang="zh-CN" sz="3200" dirty="0">
              <a:latin typeface="Times New Roman" panose="02020603050405020304" pitchFamily="18" charset="0"/>
            </a:endParaRPr>
          </a:p>
          <a:p>
            <a:pPr>
              <a:lnSpc>
                <a:spcPct val="120000"/>
              </a:lnSpc>
            </a:pPr>
            <a:endParaRPr lang="en-US" altLang="zh-CN" sz="3200" dirty="0">
              <a:latin typeface="Times New Roman" panose="02020603050405020304" pitchFamily="18" charset="0"/>
            </a:endParaRPr>
          </a:p>
          <a:p>
            <a:pPr>
              <a:lnSpc>
                <a:spcPct val="120000"/>
              </a:lnSpc>
            </a:pPr>
            <a:r>
              <a:rPr lang="en-US" altLang="zh-CN" sz="3200" dirty="0">
                <a:latin typeface="Times New Roman" panose="02020603050405020304" pitchFamily="18" charset="0"/>
              </a:rPr>
              <a:t>【</a:t>
            </a:r>
            <a:r>
              <a:rPr lang="zh-CN" altLang="en-US" sz="3200" dirty="0">
                <a:latin typeface="Times New Roman" panose="02020603050405020304" pitchFamily="18" charset="0"/>
              </a:rPr>
              <a:t>译</a:t>
            </a:r>
            <a:r>
              <a:rPr lang="en-US" altLang="zh-CN" sz="3200" dirty="0">
                <a:latin typeface="Times New Roman" panose="02020603050405020304" pitchFamily="18" charset="0"/>
              </a:rPr>
              <a:t>】</a:t>
            </a:r>
            <a:r>
              <a:rPr lang="zh-CN" altLang="en-US" sz="3200" dirty="0">
                <a:latin typeface="Times New Roman" panose="02020603050405020304" pitchFamily="18" charset="0"/>
              </a:rPr>
              <a:t>我们可以通过养宠物学会如何照顾他人。</a:t>
            </a:r>
          </a:p>
          <a:p>
            <a:pPr>
              <a:lnSpc>
                <a:spcPct val="120000"/>
              </a:lnSpc>
            </a:pPr>
            <a:r>
              <a:rPr lang="zh-CN" altLang="en-US" sz="3200" dirty="0">
                <a:latin typeface="Times New Roman" panose="02020603050405020304" pitchFamily="18" charset="0"/>
              </a:rPr>
              <a:t>   </a:t>
            </a:r>
            <a:endParaRPr lang="en-US" altLang="zh-CN" sz="3200" dirty="0">
              <a:solidFill>
                <a:srgbClr val="FF0000"/>
              </a:solidFill>
              <a:latin typeface="Times New Roman" panose="02020603050405020304" pitchFamily="18" charset="0"/>
            </a:endParaRPr>
          </a:p>
        </p:txBody>
      </p:sp>
      <p:sp>
        <p:nvSpPr>
          <p:cNvPr id="2" name="文本框 1">
            <a:extLst>
              <a:ext uri="{FF2B5EF4-FFF2-40B4-BE49-F238E27FC236}">
                <a16:creationId xmlns:a16="http://schemas.microsoft.com/office/drawing/2014/main" id="{6085E17D-C20E-4F03-A700-741D7E6AE61B}"/>
              </a:ext>
            </a:extLst>
          </p:cNvPr>
          <p:cNvSpPr txBox="1">
            <a:spLocks noChangeArrowheads="1"/>
          </p:cNvSpPr>
          <p:nvPr/>
        </p:nvSpPr>
        <p:spPr bwMode="auto">
          <a:xfrm>
            <a:off x="535781" y="2885325"/>
            <a:ext cx="8072438"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rPr>
              <a:t>We can learn how to make paper planes</a:t>
            </a:r>
          </a:p>
          <a:p>
            <a:r>
              <a:rPr lang="en-US" altLang="zh-CN" sz="3200" dirty="0">
                <a:solidFill>
                  <a:srgbClr val="FF0000"/>
                </a:solidFill>
                <a:latin typeface="Times New Roman" panose="02020603050405020304" pitchFamily="18" charset="0"/>
              </a:rPr>
              <a:t>from this book.</a:t>
            </a:r>
            <a:endParaRPr lang="zh-CN" altLang="en-US" dirty="0"/>
          </a:p>
        </p:txBody>
      </p:sp>
      <p:sp>
        <p:nvSpPr>
          <p:cNvPr id="3" name="文本框 2">
            <a:extLst>
              <a:ext uri="{FF2B5EF4-FFF2-40B4-BE49-F238E27FC236}">
                <a16:creationId xmlns:a16="http://schemas.microsoft.com/office/drawing/2014/main" id="{51A278F9-2241-4BE3-99A1-CD8D039FD9C1}"/>
              </a:ext>
            </a:extLst>
          </p:cNvPr>
          <p:cNvSpPr txBox="1">
            <a:spLocks noChangeArrowheads="1"/>
          </p:cNvSpPr>
          <p:nvPr/>
        </p:nvSpPr>
        <p:spPr bwMode="auto">
          <a:xfrm>
            <a:off x="535781" y="4682122"/>
            <a:ext cx="7440612"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rPr>
              <a:t>We can learn how to take care of others by keeping pets.</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7BD6F79B-BBDD-4591-A4CE-16DA5DAEBE55}"/>
              </a:ext>
            </a:extLst>
          </p:cNvPr>
          <p:cNvSpPr>
            <a:spLocks noChangeArrowheads="1"/>
          </p:cNvSpPr>
          <p:nvPr/>
        </p:nvSpPr>
        <p:spPr bwMode="auto">
          <a:xfrm>
            <a:off x="466725" y="1311275"/>
            <a:ext cx="8066088" cy="3176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400" dirty="0">
                <a:latin typeface="Times New Roman" panose="02020603050405020304" pitchFamily="18" charset="0"/>
              </a:rPr>
              <a:t>2. be faithful to ...</a:t>
            </a:r>
            <a:r>
              <a:rPr lang="zh-CN" altLang="en-US" sz="3400" dirty="0">
                <a:latin typeface="Times New Roman" panose="02020603050405020304" pitchFamily="18" charset="0"/>
              </a:rPr>
              <a:t>意为“对</a:t>
            </a:r>
            <a:r>
              <a:rPr lang="en-US" altLang="zh-CN" sz="3400" dirty="0">
                <a:latin typeface="Times New Roman" panose="02020603050405020304" pitchFamily="18" charset="0"/>
              </a:rPr>
              <a:t>……</a:t>
            </a:r>
            <a:r>
              <a:rPr lang="zh-CN" altLang="en-US" sz="3400" dirty="0">
                <a:latin typeface="Times New Roman" panose="02020603050405020304" pitchFamily="18" charset="0"/>
              </a:rPr>
              <a:t>忠诚的”。</a:t>
            </a: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例</a:t>
            </a:r>
            <a:r>
              <a:rPr lang="en-US" altLang="zh-CN" sz="3400" dirty="0">
                <a:latin typeface="Times New Roman" panose="02020603050405020304" pitchFamily="18" charset="0"/>
              </a:rPr>
              <a:t>】</a:t>
            </a:r>
            <a:r>
              <a:rPr lang="zh-CN" altLang="en-US" sz="3400" dirty="0">
                <a:latin typeface="Times New Roman" panose="02020603050405020304" pitchFamily="18" charset="0"/>
              </a:rPr>
              <a:t>我的宠物猫对我很忠诚。</a:t>
            </a:r>
            <a:endParaRPr lang="en-US" altLang="zh-CN" sz="3400" dirty="0">
              <a:latin typeface="Times New Roman" panose="02020603050405020304" pitchFamily="18" charset="0"/>
            </a:endParaRPr>
          </a:p>
          <a:p>
            <a:pPr>
              <a:lnSpc>
                <a:spcPct val="120000"/>
              </a:lnSpc>
            </a:pPr>
            <a:r>
              <a:rPr lang="en-US" altLang="zh-CN" sz="3400" dirty="0">
                <a:solidFill>
                  <a:srgbClr val="FF0000"/>
                </a:solidFill>
                <a:latin typeface="Times New Roman" panose="02020603050405020304" pitchFamily="18" charset="0"/>
              </a:rPr>
              <a:t>My pet cat is very faithful to me.</a:t>
            </a:r>
            <a:endParaRPr lang="zh-CN" altLang="en-US" sz="3400" dirty="0">
              <a:solidFill>
                <a:srgbClr val="FF0000"/>
              </a:solidFill>
              <a:latin typeface="Times New Roman" panose="02020603050405020304" pitchFamily="18" charset="0"/>
            </a:endParaRP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译</a:t>
            </a:r>
            <a:r>
              <a:rPr lang="en-US" altLang="zh-CN" sz="3400" dirty="0">
                <a:latin typeface="Times New Roman" panose="02020603050405020304" pitchFamily="18" charset="0"/>
              </a:rPr>
              <a:t>】</a:t>
            </a:r>
            <a:r>
              <a:rPr lang="zh-CN" altLang="en-US" sz="3400" dirty="0">
                <a:latin typeface="Times New Roman" panose="02020603050405020304" pitchFamily="18" charset="0"/>
              </a:rPr>
              <a:t>宠物会一直对我们忠诚。</a:t>
            </a:r>
            <a:r>
              <a:rPr lang="en-US" altLang="zh-CN" sz="3400" dirty="0">
                <a:latin typeface="Times New Roman" panose="02020603050405020304" pitchFamily="18" charset="0"/>
              </a:rPr>
              <a:t>	</a:t>
            </a:r>
          </a:p>
          <a:p>
            <a:pPr>
              <a:lnSpc>
                <a:spcPct val="120000"/>
              </a:lnSpc>
            </a:pPr>
            <a:r>
              <a:rPr lang="en-US" altLang="zh-CN" sz="3400" dirty="0">
                <a:solidFill>
                  <a:srgbClr val="FF0000"/>
                </a:solidFill>
                <a:latin typeface="Times New Roman" panose="02020603050405020304" pitchFamily="18" charset="0"/>
              </a:rPr>
              <a:t>Pets are always faithful to us.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FE6ECF92-D5B4-4F1E-A19A-77F7F77DDEC0}"/>
              </a:ext>
            </a:extLst>
          </p:cNvPr>
          <p:cNvSpPr>
            <a:spLocks noChangeArrowheads="1"/>
          </p:cNvSpPr>
          <p:nvPr/>
        </p:nvSpPr>
        <p:spPr bwMode="auto">
          <a:xfrm>
            <a:off x="250825" y="1420813"/>
            <a:ext cx="8497888" cy="3176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400" dirty="0">
                <a:latin typeface="Times New Roman" panose="02020603050405020304" pitchFamily="18" charset="0"/>
              </a:rPr>
              <a:t>3. help sb (to) do </a:t>
            </a:r>
            <a:r>
              <a:rPr lang="en-US" altLang="zh-CN" sz="3400" dirty="0" err="1">
                <a:latin typeface="Times New Roman" panose="02020603050405020304" pitchFamily="18" charset="0"/>
              </a:rPr>
              <a:t>sth</a:t>
            </a:r>
            <a:r>
              <a:rPr lang="zh-CN" altLang="en-US" sz="3400" dirty="0">
                <a:latin typeface="Times New Roman" panose="02020603050405020304" pitchFamily="18" charset="0"/>
              </a:rPr>
              <a:t>意为“帮助某人做某事”。</a:t>
            </a: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例</a:t>
            </a:r>
            <a:r>
              <a:rPr lang="en-US" altLang="zh-CN" sz="3400" dirty="0">
                <a:latin typeface="Times New Roman" panose="02020603050405020304" pitchFamily="18" charset="0"/>
              </a:rPr>
              <a:t>】</a:t>
            </a:r>
            <a:r>
              <a:rPr lang="zh-CN" altLang="en-US" sz="3400" dirty="0">
                <a:latin typeface="Times New Roman" panose="02020603050405020304" pitchFamily="18" charset="0"/>
              </a:rPr>
              <a:t>妈妈，让我来帮你打扫卫生吧。</a:t>
            </a:r>
          </a:p>
          <a:p>
            <a:pPr>
              <a:lnSpc>
                <a:spcPct val="120000"/>
              </a:lnSpc>
            </a:pPr>
            <a:r>
              <a:rPr lang="en-US" altLang="zh-CN" sz="3400" dirty="0">
                <a:latin typeface="Times New Roman" panose="02020603050405020304" pitchFamily="18" charset="0"/>
              </a:rPr>
              <a:t>    </a:t>
            </a:r>
            <a:r>
              <a:rPr lang="en-US" altLang="zh-CN" sz="3400" dirty="0">
                <a:solidFill>
                  <a:srgbClr val="FF0000"/>
                </a:solidFill>
                <a:latin typeface="Times New Roman" panose="02020603050405020304" pitchFamily="18" charset="0"/>
              </a:rPr>
              <a:t>Let me help you do the cleaning, Mum.</a:t>
            </a: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译</a:t>
            </a:r>
            <a:r>
              <a:rPr lang="en-US" altLang="zh-CN" sz="3400" dirty="0">
                <a:latin typeface="Times New Roman" panose="02020603050405020304" pitchFamily="18" charset="0"/>
              </a:rPr>
              <a:t>】</a:t>
            </a:r>
            <a:r>
              <a:rPr lang="zh-CN" altLang="en-US" sz="3400" dirty="0">
                <a:latin typeface="Times New Roman" panose="02020603050405020304" pitchFamily="18" charset="0"/>
              </a:rPr>
              <a:t>照顾宠物甚至有助于我们活得更久。</a:t>
            </a:r>
            <a:endParaRPr lang="en-US" altLang="zh-CN" sz="3400" dirty="0">
              <a:latin typeface="Times New Roman" panose="02020603050405020304" pitchFamily="18" charset="0"/>
            </a:endParaRPr>
          </a:p>
          <a:p>
            <a:pPr>
              <a:lnSpc>
                <a:spcPct val="120000"/>
              </a:lnSpc>
            </a:pPr>
            <a:r>
              <a:rPr lang="en-US" altLang="zh-CN" sz="3400" dirty="0">
                <a:solidFill>
                  <a:srgbClr val="FF0000"/>
                </a:solidFill>
                <a:latin typeface="Times New Roman" panose="02020603050405020304" pitchFamily="18" charset="0"/>
              </a:rPr>
              <a:t>    Caring for pets even helps us live longer.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charRg st="53" end="94"/>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charRg st="114" end="16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4E3486B6-6D8A-488B-9D18-D21A813261F3}"/>
              </a:ext>
            </a:extLst>
          </p:cNvPr>
          <p:cNvSpPr>
            <a:spLocks noChangeArrowheads="1"/>
          </p:cNvSpPr>
          <p:nvPr/>
        </p:nvSpPr>
        <p:spPr bwMode="auto">
          <a:xfrm>
            <a:off x="467544" y="1412776"/>
            <a:ext cx="8497888" cy="4177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dirty="0">
                <a:latin typeface="Times New Roman" panose="02020603050405020304" pitchFamily="18" charset="0"/>
              </a:rPr>
              <a:t>4. learn ... from ...</a:t>
            </a:r>
            <a:r>
              <a:rPr lang="zh-CN" altLang="en-US" sz="3200" dirty="0">
                <a:latin typeface="Times New Roman" panose="02020603050405020304" pitchFamily="18" charset="0"/>
              </a:rPr>
              <a:t>意为“从</a:t>
            </a:r>
            <a:r>
              <a:rPr lang="en-US" altLang="zh-CN" sz="3200" dirty="0">
                <a:latin typeface="Times New Roman" panose="02020603050405020304" pitchFamily="18" charset="0"/>
              </a:rPr>
              <a:t>……</a:t>
            </a:r>
            <a:r>
              <a:rPr lang="zh-CN" altLang="en-US" sz="3200" dirty="0">
                <a:latin typeface="Times New Roman" panose="02020603050405020304" pitchFamily="18" charset="0"/>
              </a:rPr>
              <a:t>中学习</a:t>
            </a:r>
            <a:r>
              <a:rPr lang="en-US" altLang="zh-CN" sz="3200" dirty="0">
                <a:latin typeface="Times New Roman" panose="02020603050405020304" pitchFamily="18" charset="0"/>
              </a:rPr>
              <a:t>……”</a:t>
            </a:r>
            <a:r>
              <a:rPr lang="zh-CN" altLang="en-US" sz="3200" dirty="0">
                <a:latin typeface="Times New Roman" panose="02020603050405020304" pitchFamily="18" charset="0"/>
              </a:rPr>
              <a:t>。</a:t>
            </a:r>
          </a:p>
          <a:p>
            <a:pPr>
              <a:lnSpc>
                <a:spcPct val="120000"/>
              </a:lnSpc>
            </a:pPr>
            <a:r>
              <a:rPr lang="en-US" altLang="zh-CN" sz="3200" dirty="0">
                <a:latin typeface="Times New Roman" panose="02020603050405020304" pitchFamily="18" charset="0"/>
              </a:rPr>
              <a:t>【</a:t>
            </a:r>
            <a:r>
              <a:rPr lang="zh-CN" altLang="en-US" sz="3200" dirty="0">
                <a:latin typeface="Times New Roman" panose="02020603050405020304" pitchFamily="18" charset="0"/>
              </a:rPr>
              <a:t>例</a:t>
            </a:r>
            <a:r>
              <a:rPr lang="en-US" altLang="zh-CN" sz="3200" dirty="0">
                <a:latin typeface="Times New Roman" panose="02020603050405020304" pitchFamily="18" charset="0"/>
              </a:rPr>
              <a:t>】</a:t>
            </a:r>
            <a:r>
              <a:rPr lang="zh-CN" altLang="en-US" sz="3200" dirty="0">
                <a:latin typeface="Times New Roman" panose="02020603050405020304" pitchFamily="18" charset="0"/>
              </a:rPr>
              <a:t>你可以从看英文电影中学习英语。</a:t>
            </a:r>
          </a:p>
          <a:p>
            <a:pPr>
              <a:lnSpc>
                <a:spcPct val="120000"/>
              </a:lnSpc>
            </a:pPr>
            <a:r>
              <a:rPr lang="en-US" altLang="zh-CN" sz="3200" dirty="0">
                <a:solidFill>
                  <a:srgbClr val="FF0000"/>
                </a:solidFill>
                <a:latin typeface="Times New Roman" panose="02020603050405020304" pitchFamily="18" charset="0"/>
              </a:rPr>
              <a:t>  You can learn English from watching</a:t>
            </a:r>
          </a:p>
          <a:p>
            <a:pPr>
              <a:lnSpc>
                <a:spcPct val="120000"/>
              </a:lnSpc>
            </a:pPr>
            <a:r>
              <a:rPr lang="en-US" altLang="zh-CN" sz="3200" dirty="0">
                <a:solidFill>
                  <a:srgbClr val="FF0000"/>
                </a:solidFill>
                <a:latin typeface="Times New Roman" panose="02020603050405020304" pitchFamily="18" charset="0"/>
              </a:rPr>
              <a:t>  English movies.</a:t>
            </a:r>
            <a:endParaRPr lang="zh-CN" altLang="en-US" sz="3200" dirty="0">
              <a:solidFill>
                <a:srgbClr val="FF0000"/>
              </a:solidFill>
              <a:latin typeface="Times New Roman" panose="02020603050405020304" pitchFamily="18" charset="0"/>
            </a:endParaRPr>
          </a:p>
          <a:p>
            <a:pPr>
              <a:lnSpc>
                <a:spcPct val="120000"/>
              </a:lnSpc>
            </a:pPr>
            <a:r>
              <a:rPr lang="en-US" altLang="zh-CN" sz="3200" dirty="0">
                <a:latin typeface="Times New Roman" panose="02020603050405020304" pitchFamily="18" charset="0"/>
              </a:rPr>
              <a:t>【</a:t>
            </a:r>
            <a:r>
              <a:rPr lang="zh-CN" altLang="en-US" sz="3200" dirty="0">
                <a:latin typeface="Times New Roman" panose="02020603050405020304" pitchFamily="18" charset="0"/>
              </a:rPr>
              <a:t>译</a:t>
            </a:r>
            <a:r>
              <a:rPr lang="en-US" altLang="zh-CN" sz="3200" dirty="0">
                <a:latin typeface="Times New Roman" panose="02020603050405020304" pitchFamily="18" charset="0"/>
              </a:rPr>
              <a:t>】</a:t>
            </a:r>
            <a:r>
              <a:rPr lang="zh-CN" altLang="en-US" sz="3200" dirty="0">
                <a:latin typeface="Times New Roman" panose="02020603050405020304" pitchFamily="18" charset="0"/>
              </a:rPr>
              <a:t>我们确实可以从养宠物中学到很多东西。</a:t>
            </a:r>
          </a:p>
          <a:p>
            <a:pPr>
              <a:lnSpc>
                <a:spcPct val="120000"/>
              </a:lnSpc>
            </a:pPr>
            <a:r>
              <a:rPr lang="en-US" altLang="zh-CN" sz="3200" dirty="0">
                <a:solidFill>
                  <a:srgbClr val="FF0000"/>
                </a:solidFill>
                <a:latin typeface="Times New Roman" panose="02020603050405020304" pitchFamily="18" charset="0"/>
              </a:rPr>
              <a:t>  We can really learn a lot of things from keeping</a:t>
            </a:r>
          </a:p>
          <a:p>
            <a:pPr>
              <a:lnSpc>
                <a:spcPct val="120000"/>
              </a:lnSpc>
            </a:pPr>
            <a:r>
              <a:rPr lang="en-US" altLang="zh-CN" sz="3200" dirty="0">
                <a:solidFill>
                  <a:srgbClr val="FF0000"/>
                </a:solidFill>
                <a:latin typeface="Times New Roman" panose="02020603050405020304" pitchFamily="18" charset="0"/>
              </a:rPr>
              <a:t>  pets.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矩形 3">
            <a:extLst>
              <a:ext uri="{FF2B5EF4-FFF2-40B4-BE49-F238E27FC236}">
                <a16:creationId xmlns:a16="http://schemas.microsoft.com/office/drawing/2014/main" id="{93E1319A-D990-4866-8FBD-B7B76FEA9079}"/>
              </a:ext>
            </a:extLst>
          </p:cNvPr>
          <p:cNvSpPr>
            <a:spLocks noChangeArrowheads="1"/>
          </p:cNvSpPr>
          <p:nvPr/>
        </p:nvSpPr>
        <p:spPr bwMode="auto">
          <a:xfrm>
            <a:off x="250825" y="841375"/>
            <a:ext cx="8497888" cy="452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3200" b="1">
                <a:latin typeface="Times New Roman" panose="02020603050405020304" pitchFamily="18" charset="0"/>
              </a:rPr>
              <a:t>Step 3: </a:t>
            </a:r>
            <a:r>
              <a:rPr lang="zh-CN" altLang="en-US" sz="3200" b="1">
                <a:latin typeface="Times New Roman" panose="02020603050405020304" pitchFamily="18" charset="0"/>
              </a:rPr>
              <a:t>谋篇布局</a:t>
            </a:r>
            <a:endParaRPr lang="en-US" altLang="zh-CN" sz="3200">
              <a:latin typeface="Times New Roman" panose="02020603050405020304" pitchFamily="18" charset="0"/>
            </a:endParaRPr>
          </a:p>
          <a:p>
            <a:pPr>
              <a:lnSpc>
                <a:spcPct val="150000"/>
              </a:lnSpc>
            </a:pPr>
            <a:r>
              <a:rPr lang="zh-CN" altLang="en-US" sz="3200">
                <a:latin typeface="Times New Roman" panose="02020603050405020304" pitchFamily="18" charset="0"/>
              </a:rPr>
              <a:t>本篇短文属于议论文，时态应用 </a:t>
            </a:r>
            <a:r>
              <a:rPr lang="en-US" altLang="zh-CN" sz="3200">
                <a:latin typeface="Times New Roman" panose="02020603050405020304" pitchFamily="18" charset="0"/>
              </a:rPr>
              <a:t>___________ </a:t>
            </a:r>
            <a:r>
              <a:rPr lang="zh-CN" altLang="en-US" sz="3200">
                <a:latin typeface="Times New Roman" panose="02020603050405020304" pitchFamily="18" charset="0"/>
              </a:rPr>
              <a:t>。在阐述理由时应使用 </a:t>
            </a:r>
            <a:r>
              <a:rPr lang="en-US" altLang="zh-CN" sz="3200">
                <a:latin typeface="Times New Roman" panose="02020603050405020304" pitchFamily="18" charset="0"/>
              </a:rPr>
              <a:t>_______ </a:t>
            </a:r>
            <a:r>
              <a:rPr lang="zh-CN" altLang="en-US" sz="3200">
                <a:latin typeface="Times New Roman" panose="02020603050405020304" pitchFamily="18" charset="0"/>
              </a:rPr>
              <a:t>，</a:t>
            </a:r>
            <a:r>
              <a:rPr lang="en-US" altLang="zh-CN" sz="3200">
                <a:latin typeface="Times New Roman" panose="02020603050405020304" pitchFamily="18" charset="0"/>
              </a:rPr>
              <a:t>second </a:t>
            </a:r>
            <a:r>
              <a:rPr lang="zh-CN" altLang="en-US" sz="3200">
                <a:latin typeface="Times New Roman" panose="02020603050405020304" pitchFamily="18" charset="0"/>
              </a:rPr>
              <a:t>等序数词和</a:t>
            </a:r>
            <a:r>
              <a:rPr lang="en-US" altLang="zh-CN" sz="3200">
                <a:latin typeface="Times New Roman" panose="02020603050405020304" pitchFamily="18" charset="0"/>
              </a:rPr>
              <a:t>what’s more </a:t>
            </a:r>
            <a:r>
              <a:rPr lang="zh-CN" altLang="en-US" sz="3200">
                <a:latin typeface="Times New Roman" panose="02020603050405020304" pitchFamily="18" charset="0"/>
              </a:rPr>
              <a:t>等来进行过渡，表示个人观点时可用</a:t>
            </a:r>
            <a:r>
              <a:rPr lang="en-US" altLang="zh-CN" sz="3200">
                <a:latin typeface="Times New Roman" panose="02020603050405020304" pitchFamily="18" charset="0"/>
              </a:rPr>
              <a:t>in my opinion </a:t>
            </a:r>
            <a:r>
              <a:rPr lang="zh-CN" altLang="en-US" sz="3200">
                <a:latin typeface="Times New Roman" panose="02020603050405020304" pitchFamily="18" charset="0"/>
              </a:rPr>
              <a:t>来引导。构建文章内容时要注意运用所学过的单词、短语和句型。</a:t>
            </a:r>
            <a:endParaRPr lang="en-US" altLang="zh-CN" sz="3200">
              <a:latin typeface="Times New Roman" panose="02020603050405020304" pitchFamily="18" charset="0"/>
            </a:endParaRPr>
          </a:p>
        </p:txBody>
      </p:sp>
      <p:sp>
        <p:nvSpPr>
          <p:cNvPr id="3" name="TextBox 2">
            <a:extLst>
              <a:ext uri="{FF2B5EF4-FFF2-40B4-BE49-F238E27FC236}">
                <a16:creationId xmlns:a16="http://schemas.microsoft.com/office/drawing/2014/main" id="{C5809983-FC50-42C9-9C19-7705A10F9B93}"/>
              </a:ext>
            </a:extLst>
          </p:cNvPr>
          <p:cNvSpPr txBox="1">
            <a:spLocks noChangeArrowheads="1"/>
          </p:cNvSpPr>
          <p:nvPr/>
        </p:nvSpPr>
        <p:spPr bwMode="auto">
          <a:xfrm>
            <a:off x="6156325" y="1628775"/>
            <a:ext cx="27368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400" b="1">
                <a:solidFill>
                  <a:srgbClr val="FF0000"/>
                </a:solidFill>
                <a:latin typeface="Times New Roman" panose="02020603050405020304" pitchFamily="18" charset="0"/>
              </a:rPr>
              <a:t>一般现在时</a:t>
            </a:r>
          </a:p>
        </p:txBody>
      </p:sp>
      <p:sp>
        <p:nvSpPr>
          <p:cNvPr id="8" name="TextBox 7">
            <a:extLst>
              <a:ext uri="{FF2B5EF4-FFF2-40B4-BE49-F238E27FC236}">
                <a16:creationId xmlns:a16="http://schemas.microsoft.com/office/drawing/2014/main" id="{2F10F998-D7A0-4046-B8C5-CC0F566603F3}"/>
              </a:ext>
            </a:extLst>
          </p:cNvPr>
          <p:cNvSpPr txBox="1">
            <a:spLocks noChangeArrowheads="1"/>
          </p:cNvSpPr>
          <p:nvPr/>
        </p:nvSpPr>
        <p:spPr bwMode="auto">
          <a:xfrm>
            <a:off x="4068763" y="2424113"/>
            <a:ext cx="1150937"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b="1">
                <a:solidFill>
                  <a:srgbClr val="FF0000"/>
                </a:solidFill>
                <a:latin typeface="Times New Roman" panose="02020603050405020304" pitchFamily="18" charset="0"/>
              </a:rPr>
              <a:t>first</a:t>
            </a:r>
            <a:endParaRPr lang="zh-CN" altLang="en-US" sz="3400" b="1">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矩形 3">
            <a:extLst>
              <a:ext uri="{FF2B5EF4-FFF2-40B4-BE49-F238E27FC236}">
                <a16:creationId xmlns:a16="http://schemas.microsoft.com/office/drawing/2014/main" id="{1D230941-A6B7-4962-8135-20D78AB995CA}"/>
              </a:ext>
            </a:extLst>
          </p:cNvPr>
          <p:cNvSpPr>
            <a:spLocks noChangeArrowheads="1"/>
          </p:cNvSpPr>
          <p:nvPr/>
        </p:nvSpPr>
        <p:spPr bwMode="auto">
          <a:xfrm>
            <a:off x="250825" y="476250"/>
            <a:ext cx="8497888"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b="1">
                <a:latin typeface="Times New Roman" panose="02020603050405020304" pitchFamily="18" charset="0"/>
              </a:rPr>
              <a:t>Step 4: </a:t>
            </a:r>
            <a:r>
              <a:rPr lang="zh-CN" altLang="en-US" sz="3400" b="1">
                <a:latin typeface="Times New Roman" panose="02020603050405020304" pitchFamily="18" charset="0"/>
              </a:rPr>
              <a:t>小试身手</a:t>
            </a:r>
          </a:p>
        </p:txBody>
      </p:sp>
      <p:sp>
        <p:nvSpPr>
          <p:cNvPr id="3" name="TextBox 2">
            <a:extLst>
              <a:ext uri="{FF2B5EF4-FFF2-40B4-BE49-F238E27FC236}">
                <a16:creationId xmlns:a16="http://schemas.microsoft.com/office/drawing/2014/main" id="{23814000-8286-40DB-88EE-1CFA7DC507E9}"/>
              </a:ext>
            </a:extLst>
          </p:cNvPr>
          <p:cNvSpPr txBox="1">
            <a:spLocks noChangeArrowheads="1"/>
          </p:cNvSpPr>
          <p:nvPr/>
        </p:nvSpPr>
        <p:spPr bwMode="auto">
          <a:xfrm>
            <a:off x="323850" y="1190625"/>
            <a:ext cx="8496300" cy="51704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indent="-4572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000" b="1">
                <a:latin typeface="Times New Roman" panose="02020603050405020304" pitchFamily="18" charset="0"/>
              </a:rPr>
              <a:t>I think it is a good idea to keep pets. </a:t>
            </a:r>
            <a:r>
              <a:rPr lang="en-US" altLang="zh-CN" sz="3000">
                <a:solidFill>
                  <a:srgbClr val="0000FF"/>
                </a:solidFill>
                <a:latin typeface="Times New Roman" panose="02020603050405020304" pitchFamily="18" charset="0"/>
              </a:rPr>
              <a:t>First, we can play with pets, take them for walks or do sports with them. In this way, we can also do some exercise.</a:t>
            </a:r>
          </a:p>
          <a:p>
            <a:r>
              <a:rPr lang="en-US" altLang="zh-CN" sz="3000">
                <a:solidFill>
                  <a:srgbClr val="0000FF"/>
                </a:solidFill>
                <a:latin typeface="Times New Roman" panose="02020603050405020304" pitchFamily="18" charset="0"/>
              </a:rPr>
              <a:t>Second, playing with pets can help us relax ourselves. Third, we can learn how to take care of others by keeping pets. What’s more, pets are always faithful to us. They offer us love so we won’t feel lonely. Finally, according to some studies, caring for pets even helps us live longer.</a:t>
            </a:r>
          </a:p>
          <a:p>
            <a:r>
              <a:rPr lang="en-US" altLang="zh-CN" sz="3000">
                <a:solidFill>
                  <a:srgbClr val="0000FF"/>
                </a:solidFill>
                <a:latin typeface="Times New Roman" panose="02020603050405020304" pitchFamily="18" charset="0"/>
              </a:rPr>
              <a:t>In my opinion, we can really learn a lot of things from keeping pets.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4F6504FA-EA1A-4693-9994-B370783F2BFB}"/>
              </a:ext>
            </a:extLst>
          </p:cNvPr>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49154" name="TextBox 4">
            <a:extLst>
              <a:ext uri="{FF2B5EF4-FFF2-40B4-BE49-F238E27FC236}">
                <a16:creationId xmlns:a16="http://schemas.microsoft.com/office/drawing/2014/main" id="{E5285F66-3B8E-4195-A49E-20B8A7049E4B}"/>
              </a:ext>
            </a:extLst>
          </p:cNvPr>
          <p:cNvSpPr txBox="1">
            <a:spLocks noChangeArrowheads="1"/>
          </p:cNvSpPr>
          <p:nvPr/>
        </p:nvSpPr>
        <p:spPr bwMode="auto">
          <a:xfrm>
            <a:off x="2627313" y="3414713"/>
            <a:ext cx="35194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V  Review</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a:extLst>
              <a:ext uri="{FF2B5EF4-FFF2-40B4-BE49-F238E27FC236}">
                <a16:creationId xmlns:a16="http://schemas.microsoft.com/office/drawing/2014/main" id="{7AE70661-BCBB-42ED-9DC9-9E6C3EDA9CA0}"/>
              </a:ext>
            </a:extLst>
          </p:cNvPr>
          <p:cNvSpPr>
            <a:spLocks noGrp="1" noChangeArrowheads="1"/>
          </p:cNvSpPr>
          <p:nvPr>
            <p:ph idx="1"/>
          </p:nvPr>
        </p:nvSpPr>
        <p:spPr>
          <a:xfrm>
            <a:off x="468313" y="622300"/>
            <a:ext cx="8569325" cy="5616575"/>
          </a:xfrm>
        </p:spPr>
        <p:txBody>
          <a:bodyPr/>
          <a:lstStyle/>
          <a:p>
            <a:pPr>
              <a:lnSpc>
                <a:spcPct val="120000"/>
              </a:lnSpc>
              <a:buFont typeface="Arial" panose="020B0604020202020204" pitchFamily="34" charset="0"/>
              <a:buNone/>
            </a:pPr>
            <a:r>
              <a:rPr lang="zh-CN" altLang="en-US" sz="2800" b="1"/>
              <a:t>根据中文意思完成句子。</a:t>
            </a:r>
            <a:endParaRPr lang="zh-CN" altLang="en-US" sz="2800"/>
          </a:p>
          <a:p>
            <a:pPr>
              <a:lnSpc>
                <a:spcPct val="120000"/>
              </a:lnSpc>
              <a:buFont typeface="Arial" panose="020B0604020202020204" pitchFamily="34" charset="0"/>
              <a:buNone/>
            </a:pPr>
            <a:r>
              <a:rPr lang="en-US" altLang="zh-CN" sz="2800"/>
              <a:t>1. </a:t>
            </a:r>
            <a:r>
              <a:rPr lang="zh-CN" altLang="en-US" sz="2800"/>
              <a:t>吉姆对他的老板很忠诚。</a:t>
            </a:r>
          </a:p>
          <a:p>
            <a:pPr>
              <a:lnSpc>
                <a:spcPct val="120000"/>
              </a:lnSpc>
              <a:buFont typeface="Arial" panose="020B0604020202020204" pitchFamily="34" charset="0"/>
              <a:buNone/>
            </a:pPr>
            <a:r>
              <a:rPr lang="en-US" altLang="zh-CN" sz="2800"/>
              <a:t>	Jim _______ _____ _____ his boss.</a:t>
            </a:r>
          </a:p>
          <a:p>
            <a:pPr>
              <a:lnSpc>
                <a:spcPct val="120000"/>
              </a:lnSpc>
              <a:buFont typeface="Arial" panose="020B0604020202020204" pitchFamily="34" charset="0"/>
              <a:buNone/>
            </a:pPr>
            <a:r>
              <a:rPr lang="en-US" altLang="zh-CN" sz="2800"/>
              <a:t>2. </a:t>
            </a:r>
            <a:r>
              <a:rPr lang="zh-CN" altLang="en-US" sz="2800"/>
              <a:t>那个老人一年之后死于高烧。</a:t>
            </a:r>
          </a:p>
          <a:p>
            <a:pPr>
              <a:lnSpc>
                <a:spcPct val="120000"/>
              </a:lnSpc>
              <a:buFont typeface="Arial" panose="020B0604020202020204" pitchFamily="34" charset="0"/>
              <a:buNone/>
            </a:pPr>
            <a:r>
              <a:rPr lang="en-US" altLang="zh-CN" sz="2800"/>
              <a:t>	The old man _____ _____ </a:t>
            </a:r>
            <a:r>
              <a:rPr lang="zh-CN" altLang="en-US" sz="2800"/>
              <a:t>a </a:t>
            </a:r>
            <a:r>
              <a:rPr lang="en-US" altLang="zh-CN" sz="2800"/>
              <a:t>high fever one year later. </a:t>
            </a:r>
          </a:p>
          <a:p>
            <a:pPr>
              <a:lnSpc>
                <a:spcPct val="120000"/>
              </a:lnSpc>
              <a:buFont typeface="Arial" panose="020B0604020202020204" pitchFamily="34" charset="0"/>
              <a:buNone/>
            </a:pPr>
            <a:r>
              <a:rPr lang="en-US" altLang="zh-CN" sz="2800"/>
              <a:t>3. </a:t>
            </a:r>
            <a:r>
              <a:rPr lang="zh-CN" altLang="en-US" sz="2800"/>
              <a:t>如果你们继续等下去，你们可能会见到他。</a:t>
            </a:r>
          </a:p>
          <a:p>
            <a:pPr>
              <a:lnSpc>
                <a:spcPct val="120000"/>
              </a:lnSpc>
              <a:buFont typeface="Arial" panose="020B0604020202020204" pitchFamily="34" charset="0"/>
              <a:buNone/>
            </a:pPr>
            <a:r>
              <a:rPr lang="en-US" altLang="zh-CN" sz="2800"/>
              <a:t>	You may see him if you _____ _____ waiting.</a:t>
            </a:r>
          </a:p>
          <a:p>
            <a:pPr>
              <a:lnSpc>
                <a:spcPct val="120000"/>
              </a:lnSpc>
              <a:buFont typeface="Arial" panose="020B0604020202020204" pitchFamily="34" charset="0"/>
              <a:buNone/>
            </a:pPr>
            <a:r>
              <a:rPr lang="en-US" altLang="zh-CN" sz="2800"/>
              <a:t>4. </a:t>
            </a:r>
            <a:r>
              <a:rPr lang="zh-CN" altLang="en-US" sz="2800"/>
              <a:t>更重要的是，这些课程是免费的。</a:t>
            </a:r>
          </a:p>
          <a:p>
            <a:pPr>
              <a:lnSpc>
                <a:spcPct val="120000"/>
              </a:lnSpc>
              <a:buFont typeface="Arial" panose="020B0604020202020204" pitchFamily="34" charset="0"/>
              <a:buNone/>
            </a:pPr>
            <a:r>
              <a:rPr lang="en-US" altLang="zh-CN" sz="2800"/>
              <a:t>	 _______ _____, these courses are free.</a:t>
            </a:r>
            <a:endParaRPr lang="zh-CN" altLang="en-US" sz="2800"/>
          </a:p>
        </p:txBody>
      </p:sp>
      <p:sp>
        <p:nvSpPr>
          <p:cNvPr id="12291" name="Rectangle 3">
            <a:extLst>
              <a:ext uri="{FF2B5EF4-FFF2-40B4-BE49-F238E27FC236}">
                <a16:creationId xmlns:a16="http://schemas.microsoft.com/office/drawing/2014/main" id="{D0419450-4C0B-4432-9C12-537D73BE8C48}"/>
              </a:ext>
            </a:extLst>
          </p:cNvPr>
          <p:cNvSpPr>
            <a:spLocks noChangeArrowheads="1"/>
          </p:cNvSpPr>
          <p:nvPr/>
        </p:nvSpPr>
        <p:spPr bwMode="auto">
          <a:xfrm>
            <a:off x="900113" y="5445125"/>
            <a:ext cx="23764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3300"/>
                </a:solidFill>
                <a:latin typeface="Times New Roman" panose="02020603050405020304" pitchFamily="18" charset="0"/>
              </a:rPr>
              <a:t>What’s   more</a:t>
            </a:r>
            <a:endParaRPr lang="zh-CN" altLang="en-US" sz="2800">
              <a:solidFill>
                <a:srgbClr val="FF3300"/>
              </a:solidFill>
              <a:latin typeface="Times New Roman" panose="02020603050405020304" pitchFamily="18" charset="0"/>
            </a:endParaRPr>
          </a:p>
        </p:txBody>
      </p:sp>
      <p:sp>
        <p:nvSpPr>
          <p:cNvPr id="12292" name="Rectangle 4">
            <a:extLst>
              <a:ext uri="{FF2B5EF4-FFF2-40B4-BE49-F238E27FC236}">
                <a16:creationId xmlns:a16="http://schemas.microsoft.com/office/drawing/2014/main" id="{99C7062F-A758-4BFE-A9B1-8C300D5A7FFD}"/>
              </a:ext>
            </a:extLst>
          </p:cNvPr>
          <p:cNvSpPr>
            <a:spLocks noChangeArrowheads="1"/>
          </p:cNvSpPr>
          <p:nvPr/>
        </p:nvSpPr>
        <p:spPr bwMode="auto">
          <a:xfrm>
            <a:off x="1331913" y="1857375"/>
            <a:ext cx="331311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3300"/>
                </a:solidFill>
                <a:latin typeface="Times New Roman" panose="02020603050405020304" pitchFamily="18" charset="0"/>
              </a:rPr>
              <a:t>is / was   faithful   to</a:t>
            </a:r>
            <a:endParaRPr lang="zh-CN" altLang="en-US" sz="2800">
              <a:solidFill>
                <a:srgbClr val="FF3300"/>
              </a:solidFill>
              <a:latin typeface="Times New Roman" panose="02020603050405020304" pitchFamily="18" charset="0"/>
            </a:endParaRPr>
          </a:p>
        </p:txBody>
      </p:sp>
      <p:sp>
        <p:nvSpPr>
          <p:cNvPr id="12293" name="Rectangle 5">
            <a:extLst>
              <a:ext uri="{FF2B5EF4-FFF2-40B4-BE49-F238E27FC236}">
                <a16:creationId xmlns:a16="http://schemas.microsoft.com/office/drawing/2014/main" id="{2B5A785D-CA67-4CDB-BB74-697A4A228C9C}"/>
              </a:ext>
            </a:extLst>
          </p:cNvPr>
          <p:cNvSpPr>
            <a:spLocks noChangeArrowheads="1"/>
          </p:cNvSpPr>
          <p:nvPr/>
        </p:nvSpPr>
        <p:spPr bwMode="auto">
          <a:xfrm>
            <a:off x="2843213" y="3068638"/>
            <a:ext cx="18002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3300"/>
                </a:solidFill>
                <a:latin typeface="Times New Roman" panose="02020603050405020304" pitchFamily="18" charset="0"/>
              </a:rPr>
              <a:t>died   of</a:t>
            </a:r>
          </a:p>
        </p:txBody>
      </p:sp>
      <p:sp>
        <p:nvSpPr>
          <p:cNvPr id="12294" name="Rectangle 6">
            <a:extLst>
              <a:ext uri="{FF2B5EF4-FFF2-40B4-BE49-F238E27FC236}">
                <a16:creationId xmlns:a16="http://schemas.microsoft.com/office/drawing/2014/main" id="{EF0790CF-D8E0-4E03-ABD1-47D3EA79E10C}"/>
              </a:ext>
            </a:extLst>
          </p:cNvPr>
          <p:cNvSpPr>
            <a:spLocks noChangeArrowheads="1"/>
          </p:cNvSpPr>
          <p:nvPr/>
        </p:nvSpPr>
        <p:spPr bwMode="auto">
          <a:xfrm>
            <a:off x="4211638" y="4235450"/>
            <a:ext cx="19478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3300"/>
                </a:solidFill>
                <a:latin typeface="Times New Roman" panose="02020603050405020304" pitchFamily="18" charset="0"/>
              </a:rPr>
              <a:t>keep / go on</a:t>
            </a:r>
            <a:endParaRPr lang="zh-CN" altLang="en-US" sz="2800">
              <a:solidFill>
                <a:srgbClr val="FF3300"/>
              </a:solidFill>
              <a:latin typeface="Times New Roman" panose="020206030504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additive="base">
                                        <p:cTn id="7" dur="500" fill="hold"/>
                                        <p:tgtEl>
                                          <p:spTgt spid="12292"/>
                                        </p:tgtEl>
                                        <p:attrNameLst>
                                          <p:attrName>ppt_x</p:attrName>
                                        </p:attrNameLst>
                                      </p:cBhvr>
                                      <p:tavLst>
                                        <p:tav tm="0">
                                          <p:val>
                                            <p:strVal val="#ppt_x"/>
                                          </p:val>
                                        </p:tav>
                                        <p:tav tm="100000">
                                          <p:val>
                                            <p:strVal val="#ppt_x"/>
                                          </p:val>
                                        </p:tav>
                                      </p:tavLst>
                                    </p:anim>
                                    <p:anim calcmode="lin" valueType="num">
                                      <p:cBhvr additive="base">
                                        <p:cTn id="8"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293"/>
                                        </p:tgtEl>
                                        <p:attrNameLst>
                                          <p:attrName>style.visibility</p:attrName>
                                        </p:attrNameLst>
                                      </p:cBhvr>
                                      <p:to>
                                        <p:strVal val="visible"/>
                                      </p:to>
                                    </p:set>
                                    <p:anim calcmode="lin" valueType="num">
                                      <p:cBhvr additive="base">
                                        <p:cTn id="13" dur="500" fill="hold"/>
                                        <p:tgtEl>
                                          <p:spTgt spid="12293"/>
                                        </p:tgtEl>
                                        <p:attrNameLst>
                                          <p:attrName>ppt_x</p:attrName>
                                        </p:attrNameLst>
                                      </p:cBhvr>
                                      <p:tavLst>
                                        <p:tav tm="0">
                                          <p:val>
                                            <p:strVal val="#ppt_x"/>
                                          </p:val>
                                        </p:tav>
                                        <p:tav tm="100000">
                                          <p:val>
                                            <p:strVal val="#ppt_x"/>
                                          </p:val>
                                        </p:tav>
                                      </p:tavLst>
                                    </p:anim>
                                    <p:anim calcmode="lin" valueType="num">
                                      <p:cBhvr additive="base">
                                        <p:cTn id="14"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294"/>
                                        </p:tgtEl>
                                        <p:attrNameLst>
                                          <p:attrName>style.visibility</p:attrName>
                                        </p:attrNameLst>
                                      </p:cBhvr>
                                      <p:to>
                                        <p:strVal val="visible"/>
                                      </p:to>
                                    </p:set>
                                    <p:anim calcmode="lin" valueType="num">
                                      <p:cBhvr additive="base">
                                        <p:cTn id="19" dur="500" fill="hold"/>
                                        <p:tgtEl>
                                          <p:spTgt spid="12294"/>
                                        </p:tgtEl>
                                        <p:attrNameLst>
                                          <p:attrName>ppt_x</p:attrName>
                                        </p:attrNameLst>
                                      </p:cBhvr>
                                      <p:tavLst>
                                        <p:tav tm="0">
                                          <p:val>
                                            <p:strVal val="#ppt_x"/>
                                          </p:val>
                                        </p:tav>
                                        <p:tav tm="100000">
                                          <p:val>
                                            <p:strVal val="#ppt_x"/>
                                          </p:val>
                                        </p:tav>
                                      </p:tavLst>
                                    </p:anim>
                                    <p:anim calcmode="lin" valueType="num">
                                      <p:cBhvr additive="base">
                                        <p:cTn id="20"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291"/>
                                        </p:tgtEl>
                                        <p:attrNameLst>
                                          <p:attrName>style.visibility</p:attrName>
                                        </p:attrNameLst>
                                      </p:cBhvr>
                                      <p:to>
                                        <p:strVal val="visible"/>
                                      </p:to>
                                    </p:set>
                                    <p:anim calcmode="lin" valueType="num">
                                      <p:cBhvr additive="base">
                                        <p:cTn id="25" dur="500" fill="hold"/>
                                        <p:tgtEl>
                                          <p:spTgt spid="12291"/>
                                        </p:tgtEl>
                                        <p:attrNameLst>
                                          <p:attrName>ppt_x</p:attrName>
                                        </p:attrNameLst>
                                      </p:cBhvr>
                                      <p:tavLst>
                                        <p:tav tm="0">
                                          <p:val>
                                            <p:strVal val="#ppt_x"/>
                                          </p:val>
                                        </p:tav>
                                        <p:tav tm="100000">
                                          <p:val>
                                            <p:strVal val="#ppt_x"/>
                                          </p:val>
                                        </p:tav>
                                      </p:tavLst>
                                    </p:anim>
                                    <p:anim calcmode="lin" valueType="num">
                                      <p:cBhvr additive="base">
                                        <p:cTn id="26" dur="500" fill="hold"/>
                                        <p:tgtEl>
                                          <p:spTgt spid="122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P spid="12293" grpId="0"/>
      <p:bldP spid="1229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D516F30B-F7B8-40F2-9F37-E293264D65C7}"/>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51202" name="TextBox 4">
            <a:extLst>
              <a:ext uri="{FF2B5EF4-FFF2-40B4-BE49-F238E27FC236}">
                <a16:creationId xmlns:a16="http://schemas.microsoft.com/office/drawing/2014/main" id="{C9078BDC-2109-4B0C-B290-5CA77F460120}"/>
              </a:ext>
            </a:extLst>
          </p:cNvPr>
          <p:cNvSpPr txBox="1">
            <a:spLocks noChangeArrowheads="1"/>
          </p:cNvSpPr>
          <p:nvPr/>
        </p:nvSpPr>
        <p:spPr bwMode="auto">
          <a:xfrm>
            <a:off x="3040063" y="3414713"/>
            <a:ext cx="25669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Thank you!</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heme/theme1.xml><?xml version="1.0" encoding="utf-8"?>
<a:theme xmlns:a="http://schemas.openxmlformats.org/drawingml/2006/main" name="u7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u7模板</Template>
  <TotalTime>0</TotalTime>
  <Words>1663</Words>
  <Application>Microsoft Office PowerPoint</Application>
  <PresentationFormat>全屏显示(4:3)</PresentationFormat>
  <Paragraphs>304</Paragraphs>
  <Slides>43</Slides>
  <Notes>3</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43</vt:i4>
      </vt:variant>
    </vt:vector>
  </HeadingPairs>
  <TitlesOfParts>
    <vt:vector size="62" baseType="lpstr">
      <vt:lpstr>Arial</vt:lpstr>
      <vt:lpstr>宋体</vt:lpstr>
      <vt:lpstr>Wingdings</vt:lpstr>
      <vt:lpstr>Times New Roman</vt:lpstr>
      <vt:lpstr>Wingdings 2</vt:lpstr>
      <vt:lpstr>Calibri</vt:lpstr>
      <vt:lpstr>Comic Sans MS</vt:lpstr>
      <vt:lpstr>微软雅黑</vt:lpstr>
      <vt:lpstr>Bodoni MT Black</vt:lpstr>
      <vt:lpstr>黑体</vt:lpstr>
      <vt:lpstr>Bodoni MT Black</vt:lpstr>
      <vt:lpstr>Times New Roman</vt:lpstr>
      <vt:lpstr>Wingdings</vt:lpstr>
      <vt:lpstr>Lucida Sans Unicode</vt:lpstr>
      <vt:lpstr>Arial Unicode MS</vt:lpstr>
      <vt:lpstr>Wingdings</vt:lpstr>
      <vt:lpstr>Courier New</vt:lpstr>
      <vt:lpstr>Segoe Print</vt:lpstr>
      <vt:lpstr>u7模板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Argumentation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Discussion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英语周报</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英语周报</dc:creator>
  <cp:lastModifiedBy>Ma Jie</cp:lastModifiedBy>
  <cp:revision>20</cp:revision>
  <dcterms:created xsi:type="dcterms:W3CDTF">2017-01-06T06:23:12Z</dcterms:created>
  <dcterms:modified xsi:type="dcterms:W3CDTF">2019-01-04T05:38:36Z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