
<file path=[Content_Types].xml><?xml version="1.0" encoding="utf-8"?>
<Types xmlns="http://schemas.openxmlformats.org/package/2006/content-types">
  <Default Extension="vml" ContentType="application/vnd.openxmlformats-officedocument.vmlDrawing"/>
  <Default Extension="bin" ContentType="application/vnd.openxmlformats-officedocument.oleObject"/>
  <Default Extension="wav" ContentType="audio/x-wav"/>
  <Default Extension="jpeg" ContentType="image/jpeg"/>
  <Default Extension="gif" ContentType="image/gif"/>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470" r:id="rId3"/>
    <p:sldId id="441" r:id="rId4"/>
    <p:sldId id="483" r:id="rId5"/>
    <p:sldId id="488" r:id="rId6"/>
    <p:sldId id="516" r:id="rId7"/>
    <p:sldId id="455" r:id="rId8"/>
    <p:sldId id="484" r:id="rId9"/>
    <p:sldId id="485" r:id="rId10"/>
    <p:sldId id="472" r:id="rId11"/>
    <p:sldId id="473" r:id="rId12"/>
    <p:sldId id="482" r:id="rId13"/>
    <p:sldId id="503" r:id="rId14"/>
    <p:sldId id="504" r:id="rId15"/>
    <p:sldId id="505" r:id="rId16"/>
    <p:sldId id="506" r:id="rId17"/>
    <p:sldId id="507" r:id="rId18"/>
    <p:sldId id="475" r:id="rId19"/>
    <p:sldId id="476" r:id="rId20"/>
    <p:sldId id="486" r:id="rId21"/>
    <p:sldId id="502" r:id="rId22"/>
    <p:sldId id="463" r:id="rId23"/>
    <p:sldId id="479" r:id="rId24"/>
    <p:sldId id="469" r:id="rId25"/>
    <p:sldId id="487" r:id="rId26"/>
  </p:sldIdLst>
  <p:sldSz cx="9144000" cy="6858000" type="screen4x3"/>
  <p:notesSz cx="6858000" cy="9144000"/>
  <p:defaultTextStyle>
    <a:defPPr>
      <a:defRPr lang="zh-CN"/>
    </a:defPPr>
    <a:lvl1pPr marL="0" lvl="0" indent="0" algn="l" defTabSz="91440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80"/>
    <a:srgbClr val="00CC00"/>
    <a:srgbClr val="33CC33"/>
    <a:srgbClr val="FFFF00"/>
    <a:srgbClr val="3333FF"/>
    <a:srgbClr val="3366FF"/>
    <a:srgbClr val="FF33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6679"/>
    <p:restoredTop sz="94660"/>
  </p:normalViewPr>
  <p:slideViewPr>
    <p:cSldViewPr showGuides="1">
      <p:cViewPr varScale="1">
        <p:scale>
          <a:sx n="80" d="100"/>
          <a:sy n="80" d="100"/>
        </p:scale>
        <p:origin x="-4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showFormatting="0">
    <p:cViewPr>
      <p:scale>
        <a:sx n="66" d="100"/>
        <a:sy n="66" d="100"/>
      </p:scale>
      <p:origin x="0" y="7482"/>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9" Type="http://schemas.openxmlformats.org/officeDocument/2006/relationships/tableStyles" Target="tableStyles.xml"/><Relationship Id="rId28" Type="http://schemas.openxmlformats.org/officeDocument/2006/relationships/viewProps" Target="viewProps.xml"/><Relationship Id="rId27" Type="http://schemas.openxmlformats.org/officeDocument/2006/relationships/presProps" Target="presProps.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7.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7.png"/></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showMasterPhAnim="0">
  <p:cSld name="标题幻灯片">
    <p:bg>
      <p:bgPr>
        <a:blipFill rotWithShape="0">
          <a:blip r:embed="rId2"/>
          <a:stretch>
            <a:fillRect/>
          </a:stretch>
        </a:blipFill>
        <a:effectLst/>
      </p:bgPr>
    </p:bg>
    <p:spTree>
      <p:nvGrpSpPr>
        <p:cNvPr id="1" name=""/>
        <p:cNvGrpSpPr/>
        <p:nvPr/>
      </p:nvGrpSpPr>
      <p:grpSpPr/>
      <p:pic>
        <p:nvPicPr>
          <p:cNvPr id="2050" name="图片 2049" descr="9副本"/>
          <p:cNvPicPr>
            <a:picLocks noChangeAspect="1"/>
          </p:cNvPicPr>
          <p:nvPr/>
        </p:nvPicPr>
        <p:blipFill>
          <a:blip r:embed="rId3"/>
          <a:stretch>
            <a:fillRect/>
          </a:stretch>
        </p:blipFill>
        <p:spPr>
          <a:xfrm>
            <a:off x="0" y="0"/>
            <a:ext cx="9144000" cy="6858000"/>
          </a:xfrm>
          <a:prstGeom prst="rect">
            <a:avLst/>
          </a:prstGeom>
          <a:noFill/>
          <a:ln w="9525">
            <a:noFill/>
          </a:ln>
        </p:spPr>
      </p:pic>
      <p:sp>
        <p:nvSpPr>
          <p:cNvPr id="2051" name="标题 2050"/>
          <p:cNvSpPr>
            <a:spLocks noGrp="1"/>
          </p:cNvSpPr>
          <p:nvPr>
            <p:ph type="ctrTitle"/>
          </p:nvPr>
        </p:nvSpPr>
        <p:spPr>
          <a:xfrm>
            <a:off x="2197100" y="3717925"/>
            <a:ext cx="6405563" cy="1108075"/>
          </a:xfrm>
          <a:prstGeom prst="rect">
            <a:avLst/>
          </a:prstGeom>
          <a:noFill/>
          <a:ln w="9525">
            <a:noFill/>
            <a:miter/>
          </a:ln>
        </p:spPr>
        <p:txBody>
          <a:bodyPr anchor="ctr"/>
          <a:lstStyle>
            <a:lvl1pPr lvl="0" algn="r">
              <a:defRPr kern="1200"/>
            </a:lvl1pPr>
          </a:lstStyle>
          <a:p>
            <a:pPr lvl="0" fontAlgn="base"/>
            <a:r>
              <a:rPr lang="zh-CN" altLang="en-US" strike="noStrike" noProof="1"/>
              <a:t>单击此处编辑母版标题样式</a:t>
            </a:r>
            <a:endParaRPr lang="zh-CN" altLang="en-US" strike="noStrike" noProof="1"/>
          </a:p>
        </p:txBody>
      </p:sp>
      <p:sp>
        <p:nvSpPr>
          <p:cNvPr id="2052" name="副标题 2051"/>
          <p:cNvSpPr>
            <a:spLocks noGrp="1"/>
          </p:cNvSpPr>
          <p:nvPr>
            <p:ph type="subTitle" idx="1"/>
          </p:nvPr>
        </p:nvSpPr>
        <p:spPr>
          <a:xfrm>
            <a:off x="2197100" y="4940300"/>
            <a:ext cx="6400800" cy="720725"/>
          </a:xfrm>
          <a:prstGeom prst="rect">
            <a:avLst/>
          </a:prstGeom>
          <a:noFill/>
          <a:ln w="9525">
            <a:noFill/>
            <a:miter/>
          </a:ln>
        </p:spPr>
        <p:txBody>
          <a:bodyPr anchor="t"/>
          <a:lstStyle>
            <a:lvl1pPr marL="0" lvl="0" indent="0" algn="r">
              <a:buNone/>
              <a:defRPr kern="1200"/>
            </a:lvl1pPr>
            <a:lvl2pPr marL="457200" lvl="1" indent="-457200" algn="ctr">
              <a:buNone/>
              <a:defRPr kern="1200"/>
            </a:lvl2pPr>
            <a:lvl3pPr marL="914400" lvl="2" indent="-914400" algn="ctr">
              <a:buNone/>
              <a:defRPr kern="1200"/>
            </a:lvl3pPr>
            <a:lvl4pPr marL="1371600" lvl="3" indent="-1371600" algn="ctr">
              <a:buNone/>
              <a:defRPr kern="1200"/>
            </a:lvl4pPr>
            <a:lvl5pPr marL="1828800" lvl="4" indent="-1828800" algn="ctr">
              <a:buNone/>
              <a:defRPr kern="1200"/>
            </a:lvl5pPr>
          </a:lstStyle>
          <a:p>
            <a:pPr lvl="0" fontAlgn="base"/>
            <a:r>
              <a:rPr lang="zh-CN" altLang="en-US" strike="noStrike" noProof="1"/>
              <a:t>单击此处编辑母版副标题样式</a:t>
            </a:r>
            <a:endParaRPr lang="zh-CN" altLang="en-US" strike="noStrike" noProof="1"/>
          </a:p>
        </p:txBody>
      </p:sp>
      <p:sp>
        <p:nvSpPr>
          <p:cNvPr id="2053" name="日期占位符 2052"/>
          <p:cNvSpPr>
            <a:spLocks noGrp="1"/>
          </p:cNvSpPr>
          <p:nvPr>
            <p:ph type="dt" sz="half" idx="2"/>
          </p:nvPr>
        </p:nvSpPr>
        <p:spPr>
          <a:xfrm>
            <a:off x="457200" y="6245225"/>
            <a:ext cx="2133600" cy="476250"/>
          </a:xfrm>
          <a:prstGeom prst="rect">
            <a:avLst/>
          </a:prstGeom>
          <a:noFill/>
          <a:ln w="9525">
            <a:noFill/>
            <a:miter/>
          </a:ln>
        </p:spPr>
        <p:txBody>
          <a:bodyPr anchor="t"/>
          <a:p>
            <a:pPr fontAlgn="base"/>
            <a:endParaRPr lang="zh-CN" altLang="en-US" strike="noStrike" noProof="1" dirty="0"/>
          </a:p>
        </p:txBody>
      </p:sp>
      <p:sp>
        <p:nvSpPr>
          <p:cNvPr id="2054" name="页脚占位符 2053"/>
          <p:cNvSpPr>
            <a:spLocks noGrp="1"/>
          </p:cNvSpPr>
          <p:nvPr>
            <p:ph type="ftr" sz="quarter" idx="3"/>
          </p:nvPr>
        </p:nvSpPr>
        <p:spPr>
          <a:xfrm>
            <a:off x="3124200" y="6245225"/>
            <a:ext cx="2895600" cy="476250"/>
          </a:xfrm>
          <a:prstGeom prst="rect">
            <a:avLst/>
          </a:prstGeom>
          <a:noFill/>
          <a:ln w="9525">
            <a:noFill/>
            <a:miter/>
          </a:ln>
        </p:spPr>
        <p:txBody>
          <a:bodyPr anchor="t"/>
          <a:p>
            <a:pPr fontAlgn="base"/>
            <a:endParaRPr lang="zh-CN" altLang="en-US" strike="noStrike" noProof="1" dirty="0"/>
          </a:p>
        </p:txBody>
      </p:sp>
      <p:sp>
        <p:nvSpPr>
          <p:cNvPr id="2055" name="灯片编号占位符 2054"/>
          <p:cNvSpPr>
            <a:spLocks noGrp="1"/>
          </p:cNvSpPr>
          <p:nvPr>
            <p:ph type="sldNum" sz="quarter" idx="4"/>
          </p:nvPr>
        </p:nvSpPr>
        <p:spPr>
          <a:xfrm>
            <a:off x="6553200" y="6245225"/>
            <a:ext cx="2133600" cy="476250"/>
          </a:xfrm>
          <a:prstGeom prst="rect">
            <a:avLst/>
          </a:prstGeom>
          <a:noFill/>
          <a:ln w="9525">
            <a:noFill/>
            <a:miter/>
          </a:ln>
        </p:spPr>
        <p:txBody>
          <a:bodyPr anchor="t"/>
          <a:p>
            <a:pPr fontAlgn="base"/>
            <a:fld id="{9A0DB2DC-4C9A-4742-B13C-FB6460FD3503}" type="slidenum">
              <a:rPr lang="zh-CN" strike="noStrike" noProof="1">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a:p>
        </p:txBody>
      </p:sp>
      <p:sp>
        <p:nvSpPr>
          <p:cNvPr id="5" name="页脚占位符 4"/>
          <p:cNvSpPr>
            <a:spLocks noGrp="1"/>
          </p:cNvSpPr>
          <p:nvPr>
            <p:ph type="ftr" sz="quarter" idx="11"/>
          </p:nvPr>
        </p:nvSpPr>
        <p:spPr/>
        <p:txBody>
          <a:bodyPr/>
          <a:p>
            <a:pPr lvl="0" fontAlgn="base"/>
            <a:endParaRPr lang="zh-CN" strike="noStrike" noProof="1"/>
          </a:p>
        </p:txBody>
      </p:sp>
      <p:sp>
        <p:nvSpPr>
          <p:cNvPr id="6" name="灯片编号占位符 5"/>
          <p:cNvSpPr>
            <a:spLocks noGrp="1"/>
          </p:cNvSpPr>
          <p:nvPr>
            <p:ph type="sldNum" sz="quarter" idx="12"/>
          </p:nvPr>
        </p:nvSpPr>
        <p:spPr/>
        <p:txBody>
          <a:bodyPr/>
          <a:p>
            <a:pPr lvl="0" fontAlgn="base"/>
            <a:fld id="{9A0DB2DC-4C9A-4742-B13C-FB6460FD3503}" type="slidenum">
              <a:rPr lang="zh-CN" strike="noStrike" noProof="1">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p>
            <a:pPr lvl="0" fontAlgn="base"/>
            <a:endParaRPr lang="zh-CN" altLang="en-US" strike="noStrike" noProof="1"/>
          </a:p>
        </p:txBody>
      </p:sp>
      <p:sp>
        <p:nvSpPr>
          <p:cNvPr id="5" name="页脚占位符 4"/>
          <p:cNvSpPr>
            <a:spLocks noGrp="1"/>
          </p:cNvSpPr>
          <p:nvPr>
            <p:ph type="ftr" sz="quarter" idx="11"/>
          </p:nvPr>
        </p:nvSpPr>
        <p:spPr/>
        <p:txBody>
          <a:bodyPr/>
          <a:p>
            <a:pPr lvl="0" fontAlgn="base"/>
            <a:endParaRPr lang="zh-CN" strike="noStrike" noProof="1"/>
          </a:p>
        </p:txBody>
      </p:sp>
      <p:sp>
        <p:nvSpPr>
          <p:cNvPr id="6" name="灯片编号占位符 5"/>
          <p:cNvSpPr>
            <a:spLocks noGrp="1"/>
          </p:cNvSpPr>
          <p:nvPr>
            <p:ph type="sldNum" sz="quarter" idx="12"/>
          </p:nvPr>
        </p:nvSpPr>
        <p:spPr/>
        <p:txBody>
          <a:bodyPr/>
          <a:p>
            <a:pPr lvl="0" fontAlgn="base"/>
            <a:fld id="{9A0DB2DC-4C9A-4742-B13C-FB6460FD3503}" type="slidenum">
              <a:rPr lang="zh-CN" strike="noStrike" noProof="1">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54296" y="1600200"/>
            <a:ext cx="4032504" cy="4525963"/>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p>
            <a:pPr lvl="0" fontAlgn="base"/>
            <a:endParaRPr lang="zh-CN" altLang="en-US" strike="noStrike" noProof="1"/>
          </a:p>
        </p:txBody>
      </p:sp>
      <p:sp>
        <p:nvSpPr>
          <p:cNvPr id="6" name="页脚占位符 5"/>
          <p:cNvSpPr>
            <a:spLocks noGrp="1"/>
          </p:cNvSpPr>
          <p:nvPr>
            <p:ph type="ftr" sz="quarter" idx="11"/>
          </p:nvPr>
        </p:nvSpPr>
        <p:spPr/>
        <p:txBody>
          <a:bodyPr/>
          <a:p>
            <a:pPr lvl="0" fontAlgn="base"/>
            <a:endParaRPr lang="zh-CN" strike="noStrike" noProof="1"/>
          </a:p>
        </p:txBody>
      </p:sp>
      <p:sp>
        <p:nvSpPr>
          <p:cNvPr id="7" name="灯片编号占位符 6"/>
          <p:cNvSpPr>
            <a:spLocks noGrp="1"/>
          </p:cNvSpPr>
          <p:nvPr>
            <p:ph type="sldNum" sz="quarter" idx="12"/>
          </p:nvPr>
        </p:nvSpPr>
        <p:spPr/>
        <p:txBody>
          <a:bodyPr/>
          <a:p>
            <a:pPr lvl="0" fontAlgn="base"/>
            <a:fld id="{9A0DB2DC-4C9A-4742-B13C-FB6460FD3503}" type="slidenum">
              <a:rPr lang="zh-CN" strike="noStrike" noProof="1">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890081" y="2665379"/>
            <a:ext cx="3655181"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92704" y="2665379"/>
            <a:ext cx="3673182" cy="3524284"/>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p>
            <a:pPr lvl="0" fontAlgn="base"/>
            <a:endParaRPr lang="zh-CN" altLang="en-US" strike="noStrike" noProof="1"/>
          </a:p>
        </p:txBody>
      </p:sp>
      <p:sp>
        <p:nvSpPr>
          <p:cNvPr id="8" name="页脚占位符 7"/>
          <p:cNvSpPr>
            <a:spLocks noGrp="1"/>
          </p:cNvSpPr>
          <p:nvPr>
            <p:ph type="ftr" sz="quarter" idx="11"/>
          </p:nvPr>
        </p:nvSpPr>
        <p:spPr/>
        <p:txBody>
          <a:bodyPr/>
          <a:p>
            <a:pPr lvl="0" fontAlgn="base"/>
            <a:endParaRPr lang="zh-CN" strike="noStrike" noProof="1"/>
          </a:p>
        </p:txBody>
      </p:sp>
      <p:sp>
        <p:nvSpPr>
          <p:cNvPr id="9" name="灯片编号占位符 8"/>
          <p:cNvSpPr>
            <a:spLocks noGrp="1"/>
          </p:cNvSpPr>
          <p:nvPr>
            <p:ph type="sldNum" sz="quarter" idx="12"/>
          </p:nvPr>
        </p:nvSpPr>
        <p:spPr/>
        <p:txBody>
          <a:bodyPr/>
          <a:p>
            <a:pPr lvl="0" fontAlgn="base"/>
            <a:fld id="{9A0DB2DC-4C9A-4742-B13C-FB6460FD3503}" type="slidenum">
              <a:rPr lang="zh-CN" strike="noStrike" noProof="1">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p>
            <a:pPr lvl="0" fontAlgn="base"/>
            <a:endParaRPr lang="zh-CN" altLang="en-US" strike="noStrike" noProof="1"/>
          </a:p>
        </p:txBody>
      </p:sp>
      <p:sp>
        <p:nvSpPr>
          <p:cNvPr id="4" name="页脚占位符 3"/>
          <p:cNvSpPr>
            <a:spLocks noGrp="1"/>
          </p:cNvSpPr>
          <p:nvPr>
            <p:ph type="ftr" sz="quarter" idx="11"/>
          </p:nvPr>
        </p:nvSpPr>
        <p:spPr/>
        <p:txBody>
          <a:bodyPr/>
          <a:p>
            <a:pPr lvl="0" fontAlgn="base"/>
            <a:endParaRPr lang="zh-CN" strike="noStrike" noProof="1"/>
          </a:p>
        </p:txBody>
      </p:sp>
      <p:sp>
        <p:nvSpPr>
          <p:cNvPr id="5" name="灯片编号占位符 4"/>
          <p:cNvSpPr>
            <a:spLocks noGrp="1"/>
          </p:cNvSpPr>
          <p:nvPr>
            <p:ph type="sldNum" sz="quarter" idx="12"/>
          </p:nvPr>
        </p:nvSpPr>
        <p:spPr/>
        <p:txBody>
          <a:bodyPr/>
          <a:p>
            <a:pPr lvl="0" fontAlgn="base"/>
            <a:fld id="{9A0DB2DC-4C9A-4742-B13C-FB6460FD3503}" type="slidenum">
              <a:rPr lang="zh-CN" strike="noStrike" noProof="1">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lvl="0" fontAlgn="base"/>
            <a:endParaRPr lang="zh-CN" altLang="en-US" strike="noStrike" noProof="1"/>
          </a:p>
        </p:txBody>
      </p:sp>
      <p:sp>
        <p:nvSpPr>
          <p:cNvPr id="3" name="页脚占位符 2"/>
          <p:cNvSpPr>
            <a:spLocks noGrp="1"/>
          </p:cNvSpPr>
          <p:nvPr>
            <p:ph type="ftr" sz="quarter" idx="11"/>
          </p:nvPr>
        </p:nvSpPr>
        <p:spPr/>
        <p:txBody>
          <a:bodyPr/>
          <a:p>
            <a:pPr lvl="0" fontAlgn="base"/>
            <a:endParaRPr lang="zh-CN" strike="noStrike" noProof="1"/>
          </a:p>
        </p:txBody>
      </p:sp>
      <p:sp>
        <p:nvSpPr>
          <p:cNvPr id="4" name="灯片编号占位符 3"/>
          <p:cNvSpPr>
            <a:spLocks noGrp="1"/>
          </p:cNvSpPr>
          <p:nvPr>
            <p:ph type="sldNum" sz="quarter" idx="12"/>
          </p:nvPr>
        </p:nvSpPr>
        <p:spPr/>
        <p:txBody>
          <a:bodyPr/>
          <a:p>
            <a:pPr lvl="0" fontAlgn="base"/>
            <a:fld id="{9A0DB2DC-4C9A-4742-B13C-FB6460FD3503}" type="slidenum">
              <a:rPr lang="zh-CN" strike="noStrike" noProof="1">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endParaRPr lang="zh-CN" altLang="en-US" strike="noStrike" noProof="1"/>
          </a:p>
        </p:txBody>
      </p:sp>
      <p:sp>
        <p:nvSpPr>
          <p:cNvPr id="6" name="页脚占位符 5"/>
          <p:cNvSpPr>
            <a:spLocks noGrp="1"/>
          </p:cNvSpPr>
          <p:nvPr>
            <p:ph type="ftr" sz="quarter" idx="11"/>
          </p:nvPr>
        </p:nvSpPr>
        <p:spPr/>
        <p:txBody>
          <a:bodyPr/>
          <a:p>
            <a:pPr lvl="0" fontAlgn="base"/>
            <a:endParaRPr lang="zh-CN" strike="noStrike" noProof="1"/>
          </a:p>
        </p:txBody>
      </p:sp>
      <p:sp>
        <p:nvSpPr>
          <p:cNvPr id="7" name="灯片编号占位符 6"/>
          <p:cNvSpPr>
            <a:spLocks noGrp="1"/>
          </p:cNvSpPr>
          <p:nvPr>
            <p:ph type="sldNum" sz="quarter" idx="12"/>
          </p:nvPr>
        </p:nvSpPr>
        <p:spPr/>
        <p:txBody>
          <a:bodyPr/>
          <a:p>
            <a:pPr lvl="0" fontAlgn="base"/>
            <a:fld id="{9A0DB2DC-4C9A-4742-B13C-FB6460FD3503}" type="slidenum">
              <a:rPr lang="zh-CN" strike="noStrike" noProof="1">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fontAlgn="base"/>
            <a:endParaRPr lang="zh-CN" altLang="en-US" strike="noStrike" noProof="1"/>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p>
            <a:pPr lvl="0" fontAlgn="base"/>
            <a:endParaRPr lang="zh-CN" altLang="en-US" strike="noStrike" noProof="1"/>
          </a:p>
        </p:txBody>
      </p:sp>
      <p:sp>
        <p:nvSpPr>
          <p:cNvPr id="6" name="页脚占位符 5"/>
          <p:cNvSpPr>
            <a:spLocks noGrp="1"/>
          </p:cNvSpPr>
          <p:nvPr>
            <p:ph type="ftr" sz="quarter" idx="11"/>
          </p:nvPr>
        </p:nvSpPr>
        <p:spPr/>
        <p:txBody>
          <a:bodyPr/>
          <a:p>
            <a:pPr lvl="0" fontAlgn="base"/>
            <a:endParaRPr lang="zh-CN" strike="noStrike" noProof="1"/>
          </a:p>
        </p:txBody>
      </p:sp>
      <p:sp>
        <p:nvSpPr>
          <p:cNvPr id="7" name="灯片编号占位符 6"/>
          <p:cNvSpPr>
            <a:spLocks noGrp="1"/>
          </p:cNvSpPr>
          <p:nvPr>
            <p:ph type="sldNum" sz="quarter" idx="12"/>
          </p:nvPr>
        </p:nvSpPr>
        <p:spPr/>
        <p:txBody>
          <a:bodyPr/>
          <a:p>
            <a:pPr lvl="0" fontAlgn="base"/>
            <a:fld id="{9A0DB2DC-4C9A-4742-B13C-FB6460FD3503}" type="slidenum">
              <a:rPr lang="zh-CN" strike="noStrike" noProof="1">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a:p>
        </p:txBody>
      </p:sp>
      <p:sp>
        <p:nvSpPr>
          <p:cNvPr id="5" name="页脚占位符 4"/>
          <p:cNvSpPr>
            <a:spLocks noGrp="1"/>
          </p:cNvSpPr>
          <p:nvPr>
            <p:ph type="ftr" sz="quarter" idx="11"/>
          </p:nvPr>
        </p:nvSpPr>
        <p:spPr/>
        <p:txBody>
          <a:bodyPr/>
          <a:p>
            <a:pPr lvl="0" fontAlgn="base"/>
            <a:endParaRPr lang="zh-CN" strike="noStrike" noProof="1"/>
          </a:p>
        </p:txBody>
      </p:sp>
      <p:sp>
        <p:nvSpPr>
          <p:cNvPr id="6" name="灯片编号占位符 5"/>
          <p:cNvSpPr>
            <a:spLocks noGrp="1"/>
          </p:cNvSpPr>
          <p:nvPr>
            <p:ph type="sldNum" sz="quarter" idx="12"/>
          </p:nvPr>
        </p:nvSpPr>
        <p:spPr/>
        <p:txBody>
          <a:bodyPr/>
          <a:p>
            <a:pPr lvl="0" fontAlgn="base"/>
            <a:fld id="{9A0DB2DC-4C9A-4742-B13C-FB6460FD3503}" type="slidenum">
              <a:rPr lang="zh-CN" strike="noStrike" noProof="1">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52930" cy="5851525"/>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p>
            <a:pPr lvl="0" fontAlgn="base"/>
            <a:endParaRPr lang="zh-CN" altLang="en-US" strike="noStrike" noProof="1"/>
          </a:p>
        </p:txBody>
      </p:sp>
      <p:sp>
        <p:nvSpPr>
          <p:cNvPr id="5" name="页脚占位符 4"/>
          <p:cNvSpPr>
            <a:spLocks noGrp="1"/>
          </p:cNvSpPr>
          <p:nvPr>
            <p:ph type="ftr" sz="quarter" idx="11"/>
          </p:nvPr>
        </p:nvSpPr>
        <p:spPr/>
        <p:txBody>
          <a:bodyPr/>
          <a:p>
            <a:pPr lvl="0" fontAlgn="base"/>
            <a:endParaRPr lang="zh-CN" strike="noStrike" noProof="1"/>
          </a:p>
        </p:txBody>
      </p:sp>
      <p:sp>
        <p:nvSpPr>
          <p:cNvPr id="6" name="灯片编号占位符 5"/>
          <p:cNvSpPr>
            <a:spLocks noGrp="1"/>
          </p:cNvSpPr>
          <p:nvPr>
            <p:ph type="sldNum" sz="quarter" idx="12"/>
          </p:nvPr>
        </p:nvSpPr>
        <p:spPr/>
        <p:txBody>
          <a:bodyPr/>
          <a:p>
            <a:pPr lvl="0" fontAlgn="base"/>
            <a:fld id="{9A0DB2DC-4C9A-4742-B13C-FB6460FD3503}" type="slidenum">
              <a:rPr lang="zh-CN" strike="noStrike" noProof="1">
                <a:latin typeface="Arial" panose="020B0604020202020204" pitchFamily="34" charset="0"/>
                <a:ea typeface="宋体" panose="02010600030101010101" pitchFamily="2" charset="-122"/>
                <a:cs typeface="+mn-ea"/>
              </a:rPr>
            </a:fld>
            <a:endParaRPr lang="zh-CN" strike="noStrike" noProof="1"/>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标题，文本与剪贴画">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sz="half" idx="1"/>
          </p:nvPr>
        </p:nvSpPr>
        <p:spPr>
          <a:xfrm>
            <a:off x="628650" y="1825625"/>
            <a:ext cx="3886200" cy="4351338"/>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联机映像占位符 3"/>
          <p:cNvSpPr>
            <a:spLocks noGrp="1"/>
          </p:cNvSpPr>
          <p:nvPr>
            <p:ph type="clipArt" sz="half" idx="2"/>
          </p:nvPr>
        </p:nvSpPr>
        <p:spPr>
          <a:xfrm>
            <a:off x="4629150" y="1825625"/>
            <a:ext cx="3886200" cy="4351338"/>
          </a:xfrm>
        </p:spPr>
        <p:txBody>
          <a:bodyPr/>
          <a:lstStyle/>
          <a:p>
            <a:pPr fontAlgn="base"/>
            <a:endParaRPr lang="zh-CN" altLang="en-US" strike="noStrike" noProof="1"/>
          </a:p>
        </p:txBody>
      </p:sp>
      <p:sp>
        <p:nvSpPr>
          <p:cNvPr id="5" name="日期占位符 4"/>
          <p:cNvSpPr>
            <a:spLocks noGrp="1"/>
          </p:cNvSpPr>
          <p:nvPr>
            <p:ph type="dt" sz="half" idx="10"/>
          </p:nvPr>
        </p:nvSpPr>
        <p:spPr>
          <a:xfrm>
            <a:off x="990600" y="6096000"/>
            <a:ext cx="1905000" cy="457200"/>
          </a:xfrm>
          <a:prstGeom prst="rect">
            <a:avLst/>
          </a:prstGeom>
          <a:noFill/>
          <a:ln w="9525">
            <a:noFill/>
            <a:miter/>
          </a:ln>
        </p:spPr>
        <p:txBody>
          <a:bodyPr/>
          <a:p>
            <a:pPr fontAlgn="base">
              <a:buClr>
                <a:srgbClr val="000000"/>
              </a:buClr>
            </a:pPr>
            <a:endParaRPr lang="zh-CN" altLang="en-US" strike="noStrike" noProof="1" dirty="0"/>
          </a:p>
        </p:txBody>
      </p:sp>
      <p:sp>
        <p:nvSpPr>
          <p:cNvPr id="6" name="页脚占位符 5"/>
          <p:cNvSpPr>
            <a:spLocks noGrp="1"/>
          </p:cNvSpPr>
          <p:nvPr>
            <p:ph type="ftr" sz="quarter" idx="11"/>
          </p:nvPr>
        </p:nvSpPr>
        <p:spPr>
          <a:xfrm>
            <a:off x="3429000" y="6096000"/>
            <a:ext cx="2895600" cy="457200"/>
          </a:xfrm>
          <a:prstGeom prst="rect">
            <a:avLst/>
          </a:prstGeom>
          <a:noFill/>
          <a:ln w="9525">
            <a:noFill/>
            <a:miter/>
          </a:ln>
        </p:spPr>
        <p:txBody>
          <a:bodyPr/>
          <a:p>
            <a:pPr fontAlgn="base">
              <a:buClr>
                <a:srgbClr val="000000"/>
              </a:buClr>
            </a:pPr>
            <a:endParaRPr lang="zh-CN" strike="noStrike" noProof="1" dirty="0"/>
          </a:p>
        </p:txBody>
      </p:sp>
      <p:sp>
        <p:nvSpPr>
          <p:cNvPr id="7" name="灯片编号占位符 6"/>
          <p:cNvSpPr>
            <a:spLocks noGrp="1"/>
          </p:cNvSpPr>
          <p:nvPr>
            <p:ph type="sldNum" sz="quarter" idx="12"/>
          </p:nvPr>
        </p:nvSpPr>
        <p:spPr>
          <a:xfrm>
            <a:off x="6858000" y="6096000"/>
            <a:ext cx="1905000" cy="457200"/>
          </a:xfrm>
          <a:prstGeom prst="rect">
            <a:avLst/>
          </a:prstGeom>
          <a:noFill/>
          <a:ln w="9525">
            <a:noFill/>
            <a:miter/>
          </a:ln>
        </p:spPr>
        <p:txBody>
          <a:bodyPr/>
          <a:p>
            <a:pPr fontAlgn="base">
              <a:buClr>
                <a:srgbClr val="000000"/>
              </a:buClr>
            </a:pPr>
            <a:fld id="{9A0DB2DC-4C9A-4742-B13C-FB6460FD3503}" type="slidenum">
              <a:rPr lang="zh-CN" strike="noStrike" noProof="1" dirty="0">
                <a:latin typeface="Times New Roman" panose="02020603050405020304" pitchFamily="18" charset="0"/>
                <a:ea typeface="宋体" panose="02010600030101010101" pitchFamily="2" charset="-122"/>
                <a:cs typeface="+mn-ea"/>
              </a:rPr>
            </a:fld>
            <a:endParaRPr lang="zh-CN" strike="noStrike" noProof="1" dirty="0"/>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3.jpe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p:sp>
        <p:nvSpPr>
          <p:cNvPr id="1026" name="标题 1025"/>
          <p:cNvSpPr>
            <a:spLocks noGrp="1"/>
          </p:cNvSpPr>
          <p:nvPr>
            <p:ph type="title"/>
          </p:nvPr>
        </p:nvSpPr>
        <p:spPr>
          <a:xfrm>
            <a:off x="457200" y="274638"/>
            <a:ext cx="8229600" cy="1143000"/>
          </a:xfrm>
          <a:prstGeom prst="rect">
            <a:avLst/>
          </a:prstGeom>
          <a:noFill/>
          <a:ln w="9525">
            <a:noFill/>
          </a:ln>
        </p:spPr>
        <p:txBody>
          <a:bodyPr anchor="ctr"/>
          <a:p>
            <a:pPr lvl="0"/>
            <a:r>
              <a:rPr lang="zh-CN" altLang="en-US"/>
              <a:t>单击此处编辑母版标题样式</a:t>
            </a:r>
            <a:endParaRPr lang="zh-CN" altLang="en-US"/>
          </a:p>
        </p:txBody>
      </p:sp>
      <p:sp>
        <p:nvSpPr>
          <p:cNvPr id="1027" name="文本占位符 1026"/>
          <p:cNvSpPr>
            <a:spLocks noGrp="1"/>
          </p:cNvSpPr>
          <p:nvPr>
            <p:ph type="body"/>
          </p:nvPr>
        </p:nvSpPr>
        <p:spPr>
          <a:xfrm>
            <a:off x="457200" y="1600200"/>
            <a:ext cx="8229600" cy="4525963"/>
          </a:xfrm>
          <a:prstGeom prst="rect">
            <a:avLst/>
          </a:prstGeom>
          <a:noFill/>
          <a:ln w="9525">
            <a:noFill/>
          </a:ln>
        </p:spPr>
        <p:txBody>
          <a:bodyPr anchor="t"/>
          <a:p>
            <a:pPr lvl="0"/>
            <a:r>
              <a:rPr lang="zh-CN" altLang="en-US"/>
              <a:t>单击此处编辑母版文本样式</a:t>
            </a:r>
            <a:endParaRPr lang="zh-CN" altLang="en-US"/>
          </a:p>
          <a:p>
            <a:pPr lvl="1" indent="-285750"/>
            <a:r>
              <a:rPr lang="zh-CN" altLang="en-US"/>
              <a:t>第二级</a:t>
            </a:r>
            <a:endParaRPr lang="zh-CN" altLang="en-US"/>
          </a:p>
          <a:p>
            <a:pPr lvl="2" indent="-228600"/>
            <a:r>
              <a:rPr lang="zh-CN" altLang="en-US"/>
              <a:t>第三级</a:t>
            </a:r>
            <a:endParaRPr lang="zh-CN" altLang="en-US"/>
          </a:p>
          <a:p>
            <a:pPr lvl="3" indent="-228600"/>
            <a:r>
              <a:rPr lang="zh-CN" altLang="en-US"/>
              <a:t>第四级</a:t>
            </a:r>
            <a:endParaRPr lang="zh-CN" altLang="en-US"/>
          </a:p>
          <a:p>
            <a:pPr lvl="4" indent="-228600"/>
            <a:r>
              <a:rPr lang="zh-CN" altLang="en-US"/>
              <a:t>第五级</a:t>
            </a:r>
            <a:endParaRPr lang="zh-CN" altLang="en-US"/>
          </a:p>
        </p:txBody>
      </p:sp>
      <p:sp>
        <p:nvSpPr>
          <p:cNvPr id="1028" name="日期占位符 1027"/>
          <p:cNvSpPr>
            <a:spLocks noGrp="1"/>
          </p:cNvSpPr>
          <p:nvPr>
            <p:ph type="dt" sz="half" idx="2"/>
          </p:nvPr>
        </p:nvSpPr>
        <p:spPr>
          <a:xfrm>
            <a:off x="457200" y="6245225"/>
            <a:ext cx="2133600" cy="476250"/>
          </a:xfrm>
          <a:prstGeom prst="rect">
            <a:avLst/>
          </a:prstGeom>
          <a:noFill/>
          <a:ln w="9525">
            <a:noFill/>
            <a:miter/>
          </a:ln>
        </p:spPr>
        <p:txBody>
          <a:bodyPr/>
          <a:lstStyle>
            <a:lvl1pPr>
              <a:defRPr sz="1400"/>
            </a:lvl1pPr>
          </a:lstStyle>
          <a:p>
            <a:pPr lvl="0" fontAlgn="base"/>
            <a:endParaRPr lang="zh-CN" altLang="en-US" strike="noStrike" noProof="1"/>
          </a:p>
        </p:txBody>
      </p:sp>
      <p:sp>
        <p:nvSpPr>
          <p:cNvPr id="1029" name="页脚占位符 1028"/>
          <p:cNvSpPr>
            <a:spLocks noGrp="1"/>
          </p:cNvSpPr>
          <p:nvPr>
            <p:ph type="ftr" sz="quarter" idx="3"/>
          </p:nvPr>
        </p:nvSpPr>
        <p:spPr>
          <a:xfrm>
            <a:off x="3124200" y="6245225"/>
            <a:ext cx="2895600" cy="476250"/>
          </a:xfrm>
          <a:prstGeom prst="rect">
            <a:avLst/>
          </a:prstGeom>
          <a:noFill/>
          <a:ln w="9525">
            <a:noFill/>
            <a:miter/>
          </a:ln>
        </p:spPr>
        <p:txBody>
          <a:bodyPr/>
          <a:lstStyle>
            <a:lvl1pPr algn="ctr">
              <a:defRPr sz="1400"/>
            </a:lvl1pPr>
          </a:lstStyle>
          <a:p>
            <a:pPr lvl="0" fontAlgn="base"/>
            <a:endParaRPr lang="zh-CN" strike="noStrike" noProof="1"/>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miter/>
          </a:ln>
        </p:spPr>
        <p:txBody>
          <a:bodyPr/>
          <a:lstStyle>
            <a:lvl1pPr algn="r">
              <a:defRPr sz="1400"/>
            </a:lvl1pPr>
          </a:lstStyle>
          <a:p>
            <a:pPr lvl="0" fontAlgn="base"/>
            <a:fld id="{9A0DB2DC-4C9A-4742-B13C-FB6460FD3503}" type="slidenum">
              <a:rPr lang="zh-CN" strike="noStrike" noProof="1">
                <a:latin typeface="Arial" panose="020B0604020202020204" pitchFamily="34" charset="0"/>
                <a:ea typeface="宋体" panose="02010600030101010101" pitchFamily="2" charset="-122"/>
                <a:cs typeface="+mn-ea"/>
              </a:rPr>
            </a:fld>
            <a:endParaRPr lang="zh-CN" strike="noStrike" noProof="1"/>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marL="0" lvl="0" indent="0" algn="ctr" defTabSz="914400" eaLnBrk="1" fontAlgn="base" latinLnBrk="0" hangingPunct="1">
        <a:lnSpc>
          <a:spcPct val="100000"/>
        </a:lnSpc>
        <a:spcBef>
          <a:spcPct val="0"/>
        </a:spcBef>
        <a:spcAft>
          <a:spcPct val="0"/>
        </a:spcAft>
        <a:buClr>
          <a:srgbClr val="000000"/>
        </a:buClr>
        <a:buNone/>
        <a:defRPr sz="36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18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16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16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16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16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16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16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2pPr>
      <a:lvl3pPr marL="914400" lvl="2"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3pPr>
      <a:lvl4pPr marL="1371600" lvl="3"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4pPr>
      <a:lvl5pPr marL="1828800" lvl="4"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5pPr>
      <a:lvl6pPr marL="2286000" lvl="5"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6pPr>
      <a:lvl7pPr marL="2743200" lvl="6"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7pPr>
      <a:lvl8pPr marL="3200400" lvl="7"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8pPr>
      <a:lvl9pPr marL="3657600" lvl="8"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image" Target="../media/image6.png"/><Relationship Id="rId5" Type="http://schemas.microsoft.com/office/2007/relationships/media" Target="file:///C:\Documents%20and%20Settings\FANTASY\&#26700;&#38754;\&#19971;&#23376;&#20043;&#27468;.mp3" TargetMode="External"/><Relationship Id="rId4" Type="http://schemas.openxmlformats.org/officeDocument/2006/relationships/audio" Target="file:///C:\Documents%20and%20Settings\FANTASY\&#26700;&#38754;\&#19971;&#23376;&#20043;&#27468;.mp3" TargetMode="External"/><Relationship Id="rId3" Type="http://schemas.openxmlformats.org/officeDocument/2006/relationships/audio" Target="../media/audio1.wav"/><Relationship Id="rId2" Type="http://schemas.openxmlformats.org/officeDocument/2006/relationships/image" Target="../media/image5.GIF"/><Relationship Id="rId1"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audio2.wav"/><Relationship Id="rId1" Type="http://schemas.openxmlformats.org/officeDocument/2006/relationships/image" Target="../media/image7.jpeg"/></Relationships>
</file>

<file path=ppt/slides/_rels/slide3.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hyperlink" Target="http://baike.baidu.com/view/79389.htm" TargetMode="External"/><Relationship Id="rId4" Type="http://schemas.openxmlformats.org/officeDocument/2006/relationships/hyperlink" Target="http://baike.baidu.com/view/24033.htm" TargetMode="External"/><Relationship Id="rId3" Type="http://schemas.openxmlformats.org/officeDocument/2006/relationships/image" Target="../media/image8.png"/><Relationship Id="rId2" Type="http://schemas.microsoft.com/office/2007/relationships/media" Target="file:///J:\&#38395;&#19968;&#22810;&#31616;&#20171;&#21644;&#26368;&#21518;&#19968;&#27425;&#35762;&#28436;.asf" TargetMode="External"/><Relationship Id="rId1" Type="http://schemas.openxmlformats.org/officeDocument/2006/relationships/video" Target="file:///J:\&#38395;&#19968;&#22810;&#31616;&#20171;&#21644;&#26368;&#21518;&#19968;&#27425;&#35762;&#28436;.asf"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2.wav"/><Relationship Id="rId1" Type="http://schemas.openxmlformats.org/officeDocument/2006/relationships/image" Target="../media/image9.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jpe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jpe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4.wav"/><Relationship Id="rId1" Type="http://schemas.openxmlformats.org/officeDocument/2006/relationships/audio" Target="../media/audio3.wav"/></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4.wav"/><Relationship Id="rId1" Type="http://schemas.openxmlformats.org/officeDocument/2006/relationships/audio" Target="../media/audio3.wav"/></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4.wav"/><Relationship Id="rId1" Type="http://schemas.openxmlformats.org/officeDocument/2006/relationships/audio" Target="../media/audio3.wav"/></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4.wav"/><Relationship Id="rId1" Type="http://schemas.openxmlformats.org/officeDocument/2006/relationships/audio" Target="../media/audio3.wav"/></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4.wav"/><Relationship Id="rId1" Type="http://schemas.openxmlformats.org/officeDocument/2006/relationships/audio" Target="../media/audio3.wav"/></Relationships>
</file>

<file path=ppt/slides/_rels/slide17.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slide" Target="slide19.xml"/><Relationship Id="rId4" Type="http://schemas.openxmlformats.org/officeDocument/2006/relationships/image" Target="../media/image5.GIF"/><Relationship Id="rId3" Type="http://schemas.openxmlformats.org/officeDocument/2006/relationships/image" Target="../media/image12.GIF"/><Relationship Id="rId2" Type="http://schemas.openxmlformats.org/officeDocument/2006/relationships/audio" Target="../media/audio1.wav"/><Relationship Id="rId1" Type="http://schemas.openxmlformats.org/officeDocument/2006/relationships/image" Target="../media/image11.jpeg"/></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4.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16.jpeg"/><Relationship Id="rId1" Type="http://schemas.openxmlformats.org/officeDocument/2006/relationships/image" Target="../media/image15.png"/></Relationships>
</file>

<file path=ppt/slides/_rels/slide21.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2.xml"/><Relationship Id="rId3" Type="http://schemas.openxmlformats.org/officeDocument/2006/relationships/audio" Target="../media/audio3.wav"/><Relationship Id="rId2" Type="http://schemas.openxmlformats.org/officeDocument/2006/relationships/image" Target="../media/image17.png"/><Relationship Id="rId1" Type="http://schemas.openxmlformats.org/officeDocument/2006/relationships/oleObject" Target="../embeddings/oleObject1.bin"/></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12.xml"/><Relationship Id="rId1" Type="http://schemas.openxmlformats.org/officeDocument/2006/relationships/image" Target="../media/image10.jpeg"/></Relationships>
</file>

<file path=ppt/slides/_rels/slide23.xml.rels><?xml version="1.0" encoding="UTF-8" standalone="yes"?>
<Relationships xmlns="http://schemas.openxmlformats.org/package/2006/relationships"><Relationship Id="rId5" Type="http://schemas.openxmlformats.org/officeDocument/2006/relationships/vmlDrawing" Target="../drawings/vmlDrawing2.vml"/><Relationship Id="rId4" Type="http://schemas.openxmlformats.org/officeDocument/2006/relationships/slideLayout" Target="../slideLayouts/slideLayout2.xml"/><Relationship Id="rId3" Type="http://schemas.openxmlformats.org/officeDocument/2006/relationships/audio" Target="../media/audio3.wav"/><Relationship Id="rId2" Type="http://schemas.openxmlformats.org/officeDocument/2006/relationships/image" Target="../media/image17.png"/><Relationship Id="rId1" Type="http://schemas.openxmlformats.org/officeDocument/2006/relationships/oleObject" Target="../embeddings/oleObject2.bin"/></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hyperlink" Target="&#26032;&#24314;%20Microsoft%20Word%20&#25991;&#26723;%20(2).doc"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331778" name="组合 331777"/>
          <p:cNvGrpSpPr/>
          <p:nvPr/>
        </p:nvGrpSpPr>
        <p:grpSpPr>
          <a:xfrm>
            <a:off x="250825" y="981075"/>
            <a:ext cx="6172200" cy="4999038"/>
            <a:chOff x="144" y="240"/>
            <a:chExt cx="3792" cy="3149"/>
          </a:xfrm>
        </p:grpSpPr>
        <p:sp>
          <p:nvSpPr>
            <p:cNvPr id="4098" name="文本框 331778"/>
            <p:cNvSpPr txBox="1"/>
            <p:nvPr/>
          </p:nvSpPr>
          <p:spPr>
            <a:xfrm>
              <a:off x="144" y="240"/>
              <a:ext cx="3792" cy="2803"/>
            </a:xfrm>
            <a:prstGeom prst="rect">
              <a:avLst/>
            </a:prstGeom>
            <a:noFill/>
            <a:ln w="9525">
              <a:noFill/>
            </a:ln>
          </p:spPr>
          <p:txBody>
            <a:bodyPr anchor="t">
              <a:spAutoFit/>
            </a:bodyPr>
            <a:p>
              <a:pPr>
                <a:spcBef>
                  <a:spcPct val="50000"/>
                </a:spcBef>
                <a:buClrTx/>
              </a:pPr>
              <a:r>
                <a:rPr lang="zh-CN" altLang="en-US" sz="2800" b="1" dirty="0">
                  <a:solidFill>
                    <a:srgbClr val="000080"/>
                  </a:solidFill>
                  <a:latin typeface="华文隶书" panose="02010800040101010101" pitchFamily="2" charset="-122"/>
                  <a:ea typeface="华文隶书" panose="02010800040101010101" pitchFamily="2" charset="-122"/>
                </a:rPr>
                <a:t>澳门 </a:t>
              </a:r>
              <a:endParaRPr lang="zh-CN" altLang="en-US" sz="2800" b="1" dirty="0">
                <a:solidFill>
                  <a:srgbClr val="000080"/>
                </a:solidFill>
                <a:latin typeface="华文隶书" panose="02010800040101010101" pitchFamily="2" charset="-122"/>
                <a:ea typeface="华文隶书" panose="02010800040101010101" pitchFamily="2" charset="-122"/>
              </a:endParaRPr>
            </a:p>
            <a:p>
              <a:pPr>
                <a:spcBef>
                  <a:spcPct val="50000"/>
                </a:spcBef>
                <a:buClrTx/>
              </a:pPr>
              <a:r>
                <a:rPr lang="zh-CN" altLang="en-US" sz="2800" b="1" dirty="0">
                  <a:solidFill>
                    <a:srgbClr val="000080"/>
                  </a:solidFill>
                  <a:latin typeface="华文隶书" panose="02010800040101010101" pitchFamily="2" charset="-122"/>
                  <a:ea typeface="华文隶书" panose="02010800040101010101" pitchFamily="2" charset="-122"/>
                </a:rPr>
                <a:t>你可知“</a:t>
              </a:r>
              <a:r>
                <a:rPr lang="zh-CN" altLang="en-US" sz="3200" b="1" dirty="0">
                  <a:latin typeface="Lucida Sans Unicode" panose="020B0602030504020204" pitchFamily="34" charset="0"/>
                  <a:ea typeface="华文新魏" panose="02010800040101010101" pitchFamily="2" charset="-122"/>
                </a:rPr>
                <a:t>“</a:t>
              </a:r>
              <a:r>
                <a:rPr lang="en-US" altLang="zh-CN" sz="3200" b="1">
                  <a:latin typeface="方正姚体" panose="02010601030101010101" pitchFamily="2" charset="-122"/>
                  <a:ea typeface="方正姚体" panose="02010601030101010101" pitchFamily="2" charset="-122"/>
                </a:rPr>
                <a:t>Macau</a:t>
              </a:r>
              <a:r>
                <a:rPr lang="en-US" altLang="zh-CN" sz="3200" b="1">
                  <a:latin typeface="Lucida Sans Unicode" panose="020B0602030504020204" pitchFamily="34" charset="0"/>
                  <a:ea typeface="华文新魏" panose="02010800040101010101" pitchFamily="2" charset="-122"/>
                </a:rPr>
                <a:t>”</a:t>
              </a:r>
              <a:r>
                <a:rPr lang="zh-CN" altLang="en-US" sz="2800" b="1" dirty="0">
                  <a:solidFill>
                    <a:srgbClr val="000080"/>
                  </a:solidFill>
                  <a:latin typeface="华文隶书" panose="02010800040101010101" pitchFamily="2" charset="-122"/>
                  <a:ea typeface="华文隶书" panose="02010800040101010101" pitchFamily="2" charset="-122"/>
                </a:rPr>
                <a:t>不是我真姓</a:t>
              </a:r>
              <a:r>
                <a:rPr lang="en-US" altLang="zh-CN" sz="2800" b="1">
                  <a:solidFill>
                    <a:srgbClr val="000080"/>
                  </a:solidFill>
                  <a:latin typeface="华文隶书" panose="02010800040101010101" pitchFamily="2" charset="-122"/>
                  <a:ea typeface="华文隶书" panose="02010800040101010101" pitchFamily="2" charset="-122"/>
                </a:rPr>
                <a:t>?</a:t>
              </a:r>
              <a:endParaRPr lang="en-US" altLang="zh-CN" sz="2800" b="1">
                <a:solidFill>
                  <a:srgbClr val="000080"/>
                </a:solidFill>
                <a:latin typeface="华文隶书" panose="02010800040101010101" pitchFamily="2" charset="-122"/>
                <a:ea typeface="华文隶书" panose="02010800040101010101" pitchFamily="2" charset="-122"/>
              </a:endParaRPr>
            </a:p>
            <a:p>
              <a:pPr>
                <a:spcBef>
                  <a:spcPct val="50000"/>
                </a:spcBef>
                <a:buClrTx/>
              </a:pPr>
              <a:r>
                <a:rPr lang="zh-CN" altLang="en-US" sz="2800" b="1" dirty="0">
                  <a:solidFill>
                    <a:srgbClr val="000080"/>
                  </a:solidFill>
                  <a:latin typeface="华文隶书" panose="02010800040101010101" pitchFamily="2" charset="-122"/>
                  <a:ea typeface="华文隶书" panose="02010800040101010101" pitchFamily="2" charset="-122"/>
                </a:rPr>
                <a:t>我离开你太久了，母亲！ </a:t>
              </a:r>
              <a:endParaRPr lang="zh-CN" altLang="en-US" sz="2800" b="1" dirty="0">
                <a:solidFill>
                  <a:srgbClr val="000080"/>
                </a:solidFill>
                <a:latin typeface="华文隶书" panose="02010800040101010101" pitchFamily="2" charset="-122"/>
                <a:ea typeface="华文隶书" panose="02010800040101010101" pitchFamily="2" charset="-122"/>
              </a:endParaRPr>
            </a:p>
            <a:p>
              <a:pPr>
                <a:spcBef>
                  <a:spcPct val="50000"/>
                </a:spcBef>
                <a:buClrTx/>
              </a:pPr>
              <a:r>
                <a:rPr lang="zh-CN" altLang="en-US" sz="2800" b="1" dirty="0">
                  <a:solidFill>
                    <a:srgbClr val="000080"/>
                  </a:solidFill>
                  <a:latin typeface="华文隶书" panose="02010800040101010101" pitchFamily="2" charset="-122"/>
                  <a:ea typeface="华文隶书" panose="02010800040101010101" pitchFamily="2" charset="-122"/>
                </a:rPr>
                <a:t>但是他们掳去的是我的肉体，</a:t>
              </a:r>
              <a:endParaRPr lang="zh-CN" altLang="en-US" sz="2800" b="1" dirty="0">
                <a:solidFill>
                  <a:srgbClr val="000080"/>
                </a:solidFill>
                <a:latin typeface="华文隶书" panose="02010800040101010101" pitchFamily="2" charset="-122"/>
                <a:ea typeface="华文隶书" panose="02010800040101010101" pitchFamily="2" charset="-122"/>
              </a:endParaRPr>
            </a:p>
            <a:p>
              <a:pPr>
                <a:spcBef>
                  <a:spcPct val="50000"/>
                </a:spcBef>
                <a:buClrTx/>
              </a:pPr>
              <a:r>
                <a:rPr lang="zh-CN" altLang="en-US" sz="2800" b="1" dirty="0">
                  <a:solidFill>
                    <a:srgbClr val="000080"/>
                  </a:solidFill>
                  <a:latin typeface="华文隶书" panose="02010800040101010101" pitchFamily="2" charset="-122"/>
                  <a:ea typeface="华文隶书" panose="02010800040101010101" pitchFamily="2" charset="-122"/>
                </a:rPr>
                <a:t> 你依然保管着我内心的灵魂。 </a:t>
              </a:r>
              <a:endParaRPr lang="zh-CN" altLang="en-US" sz="2800" b="1" dirty="0">
                <a:solidFill>
                  <a:srgbClr val="000080"/>
                </a:solidFill>
                <a:latin typeface="华文隶书" panose="02010800040101010101" pitchFamily="2" charset="-122"/>
                <a:ea typeface="华文隶书" panose="02010800040101010101" pitchFamily="2" charset="-122"/>
              </a:endParaRPr>
            </a:p>
            <a:p>
              <a:pPr>
                <a:spcBef>
                  <a:spcPct val="50000"/>
                </a:spcBef>
                <a:buClrTx/>
              </a:pPr>
              <a:r>
                <a:rPr lang="zh-CN" altLang="en-US" sz="2800" b="1" dirty="0">
                  <a:solidFill>
                    <a:srgbClr val="000080"/>
                  </a:solidFill>
                  <a:latin typeface="华文隶书" panose="02010800040101010101" pitchFamily="2" charset="-122"/>
                  <a:ea typeface="华文隶书" panose="02010800040101010101" pitchFamily="2" charset="-122"/>
                </a:rPr>
                <a:t>三百年来梦寐不忘的生母啊！ </a:t>
              </a:r>
              <a:endParaRPr lang="zh-CN" altLang="en-US" sz="2800" b="1" dirty="0">
                <a:solidFill>
                  <a:srgbClr val="000080"/>
                </a:solidFill>
                <a:latin typeface="华文隶书" panose="02010800040101010101" pitchFamily="2" charset="-122"/>
                <a:ea typeface="华文隶书" panose="02010800040101010101" pitchFamily="2" charset="-122"/>
              </a:endParaRPr>
            </a:p>
            <a:p>
              <a:pPr>
                <a:spcBef>
                  <a:spcPct val="50000"/>
                </a:spcBef>
                <a:buClrTx/>
              </a:pPr>
              <a:r>
                <a:rPr lang="zh-CN" altLang="en-US" sz="2800" b="1" dirty="0">
                  <a:solidFill>
                    <a:srgbClr val="000080"/>
                  </a:solidFill>
                  <a:latin typeface="华文隶书" panose="02010800040101010101" pitchFamily="2" charset="-122"/>
                  <a:ea typeface="华文隶书" panose="02010800040101010101" pitchFamily="2" charset="-122"/>
                </a:rPr>
                <a:t>请叫儿的乳名，叫我一声</a:t>
              </a:r>
              <a:r>
                <a:rPr lang="en-US" altLang="zh-CN" sz="2800" b="1" dirty="0">
                  <a:solidFill>
                    <a:srgbClr val="000080"/>
                  </a:solidFill>
                  <a:latin typeface="华文隶书" panose="02010800040101010101" pitchFamily="2" charset="-122"/>
                  <a:ea typeface="华文隶书" panose="02010800040101010101" pitchFamily="2" charset="-122"/>
                </a:rPr>
                <a:t>[</a:t>
              </a:r>
              <a:r>
                <a:rPr lang="zh-CN" altLang="en-US" sz="2800" b="1" dirty="0">
                  <a:solidFill>
                    <a:srgbClr val="000080"/>
                  </a:solidFill>
                  <a:latin typeface="华文隶书" panose="02010800040101010101" pitchFamily="2" charset="-122"/>
                  <a:ea typeface="华文隶书" panose="02010800040101010101" pitchFamily="2" charset="-122"/>
                </a:rPr>
                <a:t>澳门</a:t>
              </a:r>
              <a:r>
                <a:rPr lang="en-US" altLang="zh-CN" sz="2800" b="1">
                  <a:solidFill>
                    <a:srgbClr val="000080"/>
                  </a:solidFill>
                  <a:latin typeface="华文隶书" panose="02010800040101010101" pitchFamily="2" charset="-122"/>
                  <a:ea typeface="华文隶书" panose="02010800040101010101" pitchFamily="2" charset="-122"/>
                </a:rPr>
                <a:t>]</a:t>
              </a:r>
              <a:r>
                <a:rPr lang="zh-CN" altLang="en-US" sz="2800" b="1">
                  <a:solidFill>
                    <a:srgbClr val="000080"/>
                  </a:solidFill>
                  <a:latin typeface="华文隶书" panose="02010800040101010101" pitchFamily="2" charset="-122"/>
                  <a:ea typeface="华文隶书" panose="02010800040101010101" pitchFamily="2" charset="-122"/>
                </a:rPr>
                <a:t>！</a:t>
              </a:r>
              <a:endParaRPr lang="zh-CN" altLang="en-US" sz="2800" b="1">
                <a:solidFill>
                  <a:srgbClr val="000080"/>
                </a:solidFill>
                <a:latin typeface="华文隶书" panose="02010800040101010101" pitchFamily="2" charset="-122"/>
                <a:ea typeface="华文隶书" panose="02010800040101010101" pitchFamily="2" charset="-122"/>
              </a:endParaRPr>
            </a:p>
          </p:txBody>
        </p:sp>
        <p:sp>
          <p:nvSpPr>
            <p:cNvPr id="4099" name="矩形 331779"/>
            <p:cNvSpPr/>
            <p:nvPr/>
          </p:nvSpPr>
          <p:spPr>
            <a:xfrm>
              <a:off x="144" y="3024"/>
              <a:ext cx="2641" cy="365"/>
            </a:xfrm>
            <a:prstGeom prst="rect">
              <a:avLst/>
            </a:prstGeom>
            <a:noFill/>
            <a:ln w="9525">
              <a:noFill/>
            </a:ln>
          </p:spPr>
          <p:txBody>
            <a:bodyPr wrap="none" anchor="t">
              <a:spAutoFit/>
            </a:bodyPr>
            <a:p>
              <a:pPr>
                <a:spcBef>
                  <a:spcPct val="50000"/>
                </a:spcBef>
                <a:buClrTx/>
              </a:pPr>
              <a:r>
                <a:rPr lang="zh-CN" altLang="en-US" sz="2800" b="1" dirty="0">
                  <a:solidFill>
                    <a:srgbClr val="000080"/>
                  </a:solidFill>
                  <a:latin typeface="华文隶书" panose="02010800040101010101" pitchFamily="2" charset="-122"/>
                  <a:ea typeface="华文隶书" panose="02010800040101010101" pitchFamily="2" charset="-122"/>
                </a:rPr>
                <a:t>母亲！我要回来，母亲！</a:t>
              </a:r>
              <a:r>
                <a:rPr lang="zh-CN" altLang="en-US" sz="3200" b="1" dirty="0">
                  <a:solidFill>
                    <a:srgbClr val="000080"/>
                  </a:solidFill>
                  <a:latin typeface="华文隶书" panose="02010800040101010101" pitchFamily="2" charset="-122"/>
                  <a:ea typeface="华文隶书" panose="02010800040101010101" pitchFamily="2" charset="-122"/>
                </a:rPr>
                <a:t> </a:t>
              </a:r>
              <a:endParaRPr lang="zh-CN" altLang="en-US" sz="3200" b="1" dirty="0">
                <a:solidFill>
                  <a:srgbClr val="000080"/>
                </a:solidFill>
                <a:latin typeface="华文隶书" panose="02010800040101010101" pitchFamily="2" charset="-122"/>
                <a:ea typeface="华文隶书" panose="02010800040101010101" pitchFamily="2" charset="-122"/>
              </a:endParaRPr>
            </a:p>
          </p:txBody>
        </p:sp>
      </p:grpSp>
      <p:grpSp>
        <p:nvGrpSpPr>
          <p:cNvPr id="331781" name="组合 331780"/>
          <p:cNvGrpSpPr/>
          <p:nvPr/>
        </p:nvGrpSpPr>
        <p:grpSpPr>
          <a:xfrm>
            <a:off x="5219700" y="333375"/>
            <a:ext cx="3924300" cy="5999163"/>
            <a:chOff x="3264" y="1200"/>
            <a:chExt cx="2352" cy="2222"/>
          </a:xfrm>
        </p:grpSpPr>
        <p:grpSp>
          <p:nvGrpSpPr>
            <p:cNvPr id="4101" name="组合 331781"/>
            <p:cNvGrpSpPr/>
            <p:nvPr/>
          </p:nvGrpSpPr>
          <p:grpSpPr>
            <a:xfrm>
              <a:off x="3264" y="1200"/>
              <a:ext cx="2352" cy="2222"/>
              <a:chOff x="3360" y="1728"/>
              <a:chExt cx="2352" cy="2222"/>
            </a:xfrm>
          </p:grpSpPr>
          <p:pic>
            <p:nvPicPr>
              <p:cNvPr id="4102" name="图片 331782" descr="闻一多与七子之歌"/>
              <p:cNvPicPr>
                <a:picLocks noChangeAspect="1"/>
              </p:cNvPicPr>
              <p:nvPr/>
            </p:nvPicPr>
            <p:blipFill>
              <a:blip r:embed="rId1"/>
              <a:stretch>
                <a:fillRect/>
              </a:stretch>
            </p:blipFill>
            <p:spPr>
              <a:xfrm>
                <a:off x="3360" y="1728"/>
                <a:ext cx="2352" cy="1851"/>
              </a:xfrm>
              <a:prstGeom prst="rect">
                <a:avLst/>
              </a:prstGeom>
              <a:noFill/>
              <a:ln w="9525">
                <a:noFill/>
              </a:ln>
              <a:effectLst>
                <a:outerShdw dist="35921" dir="2699999" algn="ctr" rotWithShape="0">
                  <a:srgbClr val="808080"/>
                </a:outerShdw>
              </a:effectLst>
            </p:spPr>
          </p:pic>
          <p:sp>
            <p:nvSpPr>
              <p:cNvPr id="4103" name="文本框 331783"/>
              <p:cNvSpPr txBox="1"/>
              <p:nvPr/>
            </p:nvSpPr>
            <p:spPr>
              <a:xfrm>
                <a:off x="3600" y="3600"/>
                <a:ext cx="1968" cy="350"/>
              </a:xfrm>
              <a:prstGeom prst="rect">
                <a:avLst/>
              </a:prstGeom>
              <a:noFill/>
              <a:ln w="9525">
                <a:noFill/>
              </a:ln>
              <a:effectLst>
                <a:outerShdw dist="35921" dir="2699999" algn="ctr" rotWithShape="0">
                  <a:schemeClr val="bg2"/>
                </a:outerShdw>
              </a:effectLst>
            </p:spPr>
            <p:txBody>
              <a:bodyPr anchor="t">
                <a:spAutoFit/>
              </a:bodyPr>
              <a:p>
                <a:pPr>
                  <a:spcBef>
                    <a:spcPct val="50000"/>
                  </a:spcBef>
                  <a:buClrTx/>
                </a:pPr>
                <a:r>
                  <a:rPr lang="zh-CN" altLang="en-US" sz="2800" b="1" dirty="0">
                    <a:solidFill>
                      <a:srgbClr val="800000"/>
                    </a:solidFill>
                    <a:latin typeface="Times New Roman" panose="02020603050405020304" pitchFamily="18" charset="0"/>
                    <a:ea typeface="华文隶书" panose="02010800040101010101" pitchFamily="2" charset="-122"/>
                  </a:rPr>
                  <a:t>闻一多与</a:t>
                </a:r>
                <a:r>
                  <a:rPr lang="en-US" altLang="zh-CN" sz="2800" b="1" dirty="0">
                    <a:solidFill>
                      <a:srgbClr val="800000"/>
                    </a:solidFill>
                    <a:latin typeface="Times New Roman" panose="02020603050405020304" pitchFamily="18" charset="0"/>
                    <a:ea typeface="华文隶书" panose="02010800040101010101" pitchFamily="2" charset="-122"/>
                  </a:rPr>
                  <a:t>《</a:t>
                </a:r>
                <a:r>
                  <a:rPr lang="zh-CN" altLang="en-US" sz="2800" b="1" dirty="0">
                    <a:solidFill>
                      <a:srgbClr val="800000"/>
                    </a:solidFill>
                    <a:latin typeface="Times New Roman" panose="02020603050405020304" pitchFamily="18" charset="0"/>
                    <a:ea typeface="华文隶书" panose="02010800040101010101" pitchFamily="2" charset="-122"/>
                  </a:rPr>
                  <a:t>七子之歌</a:t>
                </a:r>
                <a:r>
                  <a:rPr lang="en-US" altLang="zh-CN" sz="2800" b="1">
                    <a:solidFill>
                      <a:srgbClr val="800000"/>
                    </a:solidFill>
                    <a:latin typeface="Times New Roman" panose="02020603050405020304" pitchFamily="18" charset="0"/>
                    <a:ea typeface="华文隶书" panose="02010800040101010101" pitchFamily="2" charset="-122"/>
                  </a:rPr>
                  <a:t>》</a:t>
                </a:r>
                <a:endParaRPr lang="en-US" altLang="zh-CN" sz="2800" b="1">
                  <a:solidFill>
                    <a:srgbClr val="800000"/>
                  </a:solidFill>
                  <a:latin typeface="Times New Roman" panose="02020603050405020304" pitchFamily="18" charset="0"/>
                  <a:ea typeface="华文隶书" panose="02010800040101010101" pitchFamily="2" charset="-122"/>
                </a:endParaRPr>
              </a:p>
            </p:txBody>
          </p:sp>
        </p:grpSp>
        <p:sp>
          <p:nvSpPr>
            <p:cNvPr id="4104" name="矩形 331784"/>
            <p:cNvSpPr/>
            <p:nvPr/>
          </p:nvSpPr>
          <p:spPr>
            <a:xfrm>
              <a:off x="3264" y="1200"/>
              <a:ext cx="2352" cy="1824"/>
            </a:xfrm>
            <a:prstGeom prst="rect">
              <a:avLst/>
            </a:prstGeom>
            <a:noFill/>
            <a:ln w="15875" cap="flat" cmpd="sng">
              <a:solidFill>
                <a:schemeClr val="tx1"/>
              </a:solidFill>
              <a:prstDash val="solid"/>
              <a:miter/>
              <a:headEnd type="none" w="med" len="med"/>
              <a:tailEnd type="none" w="med" len="med"/>
            </a:ln>
            <a:effectLst>
              <a:outerShdw dist="35921" dir="2699999" algn="ctr" rotWithShape="0">
                <a:schemeClr val="bg2"/>
              </a:outerShdw>
            </a:effectLst>
          </p:spPr>
          <p:txBody>
            <a:bodyPr anchor="t"/>
            <a:p>
              <a:endParaRPr lang="zh-CN" altLang="en-US">
                <a:latin typeface="Arial" panose="020B0604020202020204" pitchFamily="34" charset="0"/>
                <a:ea typeface="宋体" panose="02010600030101010101" pitchFamily="2" charset="-122"/>
              </a:endParaRPr>
            </a:p>
          </p:txBody>
        </p:sp>
      </p:grpSp>
      <p:pic>
        <p:nvPicPr>
          <p:cNvPr id="4105" name="图片 331785" descr="动吉它"/>
          <p:cNvPicPr>
            <a:picLocks noChangeAspect="1"/>
          </p:cNvPicPr>
          <p:nvPr/>
        </p:nvPicPr>
        <p:blipFill>
          <a:blip r:embed="rId2"/>
          <a:stretch>
            <a:fillRect/>
          </a:stretch>
        </p:blipFill>
        <p:spPr>
          <a:xfrm>
            <a:off x="457200" y="228600"/>
            <a:ext cx="2378075" cy="822325"/>
          </a:xfrm>
          <a:prstGeom prst="rect">
            <a:avLst/>
          </a:prstGeom>
          <a:noFill/>
          <a:ln w="9525">
            <a:noFill/>
          </a:ln>
        </p:spPr>
      </p:pic>
      <p:sp>
        <p:nvSpPr>
          <p:cNvPr id="4106" name="动作按钮: 声音 331787">
            <a:hlinkClick r:id="" action="ppaction://noaction">
              <a:snd r:embed="rId3" name="applause.wav"/>
            </a:hlinkClick>
          </p:cNvPr>
          <p:cNvSpPr/>
          <p:nvPr/>
        </p:nvSpPr>
        <p:spPr>
          <a:xfrm>
            <a:off x="4932363" y="6237288"/>
            <a:ext cx="71437" cy="71437"/>
          </a:xfrm>
          <a:prstGeom prst="actionButtonSound">
            <a:avLst/>
          </a:prstGeom>
          <a:solidFill>
            <a:schemeClr val="accent1"/>
          </a:solidFill>
          <a:ln w="12700">
            <a:noFill/>
          </a:ln>
        </p:spPr>
        <p:txBody>
          <a:bodyPr anchor="t"/>
          <a:p>
            <a:endParaRPr lang="zh-CN" altLang="en-US">
              <a:latin typeface="Arial" panose="020B0604020202020204" pitchFamily="34" charset="0"/>
              <a:ea typeface="宋体" panose="02010600030101010101" pitchFamily="2" charset="-122"/>
            </a:endParaRPr>
          </a:p>
        </p:txBody>
      </p:sp>
      <p:pic>
        <p:nvPicPr>
          <p:cNvPr id="331790" name="七子之歌.mp3">
            <a:hlinkClick r:id="" action="ppaction://media"/>
          </p:cNvPr>
          <p:cNvPicPr>
            <a:picLocks noRot="1" noChangeAspect="1"/>
          </p:cNvPicPr>
          <p:nvPr>
            <a:audioFile r:link="rId4"/>
            <p:extLst>
              <p:ext uri="{DAA4B4D4-6D71-4841-9C94-3DE7FCFB9230}">
                <p14:media xmlns:p14="http://schemas.microsoft.com/office/powerpoint/2010/main" r:link="rId5"/>
              </p:ext>
            </p:extLst>
          </p:nvPr>
        </p:nvPicPr>
        <p:blipFill>
          <a:blip r:embed="rId6"/>
          <a:stretch>
            <a:fillRect/>
          </a:stretch>
        </p:blipFill>
        <p:spPr>
          <a:xfrm>
            <a:off x="4859338" y="5949950"/>
            <a:ext cx="304800" cy="304800"/>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2" fill="hold" nodeType="clickEffect">
                                  <p:stCondLst>
                                    <p:cond delay="0"/>
                                  </p:stCondLst>
                                  <p:childTnLst>
                                    <p:set>
                                      <p:cBhvr>
                                        <p:cTn id="6" dur="1" fill="hold">
                                          <p:stCondLst>
                                            <p:cond delay="0"/>
                                          </p:stCondLst>
                                        </p:cTn>
                                        <p:tgtEl>
                                          <p:spTgt spid="331781"/>
                                        </p:tgtEl>
                                        <p:attrNameLst>
                                          <p:attrName>style.visibility</p:attrName>
                                        </p:attrNameLst>
                                      </p:cBhvr>
                                      <p:to>
                                        <p:strVal val="visible"/>
                                      </p:to>
                                    </p:set>
                                    <p:anim calcmode="lin" valueType="num">
                                      <p:cBhvr additive="base">
                                        <p:cTn id="7" dur="5000" fill="hold"/>
                                        <p:tgtEl>
                                          <p:spTgt spid="331781"/>
                                        </p:tgtEl>
                                        <p:attrNameLst>
                                          <p:attrName>ppt_x</p:attrName>
                                        </p:attrNameLst>
                                      </p:cBhvr>
                                      <p:tavLst>
                                        <p:tav tm="0">
                                          <p:val>
                                            <p:strVal val="1+#ppt_w/2"/>
                                          </p:val>
                                        </p:tav>
                                        <p:tav tm="100000">
                                          <p:val>
                                            <p:strVal val="#ppt_x"/>
                                          </p:val>
                                        </p:tav>
                                      </p:tavLst>
                                    </p:anim>
                                    <p:anim calcmode="lin" valueType="num">
                                      <p:cBhvr additive="base">
                                        <p:cTn id="8" dur="5000" fill="hold"/>
                                        <p:tgtEl>
                                          <p:spTgt spid="33178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331778"/>
                                        </p:tgtEl>
                                        <p:attrNameLst>
                                          <p:attrName>style.visibility</p:attrName>
                                        </p:attrNameLst>
                                      </p:cBhvr>
                                      <p:to>
                                        <p:strVal val="visible"/>
                                      </p:to>
                                    </p:set>
                                    <p:animEffect transition="in" filter="blinds(horizontal)">
                                      <p:cBhvr>
                                        <p:cTn id="13" dur="500"/>
                                        <p:tgtEl>
                                          <p:spTgt spid="331778"/>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4" restart="whenNotActive" fill="hold" evtFilter="cancelBubble" nodeType="interactiveSeq">
                <p:stCondLst>
                  <p:cond evt="onClick" delay="0">
                    <p:tgtEl>
                      <p:spTgt spid="331790"/>
                    </p:tgtEl>
                  </p:cond>
                </p:stCondLst>
                <p:endSync evt="end" delay="0">
                  <p:rtn val="all"/>
                </p:endSync>
                <p:childTnLst>
                  <p:par>
                    <p:cTn id="15" fill="hold">
                      <p:stCondLst>
                        <p:cond delay="0"/>
                      </p:stCondLst>
                      <p:childTnLst>
                        <p:par>
                          <p:cTn id="16" fill="hold">
                            <p:stCondLst>
                              <p:cond delay="0"/>
                            </p:stCondLst>
                            <p:childTnLst>
                              <p:par>
                                <p:cTn id="17" presetID="1" presetClass="mediacall" presetSubtype="0" fill="hold" nodeType="clickEffect">
                                  <p:stCondLst>
                                    <p:cond delay="0"/>
                                  </p:stCondLst>
                                  <p:childTnLst>
                                    <p:cmd type="call" cmd="playFrom(0.0)">
                                      <p:cBhvr>
                                        <p:cTn id="18" dur="257697" fill="hold"/>
                                        <p:tgtEl>
                                          <p:spTgt spid="331790"/>
                                        </p:tgtEl>
                                      </p:cBhvr>
                                    </p:cmd>
                                  </p:childTnLst>
                                </p:cTn>
                              </p:par>
                            </p:childTnLst>
                          </p:cTn>
                        </p:par>
                      </p:childTnLst>
                    </p:cTn>
                  </p:par>
                </p:childTnLst>
              </p:cTn>
              <p:nextCondLst>
                <p:cond evt="onClick" delay="0">
                  <p:tgtEl>
                    <p:spTgt spid="331790"/>
                  </p:tgtEl>
                </p:cond>
              </p:nextCondLst>
            </p:seq>
            <p:audio>
              <p:cMediaNode>
                <p:cTn id="19" fill="hold" display="0">
                  <p:stCondLst>
                    <p:cond delay="indefinite"/>
                  </p:stCondLst>
                  <p:endCondLst>
                    <p:cond evt="onNext" delay="0">
                      <p:tgtEl>
                        <p:sldTgt/>
                      </p:tgtEl>
                    </p:cond>
                    <p:cond evt="onPrev" delay="0">
                      <p:tgtEl>
                        <p:sldTgt/>
                      </p:tgtEl>
                    </p:cond>
                    <p:cond evt="onStopAudio" delay="0">
                      <p:tgtEl>
                        <p:sldTgt/>
                      </p:tgtEl>
                    </p:cond>
                  </p:endCondLst>
                </p:cTn>
                <p:tgtEl>
                  <p:spTgt spid="331790"/>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rotWithShape="0">
          <a:blip r:embed="rId1"/>
          <a:stretch>
            <a:fillRect/>
          </a:stretch>
        </a:blipFill>
        <a:effectLst/>
      </p:bgPr>
    </p:bg>
    <p:spTree>
      <p:nvGrpSpPr>
        <p:cNvPr id="1" name=""/>
        <p:cNvGrpSpPr/>
        <p:nvPr/>
      </p:nvGrpSpPr>
      <p:grpSpPr/>
      <p:sp>
        <p:nvSpPr>
          <p:cNvPr id="5122" name="标题 295937"/>
          <p:cNvSpPr>
            <a:spLocks noGrp="1"/>
          </p:cNvSpPr>
          <p:nvPr>
            <p:ph type="ctrTitle"/>
          </p:nvPr>
        </p:nvSpPr>
        <p:spPr>
          <a:xfrm>
            <a:off x="323850" y="3213100"/>
            <a:ext cx="6477000" cy="792163"/>
          </a:xfrm>
          <a:ln/>
        </p:spPr>
        <p:txBody>
          <a:bodyPr anchor="ctr"/>
          <a:p>
            <a:pPr algn="ctr" defTabSz="914400">
              <a:buNone/>
            </a:pPr>
            <a:r>
              <a:rPr lang="zh-CN" altLang="en-US" sz="6600" b="1" dirty="0">
                <a:solidFill>
                  <a:srgbClr val="FFFFFF"/>
                </a:solidFill>
                <a:latin typeface="Lucida Sans Unicode" panose="020B0602030504020204" pitchFamily="34" charset="0"/>
                <a:ea typeface="宋体" panose="02010600030101010101" pitchFamily="2" charset="-122"/>
                <a:sym typeface="+mn-ea"/>
              </a:rPr>
              <a:t>说和做</a:t>
            </a:r>
            <a:br>
              <a:rPr lang="zh-CN" altLang="en-US" sz="5400" b="1" dirty="0">
                <a:solidFill>
                  <a:srgbClr val="FFFFFF"/>
                </a:solidFill>
                <a:latin typeface="Lucida Sans Unicode" panose="020B0602030504020204" pitchFamily="34" charset="0"/>
                <a:ea typeface="宋体" panose="02010600030101010101" pitchFamily="2" charset="-122"/>
                <a:sym typeface="+mn-ea"/>
              </a:rPr>
            </a:br>
            <a:r>
              <a:rPr lang="en-US" altLang="zh-CN" sz="3200" b="1" dirty="0">
                <a:solidFill>
                  <a:srgbClr val="FFFFFF"/>
                </a:solidFill>
                <a:latin typeface="Lucida Sans Unicode" panose="020B0602030504020204" pitchFamily="34" charset="0"/>
                <a:ea typeface="宋体" panose="02010600030101010101" pitchFamily="2" charset="-122"/>
                <a:sym typeface="+mn-ea"/>
              </a:rPr>
              <a:t>——</a:t>
            </a:r>
            <a:r>
              <a:rPr lang="zh-CN" altLang="en-US" sz="3200" b="1" dirty="0">
                <a:solidFill>
                  <a:srgbClr val="FFFFFF"/>
                </a:solidFill>
                <a:latin typeface="Lucida Sans Unicode" panose="020B0602030504020204" pitchFamily="34" charset="0"/>
                <a:ea typeface="宋体" panose="02010600030101010101" pitchFamily="2" charset="-122"/>
                <a:sym typeface="+mn-ea"/>
              </a:rPr>
              <a:t>记闻一多先生言行片段</a:t>
            </a:r>
            <a:endParaRPr lang="zh-CN" altLang="en-US" sz="3200" kern="1200" baseline="0" dirty="0">
              <a:solidFill>
                <a:srgbClr val="FFFFFF"/>
              </a:solidFill>
              <a:latin typeface="Lucida Sans Unicode" panose="020B0602030504020204" pitchFamily="34" charset="0"/>
              <a:ea typeface="华文行楷" panose="02010800040101010101" pitchFamily="2" charset="-122"/>
              <a:cs typeface="+mj-cs"/>
            </a:endParaRPr>
          </a:p>
        </p:txBody>
      </p:sp>
      <p:sp>
        <p:nvSpPr>
          <p:cNvPr id="295939" name="文本框 295938"/>
          <p:cNvSpPr txBox="1"/>
          <p:nvPr/>
        </p:nvSpPr>
        <p:spPr>
          <a:xfrm>
            <a:off x="4329748" y="5156200"/>
            <a:ext cx="3924300" cy="579438"/>
          </a:xfrm>
          <a:prstGeom prst="rect">
            <a:avLst/>
          </a:prstGeom>
          <a:noFill/>
          <a:ln w="12700">
            <a:noFill/>
          </a:ln>
        </p:spPr>
        <p:txBody>
          <a:bodyPr anchor="t">
            <a:spAutoFit/>
          </a:bodyPr>
          <a:p>
            <a:pPr algn="ctr">
              <a:spcBef>
                <a:spcPct val="50000"/>
              </a:spcBef>
              <a:buClrTx/>
            </a:pPr>
            <a:r>
              <a:rPr lang="zh-CN" altLang="en-US" sz="3200" b="1" dirty="0">
                <a:solidFill>
                  <a:srgbClr val="FFFFFF"/>
                </a:solidFill>
                <a:latin typeface="Times New Roman" panose="02020603050405020304" pitchFamily="18" charset="0"/>
                <a:ea typeface="黑体" panose="02010609060101010101" pitchFamily="2" charset="-122"/>
              </a:rPr>
              <a:t>臧克家</a:t>
            </a:r>
            <a:endParaRPr lang="zh-CN" altLang="en-US" sz="3200" b="1" dirty="0">
              <a:solidFill>
                <a:srgbClr val="FFFFFF"/>
              </a:solidFill>
              <a:latin typeface="Times New Roman" panose="02020603050405020304" pitchFamily="18" charset="0"/>
              <a:ea typeface="黑体" panose="02010609060101010101" pitchFamily="2" charset="-122"/>
            </a:endParaRPr>
          </a:p>
        </p:txBody>
      </p:sp>
      <p:sp>
        <p:nvSpPr>
          <p:cNvPr id="295940" name="文本框 295939"/>
          <p:cNvSpPr txBox="1"/>
          <p:nvPr/>
        </p:nvSpPr>
        <p:spPr>
          <a:xfrm>
            <a:off x="7285038" y="0"/>
            <a:ext cx="1858962" cy="4868863"/>
          </a:xfrm>
          <a:prstGeom prst="rect">
            <a:avLst/>
          </a:prstGeom>
          <a:noFill/>
          <a:ln w="12700">
            <a:noFill/>
          </a:ln>
        </p:spPr>
        <p:txBody>
          <a:bodyPr vert="eaVert" anchor="t">
            <a:spAutoFit/>
          </a:bodyPr>
          <a:p>
            <a:pPr>
              <a:spcBef>
                <a:spcPct val="50000"/>
              </a:spcBef>
              <a:buClrTx/>
            </a:pPr>
            <a:r>
              <a:rPr lang="zh-CN" altLang="en-US" sz="4400" dirty="0">
                <a:solidFill>
                  <a:srgbClr val="FFFF00"/>
                </a:solidFill>
                <a:latin typeface="Times New Roman" panose="02020603050405020304" pitchFamily="18" charset="0"/>
                <a:ea typeface="隶书" panose="02010509060101010101" pitchFamily="49" charset="-122"/>
              </a:rPr>
              <a:t>大师笔下的大师</a:t>
            </a:r>
            <a:endParaRPr lang="zh-CN" altLang="en-US" sz="4400" dirty="0">
              <a:solidFill>
                <a:srgbClr val="FFFF00"/>
              </a:solidFill>
              <a:latin typeface="Times New Roman" panose="02020603050405020304" pitchFamily="18" charset="0"/>
              <a:ea typeface="隶书" panose="02010509060101010101" pitchFamily="49" charset="-122"/>
            </a:endParaRPr>
          </a:p>
          <a:p>
            <a:pPr>
              <a:spcBef>
                <a:spcPct val="50000"/>
              </a:spcBef>
              <a:buClrTx/>
            </a:pPr>
            <a:r>
              <a:rPr lang="zh-CN" altLang="en-US" sz="4400" dirty="0">
                <a:solidFill>
                  <a:srgbClr val="FFFF00"/>
                </a:solidFill>
                <a:latin typeface="Times New Roman" panose="02020603050405020304" pitchFamily="18" charset="0"/>
                <a:ea typeface="隶书" panose="02010509060101010101" pitchFamily="49" charset="-122"/>
              </a:rPr>
              <a:t>巨人心中的巨人</a:t>
            </a:r>
            <a:endParaRPr lang="zh-CN" altLang="en-US" sz="4400" dirty="0">
              <a:solidFill>
                <a:srgbClr val="FFFF00"/>
              </a:solidFill>
              <a:latin typeface="Times New Roman" panose="02020603050405020304" pitchFamily="18" charset="0"/>
              <a:ea typeface="隶书" panose="02010509060101010101" pitchFamily="49" charset="-122"/>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95940"/>
                                        </p:tgtEl>
                                        <p:attrNameLst>
                                          <p:attrName>style.visibility</p:attrName>
                                        </p:attrNameLst>
                                      </p:cBhvr>
                                      <p:to>
                                        <p:strVal val="visible"/>
                                      </p:to>
                                    </p:set>
                                    <p:anim calcmode="lin" valueType="num">
                                      <p:cBhvr>
                                        <p:cTn id="7" dur="500" fill="hold"/>
                                        <p:tgtEl>
                                          <p:spTgt spid="295940"/>
                                        </p:tgtEl>
                                        <p:attrNameLst>
                                          <p:attrName>ppt_w</p:attrName>
                                        </p:attrNameLst>
                                      </p:cBhvr>
                                      <p:tavLst>
                                        <p:tav tm="0">
                                          <p:val>
                                            <p:fltVal val="0.000000"/>
                                          </p:val>
                                        </p:tav>
                                        <p:tav tm="100000">
                                          <p:val>
                                            <p:strVal val="#ppt_w"/>
                                          </p:val>
                                        </p:tav>
                                      </p:tavLst>
                                    </p:anim>
                                    <p:anim calcmode="lin" valueType="num">
                                      <p:cBhvr>
                                        <p:cTn id="8" dur="500" fill="hold"/>
                                        <p:tgtEl>
                                          <p:spTgt spid="295940"/>
                                        </p:tgtEl>
                                        <p:attrNameLst>
                                          <p:attrName>ppt_h</p:attrName>
                                        </p:attrNameLst>
                                      </p:cBhvr>
                                      <p:tavLst>
                                        <p:tav tm="0">
                                          <p:val>
                                            <p:fltVal val="0.00000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95939"/>
                                        </p:tgtEl>
                                        <p:attrNameLst>
                                          <p:attrName>style.visibility</p:attrName>
                                        </p:attrNameLst>
                                      </p:cBhvr>
                                      <p:to>
                                        <p:strVal val="visible"/>
                                      </p:to>
                                    </p:set>
                                    <p:anim calcmode="lin" valueType="num">
                                      <p:cBhvr additive="base">
                                        <p:cTn id="13" dur="500" fill="hold"/>
                                        <p:tgtEl>
                                          <p:spTgt spid="295939"/>
                                        </p:tgtEl>
                                        <p:attrNameLst>
                                          <p:attrName>ppt_x</p:attrName>
                                        </p:attrNameLst>
                                      </p:cBhvr>
                                      <p:tavLst>
                                        <p:tav tm="0">
                                          <p:val>
                                            <p:strVal val="0-#ppt_w/2"/>
                                          </p:val>
                                        </p:tav>
                                        <p:tav tm="100000">
                                          <p:val>
                                            <p:strVal val="#ppt_x"/>
                                          </p:val>
                                        </p:tav>
                                      </p:tavLst>
                                    </p:anim>
                                    <p:anim calcmode="lin" valueType="num">
                                      <p:cBhvr additive="base">
                                        <p:cTn id="14" dur="500" fill="hold"/>
                                        <p:tgtEl>
                                          <p:spTgt spid="29593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5939" grpId="0"/>
      <p:bldP spid="29594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02437" name="闻一多简介和最后一次讲演.asf">
            <a:hlinkClick r:id="" action="ppaction://media"/>
          </p:cNvPr>
          <p:cNvPicPr>
            <a:picLocks noGrp="1" noRot="1" noChangeAspect="1"/>
          </p:cNvPicPr>
          <p:nvPr>
            <p:ph idx="1"/>
            <a:videoFile r:link="rId1"/>
            <p:extLst>
              <p:ext uri="{DAA4B4D4-6D71-4841-9C94-3DE7FCFB9230}">
                <p14:media xmlns:p14="http://schemas.microsoft.com/office/powerpoint/2010/main" r:link="rId2"/>
              </p:ext>
            </p:extLst>
          </p:nvPr>
        </p:nvPicPr>
        <p:blipFill>
          <a:blip r:embed="rId3"/>
          <a:stretch>
            <a:fillRect/>
          </a:stretch>
        </p:blipFill>
        <p:spPr>
          <a:xfrm>
            <a:off x="395288" y="404813"/>
            <a:ext cx="4357687" cy="6048375"/>
          </a:xfrm>
          <a:ln/>
        </p:spPr>
      </p:pic>
      <p:sp>
        <p:nvSpPr>
          <p:cNvPr id="6146" name="文本框 402440"/>
          <p:cNvSpPr txBox="1"/>
          <p:nvPr/>
        </p:nvSpPr>
        <p:spPr>
          <a:xfrm>
            <a:off x="4787900" y="908050"/>
            <a:ext cx="3887788" cy="4108450"/>
          </a:xfrm>
          <a:prstGeom prst="rect">
            <a:avLst/>
          </a:prstGeom>
          <a:noFill/>
          <a:ln w="12700">
            <a:noFill/>
          </a:ln>
        </p:spPr>
        <p:txBody>
          <a:bodyPr anchor="t">
            <a:spAutoFit/>
          </a:bodyPr>
          <a:p>
            <a:pPr>
              <a:spcBef>
                <a:spcPct val="50000"/>
              </a:spcBef>
              <a:buClrTx/>
            </a:pPr>
            <a:r>
              <a:rPr lang="zh-CN" altLang="en-US" b="1" dirty="0">
                <a:latin typeface="Times New Roman" panose="02020603050405020304" pitchFamily="18" charset="0"/>
                <a:ea typeface="宋体" panose="02010600030101010101" pitchFamily="2" charset="-122"/>
              </a:rPr>
              <a:t>闻一多（</a:t>
            </a:r>
            <a:r>
              <a:rPr lang="en-US" altLang="zh-CN" b="1" dirty="0">
                <a:latin typeface="Times New Roman" panose="02020603050405020304" pitchFamily="18" charset="0"/>
                <a:ea typeface="宋体" panose="02010600030101010101" pitchFamily="2" charset="-122"/>
              </a:rPr>
              <a:t>1899</a:t>
            </a:r>
            <a:r>
              <a:rPr lang="zh-CN" altLang="en-US" b="1" dirty="0">
                <a:latin typeface="Times New Roman" panose="02020603050405020304" pitchFamily="18" charset="0"/>
                <a:ea typeface="宋体" panose="02010600030101010101" pitchFamily="2" charset="-122"/>
              </a:rPr>
              <a:t>年</a:t>
            </a:r>
            <a:r>
              <a:rPr lang="en-US" altLang="zh-CN" b="1" dirty="0">
                <a:latin typeface="Times New Roman" panose="02020603050405020304" pitchFamily="18" charset="0"/>
                <a:ea typeface="宋体" panose="02010600030101010101" pitchFamily="2" charset="-122"/>
              </a:rPr>
              <a:t>11</a:t>
            </a:r>
            <a:r>
              <a:rPr lang="zh-CN" altLang="en-US" b="1" dirty="0">
                <a:latin typeface="Times New Roman" panose="02020603050405020304" pitchFamily="18" charset="0"/>
                <a:ea typeface="宋体" panose="02010600030101010101" pitchFamily="2" charset="-122"/>
              </a:rPr>
              <a:t>月</a:t>
            </a:r>
            <a:r>
              <a:rPr lang="en-US" altLang="zh-CN" b="1" dirty="0">
                <a:latin typeface="Times New Roman" panose="02020603050405020304" pitchFamily="18" charset="0"/>
                <a:ea typeface="宋体" panose="02010600030101010101" pitchFamily="2" charset="-122"/>
              </a:rPr>
              <a:t>24</a:t>
            </a:r>
            <a:r>
              <a:rPr lang="zh-CN" altLang="en-US" b="1" dirty="0">
                <a:latin typeface="Times New Roman" panose="02020603050405020304" pitchFamily="18" charset="0"/>
                <a:ea typeface="宋体" panose="02010600030101010101" pitchFamily="2" charset="-122"/>
              </a:rPr>
              <a:t>日－</a:t>
            </a:r>
            <a:r>
              <a:rPr lang="en-US" altLang="zh-CN" b="1" dirty="0">
                <a:latin typeface="Times New Roman" panose="02020603050405020304" pitchFamily="18" charset="0"/>
                <a:ea typeface="宋体" panose="02010600030101010101" pitchFamily="2" charset="-122"/>
              </a:rPr>
              <a:t>1946</a:t>
            </a:r>
            <a:r>
              <a:rPr lang="zh-CN" altLang="en-US" b="1" dirty="0">
                <a:latin typeface="Times New Roman" panose="02020603050405020304" pitchFamily="18" charset="0"/>
                <a:ea typeface="宋体" panose="02010600030101010101" pitchFamily="2" charset="-122"/>
              </a:rPr>
              <a:t>年</a:t>
            </a:r>
            <a:r>
              <a:rPr lang="en-US" altLang="zh-CN" b="1" dirty="0">
                <a:latin typeface="Times New Roman" panose="02020603050405020304" pitchFamily="18" charset="0"/>
                <a:ea typeface="宋体" panose="02010600030101010101" pitchFamily="2" charset="-122"/>
              </a:rPr>
              <a:t>7</a:t>
            </a:r>
            <a:r>
              <a:rPr lang="zh-CN" altLang="en-US" b="1" dirty="0">
                <a:latin typeface="Times New Roman" panose="02020603050405020304" pitchFamily="18" charset="0"/>
                <a:ea typeface="宋体" panose="02010600030101010101" pitchFamily="2" charset="-122"/>
              </a:rPr>
              <a:t>月</a:t>
            </a:r>
            <a:r>
              <a:rPr lang="en-US" altLang="zh-CN" b="1" dirty="0">
                <a:latin typeface="Times New Roman" panose="02020603050405020304" pitchFamily="18" charset="0"/>
                <a:ea typeface="宋体" panose="02010600030101010101" pitchFamily="2" charset="-122"/>
              </a:rPr>
              <a:t>15</a:t>
            </a:r>
            <a:r>
              <a:rPr lang="zh-CN" altLang="en-US" b="1" dirty="0">
                <a:latin typeface="Times New Roman" panose="02020603050405020304" pitchFamily="18" charset="0"/>
                <a:ea typeface="宋体" panose="02010600030101010101" pitchFamily="2" charset="-122"/>
              </a:rPr>
              <a:t>日），汉族，原名闻家骅，又名多、亦多、一多，字友三、友山。中国现代伟大的爱国主义者，坚定的民主战士，</a:t>
            </a:r>
            <a:r>
              <a:rPr lang="zh-CN" altLang="en-US" b="1" dirty="0">
                <a:solidFill>
                  <a:srgbClr val="FF0000"/>
                </a:solidFill>
                <a:latin typeface="Times New Roman" panose="02020603050405020304" pitchFamily="18" charset="0"/>
                <a:ea typeface="宋体" panose="02010600030101010101" pitchFamily="2" charset="-122"/>
                <a:hlinkClick r:id="rId4"/>
              </a:rPr>
              <a:t>中国民主同盟</a:t>
            </a:r>
            <a:r>
              <a:rPr lang="zh-CN" altLang="en-US" b="1" dirty="0">
                <a:latin typeface="Times New Roman" panose="02020603050405020304" pitchFamily="18" charset="0"/>
                <a:ea typeface="宋体" panose="02010600030101010101" pitchFamily="2" charset="-122"/>
              </a:rPr>
              <a:t>早期领导人，中国共产党的挚友，诗人，学者</a:t>
            </a:r>
            <a:r>
              <a:rPr lang="en-US" altLang="zh-CN" b="1" dirty="0">
                <a:latin typeface="Times New Roman" panose="02020603050405020304" pitchFamily="18" charset="0"/>
                <a:ea typeface="宋体" panose="02010600030101010101" pitchFamily="2" charset="-122"/>
              </a:rPr>
              <a:t>,</a:t>
            </a:r>
            <a:r>
              <a:rPr lang="zh-CN" altLang="en-US" b="1" dirty="0">
                <a:latin typeface="Times New Roman" panose="02020603050405020304" pitchFamily="18" charset="0"/>
                <a:ea typeface="宋体" panose="02010600030101010101" pitchFamily="2" charset="-122"/>
              </a:rPr>
              <a:t>民主战士。</a:t>
            </a:r>
            <a:r>
              <a:rPr lang="zh-CN" altLang="en-US" b="1" dirty="0">
                <a:latin typeface="Times New Roman" panose="02020603050405020304" pitchFamily="18" charset="0"/>
                <a:ea typeface="宋体" panose="02010600030101010101" pitchFamily="2" charset="-122"/>
                <a:hlinkClick r:id="rId5"/>
              </a:rPr>
              <a:t>新月派</a:t>
            </a:r>
            <a:r>
              <a:rPr lang="zh-CN" altLang="en-US" b="1" dirty="0">
                <a:latin typeface="Times New Roman" panose="02020603050405020304" pitchFamily="18" charset="0"/>
                <a:ea typeface="宋体" panose="02010600030101010101" pitchFamily="2" charset="-122"/>
              </a:rPr>
              <a:t>代表诗人，作品主要收录在</a:t>
            </a:r>
            <a:r>
              <a:rPr lang="en-US" altLang="zh-CN" b="1" dirty="0">
                <a:latin typeface="Times New Roman" panose="02020603050405020304" pitchFamily="18" charset="0"/>
                <a:ea typeface="宋体" panose="02010600030101010101" pitchFamily="2" charset="-122"/>
              </a:rPr>
              <a:t>《</a:t>
            </a:r>
            <a:r>
              <a:rPr lang="zh-CN" altLang="en-US" b="1" dirty="0">
                <a:latin typeface="Times New Roman" panose="02020603050405020304" pitchFamily="18" charset="0"/>
                <a:ea typeface="宋体" panose="02010600030101010101" pitchFamily="2" charset="-122"/>
              </a:rPr>
              <a:t>闻一多全集</a:t>
            </a:r>
            <a:r>
              <a:rPr lang="en-US" altLang="zh-CN" b="1" dirty="0">
                <a:latin typeface="Times New Roman" panose="02020603050405020304" pitchFamily="18" charset="0"/>
                <a:ea typeface="宋体" panose="02010600030101010101" pitchFamily="2" charset="-122"/>
              </a:rPr>
              <a:t>》</a:t>
            </a:r>
            <a:r>
              <a:rPr lang="zh-CN" altLang="en-US" b="1" dirty="0">
                <a:latin typeface="Times New Roman" panose="02020603050405020304" pitchFamily="18" charset="0"/>
                <a:ea typeface="宋体" panose="02010600030101010101" pitchFamily="2" charset="-122"/>
              </a:rPr>
              <a:t>中。</a:t>
            </a:r>
            <a:endParaRPr lang="zh-CN" altLang="en-US" b="1" dirty="0">
              <a:latin typeface="Times New Roman" panose="02020603050405020304" pitchFamily="18"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restart="whenNotActive" fill="hold" evtFilter="cancelBubble" nodeType="interactiveSeq">
                <p:stCondLst>
                  <p:cond evt="onClick" delay="0">
                    <p:tgtEl>
                      <p:spTgt spid="40243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02437"/>
                                        </p:tgtEl>
                                      </p:cBhvr>
                                    </p:cmd>
                                  </p:childTnLst>
                                </p:cTn>
                              </p:par>
                            </p:childTnLst>
                          </p:cTn>
                        </p:par>
                      </p:childTnLst>
                    </p:cTn>
                  </p:par>
                </p:childTnLst>
              </p:cTn>
              <p:nextCondLst>
                <p:cond evt="onClick" delay="0">
                  <p:tgtEl>
                    <p:spTgt spid="402437"/>
                  </p:tgtEl>
                </p:cond>
              </p:nextCondLst>
            </p:seq>
            <p:video>
              <p:cMediaNode>
                <p:cTn id="7" fill="hold" display="0">
                  <p:stCondLst>
                    <p:cond delay="indefinite"/>
                  </p:stCondLst>
                  <p:endCondLst>
                    <p:cond evt="onNext" delay="0">
                      <p:tgtEl>
                        <p:sldTgt/>
                      </p:tgtEl>
                    </p:cond>
                    <p:cond evt="onPrev" delay="0">
                      <p:tgtEl>
                        <p:sldTgt/>
                      </p:tgtEl>
                    </p:cond>
                  </p:endCondLst>
                </p:cTn>
                <p:tgtEl>
                  <p:spTgt spid="402437"/>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9" name="文本占位符 409602"/>
          <p:cNvSpPr>
            <a:spLocks noGrp="1"/>
          </p:cNvSpPr>
          <p:nvPr>
            <p:ph idx="1"/>
          </p:nvPr>
        </p:nvSpPr>
        <p:spPr>
          <a:xfrm>
            <a:off x="685483" y="707708"/>
            <a:ext cx="7772400" cy="5259387"/>
          </a:xfrm>
          <a:ln/>
        </p:spPr>
        <p:txBody>
          <a:bodyPr anchor="t"/>
          <a:p>
            <a:pPr>
              <a:lnSpc>
                <a:spcPct val="90000"/>
              </a:lnSpc>
              <a:buNone/>
            </a:pPr>
            <a:r>
              <a:rPr lang="en-US" altLang="zh-CN" sz="3200" dirty="0">
                <a:ea typeface="宋体" panose="02010600030101010101" pitchFamily="2" charset="-122"/>
              </a:rPr>
              <a:t>          </a:t>
            </a:r>
            <a:r>
              <a:rPr lang="zh-CN" altLang="en-US" sz="3200" dirty="0">
                <a:ea typeface="宋体" panose="02010600030101010101" pitchFamily="2" charset="-122"/>
              </a:rPr>
              <a:t>在爱国民主人士李公朴先生殉难的追悼会上，面对反动派的无理取闹，肆意捣乱，闻一多先生拍案而起，作了一次震憾全国的即席演讲。演讲中，闻一多先生在严厉声讨反动派的无耻罪行和卑劣行径的同时，也高度颂扬了李先生为民主与和平而献身的伟大爱国主义精神，而且还号召广大民人民站起来，一起与反动派作坚决的斗争。演讲结束后，闻一多先生也不幸惨遭国民党反动派的毒害，那一次演讲也就成了闻一多先生的最后一次演讲。</a:t>
            </a:r>
            <a:endParaRPr lang="zh-CN" altLang="en-US" sz="3200" dirty="0">
              <a:ea typeface="宋体" panose="02010600030101010101" pitchFamily="2" charset="-122"/>
            </a:endParaRPr>
          </a:p>
          <a:p>
            <a:pPr>
              <a:lnSpc>
                <a:spcPct val="90000"/>
              </a:lnSpc>
              <a:buNone/>
            </a:pPr>
            <a:endParaRPr lang="zh-CN" altLang="en-US" sz="3200" dirty="0">
              <a:ea typeface="宋体" panose="02010600030101010101" pitchFamily="2" charset="-122"/>
            </a:endParaRP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457200" y="941705"/>
            <a:ext cx="8229600" cy="4525963"/>
          </a:xfrm>
        </p:spPr>
        <p:txBody>
          <a:bodyPr/>
          <a:p>
            <a:r>
              <a:rPr lang="zh-CN" altLang="en-US" sz="3600" dirty="0">
                <a:ea typeface="宋体" panose="02010600030101010101" pitchFamily="2" charset="-122"/>
                <a:sym typeface="+mn-ea"/>
              </a:rPr>
              <a:t>虽然闻先生已经不在人世，但其浩然正气激励着无数爱国志士与后来者，使他们在争取和平民主的斗争中奋力拼搏，甚至献出了宝贵的生命。正是因为有许许多多像李公朴、闻一多先生一样的敢为正义而不惜牺牲生命的革命先烈前赴后继的奋斗，才取得了民主革命的胜利，才有了今天和平的新中国。 </a:t>
            </a:r>
            <a:endParaRPr lang="zh-CN" altLang="en-US" sz="3600" dirty="0">
              <a:ea typeface="宋体" panose="02010600030101010101" pitchFamily="2" charset="-122"/>
            </a:endParaRPr>
          </a:p>
          <a:p>
            <a:endParaRPr lang="zh-CN" altLang="en-US" sz="36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11300" name="内容占位符 311299"/>
          <p:cNvSpPr>
            <a:spLocks noGrp="1"/>
          </p:cNvSpPr>
          <p:nvPr>
            <p:ph idx="1"/>
          </p:nvPr>
        </p:nvSpPr>
        <p:spPr>
          <a:xfrm>
            <a:off x="468313" y="3141663"/>
            <a:ext cx="5472112" cy="288925"/>
          </a:xfrm>
          <a:ln w="12700"/>
        </p:spPr>
        <p:txBody>
          <a:bodyPr wrap="square" lIns="91440" tIns="45720" rIns="91440" bIns="45720" anchor="t"/>
          <a:p>
            <a:pPr>
              <a:lnSpc>
                <a:spcPct val="90000"/>
              </a:lnSpc>
              <a:spcBef>
                <a:spcPct val="50000"/>
              </a:spcBef>
              <a:buClrTx/>
              <a:buNone/>
            </a:pPr>
            <a:r>
              <a:rPr lang="zh-CN" altLang="en-US" sz="2800" b="1" dirty="0">
                <a:solidFill>
                  <a:schemeClr val="tx2"/>
                </a:solidFill>
                <a:latin typeface="宋体" panose="02010600030101010101" pitchFamily="2" charset="-122"/>
                <a:ea typeface="宋体" panose="02010600030101010101" pitchFamily="2" charset="-122"/>
              </a:rPr>
              <a:t>　</a:t>
            </a:r>
            <a:r>
              <a:rPr lang="zh-CN" altLang="en-US" b="1" dirty="0">
                <a:solidFill>
                  <a:schemeClr val="tx2"/>
                </a:solidFill>
                <a:latin typeface="宋体" panose="02010600030101010101" pitchFamily="2" charset="-122"/>
                <a:ea typeface="宋体" panose="02010600030101010101" pitchFamily="2" charset="-122"/>
              </a:rPr>
              <a:t>臧克家先生笔耕不辍，走过</a:t>
            </a:r>
            <a:endParaRPr lang="zh-CN" altLang="en-US" b="1" dirty="0">
              <a:solidFill>
                <a:schemeClr val="tx2"/>
              </a:solidFill>
              <a:latin typeface="宋体" panose="02010600030101010101" pitchFamily="2" charset="-122"/>
              <a:ea typeface="宋体" panose="02010600030101010101" pitchFamily="2" charset="-122"/>
            </a:endParaRPr>
          </a:p>
          <a:p>
            <a:pPr>
              <a:lnSpc>
                <a:spcPct val="90000"/>
              </a:lnSpc>
              <a:spcBef>
                <a:spcPct val="50000"/>
              </a:spcBef>
              <a:buClrTx/>
              <a:buNone/>
            </a:pPr>
            <a:r>
              <a:rPr lang="zh-CN" altLang="en-US" b="1" dirty="0">
                <a:solidFill>
                  <a:schemeClr val="tx2"/>
                </a:solidFill>
                <a:latin typeface="宋体" panose="02010600030101010101" pitchFamily="2" charset="-122"/>
                <a:ea typeface="宋体" panose="02010600030101010101" pitchFamily="2" charset="-122"/>
              </a:rPr>
              <a:t>一个世纪</a:t>
            </a:r>
            <a:r>
              <a:rPr lang="en-US" altLang="zh-CN" b="1" dirty="0">
                <a:solidFill>
                  <a:schemeClr val="tx2"/>
                </a:solidFill>
                <a:latin typeface="宋体" panose="02010600030101010101" pitchFamily="2" charset="-122"/>
                <a:ea typeface="宋体" panose="02010600030101010101" pitchFamily="2" charset="-122"/>
              </a:rPr>
              <a:t>——</a:t>
            </a:r>
            <a:r>
              <a:rPr lang="zh-CN" altLang="en-US" b="1" dirty="0">
                <a:solidFill>
                  <a:schemeClr val="tx2"/>
                </a:solidFill>
                <a:latin typeface="宋体" panose="02010600030101010101" pitchFamily="2" charset="-122"/>
                <a:ea typeface="宋体" panose="02010600030101010101" pitchFamily="2" charset="-122"/>
              </a:rPr>
              <a:t>从“农民诗</a:t>
            </a:r>
            <a:endParaRPr lang="zh-CN" altLang="en-US" b="1" dirty="0">
              <a:solidFill>
                <a:schemeClr val="tx2"/>
              </a:solidFill>
              <a:latin typeface="宋体" panose="02010600030101010101" pitchFamily="2" charset="-122"/>
              <a:ea typeface="宋体" panose="02010600030101010101" pitchFamily="2" charset="-122"/>
            </a:endParaRPr>
          </a:p>
          <a:p>
            <a:pPr>
              <a:lnSpc>
                <a:spcPct val="90000"/>
              </a:lnSpc>
              <a:spcBef>
                <a:spcPct val="50000"/>
              </a:spcBef>
              <a:buClrTx/>
              <a:buNone/>
            </a:pPr>
            <a:r>
              <a:rPr lang="zh-CN" altLang="en-US" b="1" dirty="0">
                <a:solidFill>
                  <a:schemeClr val="tx2"/>
                </a:solidFill>
                <a:latin typeface="宋体" panose="02010600030101010101" pitchFamily="2" charset="-122"/>
                <a:ea typeface="宋体" panose="02010600030101010101" pitchFamily="2" charset="-122"/>
              </a:rPr>
              <a:t>人”，走到“诗坛泰斗”。</a:t>
            </a:r>
            <a:endParaRPr lang="zh-CN" altLang="en-US" b="1" dirty="0">
              <a:solidFill>
                <a:schemeClr val="tx2"/>
              </a:solidFill>
              <a:latin typeface="宋体" panose="02010600030101010101" pitchFamily="2" charset="-122"/>
              <a:ea typeface="宋体" panose="02010600030101010101" pitchFamily="2" charset="-122"/>
            </a:endParaRPr>
          </a:p>
          <a:p>
            <a:pPr>
              <a:lnSpc>
                <a:spcPct val="90000"/>
              </a:lnSpc>
            </a:pPr>
            <a:endParaRPr lang="zh-CN" altLang="en-US" dirty="0">
              <a:solidFill>
                <a:schemeClr val="tx2"/>
              </a:solidFill>
              <a:latin typeface="宋体" panose="02010600030101010101" pitchFamily="2" charset="-122"/>
              <a:ea typeface="宋体" panose="02010600030101010101" pitchFamily="2" charset="-122"/>
            </a:endParaRPr>
          </a:p>
          <a:p>
            <a:pPr>
              <a:lnSpc>
                <a:spcPct val="90000"/>
              </a:lnSpc>
            </a:pPr>
            <a:endParaRPr lang="zh-CN" altLang="en-US" dirty="0">
              <a:solidFill>
                <a:schemeClr val="tx2"/>
              </a:solidFill>
              <a:latin typeface="宋体" panose="02010600030101010101" pitchFamily="2" charset="-122"/>
              <a:ea typeface="宋体" panose="02010600030101010101" pitchFamily="2" charset="-122"/>
            </a:endParaRPr>
          </a:p>
          <a:p>
            <a:pPr>
              <a:lnSpc>
                <a:spcPct val="90000"/>
              </a:lnSpc>
              <a:spcBef>
                <a:spcPct val="50000"/>
              </a:spcBef>
              <a:buClrTx/>
              <a:buNone/>
            </a:pPr>
            <a:endParaRPr lang="zh-CN" altLang="en-US" b="1" dirty="0">
              <a:solidFill>
                <a:schemeClr val="tx2"/>
              </a:solidFill>
              <a:ea typeface="宋体" panose="02010600030101010101" pitchFamily="2" charset="-122"/>
            </a:endParaRPr>
          </a:p>
          <a:p>
            <a:pPr>
              <a:lnSpc>
                <a:spcPct val="90000"/>
              </a:lnSpc>
              <a:spcBef>
                <a:spcPct val="50000"/>
              </a:spcBef>
              <a:buClrTx/>
              <a:buNone/>
            </a:pPr>
            <a:endParaRPr lang="zh-CN" altLang="en-US" b="1" dirty="0">
              <a:ea typeface="宋体" panose="02010600030101010101" pitchFamily="2" charset="-122"/>
            </a:endParaRPr>
          </a:p>
        </p:txBody>
      </p:sp>
      <p:sp>
        <p:nvSpPr>
          <p:cNvPr id="8194" name="文本框 311301"/>
          <p:cNvSpPr txBox="1"/>
          <p:nvPr/>
        </p:nvSpPr>
        <p:spPr>
          <a:xfrm>
            <a:off x="3687763" y="476250"/>
            <a:ext cx="184150" cy="457200"/>
          </a:xfrm>
          <a:prstGeom prst="rect">
            <a:avLst/>
          </a:prstGeom>
          <a:noFill/>
          <a:ln w="12700">
            <a:noFill/>
          </a:ln>
        </p:spPr>
        <p:txBody>
          <a:bodyPr wrap="none" anchor="t">
            <a:spAutoFit/>
          </a:bodyPr>
          <a:p>
            <a:pPr>
              <a:buClrTx/>
            </a:pPr>
            <a:endParaRPr dirty="0">
              <a:latin typeface="Times New Roman" panose="02020603050405020304" pitchFamily="18" charset="0"/>
              <a:ea typeface="宋体" panose="02010600030101010101" pitchFamily="2" charset="-122"/>
            </a:endParaRPr>
          </a:p>
        </p:txBody>
      </p:sp>
      <p:pic>
        <p:nvPicPr>
          <p:cNvPr id="8195" name="图片 311302" descr="臧克家3"/>
          <p:cNvPicPr>
            <a:picLocks noChangeAspect="1"/>
          </p:cNvPicPr>
          <p:nvPr/>
        </p:nvPicPr>
        <p:blipFill>
          <a:blip r:embed="rId1"/>
          <a:stretch>
            <a:fillRect/>
          </a:stretch>
        </p:blipFill>
        <p:spPr>
          <a:xfrm>
            <a:off x="3132138" y="188913"/>
            <a:ext cx="2438400" cy="2376487"/>
          </a:xfrm>
          <a:prstGeom prst="rect">
            <a:avLst/>
          </a:prstGeom>
          <a:noFill/>
          <a:ln w="9525">
            <a:noFill/>
          </a:ln>
        </p:spPr>
      </p:pic>
      <p:sp>
        <p:nvSpPr>
          <p:cNvPr id="8196" name="文本框 311303"/>
          <p:cNvSpPr txBox="1"/>
          <p:nvPr/>
        </p:nvSpPr>
        <p:spPr>
          <a:xfrm>
            <a:off x="6208713" y="1196975"/>
            <a:ext cx="184150" cy="457200"/>
          </a:xfrm>
          <a:prstGeom prst="rect">
            <a:avLst/>
          </a:prstGeom>
          <a:noFill/>
          <a:ln w="12700">
            <a:noFill/>
          </a:ln>
        </p:spPr>
        <p:txBody>
          <a:bodyPr wrap="none" anchor="t">
            <a:spAutoFit/>
          </a:bodyPr>
          <a:p>
            <a:pPr>
              <a:buClrTx/>
            </a:pPr>
            <a:endParaRPr dirty="0">
              <a:latin typeface="Times New Roman" panose="02020603050405020304" pitchFamily="18" charset="0"/>
              <a:ea typeface="宋体" panose="02010600030101010101" pitchFamily="2" charset="-122"/>
            </a:endParaRPr>
          </a:p>
        </p:txBody>
      </p:sp>
      <p:sp>
        <p:nvSpPr>
          <p:cNvPr id="8197" name="矩形 311304"/>
          <p:cNvSpPr/>
          <p:nvPr/>
        </p:nvSpPr>
        <p:spPr>
          <a:xfrm>
            <a:off x="5651500" y="476250"/>
            <a:ext cx="2160588" cy="1873250"/>
          </a:xfrm>
          <a:prstGeom prst="rect">
            <a:avLst/>
          </a:prstGeom>
          <a:noFill/>
          <a:ln w="9525">
            <a:noFill/>
          </a:ln>
        </p:spPr>
        <p:txBody>
          <a:bodyPr anchor="ctr"/>
          <a:p>
            <a:pPr algn="ctr">
              <a:buClrTx/>
            </a:pPr>
            <a:r>
              <a:rPr lang="zh-CN" altLang="en-US" sz="4800" dirty="0">
                <a:latin typeface="Times New Roman" panose="02020603050405020304" pitchFamily="18" charset="0"/>
                <a:ea typeface="华文行楷" panose="02010800040101010101" pitchFamily="2" charset="-122"/>
              </a:rPr>
              <a:t>臧克家</a:t>
            </a:r>
            <a:br>
              <a:rPr lang="zh-CN" altLang="en-US" sz="4800" dirty="0">
                <a:latin typeface="Times New Roman" panose="02020603050405020304" pitchFamily="18" charset="0"/>
                <a:ea typeface="华文行楷" panose="02010800040101010101" pitchFamily="2" charset="-122"/>
              </a:rPr>
            </a:br>
            <a:r>
              <a:rPr lang="zh-CN" altLang="en-US" sz="1600" dirty="0">
                <a:latin typeface="Times New Roman" panose="02020603050405020304" pitchFamily="18" charset="0"/>
                <a:ea typeface="华文行楷" panose="02010800040101010101" pitchFamily="2" charset="-122"/>
              </a:rPr>
              <a:t>（</a:t>
            </a:r>
            <a:r>
              <a:rPr lang="en-US" altLang="zh-CN" sz="1600" dirty="0">
                <a:latin typeface="Times New Roman" panose="02020603050405020304" pitchFamily="18" charset="0"/>
                <a:ea typeface="华文行楷" panose="02010800040101010101" pitchFamily="2" charset="-122"/>
              </a:rPr>
              <a:t>1905─2004</a:t>
            </a:r>
            <a:r>
              <a:rPr lang="zh-CN" altLang="en-US" sz="1600" dirty="0">
                <a:latin typeface="Times New Roman" panose="02020603050405020304" pitchFamily="18" charset="0"/>
                <a:ea typeface="华文行楷" panose="02010800040101010101" pitchFamily="2" charset="-122"/>
              </a:rPr>
              <a:t>）</a:t>
            </a:r>
            <a:endParaRPr lang="zh-CN" altLang="en-US" sz="1600" dirty="0">
              <a:latin typeface="Times New Roman" panose="02020603050405020304" pitchFamily="18" charset="0"/>
              <a:ea typeface="隶书" panose="02010509060101010101" pitchFamily="49" charset="-122"/>
            </a:endParaRPr>
          </a:p>
        </p:txBody>
      </p:sp>
      <p:sp>
        <p:nvSpPr>
          <p:cNvPr id="8198" name="文本框 311305"/>
          <p:cNvSpPr txBox="1"/>
          <p:nvPr/>
        </p:nvSpPr>
        <p:spPr>
          <a:xfrm>
            <a:off x="7308850" y="4103688"/>
            <a:ext cx="549275" cy="92075"/>
          </a:xfrm>
          <a:prstGeom prst="rect">
            <a:avLst/>
          </a:prstGeom>
          <a:noFill/>
          <a:ln w="12700">
            <a:noFill/>
          </a:ln>
        </p:spPr>
        <p:txBody>
          <a:bodyPr vert="eaVert" wrap="none" anchor="t">
            <a:spAutoFit/>
          </a:bodyPr>
          <a:p>
            <a:pPr>
              <a:buClrTx/>
            </a:pPr>
            <a:endParaRPr dirty="0">
              <a:latin typeface="Times New Roman" panose="02020603050405020304" pitchFamily="18" charset="0"/>
              <a:ea typeface="宋体" panose="02010600030101010101" pitchFamily="2" charset="-122"/>
            </a:endParaRPr>
          </a:p>
        </p:txBody>
      </p:sp>
      <p:sp>
        <p:nvSpPr>
          <p:cNvPr id="311307" name="文本框 311306"/>
          <p:cNvSpPr txBox="1"/>
          <p:nvPr/>
        </p:nvSpPr>
        <p:spPr>
          <a:xfrm>
            <a:off x="5788025" y="2708275"/>
            <a:ext cx="3046413" cy="2971800"/>
          </a:xfrm>
          <a:prstGeom prst="rect">
            <a:avLst/>
          </a:prstGeom>
          <a:noFill/>
          <a:ln w="12700">
            <a:noFill/>
          </a:ln>
        </p:spPr>
        <p:txBody>
          <a:bodyPr vert="eaVert" anchor="t">
            <a:spAutoFit/>
          </a:bodyPr>
          <a:p>
            <a:pPr>
              <a:lnSpc>
                <a:spcPct val="70000"/>
              </a:lnSpc>
              <a:spcBef>
                <a:spcPct val="50000"/>
              </a:spcBef>
              <a:buClrTx/>
            </a:pPr>
            <a:r>
              <a:rPr lang="zh-CN" altLang="en-US" sz="2800" dirty="0">
                <a:latin typeface="华文行楷" panose="02010800040101010101" pitchFamily="2" charset="-122"/>
                <a:ea typeface="华文行楷" panose="02010800040101010101" pitchFamily="2" charset="-122"/>
              </a:rPr>
              <a:t>有的人活着</a:t>
            </a:r>
            <a:endParaRPr lang="zh-CN" altLang="en-US" sz="2800" dirty="0">
              <a:latin typeface="华文行楷" panose="02010800040101010101" pitchFamily="2" charset="-122"/>
              <a:ea typeface="华文行楷" panose="02010800040101010101" pitchFamily="2" charset="-122"/>
            </a:endParaRPr>
          </a:p>
          <a:p>
            <a:pPr>
              <a:lnSpc>
                <a:spcPct val="70000"/>
              </a:lnSpc>
              <a:spcBef>
                <a:spcPct val="50000"/>
              </a:spcBef>
              <a:buClrTx/>
            </a:pPr>
            <a:r>
              <a:rPr lang="zh-CN" altLang="en-US" sz="2800" dirty="0">
                <a:latin typeface="华文行楷" panose="02010800040101010101" pitchFamily="2" charset="-122"/>
                <a:ea typeface="华文行楷" panose="02010800040101010101" pitchFamily="2" charset="-122"/>
              </a:rPr>
              <a:t>他已经死了</a:t>
            </a:r>
            <a:endParaRPr lang="zh-CN" altLang="en-US" sz="2800" dirty="0">
              <a:latin typeface="华文行楷" panose="02010800040101010101" pitchFamily="2" charset="-122"/>
              <a:ea typeface="华文行楷" panose="02010800040101010101" pitchFamily="2" charset="-122"/>
            </a:endParaRPr>
          </a:p>
          <a:p>
            <a:pPr>
              <a:lnSpc>
                <a:spcPct val="70000"/>
              </a:lnSpc>
              <a:spcBef>
                <a:spcPct val="50000"/>
              </a:spcBef>
              <a:buClrTx/>
            </a:pPr>
            <a:r>
              <a:rPr lang="zh-CN" altLang="en-US" sz="2800" dirty="0">
                <a:latin typeface="华文行楷" panose="02010800040101010101" pitchFamily="2" charset="-122"/>
                <a:ea typeface="华文行楷" panose="02010800040101010101" pitchFamily="2" charset="-122"/>
              </a:rPr>
              <a:t>有的人死了</a:t>
            </a:r>
            <a:endParaRPr lang="zh-CN" altLang="en-US" sz="2800" dirty="0">
              <a:latin typeface="华文行楷" panose="02010800040101010101" pitchFamily="2" charset="-122"/>
              <a:ea typeface="华文行楷" panose="02010800040101010101" pitchFamily="2" charset="-122"/>
            </a:endParaRPr>
          </a:p>
          <a:p>
            <a:pPr>
              <a:lnSpc>
                <a:spcPct val="70000"/>
              </a:lnSpc>
              <a:spcBef>
                <a:spcPct val="50000"/>
              </a:spcBef>
              <a:buClrTx/>
            </a:pPr>
            <a:r>
              <a:rPr lang="zh-CN" altLang="en-US" sz="2800" dirty="0">
                <a:latin typeface="华文行楷" panose="02010800040101010101" pitchFamily="2" charset="-122"/>
                <a:ea typeface="华文行楷" panose="02010800040101010101" pitchFamily="2" charset="-122"/>
              </a:rPr>
              <a:t>他还活着</a:t>
            </a:r>
            <a:endParaRPr lang="zh-CN" altLang="en-US" sz="2800" dirty="0">
              <a:latin typeface="华文行楷" panose="02010800040101010101" pitchFamily="2" charset="-122"/>
              <a:ea typeface="华文行楷" panose="02010800040101010101" pitchFamily="2" charset="-122"/>
            </a:endParaRPr>
          </a:p>
          <a:p>
            <a:pPr>
              <a:lnSpc>
                <a:spcPct val="70000"/>
              </a:lnSpc>
              <a:spcBef>
                <a:spcPct val="50000"/>
              </a:spcBef>
              <a:buClrTx/>
            </a:pPr>
            <a:r>
              <a:rPr lang="zh-CN" altLang="en-US" sz="2800" dirty="0">
                <a:latin typeface="华文行楷" panose="02010800040101010101" pitchFamily="2" charset="-122"/>
                <a:ea typeface="华文行楷" panose="02010800040101010101" pitchFamily="2" charset="-122"/>
              </a:rPr>
              <a:t>　　</a:t>
            </a:r>
            <a:r>
              <a:rPr lang="en-US" altLang="zh-CN" sz="2800" dirty="0">
                <a:latin typeface="Times New Roman" panose="02020603050405020304" pitchFamily="18" charset="0"/>
                <a:ea typeface="华文行楷" panose="02010800040101010101" pitchFamily="2" charset="-122"/>
              </a:rPr>
              <a:t>——</a:t>
            </a:r>
            <a:r>
              <a:rPr lang="zh-CN" altLang="en-US" sz="2800" dirty="0">
                <a:latin typeface="华文行楷" panose="02010800040101010101" pitchFamily="2" charset="-122"/>
                <a:ea typeface="华文行楷" panose="02010800040101010101" pitchFamily="2" charset="-122"/>
              </a:rPr>
              <a:t>臧克家</a:t>
            </a:r>
            <a:endParaRPr lang="zh-CN" altLang="en-US" sz="2800" dirty="0">
              <a:latin typeface="华文行楷" panose="02010800040101010101" pitchFamily="2" charset="-122"/>
              <a:ea typeface="华文行楷" panose="02010800040101010101" pitchFamily="2" charset="-122"/>
            </a:endParaRPr>
          </a:p>
          <a:p>
            <a:pPr>
              <a:lnSpc>
                <a:spcPct val="70000"/>
              </a:lnSpc>
              <a:spcBef>
                <a:spcPct val="50000"/>
              </a:spcBef>
              <a:buClrTx/>
            </a:pPr>
            <a:r>
              <a:rPr lang="zh-CN" altLang="en-US" sz="2800" dirty="0">
                <a:latin typeface="华文行楷" panose="02010800040101010101" pitchFamily="2" charset="-122"/>
                <a:ea typeface="华文行楷" panose="02010800040101010101" pitchFamily="2" charset="-122"/>
              </a:rPr>
              <a:t>      </a:t>
            </a:r>
            <a:r>
              <a:rPr lang="en-US" altLang="zh-CN" sz="2800" dirty="0">
                <a:latin typeface="华文行楷" panose="02010800040101010101" pitchFamily="2" charset="-122"/>
                <a:ea typeface="华文行楷" panose="02010800040101010101" pitchFamily="2" charset="-122"/>
              </a:rPr>
              <a:t>《</a:t>
            </a:r>
            <a:r>
              <a:rPr lang="zh-CN" altLang="en-US" sz="2800" dirty="0">
                <a:latin typeface="华文行楷" panose="02010800040101010101" pitchFamily="2" charset="-122"/>
                <a:ea typeface="华文行楷" panose="02010800040101010101" pitchFamily="2" charset="-122"/>
              </a:rPr>
              <a:t>有的人</a:t>
            </a:r>
            <a:r>
              <a:rPr lang="en-US" altLang="zh-CN" sz="2800">
                <a:latin typeface="华文行楷" panose="02010800040101010101" pitchFamily="2" charset="-122"/>
                <a:ea typeface="华文行楷" panose="02010800040101010101" pitchFamily="2" charset="-122"/>
              </a:rPr>
              <a:t>》</a:t>
            </a:r>
            <a:endParaRPr lang="en-US" altLang="zh-CN" sz="2800">
              <a:latin typeface="华文行楷" panose="02010800040101010101" pitchFamily="2" charset="-122"/>
              <a:ea typeface="华文行楷" panose="0201080004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11300">
                                            <p:txEl>
                                              <p:charRg st="0" end="14"/>
                                            </p:txEl>
                                          </p:spTgt>
                                        </p:tgtEl>
                                        <p:attrNameLst>
                                          <p:attrName>style.visibility</p:attrName>
                                        </p:attrNameLst>
                                      </p:cBhvr>
                                      <p:to>
                                        <p:strVal val="visible"/>
                                      </p:to>
                                    </p:set>
                                    <p:animEffect transition="in" filter="blinds(horizontal)">
                                      <p:cBhvr>
                                        <p:cTn id="7" dur="500"/>
                                        <p:tgtEl>
                                          <p:spTgt spid="311300">
                                            <p:txEl>
                                              <p:charRg st="0" end="14"/>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11300">
                                            <p:txEl>
                                              <p:charRg st="14" end="26"/>
                                            </p:txEl>
                                          </p:spTgt>
                                        </p:tgtEl>
                                        <p:attrNameLst>
                                          <p:attrName>style.visibility</p:attrName>
                                        </p:attrNameLst>
                                      </p:cBhvr>
                                      <p:to>
                                        <p:strVal val="visible"/>
                                      </p:to>
                                    </p:set>
                                    <p:animEffect transition="in" filter="blinds(horizontal)">
                                      <p:cBhvr>
                                        <p:cTn id="12" dur="500"/>
                                        <p:tgtEl>
                                          <p:spTgt spid="311300">
                                            <p:txEl>
                                              <p:charRg st="14" end="2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11300">
                                            <p:txEl>
                                              <p:charRg st="26" end="39"/>
                                            </p:txEl>
                                          </p:spTgt>
                                        </p:tgtEl>
                                        <p:attrNameLst>
                                          <p:attrName>style.visibility</p:attrName>
                                        </p:attrNameLst>
                                      </p:cBhvr>
                                      <p:to>
                                        <p:strVal val="visible"/>
                                      </p:to>
                                    </p:set>
                                    <p:animEffect transition="in" filter="blinds(horizontal)">
                                      <p:cBhvr>
                                        <p:cTn id="17" dur="500"/>
                                        <p:tgtEl>
                                          <p:spTgt spid="311300">
                                            <p:txEl>
                                              <p:charRg st="26" end="39"/>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8" fill="hold" grpId="0" nodeType="clickEffect">
                                  <p:stCondLst>
                                    <p:cond delay="0"/>
                                  </p:stCondLst>
                                  <p:childTnLst>
                                    <p:set>
                                      <p:cBhvr>
                                        <p:cTn id="21" dur="1" fill="hold">
                                          <p:stCondLst>
                                            <p:cond delay="0"/>
                                          </p:stCondLst>
                                        </p:cTn>
                                        <p:tgtEl>
                                          <p:spTgt spid="311307"/>
                                        </p:tgtEl>
                                        <p:attrNameLst>
                                          <p:attrName>style.visibility</p:attrName>
                                        </p:attrNameLst>
                                      </p:cBhvr>
                                      <p:to>
                                        <p:strVal val="visible"/>
                                      </p:to>
                                    </p:set>
                                    <p:anim calcmode="lin" valueType="num">
                                      <p:cBhvr additive="base">
                                        <p:cTn id="22" dur="500" fill="hold"/>
                                        <p:tgtEl>
                                          <p:spTgt spid="311307"/>
                                        </p:tgtEl>
                                        <p:attrNameLst>
                                          <p:attrName>ppt_x</p:attrName>
                                        </p:attrNameLst>
                                      </p:cBhvr>
                                      <p:tavLst>
                                        <p:tav tm="0">
                                          <p:val>
                                            <p:strVal val="0-#ppt_w/2"/>
                                          </p:val>
                                        </p:tav>
                                        <p:tav tm="100000">
                                          <p:val>
                                            <p:strVal val="#ppt_x"/>
                                          </p:val>
                                        </p:tav>
                                      </p:tavLst>
                                    </p:anim>
                                    <p:anim calcmode="lin" valueType="num">
                                      <p:cBhvr additive="base">
                                        <p:cTn id="23" dur="500" fill="hold"/>
                                        <p:tgtEl>
                                          <p:spTgt spid="311307"/>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0"/>
                                            </p:cond>
                                          </p:stCondLst>
                                          <p:endCondLst>
                                            <p:cond evt="onStopAudio" delay="0">
                                              <p:tgtEl>
                                                <p:sldTgt/>
                                              </p:tgtEl>
                                            </p:cond>
                                          </p:endCondLst>
                                        </p:cTn>
                                        <p:tgtEl>
                                          <p:sndTgt r:embed="rId2" name="chimes.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1300" grpId="0" build="p"/>
      <p:bldP spid="31130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5506" name="内容占位符 405505"/>
          <p:cNvSpPr>
            <a:spLocks noGrp="1"/>
          </p:cNvSpPr>
          <p:nvPr>
            <p:ph idx="1"/>
          </p:nvPr>
        </p:nvSpPr>
        <p:spPr>
          <a:xfrm>
            <a:off x="419100" y="1371600"/>
            <a:ext cx="8724900" cy="5257800"/>
          </a:xfrm>
          <a:ln>
            <a:solidFill>
              <a:schemeClr val="tx2"/>
            </a:solidFill>
            <a:miter/>
          </a:ln>
        </p:spPr>
        <p:txBody>
          <a:bodyPr anchor="t"/>
          <a:p>
            <a:pPr marL="609600" indent="-609600">
              <a:lnSpc>
                <a:spcPct val="90000"/>
              </a:lnSpc>
              <a:buNone/>
            </a:pPr>
            <a:r>
              <a:rPr lang="en-US" altLang="zh-CN" sz="4400" b="1" dirty="0">
                <a:ea typeface="宋体" panose="02010600030101010101" pitchFamily="2" charset="-122"/>
              </a:rPr>
              <a:t>1.</a:t>
            </a:r>
            <a:r>
              <a:rPr lang="zh-CN" altLang="en-US" sz="4400" b="1" dirty="0">
                <a:ea typeface="宋体" panose="02010600030101010101" pitchFamily="2" charset="-122"/>
              </a:rPr>
              <a:t>文章从哪两个方面来写闻一多先生的说和做的？</a:t>
            </a:r>
            <a:endParaRPr lang="zh-CN" altLang="en-US" sz="4400" b="1" dirty="0">
              <a:ea typeface="宋体" panose="02010600030101010101" pitchFamily="2" charset="-122"/>
            </a:endParaRPr>
          </a:p>
          <a:p>
            <a:pPr marL="609600" indent="-609600">
              <a:lnSpc>
                <a:spcPct val="90000"/>
              </a:lnSpc>
              <a:buNone/>
            </a:pPr>
            <a:r>
              <a:rPr lang="en-US" altLang="zh-CN" sz="4400" b="1" dirty="0">
                <a:ea typeface="宋体" panose="02010600030101010101" pitchFamily="2" charset="-122"/>
              </a:rPr>
              <a:t>2.</a:t>
            </a:r>
            <a:r>
              <a:rPr lang="zh-CN" altLang="en-US" sz="4400" b="1" dirty="0">
                <a:ea typeface="宋体" panose="02010600030101010101" pitchFamily="2" charset="-122"/>
              </a:rPr>
              <a:t>综合这两个方面来看，闻一多先生是一个怎样的人？（用课文原话回答）</a:t>
            </a:r>
            <a:endParaRPr lang="zh-CN" altLang="en-US" sz="4400" b="1" dirty="0">
              <a:ea typeface="宋体" panose="02010600030101010101" pitchFamily="2" charset="-122"/>
            </a:endParaRPr>
          </a:p>
          <a:p>
            <a:pPr marL="609600" indent="-609600">
              <a:lnSpc>
                <a:spcPct val="90000"/>
              </a:lnSpc>
              <a:buNone/>
            </a:pPr>
            <a:r>
              <a:rPr lang="en-US" altLang="zh-CN" sz="4400" b="1" dirty="0">
                <a:ea typeface="宋体" panose="02010600030101010101" pitchFamily="2" charset="-122"/>
              </a:rPr>
              <a:t>3.</a:t>
            </a:r>
            <a:r>
              <a:rPr lang="zh-CN" altLang="en-US" sz="4400" b="1" dirty="0">
                <a:ea typeface="宋体" panose="02010600030101010101" pitchFamily="2" charset="-122"/>
              </a:rPr>
              <a:t>由此来看，文章可分为几个部分？每个部分是怎样衔接起来的？有何作用？</a:t>
            </a:r>
            <a:endParaRPr lang="zh-CN" altLang="en-US" sz="4400" b="1" dirty="0">
              <a:ea typeface="宋体" panose="02010600030101010101" pitchFamily="2" charset="-122"/>
            </a:endParaRPr>
          </a:p>
        </p:txBody>
      </p:sp>
      <p:sp>
        <p:nvSpPr>
          <p:cNvPr id="9218" name="矩形 405506"/>
          <p:cNvSpPr/>
          <p:nvPr/>
        </p:nvSpPr>
        <p:spPr>
          <a:xfrm>
            <a:off x="2514600" y="152400"/>
            <a:ext cx="3886200" cy="990600"/>
          </a:xfrm>
          <a:prstGeom prst="rect">
            <a:avLst/>
          </a:prstGeom>
        </p:spPr>
        <p:txBody>
          <a:bodyPr wrap="none" fromWordArt="1">
            <a:prstTxWarp prst="textPlain">
              <a:avLst>
                <a:gd name="adj" fmla="val 50000"/>
              </a:avLst>
            </a:prstTxWarp>
            <a:normAutofit/>
          </a:bodyPr>
          <a:p>
            <a:pPr algn="ctr"/>
            <a:r>
              <a:rPr lang="zh-CN" altLang="en-US" sz="5400" b="1">
                <a:ln w="12700" cap="flat" cmpd="sng">
                  <a:solidFill>
                    <a:srgbClr val="CCFFFF"/>
                  </a:solidFill>
                  <a:prstDash val="solid"/>
                  <a:round/>
                  <a:headEnd type="none" w="med" len="med"/>
                  <a:tailEnd type="none" w="med" len="med"/>
                </a:ln>
                <a:solidFill>
                  <a:srgbClr val="B2B2B2">
                    <a:alpha val="50000"/>
                  </a:srgbClr>
                </a:solidFill>
                <a:effectLst>
                  <a:outerShdw dist="45791" dir="2021404" algn="ctr" rotWithShape="0">
                    <a:srgbClr val="9999FF"/>
                  </a:outerShdw>
                </a:effectLst>
                <a:latin typeface="黑体" panose="02010609060101010101" pitchFamily="2" charset="-122"/>
                <a:ea typeface="黑体" panose="02010609060101010101" pitchFamily="2" charset="-122"/>
              </a:rPr>
              <a:t>感知课文</a:t>
            </a:r>
            <a:endParaRPr lang="zh-CN" altLang="en-US" sz="5400" b="1">
              <a:ln w="12700" cap="flat" cmpd="sng">
                <a:solidFill>
                  <a:srgbClr val="CCFFFF"/>
                </a:solidFill>
                <a:prstDash val="solid"/>
                <a:round/>
                <a:headEnd type="none" w="med" len="med"/>
                <a:tailEnd type="none" w="med" len="med"/>
              </a:ln>
              <a:solidFill>
                <a:srgbClr val="B2B2B2">
                  <a:alpha val="50000"/>
                </a:srgbClr>
              </a:solidFill>
              <a:effectLst>
                <a:outerShdw dist="45791" dir="2021404" algn="ctr" rotWithShape="0">
                  <a:srgbClr val="9999FF"/>
                </a:outerShdw>
              </a:effectLst>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05506"/>
                                        </p:tgtEl>
                                        <p:attrNameLst>
                                          <p:attrName>style.visibility</p:attrName>
                                        </p:attrNameLst>
                                      </p:cBhvr>
                                      <p:to>
                                        <p:strVal val="visible"/>
                                      </p:to>
                                    </p:set>
                                    <p:animEffect transition="in" filter="box(in)">
                                      <p:cBhvr>
                                        <p:cTn id="7" dur="500"/>
                                        <p:tgtEl>
                                          <p:spTgt spid="40550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405506">
                                            <p:txEl>
                                              <p:charRg st="0" end="24"/>
                                            </p:txEl>
                                          </p:spTgt>
                                        </p:tgtEl>
                                        <p:attrNameLst>
                                          <p:attrName>style.visibility</p:attrName>
                                        </p:attrNameLst>
                                      </p:cBhvr>
                                      <p:to>
                                        <p:strVal val="visible"/>
                                      </p:to>
                                    </p:set>
                                    <p:animEffect transition="in" filter="box(in)">
                                      <p:cBhvr>
                                        <p:cTn id="12" dur="500"/>
                                        <p:tgtEl>
                                          <p:spTgt spid="405506">
                                            <p:txEl>
                                              <p:charRg st="0" end="2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405506">
                                            <p:txEl>
                                              <p:charRg st="24" end="59"/>
                                            </p:txEl>
                                          </p:spTgt>
                                        </p:tgtEl>
                                        <p:attrNameLst>
                                          <p:attrName>style.visibility</p:attrName>
                                        </p:attrNameLst>
                                      </p:cBhvr>
                                      <p:to>
                                        <p:strVal val="visible"/>
                                      </p:to>
                                    </p:set>
                                    <p:animEffect transition="in" filter="box(in)">
                                      <p:cBhvr>
                                        <p:cTn id="17" dur="500"/>
                                        <p:tgtEl>
                                          <p:spTgt spid="405506">
                                            <p:txEl>
                                              <p:charRg st="24" end="59"/>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405506">
                                            <p:txEl>
                                              <p:charRg st="59" end="95"/>
                                            </p:txEl>
                                          </p:spTgt>
                                        </p:tgtEl>
                                        <p:attrNameLst>
                                          <p:attrName>style.visibility</p:attrName>
                                        </p:attrNameLst>
                                      </p:cBhvr>
                                      <p:to>
                                        <p:strVal val="visible"/>
                                      </p:to>
                                    </p:set>
                                    <p:animEffect transition="in" filter="box(in)">
                                      <p:cBhvr>
                                        <p:cTn id="22" dur="500"/>
                                        <p:tgtEl>
                                          <p:spTgt spid="405506">
                                            <p:txEl>
                                              <p:charRg st="59" end="9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5506"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06530" name="内容占位符 406529"/>
          <p:cNvSpPr>
            <a:spLocks noGrp="1"/>
          </p:cNvSpPr>
          <p:nvPr>
            <p:ph idx="1"/>
          </p:nvPr>
        </p:nvSpPr>
        <p:spPr>
          <a:xfrm>
            <a:off x="228600" y="1143000"/>
            <a:ext cx="8458200" cy="533400"/>
          </a:xfrm>
          <a:ln/>
        </p:spPr>
        <p:txBody>
          <a:bodyPr anchor="t"/>
          <a:p>
            <a:pPr>
              <a:lnSpc>
                <a:spcPct val="90000"/>
              </a:lnSpc>
              <a:buNone/>
            </a:pPr>
            <a:r>
              <a:rPr lang="en-US" altLang="zh-CN" b="1" dirty="0">
                <a:latin typeface="楷体_GB2312" pitchFamily="49" charset="-122"/>
                <a:ea typeface="楷体_GB2312" pitchFamily="49" charset="-122"/>
              </a:rPr>
              <a:t>1. </a:t>
            </a:r>
            <a:r>
              <a:rPr lang="zh-CN" altLang="en-US" b="1" dirty="0">
                <a:latin typeface="楷体_GB2312" pitchFamily="49" charset="-122"/>
                <a:ea typeface="楷体_GB2312" pitchFamily="49" charset="-122"/>
              </a:rPr>
              <a:t>从学者的方面和革命家的方面来写的。</a:t>
            </a:r>
            <a:endParaRPr lang="zh-CN" altLang="en-US" b="1" dirty="0">
              <a:latin typeface="楷体_GB2312" pitchFamily="49" charset="-122"/>
              <a:ea typeface="楷体_GB2312" pitchFamily="49" charset="-122"/>
            </a:endParaRPr>
          </a:p>
        </p:txBody>
      </p:sp>
      <p:sp>
        <p:nvSpPr>
          <p:cNvPr id="10242" name="矩形 406530"/>
          <p:cNvSpPr/>
          <p:nvPr/>
        </p:nvSpPr>
        <p:spPr>
          <a:xfrm>
            <a:off x="1371600" y="304800"/>
            <a:ext cx="6096000" cy="762000"/>
          </a:xfrm>
          <a:prstGeom prst="rect">
            <a:avLst/>
          </a:prstGeom>
        </p:spPr>
        <p:txBody>
          <a:bodyPr wrap="none" fromWordArt="1">
            <a:prstTxWarp prst="textPlain">
              <a:avLst>
                <a:gd name="adj" fmla="val 50000"/>
              </a:avLst>
            </a:prstTxWarp>
            <a:normAutofit/>
          </a:bodyPr>
          <a:p>
            <a:pPr algn="ctr"/>
            <a:r>
              <a:rPr lang="zh-CN" altLang="en-US" sz="5400" b="1">
                <a:ln w="19050" cap="flat" cmpd="sng">
                  <a:solidFill>
                    <a:srgbClr val="99CCFF"/>
                  </a:solidFill>
                  <a:prstDash val="solid"/>
                  <a:round/>
                  <a:headEnd type="none" w="med" len="med"/>
                  <a:tailEnd type="none" w="med" len="med"/>
                </a:ln>
                <a:solidFill>
                  <a:schemeClr val="tx2"/>
                </a:solidFill>
                <a:effectLst>
                  <a:outerShdw dist="35921" dir="2699999" algn="ctr" rotWithShape="0">
                    <a:srgbClr val="990000"/>
                  </a:outerShdw>
                </a:effectLst>
                <a:latin typeface="黑体" panose="02010609060101010101" pitchFamily="2" charset="-122"/>
                <a:ea typeface="黑体" panose="02010609060101010101" pitchFamily="2" charset="-122"/>
              </a:rPr>
              <a:t>你回答正确了吗？</a:t>
            </a:r>
            <a:endParaRPr lang="zh-CN" altLang="en-US" sz="5400" b="1">
              <a:ln w="19050" cap="flat" cmpd="sng">
                <a:solidFill>
                  <a:srgbClr val="99CCFF"/>
                </a:solidFill>
                <a:prstDash val="solid"/>
                <a:round/>
                <a:headEnd type="none" w="med" len="med"/>
                <a:tailEnd type="none" w="med" len="med"/>
              </a:ln>
              <a:solidFill>
                <a:schemeClr val="tx2"/>
              </a:solidFill>
              <a:effectLst>
                <a:outerShdw dist="35921" dir="2699999" algn="ctr" rotWithShape="0">
                  <a:srgbClr val="990000"/>
                </a:outerShdw>
              </a:effectLst>
              <a:latin typeface="黑体" panose="02010609060101010101" pitchFamily="2" charset="-122"/>
              <a:ea typeface="黑体" panose="02010609060101010101" pitchFamily="2" charset="-122"/>
            </a:endParaRPr>
          </a:p>
        </p:txBody>
      </p:sp>
      <p:sp>
        <p:nvSpPr>
          <p:cNvPr id="406532" name="矩形 406531"/>
          <p:cNvSpPr/>
          <p:nvPr/>
        </p:nvSpPr>
        <p:spPr>
          <a:xfrm>
            <a:off x="190500" y="1828800"/>
            <a:ext cx="8763000" cy="533400"/>
          </a:xfrm>
          <a:prstGeom prst="rect">
            <a:avLst/>
          </a:prstGeom>
          <a:noFill/>
          <a:ln w="9525">
            <a:noFill/>
          </a:ln>
        </p:spPr>
        <p:txBody>
          <a:bodyPr anchor="t"/>
          <a:p>
            <a:pPr marL="342900" indent="-342900">
              <a:lnSpc>
                <a:spcPct val="90000"/>
              </a:lnSpc>
              <a:spcBef>
                <a:spcPct val="20000"/>
              </a:spcBef>
              <a:buClrTx/>
            </a:pPr>
            <a:r>
              <a:rPr lang="en-US" altLang="zh-CN" sz="3600" b="1" dirty="0">
                <a:latin typeface="楷体_GB2312" pitchFamily="49" charset="-122"/>
                <a:ea typeface="楷体_GB2312" pitchFamily="49" charset="-122"/>
              </a:rPr>
              <a:t>2. “</a:t>
            </a:r>
            <a:r>
              <a:rPr lang="zh-CN" altLang="en-US" sz="3600" b="1" dirty="0">
                <a:latin typeface="楷体_GB2312" pitchFamily="49" charset="-122"/>
                <a:ea typeface="楷体_GB2312" pitchFamily="49" charset="-122"/>
              </a:rPr>
              <a:t>言论和行动完全一致”或“口的巨人，行的高标”</a:t>
            </a:r>
            <a:endParaRPr lang="zh-CN" altLang="en-US" sz="3600" b="1" dirty="0">
              <a:latin typeface="楷体_GB2312" pitchFamily="49" charset="-122"/>
              <a:ea typeface="楷体_GB2312" pitchFamily="49" charset="-122"/>
            </a:endParaRPr>
          </a:p>
        </p:txBody>
      </p:sp>
      <p:sp>
        <p:nvSpPr>
          <p:cNvPr id="406533" name="矩形 406532"/>
          <p:cNvSpPr/>
          <p:nvPr/>
        </p:nvSpPr>
        <p:spPr>
          <a:xfrm>
            <a:off x="-180975" y="3933825"/>
            <a:ext cx="9144000" cy="1524000"/>
          </a:xfrm>
          <a:prstGeom prst="rect">
            <a:avLst/>
          </a:prstGeom>
          <a:noFill/>
          <a:ln w="9525">
            <a:noFill/>
          </a:ln>
        </p:spPr>
        <p:txBody>
          <a:bodyPr anchor="t"/>
          <a:p>
            <a:pPr marL="342900" indent="-342900">
              <a:lnSpc>
                <a:spcPct val="90000"/>
              </a:lnSpc>
              <a:spcBef>
                <a:spcPct val="20000"/>
              </a:spcBef>
              <a:buClrTx/>
            </a:pPr>
            <a:r>
              <a:rPr lang="en-US" altLang="zh-CN" sz="3200" b="1" dirty="0">
                <a:latin typeface="楷体_GB2312" pitchFamily="49" charset="-122"/>
                <a:ea typeface="楷体_GB2312" pitchFamily="49" charset="-122"/>
              </a:rPr>
              <a:t>    </a:t>
            </a:r>
            <a:r>
              <a:rPr lang="zh-CN" altLang="en-US" sz="3200" b="1" dirty="0">
                <a:latin typeface="楷体_GB2312" pitchFamily="49" charset="-122"/>
                <a:ea typeface="楷体_GB2312" pitchFamily="49" charset="-122"/>
              </a:rPr>
              <a:t>两部分之间用了七、八、九三个段落过渡。第七段承接上文小结，第八、九段开启下文。这样连缀紧密，脉络清楚，过渡自然，把两个方面的情况简明地并列提出，给读者以深刻印象。</a:t>
            </a:r>
            <a:endParaRPr lang="zh-CN" altLang="en-US" sz="3200" b="1" dirty="0">
              <a:latin typeface="楷体_GB2312" pitchFamily="49" charset="-122"/>
              <a:ea typeface="楷体_GB2312" pitchFamily="49" charset="-122"/>
            </a:endParaRPr>
          </a:p>
        </p:txBody>
      </p:sp>
      <p:sp>
        <p:nvSpPr>
          <p:cNvPr id="10245" name="文本框 406535"/>
          <p:cNvSpPr txBox="1"/>
          <p:nvPr/>
        </p:nvSpPr>
        <p:spPr>
          <a:xfrm>
            <a:off x="228600" y="3200400"/>
            <a:ext cx="457200" cy="585788"/>
          </a:xfrm>
          <a:prstGeom prst="rect">
            <a:avLst/>
          </a:prstGeom>
          <a:noFill/>
          <a:ln w="9525">
            <a:noFill/>
          </a:ln>
        </p:spPr>
        <p:txBody>
          <a:bodyPr anchor="t">
            <a:spAutoFit/>
          </a:bodyPr>
          <a:p>
            <a:pPr>
              <a:lnSpc>
                <a:spcPct val="90000"/>
              </a:lnSpc>
              <a:spcBef>
                <a:spcPct val="20000"/>
              </a:spcBef>
              <a:buClrTx/>
            </a:pPr>
            <a:r>
              <a:rPr lang="en-US" altLang="zh-CN" sz="3600" b="1">
                <a:solidFill>
                  <a:srgbClr val="FFFF00"/>
                </a:solidFill>
                <a:latin typeface="楷体_GB2312" pitchFamily="49" charset="-122"/>
                <a:ea typeface="楷体_GB2312" pitchFamily="49" charset="-122"/>
              </a:rPr>
              <a:t>3.</a:t>
            </a:r>
            <a:endParaRPr lang="en-US" altLang="zh-CN" sz="3600" b="1">
              <a:solidFill>
                <a:srgbClr val="FFFF00"/>
              </a:solidFill>
              <a:latin typeface="楷体_GB2312" pitchFamily="49" charset="-122"/>
              <a:ea typeface="楷体_GB2312"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406530">
                                            <p:txEl>
                                              <p:charRg st="0" end="21"/>
                                            </p:txEl>
                                          </p:spTgt>
                                        </p:tgtEl>
                                        <p:attrNameLst>
                                          <p:attrName>style.visibility</p:attrName>
                                        </p:attrNameLst>
                                      </p:cBhvr>
                                      <p:to>
                                        <p:strVal val="visible"/>
                                      </p:to>
                                    </p:set>
                                    <p:animEffect transition="in" filter="barn(outVertical)">
                                      <p:cBhvr>
                                        <p:cTn id="7" dur="500"/>
                                        <p:tgtEl>
                                          <p:spTgt spid="406530">
                                            <p:txEl>
                                              <p:charRg st="0" end="2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7" presetClass="entr" presetSubtype="10" fill="hold" grpId="0" nodeType="clickEffect">
                                  <p:stCondLst>
                                    <p:cond delay="0"/>
                                  </p:stCondLst>
                                  <p:childTnLst>
                                    <p:set>
                                      <p:cBhvr>
                                        <p:cTn id="11" dur="1" fill="hold">
                                          <p:stCondLst>
                                            <p:cond delay="0"/>
                                          </p:stCondLst>
                                        </p:cTn>
                                        <p:tgtEl>
                                          <p:spTgt spid="406532"/>
                                        </p:tgtEl>
                                        <p:attrNameLst>
                                          <p:attrName>style.visibility</p:attrName>
                                        </p:attrNameLst>
                                      </p:cBhvr>
                                      <p:to>
                                        <p:strVal val="visible"/>
                                      </p:to>
                                    </p:set>
                                    <p:anim calcmode="lin" valueType="num">
                                      <p:cBhvr>
                                        <p:cTn id="12" dur="500" fill="hold"/>
                                        <p:tgtEl>
                                          <p:spTgt spid="406532"/>
                                        </p:tgtEl>
                                        <p:attrNameLst>
                                          <p:attrName>ppt_w</p:attrName>
                                        </p:attrNameLst>
                                      </p:cBhvr>
                                      <p:tavLst>
                                        <p:tav tm="0">
                                          <p:val>
                                            <p:fltVal val="0.000000"/>
                                          </p:val>
                                        </p:tav>
                                        <p:tav tm="100000">
                                          <p:val>
                                            <p:strVal val="#ppt_w"/>
                                          </p:val>
                                        </p:tav>
                                      </p:tavLst>
                                    </p:anim>
                                    <p:anim calcmode="lin" valueType="num">
                                      <p:cBhvr>
                                        <p:cTn id="13" dur="500" fill="hold"/>
                                        <p:tgtEl>
                                          <p:spTgt spid="406532"/>
                                        </p:tgtEl>
                                        <p:attrNameLst>
                                          <p:attrName>ppt_h</p:attrName>
                                        </p:attrNameLst>
                                      </p:cBhvr>
                                      <p:tavLst>
                                        <p:tav tm="0">
                                          <p:val>
                                            <p:strVal val="#ppt_h"/>
                                          </p:val>
                                        </p:tav>
                                        <p:tav tm="100000">
                                          <p:val>
                                            <p:strVal val="#ppt_h"/>
                                          </p:val>
                                        </p:tav>
                                      </p:tavLst>
                                    </p:anim>
                                  </p:childTnLst>
                                </p:cTn>
                              </p:par>
                            </p:childTnLst>
                          </p:cTn>
                        </p:par>
                      </p:childTnLst>
                    </p:cTn>
                  </p:par>
                  <p:par>
                    <p:cTn id="14" fill="hold">
                      <p:stCondLst>
                        <p:cond delay="indefinite"/>
                      </p:stCondLst>
                      <p:childTnLst>
                        <p:par>
                          <p:cTn id="15" fill="hold">
                            <p:stCondLst>
                              <p:cond delay="0"/>
                            </p:stCondLst>
                            <p:childTnLst>
                              <p:par>
                                <p:cTn id="16" presetID="4" presetClass="entr" presetSubtype="32" fill="hold" grpId="0" nodeType="clickEffect">
                                  <p:stCondLst>
                                    <p:cond delay="0"/>
                                  </p:stCondLst>
                                  <p:childTnLst>
                                    <p:set>
                                      <p:cBhvr>
                                        <p:cTn id="17" dur="1" fill="hold">
                                          <p:stCondLst>
                                            <p:cond delay="0"/>
                                          </p:stCondLst>
                                        </p:cTn>
                                        <p:tgtEl>
                                          <p:spTgt spid="406533"/>
                                        </p:tgtEl>
                                        <p:attrNameLst>
                                          <p:attrName>style.visibility</p:attrName>
                                        </p:attrNameLst>
                                      </p:cBhvr>
                                      <p:to>
                                        <p:strVal val="visible"/>
                                      </p:to>
                                    </p:set>
                                    <p:animEffect transition="in" filter="box(out)">
                                      <p:cBhvr>
                                        <p:cTn id="18" dur="500"/>
                                        <p:tgtEl>
                                          <p:spTgt spid="4065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6530" grpId="0" build="p"/>
      <p:bldP spid="406532" grpId="0"/>
      <p:bldP spid="40653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1265" name="图片 333825" descr="wh-20020717-3"/>
          <p:cNvPicPr>
            <a:picLocks noChangeAspect="1"/>
          </p:cNvPicPr>
          <p:nvPr/>
        </p:nvPicPr>
        <p:blipFill>
          <a:blip r:embed="rId1"/>
          <a:stretch>
            <a:fillRect/>
          </a:stretch>
        </p:blipFill>
        <p:spPr>
          <a:xfrm>
            <a:off x="0" y="0"/>
            <a:ext cx="9144000" cy="1600200"/>
          </a:xfrm>
          <a:prstGeom prst="rect">
            <a:avLst/>
          </a:prstGeom>
          <a:noFill/>
          <a:ln w="9525">
            <a:noFill/>
          </a:ln>
        </p:spPr>
      </p:pic>
      <p:sp>
        <p:nvSpPr>
          <p:cNvPr id="11266" name="标题 333826"/>
          <p:cNvSpPr>
            <a:spLocks noGrp="1"/>
          </p:cNvSpPr>
          <p:nvPr>
            <p:ph type="title"/>
          </p:nvPr>
        </p:nvSpPr>
        <p:spPr>
          <a:xfrm>
            <a:off x="1022350" y="609600"/>
            <a:ext cx="3375025" cy="762000"/>
          </a:xfrm>
          <a:ln/>
          <a:effectLst>
            <a:outerShdw dist="35921" dir="2699999" algn="ctr" rotWithShape="0">
              <a:schemeClr val="bg2"/>
            </a:outerShdw>
          </a:effectLst>
        </p:spPr>
        <p:txBody>
          <a:bodyPr wrap="square" anchor="ctr"/>
          <a:p>
            <a:r>
              <a:rPr lang="zh-CN" altLang="en-US" dirty="0">
                <a:solidFill>
                  <a:srgbClr val="FF0000"/>
                </a:solidFill>
                <a:ea typeface="黑体" panose="02010609060101010101" pitchFamily="2" charset="-122"/>
              </a:rPr>
              <a:t>学者闻一多</a:t>
            </a:r>
            <a:endParaRPr lang="zh-CN" altLang="en-US" dirty="0">
              <a:solidFill>
                <a:srgbClr val="FF0000"/>
              </a:solidFill>
              <a:ea typeface="黑体" panose="02010609060101010101" pitchFamily="2" charset="-122"/>
            </a:endParaRPr>
          </a:p>
        </p:txBody>
      </p:sp>
      <p:sp>
        <p:nvSpPr>
          <p:cNvPr id="11267" name="文本占位符 333827"/>
          <p:cNvSpPr>
            <a:spLocks noGrp="1"/>
          </p:cNvSpPr>
          <p:nvPr>
            <p:ph idx="1"/>
          </p:nvPr>
        </p:nvSpPr>
        <p:spPr>
          <a:xfrm>
            <a:off x="304800" y="1752600"/>
            <a:ext cx="8208963" cy="4154488"/>
          </a:xfrm>
          <a:ln/>
        </p:spPr>
        <p:txBody>
          <a:bodyPr anchor="t"/>
          <a:p>
            <a:r>
              <a:rPr lang="zh-CN" altLang="en-US" dirty="0">
                <a:ea typeface="黑体" panose="02010609060101010101" pitchFamily="2" charset="-122"/>
              </a:rPr>
              <a:t>作为学者的闻一多他是怎样说的？怎样做的？</a:t>
            </a:r>
            <a:endParaRPr lang="zh-CN" altLang="en-US" dirty="0">
              <a:ea typeface="黑体" panose="02010609060101010101" pitchFamily="2" charset="-122"/>
            </a:endParaRPr>
          </a:p>
          <a:p>
            <a:endParaRPr lang="zh-CN" altLang="en-US" dirty="0">
              <a:ea typeface="黑体" panose="02010609060101010101" pitchFamily="2" charset="-122"/>
            </a:endParaRPr>
          </a:p>
          <a:p>
            <a:endParaRPr lang="zh-CN" altLang="en-US" dirty="0">
              <a:ea typeface="黑体" panose="02010609060101010101" pitchFamily="2" charset="-122"/>
            </a:endParaRPr>
          </a:p>
          <a:p>
            <a:endParaRPr lang="zh-CN" altLang="en-US" dirty="0">
              <a:ea typeface="黑体" panose="02010609060101010101" pitchFamily="2" charset="-122"/>
            </a:endParaRPr>
          </a:p>
          <a:p>
            <a:endParaRPr lang="zh-CN" altLang="en-US" dirty="0">
              <a:ea typeface="黑体" panose="02010609060101010101" pitchFamily="2" charset="-122"/>
            </a:endParaRPr>
          </a:p>
          <a:p>
            <a:endParaRPr lang="zh-CN" altLang="en-US" dirty="0">
              <a:ea typeface="黑体" panose="02010609060101010101" pitchFamily="2" charset="-122"/>
            </a:endParaRPr>
          </a:p>
          <a:p>
            <a:r>
              <a:rPr lang="zh-CN" altLang="en-US" dirty="0">
                <a:ea typeface="黑体" panose="02010609060101010101" pitchFamily="2" charset="-122"/>
              </a:rPr>
              <a:t>作为学者的闻一多有哪些主要成就？</a:t>
            </a:r>
            <a:endParaRPr lang="zh-CN" altLang="en-US" dirty="0">
              <a:ea typeface="黑体" panose="02010609060101010101" pitchFamily="2" charset="-122"/>
            </a:endParaRPr>
          </a:p>
        </p:txBody>
      </p:sp>
      <p:sp>
        <p:nvSpPr>
          <p:cNvPr id="333829" name="文本框 333828"/>
          <p:cNvSpPr txBox="1"/>
          <p:nvPr/>
        </p:nvSpPr>
        <p:spPr>
          <a:xfrm>
            <a:off x="785495" y="4961255"/>
            <a:ext cx="8001000" cy="953135"/>
          </a:xfrm>
          <a:prstGeom prst="rect">
            <a:avLst/>
          </a:prstGeom>
          <a:noFill/>
          <a:ln w="12700">
            <a:noFill/>
            <a:miter/>
          </a:ln>
        </p:spPr>
        <p:txBody>
          <a:bodyPr anchor="t">
            <a:spAutoFit/>
          </a:bodyPr>
          <a:p>
            <a:pPr>
              <a:spcBef>
                <a:spcPct val="50000"/>
              </a:spcBef>
              <a:buClr>
                <a:srgbClr val="000000"/>
              </a:buClr>
            </a:pPr>
            <a:r>
              <a:rPr lang="zh-CN" altLang="en-US" sz="2800" b="1" noProof="1" dirty="0">
                <a:solidFill>
                  <a:schemeClr val="accent1"/>
                </a:solidFill>
                <a:latin typeface="Arial" panose="020B0604020202020204" pitchFamily="34" charset="0"/>
                <a:ea typeface="宋体" panose="02010600030101010101" pitchFamily="2" charset="-122"/>
                <a:cs typeface="+mn-ea"/>
              </a:rPr>
              <a:t>三部著作：</a:t>
            </a:r>
            <a:r>
              <a:rPr lang="en-US" altLang="zh-CN" sz="2800" b="1" noProof="1" dirty="0">
                <a:solidFill>
                  <a:schemeClr val="accent3">
                    <a:lumMod val="25000"/>
                  </a:schemeClr>
                </a:solidFill>
                <a:latin typeface="Arial" panose="020B0604020202020204" pitchFamily="34" charset="0"/>
                <a:ea typeface="宋体" panose="02010600030101010101" pitchFamily="2" charset="-122"/>
                <a:cs typeface="+mn-ea"/>
              </a:rPr>
              <a:t>《</a:t>
            </a:r>
            <a:r>
              <a:rPr lang="zh-CN" altLang="en-US" sz="2800" b="1" noProof="1" dirty="0">
                <a:solidFill>
                  <a:schemeClr val="accent3">
                    <a:lumMod val="25000"/>
                  </a:schemeClr>
                </a:solidFill>
                <a:latin typeface="Arial" panose="020B0604020202020204" pitchFamily="34" charset="0"/>
                <a:ea typeface="宋体" panose="02010600030101010101" pitchFamily="2" charset="-122"/>
                <a:cs typeface="+mn-ea"/>
              </a:rPr>
              <a:t>唐诗杂论</a:t>
            </a:r>
            <a:r>
              <a:rPr lang="en-US" altLang="zh-CN" sz="2800" b="1" noProof="1" dirty="0">
                <a:solidFill>
                  <a:schemeClr val="accent3">
                    <a:lumMod val="25000"/>
                  </a:schemeClr>
                </a:solidFill>
                <a:latin typeface="Arial" panose="020B0604020202020204" pitchFamily="34" charset="0"/>
                <a:ea typeface="宋体" panose="02010600030101010101" pitchFamily="2" charset="-122"/>
                <a:cs typeface="+mn-ea"/>
              </a:rPr>
              <a:t>》《</a:t>
            </a:r>
            <a:r>
              <a:rPr lang="zh-CN" altLang="en-US" sz="2800" b="1" noProof="1" dirty="0">
                <a:solidFill>
                  <a:schemeClr val="accent3">
                    <a:lumMod val="25000"/>
                  </a:schemeClr>
                </a:solidFill>
                <a:latin typeface="Arial" panose="020B0604020202020204" pitchFamily="34" charset="0"/>
                <a:ea typeface="宋体" panose="02010600030101010101" pitchFamily="2" charset="-122"/>
                <a:cs typeface="+mn-ea"/>
              </a:rPr>
              <a:t>楚辞校补</a:t>
            </a:r>
            <a:r>
              <a:rPr lang="en-US" altLang="zh-CN" sz="2800" b="1" noProof="1" dirty="0">
                <a:solidFill>
                  <a:schemeClr val="accent3">
                    <a:lumMod val="25000"/>
                  </a:schemeClr>
                </a:solidFill>
                <a:latin typeface="Arial" panose="020B0604020202020204" pitchFamily="34" charset="0"/>
                <a:ea typeface="宋体" panose="02010600030101010101" pitchFamily="2" charset="-122"/>
                <a:cs typeface="+mn-ea"/>
              </a:rPr>
              <a:t>》</a:t>
            </a:r>
            <a:r>
              <a:rPr lang="zh-CN" altLang="en-US" sz="2800" b="1" noProof="1" dirty="0">
                <a:solidFill>
                  <a:schemeClr val="accent3">
                    <a:lumMod val="25000"/>
                  </a:schemeClr>
                </a:solidFill>
                <a:latin typeface="Arial" panose="020B0604020202020204" pitchFamily="34" charset="0"/>
                <a:ea typeface="宋体" panose="02010600030101010101" pitchFamily="2" charset="-122"/>
                <a:cs typeface="+mn-ea"/>
              </a:rPr>
              <a:t>                                      </a:t>
            </a:r>
            <a:r>
              <a:rPr lang="en-US" altLang="zh-CN" sz="2800" b="1" noProof="1" dirty="0">
                <a:solidFill>
                  <a:schemeClr val="accent3">
                    <a:lumMod val="25000"/>
                  </a:schemeClr>
                </a:solidFill>
                <a:latin typeface="Arial" panose="020B0604020202020204" pitchFamily="34" charset="0"/>
                <a:ea typeface="宋体" panose="02010600030101010101" pitchFamily="2" charset="-122"/>
                <a:cs typeface="+mn-ea"/>
              </a:rPr>
              <a:t>《</a:t>
            </a:r>
            <a:r>
              <a:rPr lang="zh-CN" altLang="en-US" sz="2800" b="1" noProof="1" dirty="0">
                <a:solidFill>
                  <a:schemeClr val="accent3">
                    <a:lumMod val="25000"/>
                  </a:schemeClr>
                </a:solidFill>
                <a:latin typeface="Arial" panose="020B0604020202020204" pitchFamily="34" charset="0"/>
                <a:ea typeface="宋体" panose="02010600030101010101" pitchFamily="2" charset="-122"/>
                <a:cs typeface="+mn-ea"/>
              </a:rPr>
              <a:t>古典新义</a:t>
            </a:r>
            <a:r>
              <a:rPr lang="en-US" altLang="zh-CN" sz="2800" b="1" noProof="1">
                <a:solidFill>
                  <a:schemeClr val="accent3">
                    <a:lumMod val="25000"/>
                  </a:schemeClr>
                </a:solidFill>
                <a:latin typeface="Arial" panose="020B0604020202020204" pitchFamily="34" charset="0"/>
                <a:ea typeface="宋体" panose="02010600030101010101" pitchFamily="2" charset="-122"/>
                <a:cs typeface="+mn-ea"/>
              </a:rPr>
              <a:t>》</a:t>
            </a:r>
            <a:endParaRPr lang="en-US" altLang="zh-CN" sz="2800" b="1" noProof="1">
              <a:solidFill>
                <a:schemeClr val="accent3">
                  <a:lumMod val="25000"/>
                </a:schemeClr>
              </a:solidFill>
              <a:latin typeface="Arial" panose="020B0604020202020204" pitchFamily="34" charset="0"/>
              <a:ea typeface="宋体" panose="02010600030101010101" pitchFamily="2" charset="-122"/>
            </a:endParaRPr>
          </a:p>
        </p:txBody>
      </p:sp>
      <p:sp>
        <p:nvSpPr>
          <p:cNvPr id="333830" name="文本框 333829"/>
          <p:cNvSpPr txBox="1"/>
          <p:nvPr/>
        </p:nvSpPr>
        <p:spPr>
          <a:xfrm>
            <a:off x="482283" y="2306320"/>
            <a:ext cx="9269413" cy="1168400"/>
          </a:xfrm>
          <a:prstGeom prst="rect">
            <a:avLst/>
          </a:prstGeom>
          <a:noFill/>
          <a:ln w="12700">
            <a:noFill/>
            <a:miter/>
          </a:ln>
        </p:spPr>
        <p:txBody>
          <a:bodyPr anchor="t">
            <a:spAutoFit/>
          </a:bodyPr>
          <a:p>
            <a:pPr>
              <a:spcBef>
                <a:spcPct val="50000"/>
              </a:spcBef>
              <a:buClr>
                <a:srgbClr val="000000"/>
              </a:buClr>
            </a:pPr>
            <a:r>
              <a:rPr lang="en-US" altLang="zh-CN" sz="2800" b="1" noProof="1" dirty="0">
                <a:solidFill>
                  <a:schemeClr val="accent3">
                    <a:lumMod val="25000"/>
                  </a:schemeClr>
                </a:solidFill>
                <a:latin typeface="Times New Roman" panose="02020603050405020304" pitchFamily="18" charset="0"/>
                <a:ea typeface="宋体" panose="02010600030101010101" pitchFamily="2" charset="-122"/>
                <a:cs typeface="+mn-ea"/>
              </a:rPr>
              <a:t> “</a:t>
            </a:r>
            <a:r>
              <a:rPr lang="zh-CN" altLang="en-US" sz="2800" b="1" noProof="1" dirty="0">
                <a:solidFill>
                  <a:schemeClr val="accent3">
                    <a:lumMod val="25000"/>
                  </a:schemeClr>
                </a:solidFill>
                <a:latin typeface="Times New Roman" panose="02020603050405020304" pitchFamily="18" charset="0"/>
                <a:ea typeface="宋体" panose="02010600030101010101" pitchFamily="2" charset="-122"/>
                <a:cs typeface="+mn-ea"/>
              </a:rPr>
              <a:t>人家是说了再做，我是做了再说。”</a:t>
            </a:r>
            <a:endParaRPr lang="zh-CN" altLang="en-US" sz="2800" b="1" noProof="1" dirty="0">
              <a:solidFill>
                <a:schemeClr val="accent3">
                  <a:lumMod val="25000"/>
                </a:schemeClr>
              </a:solidFill>
              <a:latin typeface="Times New Roman" panose="02020603050405020304" pitchFamily="18" charset="0"/>
              <a:ea typeface="宋体" panose="02010600030101010101" pitchFamily="2" charset="-122"/>
            </a:endParaRPr>
          </a:p>
          <a:p>
            <a:pPr>
              <a:spcBef>
                <a:spcPct val="50000"/>
              </a:spcBef>
              <a:buClr>
                <a:srgbClr val="000000"/>
              </a:buClr>
            </a:pPr>
            <a:r>
              <a:rPr lang="zh-CN" altLang="en-US" sz="2800" b="1" noProof="1" dirty="0">
                <a:solidFill>
                  <a:schemeClr val="accent3">
                    <a:lumMod val="25000"/>
                  </a:schemeClr>
                </a:solidFill>
                <a:latin typeface="Times New Roman" panose="02020603050405020304" pitchFamily="18" charset="0"/>
                <a:ea typeface="宋体" panose="02010600030101010101" pitchFamily="2" charset="-122"/>
                <a:cs typeface="+mn-ea"/>
              </a:rPr>
              <a:t>“人家说了也不一定做，我是做了也不一定说。”</a:t>
            </a:r>
            <a:endParaRPr lang="zh-CN" altLang="en-US" sz="2800" b="1" noProof="1" dirty="0">
              <a:solidFill>
                <a:schemeClr val="accent3">
                  <a:lumMod val="25000"/>
                </a:schemeClr>
              </a:solidFill>
              <a:latin typeface="Times New Roman" panose="02020603050405020304" pitchFamily="18" charset="0"/>
              <a:ea typeface="宋体" panose="02010600030101010101" pitchFamily="2" charset="-122"/>
            </a:endParaRPr>
          </a:p>
        </p:txBody>
      </p:sp>
      <p:sp>
        <p:nvSpPr>
          <p:cNvPr id="333831" name="文本框 333830"/>
          <p:cNvSpPr txBox="1"/>
          <p:nvPr/>
        </p:nvSpPr>
        <p:spPr>
          <a:xfrm>
            <a:off x="785178" y="3569653"/>
            <a:ext cx="6481763" cy="519113"/>
          </a:xfrm>
          <a:prstGeom prst="rect">
            <a:avLst/>
          </a:prstGeom>
          <a:noFill/>
          <a:ln w="12700">
            <a:noFill/>
            <a:miter/>
          </a:ln>
        </p:spPr>
        <p:txBody>
          <a:bodyPr anchor="t">
            <a:spAutoFit/>
          </a:bodyPr>
          <a:p>
            <a:pPr>
              <a:spcBef>
                <a:spcPct val="50000"/>
              </a:spcBef>
              <a:buClr>
                <a:srgbClr val="000000"/>
              </a:buClr>
            </a:pPr>
            <a:r>
              <a:rPr lang="en-US" altLang="zh-CN" sz="2800" b="1" noProof="1" dirty="0">
                <a:solidFill>
                  <a:schemeClr val="accent3">
                    <a:lumMod val="25000"/>
                  </a:schemeClr>
                </a:solidFill>
                <a:latin typeface="Times New Roman" panose="02020603050405020304" pitchFamily="18" charset="0"/>
                <a:ea typeface="宋体" panose="02010600030101010101" pitchFamily="2" charset="-122"/>
                <a:cs typeface="+mn-ea"/>
              </a:rPr>
              <a:t>“</a:t>
            </a:r>
            <a:r>
              <a:rPr lang="zh-CN" altLang="en-US" sz="2800" b="1" noProof="1" dirty="0">
                <a:solidFill>
                  <a:schemeClr val="accent3">
                    <a:lumMod val="25000"/>
                  </a:schemeClr>
                </a:solidFill>
                <a:latin typeface="Times New Roman" panose="02020603050405020304" pitchFamily="18" charset="0"/>
                <a:ea typeface="宋体" panose="02010600030101010101" pitchFamily="2" charset="-122"/>
                <a:cs typeface="+mn-ea"/>
              </a:rPr>
              <a:t>做了再说，做了不说。”</a:t>
            </a:r>
            <a:endParaRPr lang="zh-CN" altLang="en-US" sz="2800" b="1" noProof="1" dirty="0">
              <a:solidFill>
                <a:schemeClr val="accent3">
                  <a:lumMod val="25000"/>
                </a:schemeClr>
              </a:solidFill>
              <a:latin typeface="Times New Roman" panose="02020603050405020304" pitchFamily="18" charset="0"/>
              <a:ea typeface="宋体" panose="02010600030101010101" pitchFamily="2" charset="-122"/>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333830"/>
                                        </p:tgtEl>
                                        <p:attrNameLst>
                                          <p:attrName>style.visibility</p:attrName>
                                        </p:attrNameLst>
                                      </p:cBhvr>
                                      <p:to>
                                        <p:strVal val="visible"/>
                                      </p:to>
                                    </p:set>
                                    <p:anim calcmode="lin" valueType="num">
                                      <p:cBhvr>
                                        <p:cTn id="7" dur="500" fill="hold"/>
                                        <p:tgtEl>
                                          <p:spTgt spid="333830"/>
                                        </p:tgtEl>
                                        <p:attrNameLst>
                                          <p:attrName>ppt_w</p:attrName>
                                        </p:attrNameLst>
                                      </p:cBhvr>
                                      <p:tavLst>
                                        <p:tav tm="0">
                                          <p:val>
                                            <p:fltVal val="0.000000"/>
                                          </p:val>
                                        </p:tav>
                                        <p:tav tm="100000">
                                          <p:val>
                                            <p:strVal val="#ppt_w"/>
                                          </p:val>
                                        </p:tav>
                                      </p:tavLst>
                                    </p:anim>
                                    <p:anim calcmode="lin" valueType="num">
                                      <p:cBhvr>
                                        <p:cTn id="8" dur="500" fill="hold"/>
                                        <p:tgtEl>
                                          <p:spTgt spid="333830"/>
                                        </p:tgtEl>
                                        <p:attrNameLst>
                                          <p:attrName>ppt_h</p:attrName>
                                        </p:attrNameLst>
                                      </p:cBhvr>
                                      <p:tavLst>
                                        <p:tav tm="0">
                                          <p:val>
                                            <p:fltVal val="0.00000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333831"/>
                                        </p:tgtEl>
                                        <p:attrNameLst>
                                          <p:attrName>style.visibility</p:attrName>
                                        </p:attrNameLst>
                                      </p:cBhvr>
                                      <p:to>
                                        <p:strVal val="visible"/>
                                      </p:to>
                                    </p:set>
                                    <p:anim calcmode="lin" valueType="num">
                                      <p:cBhvr>
                                        <p:cTn id="13" dur="500" fill="hold"/>
                                        <p:tgtEl>
                                          <p:spTgt spid="333831"/>
                                        </p:tgtEl>
                                        <p:attrNameLst>
                                          <p:attrName>ppt_w</p:attrName>
                                        </p:attrNameLst>
                                      </p:cBhvr>
                                      <p:tavLst>
                                        <p:tav tm="0">
                                          <p:val>
                                            <p:fltVal val="0.000000"/>
                                          </p:val>
                                        </p:tav>
                                        <p:tav tm="100000">
                                          <p:val>
                                            <p:strVal val="#ppt_w"/>
                                          </p:val>
                                        </p:tav>
                                      </p:tavLst>
                                    </p:anim>
                                    <p:anim calcmode="lin" valueType="num">
                                      <p:cBhvr>
                                        <p:cTn id="14" dur="500" fill="hold"/>
                                        <p:tgtEl>
                                          <p:spTgt spid="333831"/>
                                        </p:tgtEl>
                                        <p:attrNameLst>
                                          <p:attrName>ppt_h</p:attrName>
                                        </p:attrNameLst>
                                      </p:cBhvr>
                                      <p:tavLst>
                                        <p:tav tm="0">
                                          <p:val>
                                            <p:fltVal val="0.000000"/>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16" fill="hold" grpId="0" nodeType="clickEffect">
                                  <p:stCondLst>
                                    <p:cond delay="0"/>
                                  </p:stCondLst>
                                  <p:childTnLst>
                                    <p:set>
                                      <p:cBhvr>
                                        <p:cTn id="18" dur="1" fill="hold">
                                          <p:stCondLst>
                                            <p:cond delay="0"/>
                                          </p:stCondLst>
                                        </p:cTn>
                                        <p:tgtEl>
                                          <p:spTgt spid="333829"/>
                                        </p:tgtEl>
                                        <p:attrNameLst>
                                          <p:attrName>style.visibility</p:attrName>
                                        </p:attrNameLst>
                                      </p:cBhvr>
                                      <p:to>
                                        <p:strVal val="visible"/>
                                      </p:to>
                                    </p:set>
                                    <p:anim calcmode="lin" valueType="num">
                                      <p:cBhvr>
                                        <p:cTn id="19" dur="500" fill="hold"/>
                                        <p:tgtEl>
                                          <p:spTgt spid="333829"/>
                                        </p:tgtEl>
                                        <p:attrNameLst>
                                          <p:attrName>ppt_w</p:attrName>
                                        </p:attrNameLst>
                                      </p:cBhvr>
                                      <p:tavLst>
                                        <p:tav tm="0">
                                          <p:val>
                                            <p:fltVal val="0.000000"/>
                                          </p:val>
                                        </p:tav>
                                        <p:tav tm="100000">
                                          <p:val>
                                            <p:strVal val="#ppt_w"/>
                                          </p:val>
                                        </p:tav>
                                      </p:tavLst>
                                    </p:anim>
                                    <p:anim calcmode="lin" valueType="num">
                                      <p:cBhvr>
                                        <p:cTn id="20" dur="500" fill="hold"/>
                                        <p:tgtEl>
                                          <p:spTgt spid="333829"/>
                                        </p:tgtEl>
                                        <p:attrNameLst>
                                          <p:attrName>ppt_h</p:attrName>
                                        </p:attrNameLst>
                                      </p:cBhvr>
                                      <p:tavLst>
                                        <p:tav tm="0">
                                          <p:val>
                                            <p:fltVal val="0.00000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3829" grpId="0"/>
      <p:bldP spid="333830" grpId="0"/>
      <p:bldP spid="33383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2289" name="图片 334849" descr="wh-20020717-3"/>
          <p:cNvPicPr>
            <a:picLocks noChangeAspect="1"/>
          </p:cNvPicPr>
          <p:nvPr/>
        </p:nvPicPr>
        <p:blipFill>
          <a:blip r:embed="rId1"/>
          <a:stretch>
            <a:fillRect/>
          </a:stretch>
        </p:blipFill>
        <p:spPr>
          <a:xfrm>
            <a:off x="0" y="0"/>
            <a:ext cx="9144000" cy="1600200"/>
          </a:xfrm>
          <a:prstGeom prst="rect">
            <a:avLst/>
          </a:prstGeom>
          <a:noFill/>
          <a:ln w="9525">
            <a:noFill/>
          </a:ln>
        </p:spPr>
      </p:pic>
      <p:sp>
        <p:nvSpPr>
          <p:cNvPr id="12290" name="标题 334850"/>
          <p:cNvSpPr>
            <a:spLocks noGrp="1"/>
          </p:cNvSpPr>
          <p:nvPr>
            <p:ph type="title"/>
          </p:nvPr>
        </p:nvSpPr>
        <p:spPr>
          <a:xfrm>
            <a:off x="941388" y="609600"/>
            <a:ext cx="3455987" cy="762000"/>
          </a:xfrm>
          <a:ln/>
        </p:spPr>
        <p:txBody>
          <a:bodyPr wrap="square" anchor="ctr"/>
          <a:p>
            <a:r>
              <a:rPr lang="zh-CN" altLang="en-US" b="1" dirty="0">
                <a:solidFill>
                  <a:srgbClr val="FF3300"/>
                </a:solidFill>
                <a:ea typeface="黑体" panose="02010609060101010101" pitchFamily="2" charset="-122"/>
              </a:rPr>
              <a:t>战士闻一多</a:t>
            </a:r>
            <a:endParaRPr lang="zh-CN" altLang="en-US" b="1" dirty="0">
              <a:solidFill>
                <a:srgbClr val="FF3300"/>
              </a:solidFill>
              <a:ea typeface="黑体" panose="02010609060101010101" pitchFamily="2" charset="-122"/>
            </a:endParaRPr>
          </a:p>
        </p:txBody>
      </p:sp>
      <p:sp>
        <p:nvSpPr>
          <p:cNvPr id="12291" name="文本占位符 334851"/>
          <p:cNvSpPr>
            <a:spLocks noGrp="1"/>
          </p:cNvSpPr>
          <p:nvPr>
            <p:ph idx="1"/>
          </p:nvPr>
        </p:nvSpPr>
        <p:spPr>
          <a:xfrm>
            <a:off x="328613" y="1941513"/>
            <a:ext cx="8586787" cy="3163887"/>
          </a:xfrm>
          <a:ln/>
        </p:spPr>
        <p:txBody>
          <a:bodyPr anchor="t"/>
          <a:p>
            <a:r>
              <a:rPr lang="zh-CN" altLang="en-US" sz="3600" dirty="0">
                <a:ea typeface="黑体" panose="02010609060101010101" pitchFamily="2" charset="-122"/>
              </a:rPr>
              <a:t>作为民主战士的闻一多是怎样说的、怎样做的？</a:t>
            </a:r>
            <a:endParaRPr lang="zh-CN" altLang="en-US" sz="3600" dirty="0">
              <a:ea typeface="黑体" panose="02010609060101010101" pitchFamily="2" charset="-122"/>
            </a:endParaRPr>
          </a:p>
          <a:p>
            <a:pPr>
              <a:buNone/>
            </a:pPr>
            <a:endParaRPr lang="zh-CN" altLang="en-US" sz="3600" dirty="0">
              <a:ea typeface="黑体" panose="02010609060101010101" pitchFamily="2" charset="-122"/>
            </a:endParaRPr>
          </a:p>
          <a:p>
            <a:r>
              <a:rPr lang="zh-CN" altLang="en-US" sz="3600" dirty="0">
                <a:ea typeface="黑体" panose="02010609060101010101" pitchFamily="2" charset="-122"/>
              </a:rPr>
              <a:t>课文记叙了作为革命者的闻一多的哪三件事？</a:t>
            </a:r>
            <a:endParaRPr lang="zh-CN" altLang="en-US" sz="3600" dirty="0">
              <a:ea typeface="黑体" panose="02010609060101010101" pitchFamily="2" charset="-122"/>
            </a:endParaRPr>
          </a:p>
        </p:txBody>
      </p:sp>
      <p:sp>
        <p:nvSpPr>
          <p:cNvPr id="334853" name="文本框 334852"/>
          <p:cNvSpPr txBox="1"/>
          <p:nvPr/>
        </p:nvSpPr>
        <p:spPr>
          <a:xfrm>
            <a:off x="1090930" y="3108325"/>
            <a:ext cx="5105400" cy="641350"/>
          </a:xfrm>
          <a:prstGeom prst="rect">
            <a:avLst/>
          </a:prstGeom>
          <a:noFill/>
          <a:ln w="12700">
            <a:noFill/>
          </a:ln>
        </p:spPr>
        <p:txBody>
          <a:bodyPr anchor="t">
            <a:spAutoFit/>
          </a:bodyPr>
          <a:p>
            <a:pPr>
              <a:spcBef>
                <a:spcPct val="50000"/>
              </a:spcBef>
              <a:buClrTx/>
            </a:pPr>
            <a:r>
              <a:rPr lang="zh-CN" altLang="en-US" sz="3600" b="1" dirty="0">
                <a:solidFill>
                  <a:srgbClr val="FF0000"/>
                </a:solidFill>
                <a:latin typeface="Times New Roman" panose="02020603050405020304" pitchFamily="18" charset="0"/>
                <a:ea typeface="宋体" panose="02010600030101010101" pitchFamily="2" charset="-122"/>
              </a:rPr>
              <a:t>说了就做，言行一致</a:t>
            </a:r>
            <a:endParaRPr lang="zh-CN" altLang="en-US" sz="3600" b="1" dirty="0">
              <a:solidFill>
                <a:srgbClr val="FF0000"/>
              </a:solidFill>
              <a:latin typeface="Times New Roman" panose="02020603050405020304" pitchFamily="18" charset="0"/>
              <a:ea typeface="宋体" panose="02010600030101010101" pitchFamily="2" charset="-122"/>
            </a:endParaRPr>
          </a:p>
        </p:txBody>
      </p:sp>
      <p:sp>
        <p:nvSpPr>
          <p:cNvPr id="334854" name="文本框 334853"/>
          <p:cNvSpPr txBox="1"/>
          <p:nvPr/>
        </p:nvSpPr>
        <p:spPr>
          <a:xfrm>
            <a:off x="762000" y="5000625"/>
            <a:ext cx="8382000" cy="1190625"/>
          </a:xfrm>
          <a:prstGeom prst="rect">
            <a:avLst/>
          </a:prstGeom>
          <a:noFill/>
          <a:ln w="12700">
            <a:noFill/>
          </a:ln>
        </p:spPr>
        <p:txBody>
          <a:bodyPr anchor="t">
            <a:spAutoFit/>
          </a:bodyPr>
          <a:p>
            <a:pPr>
              <a:spcBef>
                <a:spcPct val="50000"/>
              </a:spcBef>
              <a:buClrTx/>
            </a:pPr>
            <a:r>
              <a:rPr lang="zh-CN" altLang="en-US" sz="3600" b="1" dirty="0">
                <a:solidFill>
                  <a:srgbClr val="FF0000"/>
                </a:solidFill>
                <a:latin typeface="Times New Roman" panose="02020603050405020304" pitchFamily="18" charset="0"/>
                <a:ea typeface="宋体" panose="02010600030101010101" pitchFamily="2" charset="-122"/>
              </a:rPr>
              <a:t>起稿政治传单、群众大会演说、参加游行示威</a:t>
            </a:r>
            <a:endParaRPr lang="zh-CN" altLang="en-US" sz="3600" b="1" dirty="0">
              <a:solidFill>
                <a:srgbClr val="FF0000"/>
              </a:solidFill>
              <a:latin typeface="Times New Roman" panose="02020603050405020304" pitchFamily="18" charset="0"/>
              <a:ea typeface="宋体" panose="02010600030101010101" pitchFamily="2" charset="-122"/>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334853"/>
                                        </p:tgtEl>
                                        <p:attrNameLst>
                                          <p:attrName>style.visibility</p:attrName>
                                        </p:attrNameLst>
                                      </p:cBhvr>
                                      <p:to>
                                        <p:strVal val="visible"/>
                                      </p:to>
                                    </p:set>
                                    <p:anim calcmode="lin" valueType="num">
                                      <p:cBhvr>
                                        <p:cTn id="7" dur="500" fill="hold"/>
                                        <p:tgtEl>
                                          <p:spTgt spid="334853"/>
                                        </p:tgtEl>
                                        <p:attrNameLst>
                                          <p:attrName>ppt_w</p:attrName>
                                        </p:attrNameLst>
                                      </p:cBhvr>
                                      <p:tavLst>
                                        <p:tav tm="0">
                                          <p:val>
                                            <p:fltVal val="0.000000"/>
                                          </p:val>
                                        </p:tav>
                                        <p:tav tm="100000">
                                          <p:val>
                                            <p:strVal val="#ppt_w"/>
                                          </p:val>
                                        </p:tav>
                                      </p:tavLst>
                                    </p:anim>
                                    <p:anim calcmode="lin" valueType="num">
                                      <p:cBhvr>
                                        <p:cTn id="8" dur="500" fill="hold"/>
                                        <p:tgtEl>
                                          <p:spTgt spid="334853"/>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334854"/>
                                        </p:tgtEl>
                                        <p:attrNameLst>
                                          <p:attrName>style.visibility</p:attrName>
                                        </p:attrNameLst>
                                      </p:cBhvr>
                                      <p:to>
                                        <p:strVal val="visible"/>
                                      </p:to>
                                    </p:set>
                                    <p:anim calcmode="lin" valueType="num">
                                      <p:cBhvr>
                                        <p:cTn id="13" dur="500" fill="hold"/>
                                        <p:tgtEl>
                                          <p:spTgt spid="334854"/>
                                        </p:tgtEl>
                                        <p:attrNameLst>
                                          <p:attrName>ppt_w</p:attrName>
                                        </p:attrNameLst>
                                      </p:cBhvr>
                                      <p:tavLst>
                                        <p:tav tm="0">
                                          <p:val>
                                            <p:fltVal val="0.000000"/>
                                          </p:val>
                                        </p:tav>
                                        <p:tav tm="100000">
                                          <p:val>
                                            <p:strVal val="#ppt_w"/>
                                          </p:val>
                                        </p:tav>
                                      </p:tavLst>
                                    </p:anim>
                                    <p:anim calcmode="lin" valueType="num">
                                      <p:cBhvr>
                                        <p:cTn id="14" dur="500" fill="hold"/>
                                        <p:tgtEl>
                                          <p:spTgt spid="33485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4853" grpId="0"/>
      <p:bldP spid="33485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3313" name="图片 401409" descr="wh-20020717-3"/>
          <p:cNvPicPr>
            <a:picLocks noChangeAspect="1"/>
          </p:cNvPicPr>
          <p:nvPr/>
        </p:nvPicPr>
        <p:blipFill>
          <a:blip r:embed="rId1"/>
          <a:stretch>
            <a:fillRect/>
          </a:stretch>
        </p:blipFill>
        <p:spPr>
          <a:xfrm>
            <a:off x="0" y="-242887"/>
            <a:ext cx="9144000" cy="1600200"/>
          </a:xfrm>
          <a:prstGeom prst="rect">
            <a:avLst/>
          </a:prstGeom>
          <a:noFill/>
          <a:ln w="9525">
            <a:noFill/>
          </a:ln>
        </p:spPr>
      </p:pic>
      <p:sp>
        <p:nvSpPr>
          <p:cNvPr id="13314" name="标题 401410"/>
          <p:cNvSpPr>
            <a:spLocks noGrp="1"/>
          </p:cNvSpPr>
          <p:nvPr>
            <p:ph type="title"/>
          </p:nvPr>
        </p:nvSpPr>
        <p:spPr>
          <a:xfrm>
            <a:off x="1022350" y="473075"/>
            <a:ext cx="3940175" cy="914400"/>
          </a:xfrm>
          <a:ln/>
        </p:spPr>
        <p:txBody>
          <a:bodyPr wrap="square" anchor="ctr"/>
          <a:p>
            <a:r>
              <a:rPr lang="zh-CN" altLang="en-US" b="1" dirty="0">
                <a:solidFill>
                  <a:srgbClr val="FF0000"/>
                </a:solidFill>
                <a:ea typeface="宋体" panose="02010600030101010101" pitchFamily="2" charset="-122"/>
              </a:rPr>
              <a:t>课文结构分析</a:t>
            </a:r>
            <a:endParaRPr lang="zh-CN" altLang="en-US" b="1" dirty="0">
              <a:solidFill>
                <a:srgbClr val="FF0000"/>
              </a:solidFill>
              <a:ea typeface="宋体" panose="02010600030101010101" pitchFamily="2" charset="-122"/>
            </a:endParaRPr>
          </a:p>
        </p:txBody>
      </p:sp>
      <p:sp>
        <p:nvSpPr>
          <p:cNvPr id="13315" name="文本框 401411"/>
          <p:cNvSpPr txBox="1"/>
          <p:nvPr/>
        </p:nvSpPr>
        <p:spPr>
          <a:xfrm>
            <a:off x="136525" y="2590800"/>
            <a:ext cx="549275" cy="2971800"/>
          </a:xfrm>
          <a:prstGeom prst="rect">
            <a:avLst/>
          </a:prstGeom>
          <a:noFill/>
          <a:ln w="12700">
            <a:noFill/>
          </a:ln>
        </p:spPr>
        <p:txBody>
          <a:bodyPr vert="eaVert" anchor="t">
            <a:spAutoFit/>
          </a:bodyPr>
          <a:p>
            <a:pPr>
              <a:spcBef>
                <a:spcPct val="50000"/>
              </a:spcBef>
              <a:buClrTx/>
            </a:pPr>
            <a:r>
              <a:rPr lang="zh-CN" altLang="en-US" b="1" dirty="0">
                <a:latin typeface="Times New Roman" panose="02020603050405020304" pitchFamily="18" charset="0"/>
                <a:ea typeface="黑体" panose="02010609060101010101" pitchFamily="2" charset="-122"/>
              </a:rPr>
              <a:t>闻一多先生的说和做</a:t>
            </a:r>
            <a:endParaRPr lang="zh-CN" altLang="en-US" b="1" dirty="0">
              <a:latin typeface="Times New Roman" panose="02020603050405020304" pitchFamily="18" charset="0"/>
              <a:ea typeface="黑体" panose="02010609060101010101" pitchFamily="2" charset="-122"/>
            </a:endParaRPr>
          </a:p>
        </p:txBody>
      </p:sp>
      <p:sp>
        <p:nvSpPr>
          <p:cNvPr id="13316" name="左大括号 401412"/>
          <p:cNvSpPr/>
          <p:nvPr/>
        </p:nvSpPr>
        <p:spPr>
          <a:xfrm>
            <a:off x="539750" y="2205038"/>
            <a:ext cx="152400" cy="3810000"/>
          </a:xfrm>
          <a:prstGeom prst="leftBrace">
            <a:avLst>
              <a:gd name="adj1" fmla="val 207870"/>
              <a:gd name="adj2" fmla="val 50000"/>
            </a:avLst>
          </a:prstGeom>
          <a:noFill/>
          <a:ln w="12700" cap="sq" cmpd="sng">
            <a:solidFill>
              <a:schemeClr val="tx1"/>
            </a:solidFill>
            <a:prstDash val="solid"/>
            <a:round/>
            <a:headEnd type="none" w="sm" len="sm"/>
            <a:tailEnd type="none" w="sm" len="sm"/>
          </a:ln>
        </p:spPr>
        <p:txBody>
          <a:bodyPr anchor="t"/>
          <a:p>
            <a:endParaRPr lang="zh-CN" altLang="en-US">
              <a:latin typeface="Arial" panose="020B0604020202020204" pitchFamily="34" charset="0"/>
              <a:ea typeface="宋体" panose="02010600030101010101" pitchFamily="2" charset="-122"/>
            </a:endParaRPr>
          </a:p>
        </p:txBody>
      </p:sp>
      <p:sp>
        <p:nvSpPr>
          <p:cNvPr id="401414" name="文本框 401413"/>
          <p:cNvSpPr txBox="1"/>
          <p:nvPr/>
        </p:nvSpPr>
        <p:spPr>
          <a:xfrm>
            <a:off x="684213" y="2276475"/>
            <a:ext cx="1447800" cy="457200"/>
          </a:xfrm>
          <a:prstGeom prst="rect">
            <a:avLst/>
          </a:prstGeom>
          <a:noFill/>
          <a:ln w="12700">
            <a:noFill/>
          </a:ln>
        </p:spPr>
        <p:txBody>
          <a:bodyPr anchor="t">
            <a:spAutoFit/>
          </a:bodyPr>
          <a:p>
            <a:pPr>
              <a:spcBef>
                <a:spcPct val="50000"/>
              </a:spcBef>
              <a:buClrTx/>
            </a:pPr>
            <a:r>
              <a:rPr lang="zh-CN" altLang="en-US" b="1" dirty="0">
                <a:latin typeface="Times New Roman" panose="02020603050405020304" pitchFamily="18" charset="0"/>
                <a:ea typeface="宋体" panose="02010600030101010101" pitchFamily="2" charset="-122"/>
              </a:rPr>
              <a:t>作为学者</a:t>
            </a:r>
            <a:endParaRPr lang="zh-CN" altLang="en-US" b="1" dirty="0">
              <a:latin typeface="Times New Roman" panose="02020603050405020304" pitchFamily="18" charset="0"/>
              <a:ea typeface="宋体" panose="02010600030101010101" pitchFamily="2" charset="-122"/>
            </a:endParaRPr>
          </a:p>
        </p:txBody>
      </p:sp>
      <p:sp>
        <p:nvSpPr>
          <p:cNvPr id="401415" name="文本框 401414"/>
          <p:cNvSpPr txBox="1"/>
          <p:nvPr/>
        </p:nvSpPr>
        <p:spPr>
          <a:xfrm>
            <a:off x="684213" y="4191000"/>
            <a:ext cx="2363787" cy="822325"/>
          </a:xfrm>
          <a:prstGeom prst="rect">
            <a:avLst/>
          </a:prstGeom>
          <a:noFill/>
          <a:ln w="12700">
            <a:noFill/>
          </a:ln>
        </p:spPr>
        <p:txBody>
          <a:bodyPr anchor="t">
            <a:spAutoFit/>
          </a:bodyPr>
          <a:p>
            <a:pPr>
              <a:spcBef>
                <a:spcPct val="50000"/>
              </a:spcBef>
              <a:buClrTx/>
            </a:pPr>
            <a:r>
              <a:rPr lang="zh-CN" altLang="en-US" b="1" dirty="0">
                <a:latin typeface="Times New Roman" panose="02020603050405020304" pitchFamily="18" charset="0"/>
                <a:ea typeface="宋体" panose="02010600030101010101" pitchFamily="2" charset="-122"/>
              </a:rPr>
              <a:t>作为民主战士（过渡句）</a:t>
            </a:r>
            <a:endParaRPr lang="zh-CN" altLang="en-US" b="1" dirty="0">
              <a:latin typeface="Times New Roman" panose="02020603050405020304" pitchFamily="18" charset="0"/>
              <a:ea typeface="宋体" panose="02010600030101010101" pitchFamily="2" charset="-122"/>
            </a:endParaRPr>
          </a:p>
        </p:txBody>
      </p:sp>
      <p:sp>
        <p:nvSpPr>
          <p:cNvPr id="401416" name="左大括号 401415"/>
          <p:cNvSpPr/>
          <p:nvPr/>
        </p:nvSpPr>
        <p:spPr>
          <a:xfrm>
            <a:off x="1979613" y="1989138"/>
            <a:ext cx="152400" cy="1447800"/>
          </a:xfrm>
          <a:prstGeom prst="leftBrace">
            <a:avLst>
              <a:gd name="adj1" fmla="val 78990"/>
              <a:gd name="adj2" fmla="val 50000"/>
            </a:avLst>
          </a:prstGeom>
          <a:noFill/>
          <a:ln w="12700" cap="sq" cmpd="sng">
            <a:solidFill>
              <a:schemeClr val="tx1"/>
            </a:solidFill>
            <a:prstDash val="solid"/>
            <a:round/>
            <a:headEnd type="none" w="sm" len="sm"/>
            <a:tailEnd type="none" w="sm" len="sm"/>
          </a:ln>
        </p:spPr>
        <p:txBody>
          <a:bodyPr anchor="t"/>
          <a:p>
            <a:endParaRPr lang="zh-CN" altLang="en-US">
              <a:latin typeface="Arial" panose="020B0604020202020204" pitchFamily="34" charset="0"/>
              <a:ea typeface="宋体" panose="02010600030101010101" pitchFamily="2" charset="-122"/>
            </a:endParaRPr>
          </a:p>
        </p:txBody>
      </p:sp>
      <p:sp>
        <p:nvSpPr>
          <p:cNvPr id="401417" name="文本框 401416"/>
          <p:cNvSpPr txBox="1"/>
          <p:nvPr/>
        </p:nvSpPr>
        <p:spPr>
          <a:xfrm>
            <a:off x="2051050" y="1844675"/>
            <a:ext cx="1752600" cy="457200"/>
          </a:xfrm>
          <a:prstGeom prst="rect">
            <a:avLst/>
          </a:prstGeom>
          <a:noFill/>
          <a:ln w="12700">
            <a:noFill/>
          </a:ln>
        </p:spPr>
        <p:txBody>
          <a:bodyPr anchor="t">
            <a:spAutoFit/>
          </a:bodyPr>
          <a:p>
            <a:pPr>
              <a:spcBef>
                <a:spcPct val="50000"/>
              </a:spcBef>
              <a:buClrTx/>
            </a:pPr>
            <a:r>
              <a:rPr lang="zh-CN" altLang="en-US" b="1" dirty="0">
                <a:latin typeface="Times New Roman" panose="02020603050405020304" pitchFamily="18" charset="0"/>
                <a:ea typeface="宋体" panose="02010600030101010101" pitchFamily="2" charset="-122"/>
              </a:rPr>
              <a:t>总领本部分</a:t>
            </a:r>
            <a:endParaRPr lang="zh-CN" altLang="en-US" b="1" dirty="0">
              <a:latin typeface="Times New Roman" panose="02020603050405020304" pitchFamily="18" charset="0"/>
              <a:ea typeface="宋体" panose="02010600030101010101" pitchFamily="2" charset="-122"/>
            </a:endParaRPr>
          </a:p>
        </p:txBody>
      </p:sp>
      <p:sp>
        <p:nvSpPr>
          <p:cNvPr id="401418" name="文本框 401417"/>
          <p:cNvSpPr txBox="1"/>
          <p:nvPr/>
        </p:nvSpPr>
        <p:spPr>
          <a:xfrm>
            <a:off x="3779838" y="1341438"/>
            <a:ext cx="5673725" cy="1373187"/>
          </a:xfrm>
          <a:prstGeom prst="rect">
            <a:avLst/>
          </a:prstGeom>
          <a:noFill/>
          <a:ln w="12700">
            <a:noFill/>
          </a:ln>
        </p:spPr>
        <p:txBody>
          <a:bodyPr anchor="t">
            <a:spAutoFit/>
          </a:bodyPr>
          <a:p>
            <a:pPr>
              <a:spcBef>
                <a:spcPct val="50000"/>
              </a:spcBef>
              <a:buClrTx/>
            </a:pPr>
            <a:r>
              <a:rPr lang="en-US" altLang="zh-CN" sz="2800" b="1" dirty="0">
                <a:solidFill>
                  <a:srgbClr val="004D66"/>
                </a:solidFill>
                <a:latin typeface="Times New Roman" panose="02020603050405020304" pitchFamily="18" charset="0"/>
                <a:ea typeface="宋体" panose="02010600030101010101" pitchFamily="2" charset="-122"/>
              </a:rPr>
              <a:t>“</a:t>
            </a:r>
            <a:r>
              <a:rPr lang="zh-CN" altLang="en-US" sz="2800" b="1" dirty="0">
                <a:solidFill>
                  <a:srgbClr val="004D66"/>
                </a:solidFill>
                <a:latin typeface="Times New Roman" panose="02020603050405020304" pitchFamily="18" charset="0"/>
                <a:ea typeface="宋体" panose="02010600030101010101" pitchFamily="2" charset="-122"/>
              </a:rPr>
              <a:t>人家说了再做，我是做了再说。”“人家说了也不一定做，我是做了也不一定说。”</a:t>
            </a:r>
            <a:endParaRPr lang="zh-CN" altLang="en-US" sz="2800" b="1" dirty="0">
              <a:solidFill>
                <a:srgbClr val="004D66"/>
              </a:solidFill>
              <a:latin typeface="Times New Roman" panose="02020603050405020304" pitchFamily="18" charset="0"/>
              <a:ea typeface="宋体" panose="02010600030101010101" pitchFamily="2" charset="-122"/>
            </a:endParaRPr>
          </a:p>
        </p:txBody>
      </p:sp>
      <p:sp>
        <p:nvSpPr>
          <p:cNvPr id="401419" name="文本框 401418"/>
          <p:cNvSpPr txBox="1"/>
          <p:nvPr/>
        </p:nvSpPr>
        <p:spPr>
          <a:xfrm>
            <a:off x="2051050" y="3200400"/>
            <a:ext cx="1911350" cy="457200"/>
          </a:xfrm>
          <a:prstGeom prst="rect">
            <a:avLst/>
          </a:prstGeom>
          <a:noFill/>
          <a:ln w="12700">
            <a:noFill/>
          </a:ln>
        </p:spPr>
        <p:txBody>
          <a:bodyPr anchor="t">
            <a:spAutoFit/>
          </a:bodyPr>
          <a:p>
            <a:pPr>
              <a:spcBef>
                <a:spcPct val="50000"/>
              </a:spcBef>
              <a:buClrTx/>
            </a:pPr>
            <a:r>
              <a:rPr lang="zh-CN" altLang="en-US" b="1" dirty="0">
                <a:latin typeface="Times New Roman" panose="02020603050405020304" pitchFamily="18" charset="0"/>
                <a:ea typeface="宋体" panose="02010600030101010101" pitchFamily="2" charset="-122"/>
              </a:rPr>
              <a:t>总结本部分</a:t>
            </a:r>
            <a:endParaRPr lang="zh-CN" altLang="en-US" b="1" dirty="0">
              <a:latin typeface="Times New Roman" panose="02020603050405020304" pitchFamily="18" charset="0"/>
              <a:ea typeface="宋体" panose="02010600030101010101" pitchFamily="2" charset="-122"/>
            </a:endParaRPr>
          </a:p>
        </p:txBody>
      </p:sp>
      <p:sp>
        <p:nvSpPr>
          <p:cNvPr id="401420" name="文本框 401419"/>
          <p:cNvSpPr txBox="1"/>
          <p:nvPr/>
        </p:nvSpPr>
        <p:spPr>
          <a:xfrm>
            <a:off x="3851275" y="2781300"/>
            <a:ext cx="5084763" cy="1373188"/>
          </a:xfrm>
          <a:prstGeom prst="rect">
            <a:avLst/>
          </a:prstGeom>
          <a:noFill/>
          <a:ln w="12700">
            <a:noFill/>
          </a:ln>
        </p:spPr>
        <p:txBody>
          <a:bodyPr anchor="t">
            <a:spAutoFit/>
          </a:bodyPr>
          <a:p>
            <a:pPr>
              <a:spcBef>
                <a:spcPct val="50000"/>
              </a:spcBef>
              <a:buClrTx/>
            </a:pPr>
            <a:r>
              <a:rPr lang="en-US" altLang="zh-CN" sz="2800" b="1" dirty="0">
                <a:solidFill>
                  <a:srgbClr val="004D66"/>
                </a:solidFill>
                <a:latin typeface="Times New Roman" panose="02020603050405020304" pitchFamily="18" charset="0"/>
                <a:ea typeface="宋体" panose="02010600030101010101" pitchFamily="2" charset="-122"/>
              </a:rPr>
              <a:t>“</a:t>
            </a:r>
            <a:r>
              <a:rPr lang="zh-CN" altLang="en-US" sz="2800" b="1" dirty="0">
                <a:solidFill>
                  <a:srgbClr val="004D66"/>
                </a:solidFill>
                <a:latin typeface="Times New Roman" panose="02020603050405020304" pitchFamily="18" charset="0"/>
                <a:ea typeface="宋体" panose="02010600030101010101" pitchFamily="2" charset="-122"/>
              </a:rPr>
              <a:t>做了再说，做了不说，这仅仅是闻一多先生的一个方面，</a:t>
            </a:r>
            <a:r>
              <a:rPr lang="en-US" altLang="zh-CN" sz="2800" b="1" dirty="0">
                <a:solidFill>
                  <a:srgbClr val="004D66"/>
                </a:solidFill>
                <a:latin typeface="Times New Roman" panose="02020603050405020304" pitchFamily="18" charset="0"/>
                <a:ea typeface="宋体" panose="02010600030101010101" pitchFamily="2" charset="-122"/>
              </a:rPr>
              <a:t>——</a:t>
            </a:r>
            <a:r>
              <a:rPr lang="zh-CN" altLang="en-US" sz="2800" b="1" dirty="0">
                <a:solidFill>
                  <a:srgbClr val="004D66"/>
                </a:solidFill>
                <a:latin typeface="Times New Roman" panose="02020603050405020304" pitchFamily="18" charset="0"/>
                <a:ea typeface="宋体" panose="02010600030101010101" pitchFamily="2" charset="-122"/>
              </a:rPr>
              <a:t>作为学者的方面。”</a:t>
            </a:r>
            <a:endParaRPr lang="zh-CN" altLang="en-US" sz="2800" b="1" dirty="0">
              <a:solidFill>
                <a:srgbClr val="004D66"/>
              </a:solidFill>
              <a:latin typeface="Times New Roman" panose="02020603050405020304" pitchFamily="18" charset="0"/>
              <a:ea typeface="宋体" panose="02010600030101010101" pitchFamily="2" charset="-122"/>
            </a:endParaRPr>
          </a:p>
        </p:txBody>
      </p:sp>
      <p:sp>
        <p:nvSpPr>
          <p:cNvPr id="401421" name="文本框 401420"/>
          <p:cNvSpPr txBox="1"/>
          <p:nvPr/>
        </p:nvSpPr>
        <p:spPr>
          <a:xfrm>
            <a:off x="3200400" y="4191000"/>
            <a:ext cx="5791200" cy="946150"/>
          </a:xfrm>
          <a:prstGeom prst="rect">
            <a:avLst/>
          </a:prstGeom>
          <a:noFill/>
          <a:ln w="12700">
            <a:noFill/>
          </a:ln>
        </p:spPr>
        <p:txBody>
          <a:bodyPr anchor="t">
            <a:spAutoFit/>
          </a:bodyPr>
          <a:p>
            <a:pPr>
              <a:spcBef>
                <a:spcPct val="50000"/>
              </a:spcBef>
              <a:buClrTx/>
            </a:pPr>
            <a:r>
              <a:rPr lang="en-US" altLang="zh-CN" sz="2800" b="1" dirty="0">
                <a:solidFill>
                  <a:srgbClr val="004D66"/>
                </a:solidFill>
                <a:latin typeface="Times New Roman" panose="02020603050405020304" pitchFamily="18" charset="0"/>
                <a:ea typeface="宋体" panose="02010600030101010101" pitchFamily="2" charset="-122"/>
              </a:rPr>
              <a:t>“</a:t>
            </a:r>
            <a:r>
              <a:rPr lang="zh-CN" altLang="en-US" sz="2800" b="1" dirty="0">
                <a:solidFill>
                  <a:srgbClr val="004D66"/>
                </a:solidFill>
                <a:latin typeface="Times New Roman" panose="02020603050405020304" pitchFamily="18" charset="0"/>
                <a:ea typeface="宋体" panose="02010600030101010101" pitchFamily="2" charset="-122"/>
              </a:rPr>
              <a:t>闻一多先生还有另外一个方面，</a:t>
            </a:r>
            <a:r>
              <a:rPr lang="en-US" altLang="zh-CN" sz="2800" b="1" dirty="0">
                <a:solidFill>
                  <a:srgbClr val="004D66"/>
                </a:solidFill>
                <a:latin typeface="Times New Roman" panose="02020603050405020304" pitchFamily="18" charset="0"/>
                <a:ea typeface="宋体" panose="02010600030101010101" pitchFamily="2" charset="-122"/>
              </a:rPr>
              <a:t>——</a:t>
            </a:r>
            <a:r>
              <a:rPr lang="zh-CN" altLang="en-US" sz="2800" b="1" dirty="0">
                <a:solidFill>
                  <a:srgbClr val="004D66"/>
                </a:solidFill>
                <a:latin typeface="Times New Roman" panose="02020603050405020304" pitchFamily="18" charset="0"/>
                <a:ea typeface="宋体" panose="02010600030101010101" pitchFamily="2" charset="-122"/>
              </a:rPr>
              <a:t>作为革命家的方面。</a:t>
            </a:r>
            <a:r>
              <a:rPr lang="zh-CN" altLang="en-US" b="1" dirty="0">
                <a:solidFill>
                  <a:srgbClr val="004D66"/>
                </a:solidFill>
                <a:latin typeface="Times New Roman" panose="02020603050405020304" pitchFamily="18" charset="0"/>
                <a:ea typeface="宋体" panose="02010600030101010101" pitchFamily="2" charset="-122"/>
              </a:rPr>
              <a:t>”</a:t>
            </a:r>
            <a:endParaRPr lang="zh-CN" altLang="en-US" b="1" dirty="0">
              <a:solidFill>
                <a:srgbClr val="004D66"/>
              </a:solidFill>
              <a:latin typeface="Times New Roman" panose="02020603050405020304" pitchFamily="18" charset="0"/>
              <a:ea typeface="宋体" panose="02010600030101010101" pitchFamily="2" charset="-122"/>
            </a:endParaRPr>
          </a:p>
        </p:txBody>
      </p:sp>
      <p:sp>
        <p:nvSpPr>
          <p:cNvPr id="401422" name="文本框 401421"/>
          <p:cNvSpPr txBox="1"/>
          <p:nvPr/>
        </p:nvSpPr>
        <p:spPr>
          <a:xfrm>
            <a:off x="755650" y="5638800"/>
            <a:ext cx="1835150" cy="457200"/>
          </a:xfrm>
          <a:prstGeom prst="rect">
            <a:avLst/>
          </a:prstGeom>
          <a:noFill/>
          <a:ln w="12700">
            <a:noFill/>
          </a:ln>
        </p:spPr>
        <p:txBody>
          <a:bodyPr anchor="t">
            <a:spAutoFit/>
          </a:bodyPr>
          <a:p>
            <a:pPr>
              <a:spcBef>
                <a:spcPct val="50000"/>
              </a:spcBef>
              <a:buClrTx/>
            </a:pPr>
            <a:r>
              <a:rPr lang="zh-CN" altLang="en-US" b="1" dirty="0">
                <a:latin typeface="Times New Roman" panose="02020603050405020304" pitchFamily="18" charset="0"/>
                <a:ea typeface="宋体" panose="02010600030101010101" pitchFamily="2" charset="-122"/>
              </a:rPr>
              <a:t>总结全文</a:t>
            </a:r>
            <a:endParaRPr lang="zh-CN" altLang="en-US" b="1" dirty="0">
              <a:latin typeface="Times New Roman" panose="02020603050405020304" pitchFamily="18" charset="0"/>
              <a:ea typeface="宋体" panose="02010600030101010101" pitchFamily="2" charset="-122"/>
            </a:endParaRPr>
          </a:p>
        </p:txBody>
      </p:sp>
      <p:sp>
        <p:nvSpPr>
          <p:cNvPr id="401423" name="文本框 401422"/>
          <p:cNvSpPr txBox="1"/>
          <p:nvPr/>
        </p:nvSpPr>
        <p:spPr>
          <a:xfrm>
            <a:off x="2700338" y="5270500"/>
            <a:ext cx="6640512" cy="1587500"/>
          </a:xfrm>
          <a:prstGeom prst="rect">
            <a:avLst/>
          </a:prstGeom>
          <a:noFill/>
          <a:ln w="12700">
            <a:noFill/>
          </a:ln>
        </p:spPr>
        <p:txBody>
          <a:bodyPr anchor="t">
            <a:spAutoFit/>
          </a:bodyPr>
          <a:p>
            <a:pPr>
              <a:spcBef>
                <a:spcPct val="50000"/>
              </a:spcBef>
              <a:buClrTx/>
            </a:pPr>
            <a:r>
              <a:rPr lang="en-US" altLang="zh-CN" sz="2800" b="1" dirty="0">
                <a:solidFill>
                  <a:srgbClr val="004D66"/>
                </a:solidFill>
                <a:latin typeface="Times New Roman" panose="02020603050405020304" pitchFamily="18" charset="0"/>
                <a:ea typeface="宋体" panose="02010600030101010101" pitchFamily="2" charset="-122"/>
              </a:rPr>
              <a:t>“</a:t>
            </a:r>
            <a:r>
              <a:rPr lang="zh-CN" altLang="en-US" sz="2800" b="1" dirty="0">
                <a:solidFill>
                  <a:srgbClr val="004D66"/>
                </a:solidFill>
                <a:latin typeface="Times New Roman" panose="02020603050405020304" pitchFamily="18" charset="0"/>
                <a:ea typeface="宋体" panose="02010600030101010101" pitchFamily="2" charset="-122"/>
              </a:rPr>
              <a:t>闻一多先生，是卓越的学者，热情澎湃的优秀诗人，大勇的革命烈士。”</a:t>
            </a:r>
            <a:endParaRPr lang="zh-CN" altLang="en-US" sz="2800" b="1" dirty="0">
              <a:solidFill>
                <a:srgbClr val="004D66"/>
              </a:solidFill>
              <a:latin typeface="Times New Roman" panose="02020603050405020304" pitchFamily="18" charset="0"/>
              <a:ea typeface="宋体" panose="02010600030101010101" pitchFamily="2" charset="-122"/>
            </a:endParaRPr>
          </a:p>
          <a:p>
            <a:pPr>
              <a:spcBef>
                <a:spcPct val="50000"/>
              </a:spcBef>
              <a:buClrTx/>
            </a:pPr>
            <a:r>
              <a:rPr lang="zh-CN" altLang="en-US" sz="2800" b="1" dirty="0">
                <a:solidFill>
                  <a:srgbClr val="004D66"/>
                </a:solidFill>
                <a:latin typeface="Times New Roman" panose="02020603050405020304" pitchFamily="18" charset="0"/>
                <a:ea typeface="宋体" panose="02010600030101010101" pitchFamily="2" charset="-122"/>
              </a:rPr>
              <a:t>“他，是口的巨人。他，是行的高标。”</a:t>
            </a:r>
            <a:endParaRPr lang="zh-CN" altLang="en-US" sz="2800" b="1" dirty="0">
              <a:solidFill>
                <a:srgbClr val="004D66"/>
              </a:solidFill>
              <a:latin typeface="Times New Roman" panose="02020603050405020304" pitchFamily="18" charset="0"/>
              <a:ea typeface="宋体" panose="02010600030101010101" pitchFamily="2" charset="-122"/>
            </a:endParaRPr>
          </a:p>
        </p:txBody>
      </p:sp>
      <p:sp>
        <p:nvSpPr>
          <p:cNvPr id="401424" name="燕尾形箭头 401423"/>
          <p:cNvSpPr/>
          <p:nvPr/>
        </p:nvSpPr>
        <p:spPr>
          <a:xfrm>
            <a:off x="2124075" y="5805488"/>
            <a:ext cx="381000" cy="228600"/>
          </a:xfrm>
          <a:prstGeom prst="notchedRightArrow">
            <a:avLst>
              <a:gd name="adj1" fmla="val 50000"/>
              <a:gd name="adj2" fmla="val 41635"/>
            </a:avLst>
          </a:prstGeom>
          <a:solidFill>
            <a:schemeClr val="accent1"/>
          </a:solidFill>
          <a:ln w="12700" cap="sq" cmpd="sng">
            <a:solidFill>
              <a:schemeClr val="tx1"/>
            </a:solidFill>
            <a:prstDash val="solid"/>
            <a:miter/>
            <a:headEnd type="none" w="sm" len="sm"/>
            <a:tailEnd type="none" w="sm" len="sm"/>
          </a:ln>
        </p:spPr>
        <p:txBody>
          <a:bodyPr anchor="t"/>
          <a:p>
            <a:endParaRPr lang="zh-CN" altLang="en-US">
              <a:latin typeface="Arial" panose="020B0604020202020204" pitchFamily="34" charset="0"/>
              <a:ea typeface="宋体" panose="02010600030101010101" pitchFamily="2" charset="-122"/>
            </a:endParaRPr>
          </a:p>
        </p:txBody>
      </p:sp>
      <p:sp>
        <p:nvSpPr>
          <p:cNvPr id="401425" name="燕尾形箭头 401424"/>
          <p:cNvSpPr/>
          <p:nvPr/>
        </p:nvSpPr>
        <p:spPr>
          <a:xfrm>
            <a:off x="2627313" y="4437063"/>
            <a:ext cx="381000" cy="228600"/>
          </a:xfrm>
          <a:prstGeom prst="notchedRightArrow">
            <a:avLst>
              <a:gd name="adj1" fmla="val 50000"/>
              <a:gd name="adj2" fmla="val 41635"/>
            </a:avLst>
          </a:prstGeom>
          <a:solidFill>
            <a:schemeClr val="accent1"/>
          </a:solidFill>
          <a:ln w="12700" cap="sq" cmpd="sng">
            <a:solidFill>
              <a:schemeClr val="tx1"/>
            </a:solidFill>
            <a:prstDash val="solid"/>
            <a:miter/>
            <a:headEnd type="none" w="sm" len="sm"/>
            <a:tailEnd type="none" w="sm" len="sm"/>
          </a:ln>
        </p:spPr>
        <p:txBody>
          <a:bodyPr anchor="t"/>
          <a:p>
            <a:endParaRPr lang="zh-CN" altLang="en-US">
              <a:latin typeface="Arial" panose="020B0604020202020204" pitchFamily="34" charset="0"/>
              <a:ea typeface="宋体" panose="02010600030101010101" pitchFamily="2" charset="-122"/>
            </a:endParaRPr>
          </a:p>
        </p:txBody>
      </p:sp>
      <p:sp>
        <p:nvSpPr>
          <p:cNvPr id="401426" name="燕尾形箭头 401425"/>
          <p:cNvSpPr/>
          <p:nvPr/>
        </p:nvSpPr>
        <p:spPr>
          <a:xfrm>
            <a:off x="3635375" y="1989138"/>
            <a:ext cx="304800" cy="304800"/>
          </a:xfrm>
          <a:prstGeom prst="notchedRightArrow">
            <a:avLst>
              <a:gd name="adj1" fmla="val 50000"/>
              <a:gd name="adj2" fmla="val 25000"/>
            </a:avLst>
          </a:prstGeom>
          <a:solidFill>
            <a:schemeClr val="accent1"/>
          </a:solidFill>
          <a:ln w="12700" cap="sq" cmpd="sng">
            <a:solidFill>
              <a:schemeClr val="tx1"/>
            </a:solidFill>
            <a:prstDash val="solid"/>
            <a:miter/>
            <a:headEnd type="none" w="sm" len="sm"/>
            <a:tailEnd type="none" w="sm" len="sm"/>
          </a:ln>
        </p:spPr>
        <p:txBody>
          <a:bodyPr anchor="t"/>
          <a:p>
            <a:endParaRPr lang="zh-CN" altLang="en-US">
              <a:latin typeface="Arial" panose="020B0604020202020204" pitchFamily="34" charset="0"/>
              <a:ea typeface="宋体" panose="02010600030101010101" pitchFamily="2" charset="-122"/>
            </a:endParaRPr>
          </a:p>
        </p:txBody>
      </p:sp>
      <p:sp>
        <p:nvSpPr>
          <p:cNvPr id="401427" name="燕尾形箭头 401426"/>
          <p:cNvSpPr/>
          <p:nvPr/>
        </p:nvSpPr>
        <p:spPr>
          <a:xfrm>
            <a:off x="3563938" y="3284538"/>
            <a:ext cx="304800" cy="304800"/>
          </a:xfrm>
          <a:prstGeom prst="notchedRightArrow">
            <a:avLst>
              <a:gd name="adj1" fmla="val 50000"/>
              <a:gd name="adj2" fmla="val 25000"/>
            </a:avLst>
          </a:prstGeom>
          <a:solidFill>
            <a:schemeClr val="accent1"/>
          </a:solidFill>
          <a:ln w="12700" cap="sq" cmpd="sng">
            <a:solidFill>
              <a:schemeClr val="tx1"/>
            </a:solidFill>
            <a:prstDash val="solid"/>
            <a:miter/>
            <a:headEnd type="none" w="sm" len="sm"/>
            <a:tailEnd type="none" w="sm" len="sm"/>
          </a:ln>
        </p:spPr>
        <p:txBody>
          <a:bodyPr anchor="t"/>
          <a:p>
            <a:endParaRPr lang="zh-CN" altLang="en-US">
              <a:latin typeface="Arial" panose="020B0604020202020204" pitchFamily="34" charset="0"/>
              <a:ea typeface="宋体" panose="02010600030101010101" pitchFamily="2" charset="-122"/>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01414"/>
                                        </p:tgtEl>
                                        <p:attrNameLst>
                                          <p:attrName>style.visibility</p:attrName>
                                        </p:attrNameLst>
                                      </p:cBhvr>
                                      <p:to>
                                        <p:strVal val="visible"/>
                                      </p:to>
                                    </p:set>
                                    <p:animEffect transition="in" filter="slide(fromBottom)">
                                      <p:cBhvr>
                                        <p:cTn id="7" dur="500"/>
                                        <p:tgtEl>
                                          <p:spTgt spid="401414"/>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401415"/>
                                        </p:tgtEl>
                                        <p:attrNameLst>
                                          <p:attrName>style.visibility</p:attrName>
                                        </p:attrNameLst>
                                      </p:cBhvr>
                                      <p:to>
                                        <p:strVal val="visible"/>
                                      </p:to>
                                    </p:set>
                                    <p:animEffect transition="in" filter="slide(fromBottom)">
                                      <p:cBhvr>
                                        <p:cTn id="12" dur="500"/>
                                        <p:tgtEl>
                                          <p:spTgt spid="401415"/>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401422"/>
                                        </p:tgtEl>
                                        <p:attrNameLst>
                                          <p:attrName>style.visibility</p:attrName>
                                        </p:attrNameLst>
                                      </p:cBhvr>
                                      <p:to>
                                        <p:strVal val="visible"/>
                                      </p:to>
                                    </p:set>
                                    <p:animEffect transition="in" filter="slide(fromBottom)">
                                      <p:cBhvr>
                                        <p:cTn id="17" dur="500"/>
                                        <p:tgtEl>
                                          <p:spTgt spid="401422"/>
                                        </p:tgtEl>
                                      </p:cBhvr>
                                    </p:animEffect>
                                  </p:childTnLst>
                                </p:cTn>
                              </p:par>
                            </p:childTnLst>
                          </p:cTn>
                        </p:par>
                      </p:childTnLst>
                    </p:cTn>
                  </p:par>
                  <p:par>
                    <p:cTn id="18" fill="hold">
                      <p:stCondLst>
                        <p:cond delay="indefinite"/>
                      </p:stCondLst>
                      <p:childTnLst>
                        <p:par>
                          <p:cTn id="19" fill="hold">
                            <p:stCondLst>
                              <p:cond delay="0"/>
                            </p:stCondLst>
                            <p:childTnLst>
                              <p:par>
                                <p:cTn id="20" presetID="17" presetClass="entr" presetSubtype="10" fill="hold" nodeType="clickEffect">
                                  <p:stCondLst>
                                    <p:cond delay="0"/>
                                  </p:stCondLst>
                                  <p:childTnLst>
                                    <p:set>
                                      <p:cBhvr>
                                        <p:cTn id="21" dur="1" fill="hold">
                                          <p:stCondLst>
                                            <p:cond delay="0"/>
                                          </p:stCondLst>
                                        </p:cTn>
                                        <p:tgtEl>
                                          <p:spTgt spid="401416"/>
                                        </p:tgtEl>
                                        <p:attrNameLst>
                                          <p:attrName>style.visibility</p:attrName>
                                        </p:attrNameLst>
                                      </p:cBhvr>
                                      <p:to>
                                        <p:strVal val="visible"/>
                                      </p:to>
                                    </p:set>
                                    <p:anim calcmode="lin" valueType="num">
                                      <p:cBhvr>
                                        <p:cTn id="22" dur="500" fill="hold"/>
                                        <p:tgtEl>
                                          <p:spTgt spid="401416"/>
                                        </p:tgtEl>
                                        <p:attrNameLst>
                                          <p:attrName>ppt_w</p:attrName>
                                        </p:attrNameLst>
                                      </p:cBhvr>
                                      <p:tavLst>
                                        <p:tav tm="0">
                                          <p:val>
                                            <p:fltVal val="0.000000"/>
                                          </p:val>
                                        </p:tav>
                                        <p:tav tm="100000">
                                          <p:val>
                                            <p:strVal val="#ppt_w"/>
                                          </p:val>
                                        </p:tav>
                                      </p:tavLst>
                                    </p:anim>
                                    <p:anim calcmode="lin" valueType="num">
                                      <p:cBhvr>
                                        <p:cTn id="23" dur="500" fill="hold"/>
                                        <p:tgtEl>
                                          <p:spTgt spid="401416"/>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12" presetClass="entr" presetSubtype="4" fill="hold" grpId="0" nodeType="clickEffect">
                                  <p:stCondLst>
                                    <p:cond delay="0"/>
                                  </p:stCondLst>
                                  <p:childTnLst>
                                    <p:set>
                                      <p:cBhvr>
                                        <p:cTn id="27" dur="1" fill="hold">
                                          <p:stCondLst>
                                            <p:cond delay="0"/>
                                          </p:stCondLst>
                                        </p:cTn>
                                        <p:tgtEl>
                                          <p:spTgt spid="401417"/>
                                        </p:tgtEl>
                                        <p:attrNameLst>
                                          <p:attrName>style.visibility</p:attrName>
                                        </p:attrNameLst>
                                      </p:cBhvr>
                                      <p:to>
                                        <p:strVal val="visible"/>
                                      </p:to>
                                    </p:set>
                                    <p:animEffect transition="in" filter="slide(fromBottom)">
                                      <p:cBhvr>
                                        <p:cTn id="28" dur="500"/>
                                        <p:tgtEl>
                                          <p:spTgt spid="401417"/>
                                        </p:tgtEl>
                                      </p:cBhvr>
                                    </p:animEffect>
                                  </p:childTnLst>
                                </p:cTn>
                              </p:par>
                            </p:childTnLst>
                          </p:cTn>
                        </p:par>
                      </p:childTnLst>
                    </p:cTn>
                  </p:par>
                  <p:par>
                    <p:cTn id="29" fill="hold">
                      <p:stCondLst>
                        <p:cond delay="indefinite"/>
                      </p:stCondLst>
                      <p:childTnLst>
                        <p:par>
                          <p:cTn id="30" fill="hold">
                            <p:stCondLst>
                              <p:cond delay="0"/>
                            </p:stCondLst>
                            <p:childTnLst>
                              <p:par>
                                <p:cTn id="31" presetID="12" presetClass="entr" presetSubtype="4" fill="hold" grpId="0" nodeType="clickEffect">
                                  <p:stCondLst>
                                    <p:cond delay="0"/>
                                  </p:stCondLst>
                                  <p:childTnLst>
                                    <p:set>
                                      <p:cBhvr>
                                        <p:cTn id="32" dur="1" fill="hold">
                                          <p:stCondLst>
                                            <p:cond delay="0"/>
                                          </p:stCondLst>
                                        </p:cTn>
                                        <p:tgtEl>
                                          <p:spTgt spid="401419"/>
                                        </p:tgtEl>
                                        <p:attrNameLst>
                                          <p:attrName>style.visibility</p:attrName>
                                        </p:attrNameLst>
                                      </p:cBhvr>
                                      <p:to>
                                        <p:strVal val="visible"/>
                                      </p:to>
                                    </p:set>
                                    <p:animEffect transition="in" filter="slide(fromBottom)">
                                      <p:cBhvr>
                                        <p:cTn id="33" dur="500"/>
                                        <p:tgtEl>
                                          <p:spTgt spid="401419"/>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nodeType="clickEffect">
                                  <p:stCondLst>
                                    <p:cond delay="0"/>
                                  </p:stCondLst>
                                  <p:childTnLst>
                                    <p:set>
                                      <p:cBhvr>
                                        <p:cTn id="37" dur="1" fill="hold">
                                          <p:stCondLst>
                                            <p:cond delay="0"/>
                                          </p:stCondLst>
                                        </p:cTn>
                                        <p:tgtEl>
                                          <p:spTgt spid="401426"/>
                                        </p:tgtEl>
                                        <p:attrNameLst>
                                          <p:attrName>style.visibility</p:attrName>
                                        </p:attrNameLst>
                                      </p:cBhvr>
                                      <p:to>
                                        <p:strVal val="visible"/>
                                      </p:to>
                                    </p:set>
                                    <p:animEffect transition="in" filter="barn(inVertical)">
                                      <p:cBhvr>
                                        <p:cTn id="38" dur="500"/>
                                        <p:tgtEl>
                                          <p:spTgt spid="401426"/>
                                        </p:tgtEl>
                                      </p:cBhvr>
                                    </p:animEffect>
                                  </p:childTnLst>
                                </p:cTn>
                              </p:par>
                            </p:childTnLst>
                          </p:cTn>
                        </p:par>
                      </p:childTnLst>
                    </p:cTn>
                  </p:par>
                  <p:par>
                    <p:cTn id="39" fill="hold">
                      <p:stCondLst>
                        <p:cond delay="indefinite"/>
                      </p:stCondLst>
                      <p:childTnLst>
                        <p:par>
                          <p:cTn id="40" fill="hold">
                            <p:stCondLst>
                              <p:cond delay="0"/>
                            </p:stCondLst>
                            <p:childTnLst>
                              <p:par>
                                <p:cTn id="41" presetID="9" presetClass="entr" presetSubtype="0" fill="hold" grpId="0" nodeType="clickEffect">
                                  <p:stCondLst>
                                    <p:cond delay="0"/>
                                  </p:stCondLst>
                                  <p:childTnLst>
                                    <p:set>
                                      <p:cBhvr>
                                        <p:cTn id="42" dur="1" fill="hold">
                                          <p:stCondLst>
                                            <p:cond delay="0"/>
                                          </p:stCondLst>
                                        </p:cTn>
                                        <p:tgtEl>
                                          <p:spTgt spid="401418"/>
                                        </p:tgtEl>
                                        <p:attrNameLst>
                                          <p:attrName>style.visibility</p:attrName>
                                        </p:attrNameLst>
                                      </p:cBhvr>
                                      <p:to>
                                        <p:strVal val="visible"/>
                                      </p:to>
                                    </p:set>
                                    <p:animEffect transition="in" filter="dissolve">
                                      <p:cBhvr>
                                        <p:cTn id="43" dur="500"/>
                                        <p:tgtEl>
                                          <p:spTgt spid="401418"/>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nodeType="clickEffect">
                                  <p:stCondLst>
                                    <p:cond delay="0"/>
                                  </p:stCondLst>
                                  <p:childTnLst>
                                    <p:set>
                                      <p:cBhvr>
                                        <p:cTn id="47" dur="1" fill="hold">
                                          <p:stCondLst>
                                            <p:cond delay="0"/>
                                          </p:stCondLst>
                                        </p:cTn>
                                        <p:tgtEl>
                                          <p:spTgt spid="401427"/>
                                        </p:tgtEl>
                                        <p:attrNameLst>
                                          <p:attrName>style.visibility</p:attrName>
                                        </p:attrNameLst>
                                      </p:cBhvr>
                                      <p:to>
                                        <p:strVal val="visible"/>
                                      </p:to>
                                    </p:set>
                                    <p:animEffect transition="in" filter="barn(inVertical)">
                                      <p:cBhvr>
                                        <p:cTn id="48" dur="500"/>
                                        <p:tgtEl>
                                          <p:spTgt spid="401427"/>
                                        </p:tgtEl>
                                      </p:cBhvr>
                                    </p:animEffect>
                                  </p:childTnLst>
                                </p:cTn>
                              </p:par>
                            </p:childTnLst>
                          </p:cTn>
                        </p:par>
                      </p:childTnLst>
                    </p:cTn>
                  </p:par>
                  <p:par>
                    <p:cTn id="49" fill="hold">
                      <p:stCondLst>
                        <p:cond delay="indefinite"/>
                      </p:stCondLst>
                      <p:childTnLst>
                        <p:par>
                          <p:cTn id="50" fill="hold">
                            <p:stCondLst>
                              <p:cond delay="0"/>
                            </p:stCondLst>
                            <p:childTnLst>
                              <p:par>
                                <p:cTn id="51" presetID="9" presetClass="entr" presetSubtype="0" fill="hold" grpId="0" nodeType="clickEffect">
                                  <p:stCondLst>
                                    <p:cond delay="0"/>
                                  </p:stCondLst>
                                  <p:childTnLst>
                                    <p:set>
                                      <p:cBhvr>
                                        <p:cTn id="52" dur="1" fill="hold">
                                          <p:stCondLst>
                                            <p:cond delay="0"/>
                                          </p:stCondLst>
                                        </p:cTn>
                                        <p:tgtEl>
                                          <p:spTgt spid="401420"/>
                                        </p:tgtEl>
                                        <p:attrNameLst>
                                          <p:attrName>style.visibility</p:attrName>
                                        </p:attrNameLst>
                                      </p:cBhvr>
                                      <p:to>
                                        <p:strVal val="visible"/>
                                      </p:to>
                                    </p:set>
                                    <p:animEffect transition="in" filter="dissolve">
                                      <p:cBhvr>
                                        <p:cTn id="53" dur="500"/>
                                        <p:tgtEl>
                                          <p:spTgt spid="401420"/>
                                        </p:tgtEl>
                                      </p:cBhvr>
                                    </p:animEffect>
                                  </p:childTnLst>
                                </p:cTn>
                              </p:par>
                            </p:childTnLst>
                          </p:cTn>
                        </p:par>
                      </p:childTnLst>
                    </p:cTn>
                  </p:par>
                  <p:par>
                    <p:cTn id="54" fill="hold">
                      <p:stCondLst>
                        <p:cond delay="indefinite"/>
                      </p:stCondLst>
                      <p:childTnLst>
                        <p:par>
                          <p:cTn id="55" fill="hold">
                            <p:stCondLst>
                              <p:cond delay="0"/>
                            </p:stCondLst>
                            <p:childTnLst>
                              <p:par>
                                <p:cTn id="56" presetID="16" presetClass="entr" presetSubtype="21" fill="hold" nodeType="clickEffect">
                                  <p:stCondLst>
                                    <p:cond delay="0"/>
                                  </p:stCondLst>
                                  <p:childTnLst>
                                    <p:set>
                                      <p:cBhvr>
                                        <p:cTn id="57" dur="1" fill="hold">
                                          <p:stCondLst>
                                            <p:cond delay="0"/>
                                          </p:stCondLst>
                                        </p:cTn>
                                        <p:tgtEl>
                                          <p:spTgt spid="401425"/>
                                        </p:tgtEl>
                                        <p:attrNameLst>
                                          <p:attrName>style.visibility</p:attrName>
                                        </p:attrNameLst>
                                      </p:cBhvr>
                                      <p:to>
                                        <p:strVal val="visible"/>
                                      </p:to>
                                    </p:set>
                                    <p:animEffect transition="in" filter="barn(inVertical)">
                                      <p:cBhvr>
                                        <p:cTn id="58" dur="500"/>
                                        <p:tgtEl>
                                          <p:spTgt spid="401425"/>
                                        </p:tgtEl>
                                      </p:cBhvr>
                                    </p:animEffect>
                                  </p:childTnLst>
                                </p:cTn>
                              </p:par>
                            </p:childTnLst>
                          </p:cTn>
                        </p:par>
                      </p:childTnLst>
                    </p:cTn>
                  </p:par>
                  <p:par>
                    <p:cTn id="59" fill="hold">
                      <p:stCondLst>
                        <p:cond delay="indefinite"/>
                      </p:stCondLst>
                      <p:childTnLst>
                        <p:par>
                          <p:cTn id="60" fill="hold">
                            <p:stCondLst>
                              <p:cond delay="0"/>
                            </p:stCondLst>
                            <p:childTnLst>
                              <p:par>
                                <p:cTn id="61" presetID="9" presetClass="entr" presetSubtype="0" fill="hold" grpId="0" nodeType="clickEffect">
                                  <p:stCondLst>
                                    <p:cond delay="0"/>
                                  </p:stCondLst>
                                  <p:childTnLst>
                                    <p:set>
                                      <p:cBhvr>
                                        <p:cTn id="62" dur="1" fill="hold">
                                          <p:stCondLst>
                                            <p:cond delay="0"/>
                                          </p:stCondLst>
                                        </p:cTn>
                                        <p:tgtEl>
                                          <p:spTgt spid="401421"/>
                                        </p:tgtEl>
                                        <p:attrNameLst>
                                          <p:attrName>style.visibility</p:attrName>
                                        </p:attrNameLst>
                                      </p:cBhvr>
                                      <p:to>
                                        <p:strVal val="visible"/>
                                      </p:to>
                                    </p:set>
                                    <p:animEffect transition="in" filter="dissolve">
                                      <p:cBhvr>
                                        <p:cTn id="63" dur="500"/>
                                        <p:tgtEl>
                                          <p:spTgt spid="401421"/>
                                        </p:tgtEl>
                                      </p:cBhvr>
                                    </p:animEffect>
                                  </p:childTnLst>
                                </p:cTn>
                              </p:par>
                            </p:childTnLst>
                          </p:cTn>
                        </p:par>
                      </p:childTnLst>
                    </p:cTn>
                  </p:par>
                  <p:par>
                    <p:cTn id="64" fill="hold">
                      <p:stCondLst>
                        <p:cond delay="indefinite"/>
                      </p:stCondLst>
                      <p:childTnLst>
                        <p:par>
                          <p:cTn id="65" fill="hold">
                            <p:stCondLst>
                              <p:cond delay="0"/>
                            </p:stCondLst>
                            <p:childTnLst>
                              <p:par>
                                <p:cTn id="66" presetID="16" presetClass="entr" presetSubtype="21" fill="hold" nodeType="clickEffect">
                                  <p:stCondLst>
                                    <p:cond delay="0"/>
                                  </p:stCondLst>
                                  <p:childTnLst>
                                    <p:set>
                                      <p:cBhvr>
                                        <p:cTn id="67" dur="1" fill="hold">
                                          <p:stCondLst>
                                            <p:cond delay="0"/>
                                          </p:stCondLst>
                                        </p:cTn>
                                        <p:tgtEl>
                                          <p:spTgt spid="401424"/>
                                        </p:tgtEl>
                                        <p:attrNameLst>
                                          <p:attrName>style.visibility</p:attrName>
                                        </p:attrNameLst>
                                      </p:cBhvr>
                                      <p:to>
                                        <p:strVal val="visible"/>
                                      </p:to>
                                    </p:set>
                                    <p:animEffect transition="in" filter="barn(inVertical)">
                                      <p:cBhvr>
                                        <p:cTn id="68" dur="500"/>
                                        <p:tgtEl>
                                          <p:spTgt spid="401424"/>
                                        </p:tgtEl>
                                      </p:cBhvr>
                                    </p:animEffect>
                                  </p:childTnLst>
                                </p:cTn>
                              </p:par>
                            </p:childTnLst>
                          </p:cTn>
                        </p:par>
                      </p:childTnLst>
                    </p:cTn>
                  </p:par>
                  <p:par>
                    <p:cTn id="69" fill="hold">
                      <p:stCondLst>
                        <p:cond delay="indefinite"/>
                      </p:stCondLst>
                      <p:childTnLst>
                        <p:par>
                          <p:cTn id="70" fill="hold">
                            <p:stCondLst>
                              <p:cond delay="0"/>
                            </p:stCondLst>
                            <p:childTnLst>
                              <p:par>
                                <p:cTn id="71" presetID="9" presetClass="entr" presetSubtype="0" fill="hold" grpId="0" nodeType="clickEffect">
                                  <p:stCondLst>
                                    <p:cond delay="0"/>
                                  </p:stCondLst>
                                  <p:childTnLst>
                                    <p:set>
                                      <p:cBhvr>
                                        <p:cTn id="72" dur="1" fill="hold">
                                          <p:stCondLst>
                                            <p:cond delay="0"/>
                                          </p:stCondLst>
                                        </p:cTn>
                                        <p:tgtEl>
                                          <p:spTgt spid="401423"/>
                                        </p:tgtEl>
                                        <p:attrNameLst>
                                          <p:attrName>style.visibility</p:attrName>
                                        </p:attrNameLst>
                                      </p:cBhvr>
                                      <p:to>
                                        <p:strVal val="visible"/>
                                      </p:to>
                                    </p:set>
                                    <p:animEffect transition="in" filter="dissolve">
                                      <p:cBhvr>
                                        <p:cTn id="73" dur="500"/>
                                        <p:tgtEl>
                                          <p:spTgt spid="4014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1414" grpId="0"/>
      <p:bldP spid="401415" grpId="0"/>
      <p:bldP spid="401417" grpId="0"/>
      <p:bldP spid="401418" grpId="0"/>
      <p:bldP spid="401419" grpId="0"/>
      <p:bldP spid="401420" grpId="0"/>
      <p:bldP spid="401421" grpId="0"/>
      <p:bldP spid="401422" grpId="0"/>
      <p:bldP spid="401423"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14338" name="标题 50177"/>
          <p:cNvSpPr>
            <a:spLocks noGrp="1"/>
          </p:cNvSpPr>
          <p:nvPr>
            <p:ph type="title"/>
          </p:nvPr>
        </p:nvSpPr>
        <p:spPr>
          <a:xfrm>
            <a:off x="687705" y="267335"/>
            <a:ext cx="9561830" cy="2971800"/>
          </a:xfrm>
          <a:ln/>
        </p:spPr>
        <p:txBody>
          <a:bodyPr anchor="ctr"/>
          <a:p>
            <a:pPr algn="l"/>
            <a:r>
              <a:rPr lang="en-US" altLang="zh-CN" b="1" dirty="0">
                <a:solidFill>
                  <a:schemeClr val="bg2"/>
                </a:solidFill>
                <a:latin typeface="隶书" panose="02010509060101010101" pitchFamily="49" charset="-122"/>
                <a:ea typeface="隶书" panose="02010509060101010101" pitchFamily="49" charset="-122"/>
              </a:rPr>
              <a:t>    </a:t>
            </a:r>
            <a:r>
              <a:rPr lang="zh-CN" altLang="en-US" b="1" dirty="0">
                <a:solidFill>
                  <a:schemeClr val="bg2"/>
                </a:solidFill>
                <a:latin typeface="隶书" panose="02010509060101010101" pitchFamily="49" charset="-122"/>
                <a:ea typeface="隶书" panose="02010509060101010101" pitchFamily="49" charset="-122"/>
              </a:rPr>
              <a:t>“诗兴不作而研究志趣正浓”是</a:t>
            </a:r>
            <a:br>
              <a:rPr lang="zh-CN" altLang="en-US" b="1" dirty="0">
                <a:solidFill>
                  <a:schemeClr val="bg2"/>
                </a:solidFill>
                <a:latin typeface="隶书" panose="02010509060101010101" pitchFamily="49" charset="-122"/>
                <a:ea typeface="隶书" panose="02010509060101010101" pitchFamily="49" charset="-122"/>
              </a:rPr>
            </a:br>
            <a:r>
              <a:rPr lang="zh-CN" altLang="en-US" b="1" dirty="0">
                <a:solidFill>
                  <a:schemeClr val="bg2"/>
                </a:solidFill>
                <a:latin typeface="隶书" panose="02010509060101010101" pitchFamily="49" charset="-122"/>
                <a:ea typeface="隶书" panose="02010509060101010101" pitchFamily="49" charset="-122"/>
              </a:rPr>
              <a:t>什么意思？</a:t>
            </a:r>
            <a:br>
              <a:rPr lang="zh-CN" altLang="en-US" b="1" dirty="0">
                <a:solidFill>
                  <a:schemeClr val="bg2"/>
                </a:solidFill>
                <a:latin typeface="隶书" panose="02010509060101010101" pitchFamily="49" charset="-122"/>
                <a:ea typeface="隶书" panose="02010509060101010101" pitchFamily="49" charset="-122"/>
              </a:rPr>
            </a:br>
            <a:endParaRPr lang="zh-CN" altLang="en-US" b="1" dirty="0">
              <a:solidFill>
                <a:schemeClr val="bg2"/>
              </a:solidFill>
              <a:latin typeface="隶书" panose="02010509060101010101" pitchFamily="49" charset="-122"/>
              <a:ea typeface="隶书" panose="02010509060101010101" pitchFamily="49" charset="-122"/>
            </a:endParaRPr>
          </a:p>
        </p:txBody>
      </p:sp>
      <p:sp>
        <p:nvSpPr>
          <p:cNvPr id="50179" name="内容占位符 50178"/>
          <p:cNvSpPr>
            <a:spLocks noGrp="1"/>
          </p:cNvSpPr>
          <p:nvPr>
            <p:ph idx="1"/>
          </p:nvPr>
        </p:nvSpPr>
        <p:spPr>
          <a:xfrm>
            <a:off x="901700" y="2747963"/>
            <a:ext cx="7556500" cy="3348037"/>
          </a:xfrm>
          <a:ln/>
        </p:spPr>
        <p:txBody>
          <a:bodyPr anchor="t"/>
          <a:p>
            <a:r>
              <a:rPr lang="zh-CN" altLang="en-US" sz="4400" b="1" dirty="0">
                <a:solidFill>
                  <a:srgbClr val="C00000"/>
                </a:solidFill>
                <a:latin typeface="隶书" panose="02010509060101010101" pitchFamily="49" charset="-122"/>
                <a:ea typeface="隶书" panose="02010509060101010101" pitchFamily="49" charset="-122"/>
              </a:rPr>
              <a:t>“诗兴不作”就是写诗的兴致减少了。</a:t>
            </a:r>
            <a:r>
              <a:rPr lang="en-US" altLang="zh-CN" sz="4400" b="1">
                <a:solidFill>
                  <a:srgbClr val="C00000"/>
                </a:solidFill>
                <a:latin typeface="隶书" panose="02010509060101010101" pitchFamily="49" charset="-122"/>
                <a:ea typeface="隶书" panose="02010509060101010101" pitchFamily="49" charset="-122"/>
              </a:rPr>
              <a:t>20</a:t>
            </a:r>
            <a:r>
              <a:rPr lang="zh-CN" altLang="en-US" sz="4400" b="1" dirty="0">
                <a:solidFill>
                  <a:srgbClr val="C00000"/>
                </a:solidFill>
                <a:latin typeface="隶书" panose="02010509060101010101" pitchFamily="49" charset="-122"/>
                <a:ea typeface="隶书" panose="02010509060101010101" pitchFamily="49" charset="-122"/>
              </a:rPr>
              <a:t>年代，闻一多写了许多爱国诗篇。从</a:t>
            </a:r>
            <a:r>
              <a:rPr lang="en-US" altLang="zh-CN" sz="4400" b="1">
                <a:solidFill>
                  <a:srgbClr val="C00000"/>
                </a:solidFill>
                <a:latin typeface="隶书" panose="02010509060101010101" pitchFamily="49" charset="-122"/>
                <a:ea typeface="隶书" panose="02010509060101010101" pitchFamily="49" charset="-122"/>
              </a:rPr>
              <a:t>20</a:t>
            </a:r>
            <a:r>
              <a:rPr lang="zh-CN" altLang="en-US" sz="4400" b="1" dirty="0">
                <a:solidFill>
                  <a:srgbClr val="C00000"/>
                </a:solidFill>
                <a:latin typeface="隶书" panose="02010509060101010101" pitchFamily="49" charset="-122"/>
                <a:ea typeface="隶书" panose="02010509060101010101" pitchFamily="49" charset="-122"/>
              </a:rPr>
              <a:t>年代末起，转入对我国古典文化的深入研究。</a:t>
            </a:r>
            <a:endParaRPr lang="zh-CN" altLang="en-US" sz="4400" b="1" dirty="0">
              <a:solidFill>
                <a:srgbClr val="C00000"/>
              </a:solidFill>
              <a:latin typeface="隶书" panose="02010509060101010101" pitchFamily="49" charset="-122"/>
              <a:ea typeface="隶书" panose="02010509060101010101" pitchFamily="49" charset="-122"/>
            </a:endParaRPr>
          </a:p>
          <a:p>
            <a:endParaRPr lang="zh-CN" altLang="en-US" sz="4400" b="1" dirty="0">
              <a:solidFill>
                <a:srgbClr val="C00000"/>
              </a:solidFill>
              <a:latin typeface="隶书" panose="02010509060101010101" pitchFamily="49" charset="-122"/>
              <a:ea typeface="隶书" panose="02010509060101010101" pitchFamily="49" charset="-122"/>
            </a:endParaRPr>
          </a:p>
        </p:txBody>
      </p:sp>
    </p:spTree>
  </p:cSld>
  <p:clrMapOvr>
    <a:masterClrMapping/>
  </p:clrMapOvr>
  <p:transition spd="med">
    <p:random/>
    <p:sndAc>
      <p:stSnd>
        <p:snd r:embed="rId1" name="projctor.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0179">
                                            <p:txEl>
                                              <p:charRg st="0" end="58"/>
                                            </p:txEl>
                                          </p:spTgt>
                                        </p:tgtEl>
                                        <p:attrNameLst>
                                          <p:attrName>style.visibility</p:attrName>
                                        </p:attrNameLst>
                                      </p:cBhvr>
                                      <p:to>
                                        <p:strVal val="visible"/>
                                      </p:to>
                                    </p:set>
                                    <p:anim calcmode="lin" valueType="num">
                                      <p:cBhvr>
                                        <p:cTn id="7" dur="500" fill="hold"/>
                                        <p:tgtEl>
                                          <p:spTgt spid="50179">
                                            <p:txEl>
                                              <p:charRg st="0" end="58"/>
                                            </p:txEl>
                                          </p:spTgt>
                                        </p:tgtEl>
                                        <p:attrNameLst>
                                          <p:attrName>ppt_x</p:attrName>
                                        </p:attrNameLst>
                                      </p:cBhvr>
                                      <p:tavLst>
                                        <p:tav tm="0">
                                          <p:val>
                                            <p:strVal val="0-#ppt_w/2"/>
                                          </p:val>
                                        </p:tav>
                                        <p:tav tm="100000">
                                          <p:val>
                                            <p:strVal val="#ppt_x"/>
                                          </p:val>
                                        </p:tav>
                                      </p:tavLst>
                                    </p:anim>
                                    <p:anim calcmode="lin" valueType="num">
                                      <p:cBhvr>
                                        <p:cTn id="8" dur="500" fill="hold"/>
                                        <p:tgtEl>
                                          <p:spTgt spid="50179">
                                            <p:txEl>
                                              <p:charRg st="0" end="58"/>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15362" name="标题 51201"/>
          <p:cNvSpPr>
            <a:spLocks noGrp="1"/>
          </p:cNvSpPr>
          <p:nvPr>
            <p:ph type="title"/>
          </p:nvPr>
        </p:nvSpPr>
        <p:spPr>
          <a:xfrm>
            <a:off x="457200" y="609600"/>
            <a:ext cx="8229600" cy="1371600"/>
          </a:xfrm>
          <a:ln/>
        </p:spPr>
        <p:txBody>
          <a:bodyPr anchor="ctr"/>
          <a:p>
            <a:pPr algn="l"/>
            <a:r>
              <a:rPr lang="zh-CN" altLang="en-US" dirty="0">
                <a:solidFill>
                  <a:srgbClr val="606060"/>
                </a:solidFill>
              </a:rPr>
              <a:t>      </a:t>
            </a:r>
            <a:r>
              <a:rPr lang="zh-CN" altLang="en-US" b="1" dirty="0">
                <a:solidFill>
                  <a:srgbClr val="606060"/>
                </a:solidFill>
                <a:ea typeface="隶书" panose="02010509060101010101" pitchFamily="49" charset="-122"/>
              </a:rPr>
              <a:t>“他要给我们衰微的民族开一剂救济的文化药方”是什么意思？</a:t>
            </a:r>
            <a:endParaRPr lang="zh-CN" altLang="en-US" b="1" dirty="0">
              <a:solidFill>
                <a:srgbClr val="606060"/>
              </a:solidFill>
              <a:ea typeface="隶书" panose="02010509060101010101" pitchFamily="49" charset="-122"/>
            </a:endParaRPr>
          </a:p>
        </p:txBody>
      </p:sp>
      <p:sp>
        <p:nvSpPr>
          <p:cNvPr id="51203" name="内容占位符 51202"/>
          <p:cNvSpPr>
            <a:spLocks noGrp="1"/>
          </p:cNvSpPr>
          <p:nvPr>
            <p:ph idx="1"/>
          </p:nvPr>
        </p:nvSpPr>
        <p:spPr>
          <a:xfrm>
            <a:off x="684213" y="2492375"/>
            <a:ext cx="8077200" cy="3886200"/>
          </a:xfrm>
          <a:ln/>
        </p:spPr>
        <p:txBody>
          <a:bodyPr anchor="t"/>
          <a:p>
            <a:r>
              <a:rPr lang="zh-CN" altLang="en-US" sz="3600" b="1" dirty="0">
                <a:solidFill>
                  <a:srgbClr val="C00000"/>
                </a:solidFill>
                <a:latin typeface="宋体" panose="02010600030101010101" pitchFamily="2" charset="-122"/>
              </a:rPr>
              <a:t>“开一剂救济的文化药方”是比喻，指寻找使民族文化繁荣昌盛起来的方法。</a:t>
            </a:r>
            <a:endParaRPr lang="zh-CN" altLang="en-US" sz="3600" b="1" dirty="0">
              <a:solidFill>
                <a:srgbClr val="C00000"/>
              </a:solidFill>
              <a:latin typeface="宋体" panose="02010600030101010101" pitchFamily="2" charset="-122"/>
            </a:endParaRPr>
          </a:p>
          <a:p>
            <a:r>
              <a:rPr lang="zh-CN" altLang="en-US" sz="3600" b="1" dirty="0">
                <a:solidFill>
                  <a:srgbClr val="C00000"/>
                </a:solidFill>
                <a:latin typeface="宋体" panose="02010600030101010101" pitchFamily="2" charset="-122"/>
              </a:rPr>
              <a:t>自</a:t>
            </a:r>
            <a:r>
              <a:rPr lang="en-US" altLang="zh-CN" sz="3600" b="1">
                <a:solidFill>
                  <a:srgbClr val="C00000"/>
                </a:solidFill>
                <a:latin typeface="宋体" panose="02010600030101010101" pitchFamily="2" charset="-122"/>
              </a:rPr>
              <a:t>20</a:t>
            </a:r>
            <a:r>
              <a:rPr lang="zh-CN" altLang="en-US" sz="3600" b="1" dirty="0">
                <a:solidFill>
                  <a:srgbClr val="C00000"/>
                </a:solidFill>
                <a:latin typeface="宋体" panose="02010600030101010101" pitchFamily="2" charset="-122"/>
              </a:rPr>
              <a:t>年代末起，闻先生过了十多年“书斋生活”，企图从文化上寻找振兴民族的途径，目的在于救国。</a:t>
            </a:r>
            <a:endParaRPr lang="zh-CN" altLang="en-US" sz="3600" b="1" dirty="0">
              <a:solidFill>
                <a:srgbClr val="C00000"/>
              </a:solidFill>
              <a:latin typeface="宋体" panose="02010600030101010101" pitchFamily="2" charset="-122"/>
            </a:endParaRPr>
          </a:p>
        </p:txBody>
      </p:sp>
    </p:spTree>
  </p:cSld>
  <p:clrMapOvr>
    <a:masterClrMapping/>
  </p:clrMapOvr>
  <p:transition spd="med">
    <p:random/>
    <p:sndAc>
      <p:stSnd>
        <p:snd r:embed="rId1" name="projctor.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51203">
                                            <p:txEl>
                                              <p:charRg st="0" end="35"/>
                                            </p:txEl>
                                          </p:spTgt>
                                        </p:tgtEl>
                                        <p:attrNameLst>
                                          <p:attrName>style.visibility</p:attrName>
                                        </p:attrNameLst>
                                      </p:cBhvr>
                                      <p:to>
                                        <p:strVal val="visible"/>
                                      </p:to>
                                    </p:set>
                                    <p:anim calcmode="lin" valueType="num">
                                      <p:cBhvr>
                                        <p:cTn id="7" dur="500" fill="hold"/>
                                        <p:tgtEl>
                                          <p:spTgt spid="51203">
                                            <p:txEl>
                                              <p:charRg st="0" end="35"/>
                                            </p:txEl>
                                          </p:spTgt>
                                        </p:tgtEl>
                                        <p:attrNameLst>
                                          <p:attrName>ppt_x</p:attrName>
                                        </p:attrNameLst>
                                      </p:cBhvr>
                                      <p:tavLst>
                                        <p:tav tm="0">
                                          <p:val>
                                            <p:strVal val="0-#ppt_w/2"/>
                                          </p:val>
                                        </p:tav>
                                        <p:tav tm="100000">
                                          <p:val>
                                            <p:strVal val="#ppt_x"/>
                                          </p:val>
                                        </p:tav>
                                      </p:tavLst>
                                    </p:anim>
                                    <p:anim calcmode="lin" valueType="num">
                                      <p:cBhvr>
                                        <p:cTn id="8" dur="500" fill="hold"/>
                                        <p:tgtEl>
                                          <p:spTgt spid="51203">
                                            <p:txEl>
                                              <p:charRg st="0" end="35"/>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51203">
                                            <p:txEl>
                                              <p:charRg st="35" end="82"/>
                                            </p:txEl>
                                          </p:spTgt>
                                        </p:tgtEl>
                                        <p:attrNameLst>
                                          <p:attrName>style.visibility</p:attrName>
                                        </p:attrNameLst>
                                      </p:cBhvr>
                                      <p:to>
                                        <p:strVal val="visible"/>
                                      </p:to>
                                    </p:set>
                                    <p:anim calcmode="lin" valueType="num">
                                      <p:cBhvr>
                                        <p:cTn id="13" dur="500" fill="hold"/>
                                        <p:tgtEl>
                                          <p:spTgt spid="51203">
                                            <p:txEl>
                                              <p:charRg st="35" end="82"/>
                                            </p:txEl>
                                          </p:spTgt>
                                        </p:tgtEl>
                                        <p:attrNameLst>
                                          <p:attrName>ppt_x</p:attrName>
                                        </p:attrNameLst>
                                      </p:cBhvr>
                                      <p:tavLst>
                                        <p:tav tm="0">
                                          <p:val>
                                            <p:strVal val="0-#ppt_w/2"/>
                                          </p:val>
                                        </p:tav>
                                        <p:tav tm="100000">
                                          <p:val>
                                            <p:strVal val="#ppt_x"/>
                                          </p:val>
                                        </p:tav>
                                      </p:tavLst>
                                    </p:anim>
                                    <p:anim calcmode="lin" valueType="num">
                                      <p:cBhvr>
                                        <p:cTn id="14" dur="500" fill="hold"/>
                                        <p:tgtEl>
                                          <p:spTgt spid="51203">
                                            <p:txEl>
                                              <p:charRg st="35" end="82"/>
                                            </p:txEl>
                                          </p:spTgt>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6385" name="标题 53249"/>
          <p:cNvSpPr>
            <a:spLocks noGrp="1"/>
          </p:cNvSpPr>
          <p:nvPr>
            <p:ph type="title"/>
          </p:nvPr>
        </p:nvSpPr>
        <p:spPr>
          <a:xfrm>
            <a:off x="0" y="304800"/>
            <a:ext cx="8458200" cy="1143000"/>
          </a:xfrm>
          <a:ln/>
        </p:spPr>
        <p:txBody>
          <a:bodyPr anchor="ctr"/>
          <a:p>
            <a:pPr algn="l"/>
            <a:r>
              <a:rPr lang="zh-CN" altLang="en-US" sz="4800" b="1" dirty="0">
                <a:ea typeface="隶书" panose="02010509060101010101" pitchFamily="49" charset="-122"/>
              </a:rPr>
              <a:t>  解释：望闻问切</a:t>
            </a:r>
            <a:endParaRPr lang="zh-CN" altLang="en-US" sz="4800" b="1" dirty="0">
              <a:ea typeface="隶书" panose="02010509060101010101" pitchFamily="49" charset="-122"/>
            </a:endParaRPr>
          </a:p>
        </p:txBody>
      </p:sp>
      <p:sp>
        <p:nvSpPr>
          <p:cNvPr id="53251" name="文本占位符 53250"/>
          <p:cNvSpPr>
            <a:spLocks noGrp="1"/>
          </p:cNvSpPr>
          <p:nvPr>
            <p:ph idx="1"/>
          </p:nvPr>
        </p:nvSpPr>
        <p:spPr>
          <a:xfrm>
            <a:off x="0" y="1676400"/>
            <a:ext cx="8893175" cy="4419600"/>
          </a:xfrm>
          <a:ln>
            <a:miter/>
          </a:ln>
        </p:spPr>
        <p:txBody>
          <a:bodyPr anchor="t"/>
          <a:p>
            <a:pPr fontAlgn="base">
              <a:buNone/>
            </a:pPr>
            <a:r>
              <a:rPr lang="zh-CN" altLang="en-US" sz="2800" b="1" strike="noStrike" noProof="1" dirty="0">
                <a:solidFill>
                  <a:schemeClr val="accent6"/>
                </a:solidFill>
                <a:latin typeface="隶书" panose="02010509060101010101" pitchFamily="49" charset="-122"/>
                <a:ea typeface="隶书" panose="02010509060101010101" pitchFamily="49" charset="-122"/>
              </a:rPr>
              <a:t>  中医诊断疾病的方法。望诊是第一步。 </a:t>
            </a:r>
            <a:endParaRPr lang="zh-CN" altLang="en-US" sz="2800" b="1" strike="noStrike" noProof="1" dirty="0">
              <a:solidFill>
                <a:schemeClr val="accent6"/>
              </a:solidFill>
              <a:latin typeface="隶书" panose="02010509060101010101" pitchFamily="49" charset="-122"/>
              <a:ea typeface="隶书" panose="02010509060101010101" pitchFamily="49" charset="-122"/>
            </a:endParaRPr>
          </a:p>
          <a:p>
            <a:pPr fontAlgn="base"/>
            <a:r>
              <a:rPr lang="zh-CN" altLang="en-US" sz="2800" b="1" strike="noStrike" noProof="1" dirty="0">
                <a:solidFill>
                  <a:schemeClr val="accent6"/>
                </a:solidFill>
                <a:latin typeface="隶书" panose="02010509060101010101" pitchFamily="49" charset="-122"/>
                <a:ea typeface="隶书" panose="02010509060101010101" pitchFamily="49" charset="-122"/>
              </a:rPr>
              <a:t>望：观察病人的颜色、舌苔、表情、发育情况等；</a:t>
            </a:r>
            <a:endParaRPr lang="zh-CN" altLang="en-US" sz="2800" b="1" strike="noStrike" noProof="1" dirty="0">
              <a:solidFill>
                <a:schemeClr val="accent6"/>
              </a:solidFill>
              <a:latin typeface="隶书" panose="02010509060101010101" pitchFamily="49" charset="-122"/>
              <a:ea typeface="隶书" panose="02010509060101010101" pitchFamily="49" charset="-122"/>
            </a:endParaRPr>
          </a:p>
          <a:p>
            <a:pPr fontAlgn="base"/>
            <a:r>
              <a:rPr lang="zh-CN" altLang="en-US" sz="2800" b="1" strike="noStrike" noProof="1" dirty="0">
                <a:solidFill>
                  <a:schemeClr val="accent6"/>
                </a:solidFill>
                <a:latin typeface="隶书" panose="02010509060101010101" pitchFamily="49" charset="-122"/>
                <a:ea typeface="隶书" panose="02010509060101010101" pitchFamily="49" charset="-122"/>
              </a:rPr>
              <a:t>闻：听和嗅，即听病人的说话声音、咳嗽、喘息，并且嗅出病人的气味；</a:t>
            </a:r>
            <a:endParaRPr lang="zh-CN" altLang="en-US" sz="2800" b="1" strike="noStrike" noProof="1" dirty="0">
              <a:solidFill>
                <a:schemeClr val="accent6"/>
              </a:solidFill>
              <a:latin typeface="隶书" panose="02010509060101010101" pitchFamily="49" charset="-122"/>
              <a:ea typeface="隶书" panose="02010509060101010101" pitchFamily="49" charset="-122"/>
            </a:endParaRPr>
          </a:p>
          <a:p>
            <a:pPr fontAlgn="base"/>
            <a:r>
              <a:rPr lang="zh-CN" altLang="en-US" sz="2800" b="1" strike="noStrike" noProof="1" dirty="0">
                <a:solidFill>
                  <a:schemeClr val="accent6"/>
                </a:solidFill>
                <a:latin typeface="隶书" panose="02010509060101010101" pitchFamily="49" charset="-122"/>
                <a:ea typeface="隶书" panose="02010509060101010101" pitchFamily="49" charset="-122"/>
              </a:rPr>
              <a:t>问：询问病人自己所感到的症状、以前所患过的病等；</a:t>
            </a:r>
            <a:endParaRPr lang="zh-CN" altLang="en-US" sz="2800" b="1" strike="noStrike" noProof="1" dirty="0">
              <a:solidFill>
                <a:schemeClr val="accent6"/>
              </a:solidFill>
              <a:latin typeface="隶书" panose="02010509060101010101" pitchFamily="49" charset="-122"/>
              <a:ea typeface="隶书" panose="02010509060101010101" pitchFamily="49" charset="-122"/>
            </a:endParaRPr>
          </a:p>
          <a:p>
            <a:pPr fontAlgn="base"/>
            <a:r>
              <a:rPr lang="zh-CN" altLang="en-US" sz="2800" b="1" strike="noStrike" noProof="1" dirty="0">
                <a:solidFill>
                  <a:schemeClr val="accent6"/>
                </a:solidFill>
                <a:latin typeface="隶书" panose="02010509060101010101" pitchFamily="49" charset="-122"/>
                <a:ea typeface="隶书" panose="02010509060101010101" pitchFamily="49" charset="-122"/>
              </a:rPr>
              <a:t>切：用手诊脉或按腹部诊察有没有痞块等。</a:t>
            </a:r>
            <a:endParaRPr lang="zh-CN" altLang="en-US" sz="2800" b="1" strike="noStrike" noProof="1" dirty="0">
              <a:solidFill>
                <a:schemeClr val="accent6"/>
              </a:solidFill>
              <a:latin typeface="隶书" panose="02010509060101010101" pitchFamily="49" charset="-122"/>
              <a:ea typeface="隶书" panose="02010509060101010101" pitchFamily="49" charset="-122"/>
            </a:endParaRPr>
          </a:p>
        </p:txBody>
      </p:sp>
    </p:spTree>
  </p:cSld>
  <p:clrMapOvr>
    <a:masterClrMapping/>
  </p:clrMapOvr>
  <p:transition spd="med">
    <p:random/>
    <p:sndAc>
      <p:stSnd>
        <p:snd r:embed="rId1" name="projctor.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3251">
                                            <p:txEl>
                                              <p:charRg st="0" end="21"/>
                                            </p:txEl>
                                          </p:spTgt>
                                        </p:tgtEl>
                                        <p:attrNameLst>
                                          <p:attrName>style.visibility</p:attrName>
                                        </p:attrNameLst>
                                      </p:cBhvr>
                                      <p:to>
                                        <p:strVal val="visible"/>
                                      </p:to>
                                    </p:set>
                                    <p:animEffect transition="in" filter="box(out)">
                                      <p:cBhvr>
                                        <p:cTn id="7" dur="500"/>
                                        <p:tgtEl>
                                          <p:spTgt spid="53251">
                                            <p:txEl>
                                              <p:charRg st="0" end="21"/>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53251">
                                            <p:txEl>
                                              <p:charRg st="21" end="44"/>
                                            </p:txEl>
                                          </p:spTgt>
                                        </p:tgtEl>
                                        <p:attrNameLst>
                                          <p:attrName>style.visibility</p:attrName>
                                        </p:attrNameLst>
                                      </p:cBhvr>
                                      <p:to>
                                        <p:strVal val="visible"/>
                                      </p:to>
                                    </p:set>
                                    <p:animEffect transition="in" filter="box(out)">
                                      <p:cBhvr>
                                        <p:cTn id="12" dur="500"/>
                                        <p:tgtEl>
                                          <p:spTgt spid="53251">
                                            <p:txEl>
                                              <p:charRg st="21" end="44"/>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2" name="camera.wav"/>
                                        </p:tgtEl>
                                      </p:cMediaNode>
                                    </p:audio>
                                  </p:sub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53251">
                                            <p:txEl>
                                              <p:charRg st="44" end="77"/>
                                            </p:txEl>
                                          </p:spTgt>
                                        </p:tgtEl>
                                        <p:attrNameLst>
                                          <p:attrName>style.visibility</p:attrName>
                                        </p:attrNameLst>
                                      </p:cBhvr>
                                      <p:to>
                                        <p:strVal val="visible"/>
                                      </p:to>
                                    </p:set>
                                    <p:animEffect transition="in" filter="box(out)">
                                      <p:cBhvr>
                                        <p:cTn id="17" dur="500"/>
                                        <p:tgtEl>
                                          <p:spTgt spid="53251">
                                            <p:txEl>
                                              <p:charRg st="44" end="77"/>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2" name="camera.wav"/>
                                        </p:tgtEl>
                                      </p:cMediaNode>
                                    </p:audio>
                                  </p:sub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53251">
                                            <p:txEl>
                                              <p:charRg st="77" end="102"/>
                                            </p:txEl>
                                          </p:spTgt>
                                        </p:tgtEl>
                                        <p:attrNameLst>
                                          <p:attrName>style.visibility</p:attrName>
                                        </p:attrNameLst>
                                      </p:cBhvr>
                                      <p:to>
                                        <p:strVal val="visible"/>
                                      </p:to>
                                    </p:set>
                                    <p:animEffect transition="in" filter="box(out)">
                                      <p:cBhvr>
                                        <p:cTn id="22" dur="500"/>
                                        <p:tgtEl>
                                          <p:spTgt spid="53251">
                                            <p:txEl>
                                              <p:charRg st="77" end="102"/>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2" name="camera.wav"/>
                                        </p:tgtEl>
                                      </p:cMediaNode>
                                    </p:audio>
                                  </p:subTnLst>
                                </p:cTn>
                              </p:par>
                            </p:childTnLst>
                          </p:cTn>
                        </p:par>
                      </p:childTnLst>
                    </p:cTn>
                  </p:par>
                  <p:par>
                    <p:cTn id="23" fill="hold">
                      <p:stCondLst>
                        <p:cond delay="indefinite"/>
                      </p:stCondLst>
                      <p:childTnLst>
                        <p:par>
                          <p:cTn id="24" fill="hold">
                            <p:stCondLst>
                              <p:cond delay="0"/>
                            </p:stCondLst>
                            <p:childTnLst>
                              <p:par>
                                <p:cTn id="25" presetID="4" presetClass="entr" presetSubtype="32" fill="hold" grpId="0" nodeType="clickEffect">
                                  <p:stCondLst>
                                    <p:cond delay="0"/>
                                  </p:stCondLst>
                                  <p:childTnLst>
                                    <p:set>
                                      <p:cBhvr>
                                        <p:cTn id="26" dur="1" fill="hold">
                                          <p:stCondLst>
                                            <p:cond delay="0"/>
                                          </p:stCondLst>
                                        </p:cTn>
                                        <p:tgtEl>
                                          <p:spTgt spid="53251">
                                            <p:txEl>
                                              <p:charRg st="102" end="122"/>
                                            </p:txEl>
                                          </p:spTgt>
                                        </p:tgtEl>
                                        <p:attrNameLst>
                                          <p:attrName>style.visibility</p:attrName>
                                        </p:attrNameLst>
                                      </p:cBhvr>
                                      <p:to>
                                        <p:strVal val="visible"/>
                                      </p:to>
                                    </p:set>
                                    <p:animEffect transition="in" filter="box(out)">
                                      <p:cBhvr>
                                        <p:cTn id="27" dur="500"/>
                                        <p:tgtEl>
                                          <p:spTgt spid="53251">
                                            <p:txEl>
                                              <p:charRg st="102" end="122"/>
                                            </p:txEl>
                                          </p:spTgt>
                                        </p:tgtEl>
                                      </p:cBhvr>
                                    </p:animEffect>
                                  </p:childTnLst>
                                  <p:subTnLst>
                                    <p:audio>
                                      <p:cMediaNode>
                                        <p:cTn display="0" masterRel="sameClick">
                                          <p:stCondLst>
                                            <p:cond evt="begin" delay="0">
                                              <p:tn val="25"/>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4274" name="标题 54273"/>
          <p:cNvSpPr>
            <a:spLocks noGrp="1"/>
          </p:cNvSpPr>
          <p:nvPr>
            <p:ph type="title"/>
          </p:nvPr>
        </p:nvSpPr>
        <p:spPr>
          <a:xfrm>
            <a:off x="685800" y="609600"/>
            <a:ext cx="7772400" cy="1752600"/>
          </a:xfrm>
          <a:ln>
            <a:miter/>
          </a:ln>
        </p:spPr>
        <p:txBody>
          <a:bodyPr anchor="ctr"/>
          <a:p>
            <a:pPr algn="l" fontAlgn="base"/>
            <a:r>
              <a:rPr lang="zh-CN" altLang="en-US" sz="4000" b="1" dirty="0">
                <a:solidFill>
                  <a:schemeClr val="accent6"/>
                </a:solidFill>
                <a:ea typeface="隶书" panose="02010509060101010101" pitchFamily="49" charset="-122"/>
              </a:rPr>
              <a:t>“望闻问切”也还只是在“望”的初级阶段。       </a:t>
            </a:r>
            <a:br>
              <a:rPr lang="zh-CN" altLang="en-US" sz="4000" b="1" dirty="0">
                <a:solidFill>
                  <a:schemeClr val="accent6"/>
                </a:solidFill>
                <a:ea typeface="隶书" panose="02010509060101010101" pitchFamily="49" charset="-122"/>
              </a:rPr>
            </a:br>
            <a:r>
              <a:rPr lang="zh-CN" altLang="en-US" sz="4000" b="1" dirty="0">
                <a:solidFill>
                  <a:schemeClr val="accent6"/>
                </a:solidFill>
                <a:ea typeface="隶书" panose="02010509060101010101" pitchFamily="49" charset="-122"/>
              </a:rPr>
              <a:t>      </a:t>
            </a:r>
            <a:r>
              <a:rPr lang="zh-CN" altLang="en-US" b="1" strike="noStrike" noProof="1" dirty="0">
                <a:solidFill>
                  <a:schemeClr val="accent6"/>
                </a:solidFill>
                <a:ea typeface="隶书" panose="02010509060101010101" pitchFamily="49" charset="-122"/>
              </a:rPr>
              <a:t>这一句该怎样理解？</a:t>
            </a:r>
            <a:endParaRPr lang="zh-CN" altLang="en-US" b="1" strike="noStrike" noProof="1" dirty="0">
              <a:solidFill>
                <a:schemeClr val="accent6"/>
              </a:solidFill>
              <a:ea typeface="隶书" panose="02010509060101010101" pitchFamily="49" charset="-122"/>
            </a:endParaRPr>
          </a:p>
        </p:txBody>
      </p:sp>
      <p:sp>
        <p:nvSpPr>
          <p:cNvPr id="54275" name="内容占位符 54274"/>
          <p:cNvSpPr>
            <a:spLocks noGrp="1"/>
          </p:cNvSpPr>
          <p:nvPr>
            <p:ph idx="1"/>
          </p:nvPr>
        </p:nvSpPr>
        <p:spPr>
          <a:xfrm>
            <a:off x="757238" y="2817813"/>
            <a:ext cx="7700962" cy="3278187"/>
          </a:xfrm>
          <a:ln/>
        </p:spPr>
        <p:txBody>
          <a:bodyPr anchor="t"/>
          <a:p>
            <a:r>
              <a:rPr lang="zh-CN" altLang="en-US" sz="4400" b="1" dirty="0">
                <a:solidFill>
                  <a:srgbClr val="C00000"/>
                </a:solidFill>
                <a:latin typeface="隶书" panose="02010509060101010101" pitchFamily="49" charset="-122"/>
                <a:ea typeface="隶书" panose="02010509060101010101" pitchFamily="49" charset="-122"/>
              </a:rPr>
              <a:t>“望闻问切”是拟人，把我们的民族比成一个病人。</a:t>
            </a:r>
            <a:endParaRPr lang="zh-CN" altLang="en-US" sz="4400" b="1" dirty="0">
              <a:solidFill>
                <a:srgbClr val="C00000"/>
              </a:solidFill>
              <a:latin typeface="隶书" panose="02010509060101010101" pitchFamily="49" charset="-122"/>
              <a:ea typeface="隶书" panose="02010509060101010101" pitchFamily="49" charset="-122"/>
            </a:endParaRPr>
          </a:p>
          <a:p>
            <a:r>
              <a:rPr lang="zh-CN" altLang="en-US" sz="4400" b="1" dirty="0">
                <a:solidFill>
                  <a:srgbClr val="C00000"/>
                </a:solidFill>
                <a:latin typeface="隶书" panose="02010509060101010101" pitchFamily="49" charset="-122"/>
                <a:ea typeface="隶书" panose="02010509060101010101" pitchFamily="49" charset="-122"/>
              </a:rPr>
              <a:t>意思是闻一多从文化研究上来探求救国的方法，也还仅仅是走出了第一步。 </a:t>
            </a:r>
            <a:endParaRPr lang="zh-CN" altLang="en-US" sz="4400" b="1" dirty="0">
              <a:solidFill>
                <a:srgbClr val="C00000"/>
              </a:solidFill>
              <a:latin typeface="隶书" panose="02010509060101010101" pitchFamily="49" charset="-122"/>
              <a:ea typeface="隶书" panose="02010509060101010101" pitchFamily="49" charset="-122"/>
            </a:endParaRPr>
          </a:p>
        </p:txBody>
      </p:sp>
    </p:spTree>
  </p:cSld>
  <p:clrMapOvr>
    <a:masterClrMapping/>
  </p:clrMapOvr>
  <p:transition spd="med">
    <p:random/>
    <p:sndAc>
      <p:stSnd>
        <p:snd r:embed="rId1" name="projctor.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4275">
                                            <p:txEl>
                                              <p:charRg st="0" end="24"/>
                                            </p:txEl>
                                          </p:spTgt>
                                        </p:tgtEl>
                                        <p:attrNameLst>
                                          <p:attrName>style.visibility</p:attrName>
                                        </p:attrNameLst>
                                      </p:cBhvr>
                                      <p:to>
                                        <p:strVal val="visible"/>
                                      </p:to>
                                    </p:set>
                                    <p:animEffect transition="in" filter="box(out)">
                                      <p:cBhvr>
                                        <p:cTn id="7" dur="500"/>
                                        <p:tgtEl>
                                          <p:spTgt spid="54275">
                                            <p:txEl>
                                              <p:charRg st="0" end="24"/>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54275">
                                            <p:txEl>
                                              <p:charRg st="24" end="59"/>
                                            </p:txEl>
                                          </p:spTgt>
                                        </p:tgtEl>
                                        <p:attrNameLst>
                                          <p:attrName>style.visibility</p:attrName>
                                        </p:attrNameLst>
                                      </p:cBhvr>
                                      <p:to>
                                        <p:strVal val="visible"/>
                                      </p:to>
                                    </p:set>
                                    <p:animEffect transition="in" filter="box(out)">
                                      <p:cBhvr>
                                        <p:cTn id="12" dur="500"/>
                                        <p:tgtEl>
                                          <p:spTgt spid="54275">
                                            <p:txEl>
                                              <p:charRg st="24" end="59"/>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5"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3" name="标题 55297"/>
          <p:cNvSpPr>
            <a:spLocks noGrp="1"/>
          </p:cNvSpPr>
          <p:nvPr>
            <p:ph type="title"/>
          </p:nvPr>
        </p:nvSpPr>
        <p:spPr>
          <a:xfrm>
            <a:off x="323850" y="549275"/>
            <a:ext cx="8001000" cy="1524000"/>
          </a:xfrm>
          <a:ln/>
        </p:spPr>
        <p:txBody>
          <a:bodyPr anchor="ctr"/>
          <a:p>
            <a:pPr algn="l"/>
            <a:r>
              <a:rPr lang="zh-CN" altLang="en-US" b="1" dirty="0">
                <a:solidFill>
                  <a:schemeClr val="accent2"/>
                </a:solidFill>
                <a:ea typeface="隶书" panose="02010509060101010101" pitchFamily="49" charset="-122"/>
              </a:rPr>
              <a:t>       深宵灯火是他的伴侣，因它大开光明之路，“漂白了的四壁”。</a:t>
            </a:r>
            <a:br>
              <a:rPr lang="zh-CN" altLang="en-US" b="1" dirty="0">
                <a:solidFill>
                  <a:schemeClr val="accent2"/>
                </a:solidFill>
                <a:ea typeface="隶书" panose="02010509060101010101" pitchFamily="49" charset="-122"/>
              </a:rPr>
            </a:br>
            <a:r>
              <a:rPr lang="zh-CN" altLang="en-US" b="1" dirty="0">
                <a:solidFill>
                  <a:schemeClr val="accent2"/>
                </a:solidFill>
                <a:ea typeface="隶书" panose="02010509060101010101" pitchFamily="49" charset="-122"/>
              </a:rPr>
              <a:t>       </a:t>
            </a:r>
            <a:r>
              <a:rPr lang="zh-CN" altLang="en-US" sz="4000" b="1" dirty="0">
                <a:solidFill>
                  <a:schemeClr val="accent2"/>
                </a:solidFill>
                <a:ea typeface="隶书" panose="02010509060101010101" pitchFamily="49" charset="-122"/>
              </a:rPr>
              <a:t>这句是什么意思？</a:t>
            </a:r>
            <a:endParaRPr lang="zh-CN" altLang="en-US" sz="4000" b="1" dirty="0">
              <a:solidFill>
                <a:schemeClr val="accent2"/>
              </a:solidFill>
              <a:ea typeface="隶书" panose="02010509060101010101" pitchFamily="49" charset="-122"/>
            </a:endParaRPr>
          </a:p>
        </p:txBody>
      </p:sp>
      <p:sp>
        <p:nvSpPr>
          <p:cNvPr id="55299" name="内容占位符 55298"/>
          <p:cNvSpPr>
            <a:spLocks noGrp="1"/>
          </p:cNvSpPr>
          <p:nvPr>
            <p:ph idx="1"/>
          </p:nvPr>
        </p:nvSpPr>
        <p:spPr>
          <a:xfrm>
            <a:off x="179388" y="2420938"/>
            <a:ext cx="8610600" cy="4038600"/>
          </a:xfrm>
          <a:ln/>
        </p:spPr>
        <p:txBody>
          <a:bodyPr anchor="t"/>
          <a:p>
            <a:pPr>
              <a:lnSpc>
                <a:spcPct val="90000"/>
              </a:lnSpc>
            </a:pPr>
            <a:r>
              <a:rPr lang="zh-CN" altLang="en-US" sz="2800" b="1" dirty="0">
                <a:solidFill>
                  <a:srgbClr val="C00000"/>
                </a:solidFill>
                <a:latin typeface="隶书" panose="02010509060101010101" pitchFamily="49" charset="-122"/>
                <a:ea typeface="隶书" panose="02010509060101010101" pitchFamily="49" charset="-122"/>
              </a:rPr>
              <a:t>深夜只有孤灯相伴，本应感到寂寞，但闻一多却乐在其中，全力进行学术研究。 </a:t>
            </a:r>
            <a:endParaRPr lang="zh-CN" altLang="en-US" sz="2800" b="1" dirty="0">
              <a:solidFill>
                <a:srgbClr val="C00000"/>
              </a:solidFill>
              <a:latin typeface="隶书" panose="02010509060101010101" pitchFamily="49" charset="-122"/>
              <a:ea typeface="隶书" panose="02010509060101010101" pitchFamily="49" charset="-122"/>
            </a:endParaRPr>
          </a:p>
          <a:p>
            <a:pPr>
              <a:lnSpc>
                <a:spcPct val="90000"/>
              </a:lnSpc>
            </a:pPr>
            <a:r>
              <a:rPr lang="zh-CN" altLang="en-US" sz="2800" b="1" dirty="0">
                <a:solidFill>
                  <a:srgbClr val="C00000"/>
                </a:solidFill>
                <a:latin typeface="隶书" panose="02010509060101010101" pitchFamily="49" charset="-122"/>
                <a:ea typeface="隶书" panose="02010509060101010101" pitchFamily="49" charset="-122"/>
              </a:rPr>
              <a:t>“它”指深夜灯火。</a:t>
            </a:r>
            <a:endParaRPr lang="zh-CN" altLang="en-US" sz="2800" b="1" dirty="0">
              <a:solidFill>
                <a:srgbClr val="C00000"/>
              </a:solidFill>
              <a:latin typeface="隶书" panose="02010509060101010101" pitchFamily="49" charset="-122"/>
              <a:ea typeface="隶书" panose="02010509060101010101" pitchFamily="49" charset="-122"/>
            </a:endParaRPr>
          </a:p>
          <a:p>
            <a:pPr>
              <a:lnSpc>
                <a:spcPct val="90000"/>
              </a:lnSpc>
            </a:pPr>
            <a:r>
              <a:rPr lang="zh-CN" altLang="en-US" sz="2800" b="1" dirty="0">
                <a:solidFill>
                  <a:srgbClr val="C00000"/>
                </a:solidFill>
                <a:latin typeface="隶书" panose="02010509060101010101" pitchFamily="49" charset="-122"/>
                <a:ea typeface="隶书" panose="02010509060101010101" pitchFamily="49" charset="-122"/>
              </a:rPr>
              <a:t>“漂白了的四壁”引自闻一多诗</a:t>
            </a:r>
            <a:r>
              <a:rPr lang="en-US" altLang="zh-CN" sz="2800" b="1">
                <a:solidFill>
                  <a:srgbClr val="C00000"/>
                </a:solidFill>
                <a:latin typeface="隶书" panose="02010509060101010101" pitchFamily="49" charset="-122"/>
                <a:ea typeface="隶书" panose="02010509060101010101" pitchFamily="49" charset="-122"/>
              </a:rPr>
              <a:t>《</a:t>
            </a:r>
            <a:r>
              <a:rPr lang="zh-CN" altLang="en-US" sz="2800" b="1" dirty="0">
                <a:solidFill>
                  <a:srgbClr val="C00000"/>
                </a:solidFill>
                <a:latin typeface="隶书" panose="02010509060101010101" pitchFamily="49" charset="-122"/>
                <a:ea typeface="隶书" panose="02010509060101010101" pitchFamily="49" charset="-122"/>
              </a:rPr>
              <a:t>静夜</a:t>
            </a:r>
            <a:r>
              <a:rPr lang="en-US" altLang="zh-CN" sz="2800" b="1">
                <a:solidFill>
                  <a:srgbClr val="C00000"/>
                </a:solidFill>
                <a:latin typeface="隶书" panose="02010509060101010101" pitchFamily="49" charset="-122"/>
                <a:ea typeface="隶书" panose="02010509060101010101" pitchFamily="49" charset="-122"/>
              </a:rPr>
              <a:t>》</a:t>
            </a:r>
            <a:r>
              <a:rPr lang="zh-CN" altLang="en-US" sz="2800" b="1" dirty="0">
                <a:solidFill>
                  <a:srgbClr val="C00000"/>
                </a:solidFill>
                <a:latin typeface="隶书" panose="02010509060101010101" pitchFamily="49" charset="-122"/>
                <a:ea typeface="隶书" panose="02010509060101010101" pitchFamily="49" charset="-122"/>
              </a:rPr>
              <a:t>，表现诗人对祖国前途和人民命运的关切。</a:t>
            </a:r>
            <a:endParaRPr lang="zh-CN" altLang="en-US" sz="2800" b="1" dirty="0">
              <a:solidFill>
                <a:srgbClr val="C00000"/>
              </a:solidFill>
              <a:latin typeface="隶书" panose="02010509060101010101" pitchFamily="49" charset="-122"/>
              <a:ea typeface="隶书" panose="02010509060101010101" pitchFamily="49" charset="-122"/>
            </a:endParaRPr>
          </a:p>
          <a:p>
            <a:pPr>
              <a:lnSpc>
                <a:spcPct val="90000"/>
              </a:lnSpc>
            </a:pPr>
            <a:r>
              <a:rPr lang="zh-CN" altLang="en-US" sz="2800" b="1" dirty="0">
                <a:solidFill>
                  <a:srgbClr val="C00000"/>
                </a:solidFill>
                <a:latin typeface="隶书" panose="02010509060101010101" pitchFamily="49" charset="-122"/>
                <a:ea typeface="隶书" panose="02010509060101010101" pitchFamily="49" charset="-122"/>
              </a:rPr>
              <a:t>引用“漂白了的四壁”，意在表现闻先生深夜潜心研究的怡然自适，与“大开光明之路”一脉相承。</a:t>
            </a:r>
            <a:endParaRPr lang="zh-CN" altLang="en-US" sz="2800" b="1" dirty="0">
              <a:solidFill>
                <a:srgbClr val="C00000"/>
              </a:solidFill>
              <a:latin typeface="隶书" panose="02010509060101010101" pitchFamily="49" charset="-122"/>
              <a:ea typeface="隶书" panose="02010509060101010101" pitchFamily="49" charset="-122"/>
            </a:endParaRPr>
          </a:p>
        </p:txBody>
      </p:sp>
      <p:sp>
        <p:nvSpPr>
          <p:cNvPr id="18435" name="日期占位符 1"/>
          <p:cNvSpPr/>
          <p:nvPr>
            <p:ph type="dt" sz="half" idx="10"/>
          </p:nvPr>
        </p:nvSpPr>
        <p:spPr>
          <a:ln/>
        </p:spPr>
        <p:txBody>
          <a:bodyPr anchor="t"/>
          <a:lstStyle>
            <a:lvl1pPr marL="0" lvl="0" indent="0" algn="l" defTabSz="91440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stStyle>
          <a:p>
            <a:pPr lvl="0">
              <a:spcBef>
                <a:spcPct val="50000"/>
              </a:spcBef>
            </a:pPr>
            <a:endParaRPr lang="zh-CN" altLang="en-US" sz="1400" dirty="0"/>
          </a:p>
        </p:txBody>
      </p:sp>
    </p:spTree>
  </p:cSld>
  <p:clrMapOvr>
    <a:masterClrMapping/>
  </p:clrMapOvr>
  <p:transition spd="med">
    <p:random/>
    <p:sndAc>
      <p:stSnd>
        <p:snd r:embed="rId1" name="projctor.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5299">
                                            <p:txEl>
                                              <p:charRg st="0" end="37"/>
                                            </p:txEl>
                                          </p:spTgt>
                                        </p:tgtEl>
                                        <p:attrNameLst>
                                          <p:attrName>style.visibility</p:attrName>
                                        </p:attrNameLst>
                                      </p:cBhvr>
                                      <p:to>
                                        <p:strVal val="visible"/>
                                      </p:to>
                                    </p:set>
                                    <p:animEffect transition="in" filter="box(out)">
                                      <p:cBhvr>
                                        <p:cTn id="7" dur="500"/>
                                        <p:tgtEl>
                                          <p:spTgt spid="55299">
                                            <p:txEl>
                                              <p:charRg st="0" end="37"/>
                                            </p:txEl>
                                          </p:spTgt>
                                        </p:tgtEl>
                                      </p:cBhvr>
                                    </p:animEffect>
                                  </p:childTnLst>
                                  <p:subTnLst>
                                    <p:audio>
                                      <p:cMediaNode>
                                        <p:cTn display="0" masterRel="sameClick">
                                          <p:stCondLst>
                                            <p:cond evt="begin" delay="0">
                                              <p:tn val="5"/>
                                            </p:cond>
                                          </p:stCondLst>
                                          <p:endCondLst>
                                            <p:cond evt="onStopAudio" delay="0">
                                              <p:tgtEl>
                                                <p:sldTgt/>
                                              </p:tgtEl>
                                            </p:cond>
                                          </p:endCondLst>
                                        </p:cTn>
                                        <p:tgtEl>
                                          <p:sndTgt r:embed="rId2" name="camera.wav"/>
                                        </p:tgtEl>
                                      </p:cMediaNode>
                                    </p:audio>
                                  </p:sub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55299">
                                            <p:txEl>
                                              <p:charRg st="37" end="47"/>
                                            </p:txEl>
                                          </p:spTgt>
                                        </p:tgtEl>
                                        <p:attrNameLst>
                                          <p:attrName>style.visibility</p:attrName>
                                        </p:attrNameLst>
                                      </p:cBhvr>
                                      <p:to>
                                        <p:strVal val="visible"/>
                                      </p:to>
                                    </p:set>
                                    <p:animEffect transition="in" filter="box(out)">
                                      <p:cBhvr>
                                        <p:cTn id="12" dur="500"/>
                                        <p:tgtEl>
                                          <p:spTgt spid="55299">
                                            <p:txEl>
                                              <p:charRg st="37" end="47"/>
                                            </p:txEl>
                                          </p:spTgt>
                                        </p:tgtEl>
                                      </p:cBhvr>
                                    </p:animEffect>
                                  </p:childTnLst>
                                  <p:subTnLst>
                                    <p:audio>
                                      <p:cMediaNode>
                                        <p:cTn display="0" masterRel="sameClick">
                                          <p:stCondLst>
                                            <p:cond evt="begin" delay="0">
                                              <p:tn val="10"/>
                                            </p:cond>
                                          </p:stCondLst>
                                          <p:endCondLst>
                                            <p:cond evt="onStopAudio" delay="0">
                                              <p:tgtEl>
                                                <p:sldTgt/>
                                              </p:tgtEl>
                                            </p:cond>
                                          </p:endCondLst>
                                        </p:cTn>
                                        <p:tgtEl>
                                          <p:sndTgt r:embed="rId2" name="camera.wav"/>
                                        </p:tgtEl>
                                      </p:cMediaNode>
                                    </p:audio>
                                  </p:sub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55299">
                                            <p:txEl>
                                              <p:charRg st="47" end="85"/>
                                            </p:txEl>
                                          </p:spTgt>
                                        </p:tgtEl>
                                        <p:attrNameLst>
                                          <p:attrName>style.visibility</p:attrName>
                                        </p:attrNameLst>
                                      </p:cBhvr>
                                      <p:to>
                                        <p:strVal val="visible"/>
                                      </p:to>
                                    </p:set>
                                    <p:animEffect transition="in" filter="box(out)">
                                      <p:cBhvr>
                                        <p:cTn id="17" dur="500"/>
                                        <p:tgtEl>
                                          <p:spTgt spid="55299">
                                            <p:txEl>
                                              <p:charRg st="47" end="85"/>
                                            </p:txEl>
                                          </p:spTgt>
                                        </p:tgtEl>
                                      </p:cBhvr>
                                    </p:animEffect>
                                  </p:childTnLst>
                                  <p:subTnLst>
                                    <p:audio>
                                      <p:cMediaNode>
                                        <p:cTn display="0" masterRel="sameClick">
                                          <p:stCondLst>
                                            <p:cond evt="begin" delay="0">
                                              <p:tn val="15"/>
                                            </p:cond>
                                          </p:stCondLst>
                                          <p:endCondLst>
                                            <p:cond evt="onStopAudio" delay="0">
                                              <p:tgtEl>
                                                <p:sldTgt/>
                                              </p:tgtEl>
                                            </p:cond>
                                          </p:endCondLst>
                                        </p:cTn>
                                        <p:tgtEl>
                                          <p:sndTgt r:embed="rId2" name="camera.wav"/>
                                        </p:tgtEl>
                                      </p:cMediaNode>
                                    </p:audio>
                                  </p:sub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55299">
                                            <p:txEl>
                                              <p:charRg st="85" end="130"/>
                                            </p:txEl>
                                          </p:spTgt>
                                        </p:tgtEl>
                                        <p:attrNameLst>
                                          <p:attrName>style.visibility</p:attrName>
                                        </p:attrNameLst>
                                      </p:cBhvr>
                                      <p:to>
                                        <p:strVal val="visible"/>
                                      </p:to>
                                    </p:set>
                                    <p:animEffect transition="in" filter="box(out)">
                                      <p:cBhvr>
                                        <p:cTn id="22" dur="500"/>
                                        <p:tgtEl>
                                          <p:spTgt spid="55299">
                                            <p:txEl>
                                              <p:charRg st="85" end="130"/>
                                            </p:txEl>
                                          </p:spTgt>
                                        </p:tgtEl>
                                      </p:cBhvr>
                                    </p:animEffect>
                                  </p:childTnLst>
                                  <p:subTnLst>
                                    <p:audio>
                                      <p:cMediaNode>
                                        <p:cTn display="0" masterRel="sameClick">
                                          <p:stCondLst>
                                            <p:cond evt="begin" delay="0">
                                              <p:tn val="20"/>
                                            </p:cond>
                                          </p:stCondLst>
                                          <p:endCondLst>
                                            <p:cond evt="onStopAudio" delay="0">
                                              <p:tgtEl>
                                                <p:sldTgt/>
                                              </p:tgtEl>
                                            </p:cond>
                                          </p:endCondLst>
                                        </p:cTn>
                                        <p:tgtEl>
                                          <p:sndTgt r:embed="rId2" name="camera.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7" name="文本框 336897"/>
          <p:cNvSpPr txBox="1"/>
          <p:nvPr/>
        </p:nvSpPr>
        <p:spPr>
          <a:xfrm>
            <a:off x="228600" y="228600"/>
            <a:ext cx="2903538" cy="701675"/>
          </a:xfrm>
          <a:prstGeom prst="rect">
            <a:avLst/>
          </a:prstGeom>
          <a:noFill/>
          <a:ln w="9525">
            <a:noFill/>
          </a:ln>
        </p:spPr>
        <p:txBody>
          <a:bodyPr anchor="t">
            <a:spAutoFit/>
          </a:bodyPr>
          <a:p>
            <a:pPr>
              <a:spcBef>
                <a:spcPct val="50000"/>
              </a:spcBef>
              <a:buClrTx/>
            </a:pPr>
            <a:r>
              <a:rPr lang="zh-CN" altLang="en-US" sz="4000" dirty="0">
                <a:solidFill>
                  <a:srgbClr val="FF0000"/>
                </a:solidFill>
                <a:latin typeface="Times New Roman" panose="02020603050405020304" pitchFamily="18" charset="0"/>
                <a:ea typeface="华文隶书" panose="02010800040101010101" pitchFamily="2" charset="-122"/>
              </a:rPr>
              <a:t>合作探究：</a:t>
            </a:r>
            <a:endParaRPr lang="zh-CN" altLang="en-US" sz="4000">
              <a:solidFill>
                <a:srgbClr val="FF0000"/>
              </a:solidFill>
              <a:latin typeface="Times New Roman" panose="02020603050405020304" pitchFamily="18" charset="0"/>
              <a:ea typeface="华文隶书" panose="02010800040101010101" pitchFamily="2" charset="-122"/>
            </a:endParaRPr>
          </a:p>
        </p:txBody>
      </p:sp>
      <p:sp>
        <p:nvSpPr>
          <p:cNvPr id="19458" name="文本框 336898"/>
          <p:cNvSpPr txBox="1"/>
          <p:nvPr/>
        </p:nvSpPr>
        <p:spPr>
          <a:xfrm>
            <a:off x="228600" y="1628775"/>
            <a:ext cx="8458200" cy="1554163"/>
          </a:xfrm>
          <a:prstGeom prst="rect">
            <a:avLst/>
          </a:prstGeom>
          <a:noFill/>
          <a:ln w="9525">
            <a:noFill/>
          </a:ln>
        </p:spPr>
        <p:txBody>
          <a:bodyPr anchor="t">
            <a:spAutoFit/>
          </a:bodyPr>
          <a:p>
            <a:pPr>
              <a:spcBef>
                <a:spcPct val="50000"/>
              </a:spcBef>
              <a:buClrTx/>
            </a:pPr>
            <a:r>
              <a:rPr lang="en-US" altLang="zh-CN" sz="2800" dirty="0">
                <a:latin typeface="华文隶书" panose="02010800040101010101" pitchFamily="2" charset="-122"/>
                <a:ea typeface="华文隶书" panose="02010800040101010101" pitchFamily="2" charset="-122"/>
              </a:rPr>
              <a:t> </a:t>
            </a:r>
            <a:r>
              <a:rPr lang="en-US" altLang="zh-CN" sz="3200" b="1" dirty="0">
                <a:solidFill>
                  <a:srgbClr val="339933"/>
                </a:solidFill>
                <a:latin typeface="华文隶书" panose="02010800040101010101" pitchFamily="2" charset="-122"/>
                <a:ea typeface="华文隶书" panose="02010800040101010101" pitchFamily="2" charset="-122"/>
              </a:rPr>
              <a:t>1</a:t>
            </a:r>
            <a:r>
              <a:rPr lang="zh-CN" altLang="en-US" sz="3200" b="1" dirty="0">
                <a:solidFill>
                  <a:srgbClr val="339933"/>
                </a:solidFill>
                <a:latin typeface="华文隶书" panose="02010800040101010101" pitchFamily="2" charset="-122"/>
                <a:ea typeface="华文隶书" panose="02010800040101010101" pitchFamily="2" charset="-122"/>
              </a:rPr>
              <a:t>、闻一多先生前期和后期思想品格上的主要特点是什么？前后期有什么变化？又有什么共同的地方？</a:t>
            </a:r>
            <a:endParaRPr lang="zh-CN" altLang="en-US" sz="3200" b="1" dirty="0">
              <a:solidFill>
                <a:srgbClr val="339933"/>
              </a:solidFill>
              <a:latin typeface="华文隶书" panose="02010800040101010101" pitchFamily="2" charset="-122"/>
              <a:ea typeface="华文隶书" panose="02010800040101010101" pitchFamily="2" charset="-122"/>
            </a:endParaRPr>
          </a:p>
        </p:txBody>
      </p:sp>
      <p:sp>
        <p:nvSpPr>
          <p:cNvPr id="19459" name="文本框 336900"/>
          <p:cNvSpPr txBox="1"/>
          <p:nvPr/>
        </p:nvSpPr>
        <p:spPr>
          <a:xfrm>
            <a:off x="0" y="3644900"/>
            <a:ext cx="8763000" cy="1554163"/>
          </a:xfrm>
          <a:prstGeom prst="rect">
            <a:avLst/>
          </a:prstGeom>
          <a:noFill/>
          <a:ln w="9525">
            <a:noFill/>
          </a:ln>
        </p:spPr>
        <p:txBody>
          <a:bodyPr anchor="t">
            <a:spAutoFit/>
          </a:bodyPr>
          <a:p>
            <a:pPr>
              <a:spcBef>
                <a:spcPct val="50000"/>
              </a:spcBef>
              <a:buClrTx/>
            </a:pPr>
            <a:r>
              <a:rPr lang="en-US" altLang="zh-CN" sz="2800" dirty="0">
                <a:latin typeface="华文隶书" panose="02010800040101010101" pitchFamily="2" charset="-122"/>
                <a:ea typeface="华文隶书" panose="02010800040101010101" pitchFamily="2" charset="-122"/>
              </a:rPr>
              <a:t>  </a:t>
            </a:r>
            <a:r>
              <a:rPr lang="en-US" altLang="zh-CN" sz="3200" b="1" dirty="0">
                <a:solidFill>
                  <a:srgbClr val="800080"/>
                </a:solidFill>
                <a:latin typeface="华文隶书" panose="02010800040101010101" pitchFamily="2" charset="-122"/>
                <a:ea typeface="华文隶书" panose="02010800040101010101" pitchFamily="2" charset="-122"/>
              </a:rPr>
              <a:t>2</a:t>
            </a:r>
            <a:r>
              <a:rPr lang="zh-CN" altLang="en-US" sz="3200" b="1" dirty="0">
                <a:solidFill>
                  <a:srgbClr val="800080"/>
                </a:solidFill>
                <a:latin typeface="华文隶书" panose="02010800040101010101" pitchFamily="2" charset="-122"/>
                <a:ea typeface="华文隶书" panose="02010800040101010101" pitchFamily="2" charset="-122"/>
              </a:rPr>
              <a:t>、闻一多先生经历复杂，著作等身，可记述的事很多很多。作者选取了哪些材料来表现闻一多先生精神品格的？并说说这样选材的好处。</a:t>
            </a:r>
            <a:endParaRPr lang="zh-CN" altLang="en-US" sz="3200" b="1">
              <a:solidFill>
                <a:srgbClr val="800080"/>
              </a:solidFill>
              <a:latin typeface="华文隶书" panose="02010800040101010101" pitchFamily="2" charset="-122"/>
              <a:ea typeface="华文隶书" panose="02010800040101010101" pitchFamily="2" charset="-122"/>
            </a:endParaRPr>
          </a:p>
        </p:txBody>
      </p:sp>
      <p:pic>
        <p:nvPicPr>
          <p:cNvPr id="19460" name="图片 336901" descr="j0216153"/>
          <p:cNvPicPr>
            <a:picLocks noChangeAspect="1"/>
          </p:cNvPicPr>
          <p:nvPr/>
        </p:nvPicPr>
        <p:blipFill>
          <a:blip r:embed="rId1"/>
          <a:stretch>
            <a:fillRect/>
          </a:stretch>
        </p:blipFill>
        <p:spPr>
          <a:xfrm>
            <a:off x="6781800" y="5308600"/>
            <a:ext cx="1981200" cy="1320800"/>
          </a:xfrm>
          <a:prstGeom prst="rect">
            <a:avLst/>
          </a:prstGeom>
          <a:noFill/>
          <a:ln w="9525">
            <a:noFill/>
          </a:ln>
        </p:spPr>
      </p:pic>
      <p:sp>
        <p:nvSpPr>
          <p:cNvPr id="19461" name="燕尾形箭头 336902"/>
          <p:cNvSpPr/>
          <p:nvPr/>
        </p:nvSpPr>
        <p:spPr>
          <a:xfrm>
            <a:off x="8316913" y="2708275"/>
            <a:ext cx="304800" cy="304800"/>
          </a:xfrm>
          <a:prstGeom prst="notchedRightArrow">
            <a:avLst>
              <a:gd name="adj1" fmla="val 50000"/>
              <a:gd name="adj2" fmla="val 25000"/>
            </a:avLst>
          </a:prstGeom>
          <a:solidFill>
            <a:schemeClr val="accent1"/>
          </a:solidFill>
          <a:ln w="9525" cap="flat" cmpd="sng">
            <a:solidFill>
              <a:schemeClr val="tx1"/>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19462" name="动作按钮: 声音 336904">
            <a:hlinkClick r:id="" action="ppaction://noaction">
              <a:snd r:embed="rId2" name="applause.wav"/>
            </a:hlinkClick>
          </p:cNvPr>
          <p:cNvSpPr/>
          <p:nvPr/>
        </p:nvSpPr>
        <p:spPr>
          <a:xfrm>
            <a:off x="3581400" y="5257800"/>
            <a:ext cx="381000" cy="457200"/>
          </a:xfrm>
          <a:prstGeom prst="actionButtonSound">
            <a:avLst/>
          </a:prstGeom>
          <a:solidFill>
            <a:schemeClr val="accent1"/>
          </a:solidFill>
          <a:ln w="9525" cap="flat" cmpd="sng">
            <a:solidFill>
              <a:schemeClr val="tx1"/>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pic>
        <p:nvPicPr>
          <p:cNvPr id="19463" name="图片 336905" descr="question动画"/>
          <p:cNvPicPr>
            <a:picLocks noChangeAspect="1"/>
          </p:cNvPicPr>
          <p:nvPr/>
        </p:nvPicPr>
        <p:blipFill>
          <a:blip r:embed="rId3"/>
          <a:stretch>
            <a:fillRect/>
          </a:stretch>
        </p:blipFill>
        <p:spPr>
          <a:xfrm>
            <a:off x="2590800" y="188913"/>
            <a:ext cx="973138" cy="1014412"/>
          </a:xfrm>
          <a:prstGeom prst="rect">
            <a:avLst/>
          </a:prstGeom>
          <a:noFill/>
          <a:ln w="9525">
            <a:noFill/>
          </a:ln>
        </p:spPr>
      </p:pic>
      <p:pic>
        <p:nvPicPr>
          <p:cNvPr id="19464" name="图片 336906" descr="动吉它"/>
          <p:cNvPicPr>
            <a:picLocks noChangeAspect="1"/>
          </p:cNvPicPr>
          <p:nvPr/>
        </p:nvPicPr>
        <p:blipFill>
          <a:blip r:embed="rId4"/>
          <a:stretch>
            <a:fillRect/>
          </a:stretch>
        </p:blipFill>
        <p:spPr>
          <a:xfrm>
            <a:off x="6248400" y="381000"/>
            <a:ext cx="2378075" cy="822325"/>
          </a:xfrm>
          <a:prstGeom prst="rect">
            <a:avLst/>
          </a:prstGeom>
          <a:noFill/>
          <a:ln w="9525">
            <a:noFill/>
          </a:ln>
        </p:spPr>
      </p:pic>
      <p:sp>
        <p:nvSpPr>
          <p:cNvPr id="19465" name="动作按钮: 前进或下一项 336907">
            <a:hlinkClick r:id="rId5" action="ppaction://hlinksldjump"/>
          </p:cNvPr>
          <p:cNvSpPr/>
          <p:nvPr/>
        </p:nvSpPr>
        <p:spPr>
          <a:xfrm>
            <a:off x="8243888" y="4941888"/>
            <a:ext cx="504825" cy="358775"/>
          </a:xfrm>
          <a:prstGeom prst="actionButtonForwardNext">
            <a:avLst/>
          </a:prstGeom>
          <a:solidFill>
            <a:schemeClr val="accent1"/>
          </a:solidFill>
          <a:ln w="12700">
            <a:noFill/>
          </a:ln>
        </p:spPr>
        <p:txBody>
          <a:bodyPr anchor="t"/>
          <a:p>
            <a:endParaRPr lang="zh-CN" altLang="en-US">
              <a:latin typeface="Arial" panose="020B0604020202020204" pitchFamily="34" charset="0"/>
              <a:ea typeface="宋体" panose="02010600030101010101" pitchFamily="2" charset="-122"/>
            </a:endParaRP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22" name="文本框 337921"/>
          <p:cNvSpPr txBox="1"/>
          <p:nvPr/>
        </p:nvSpPr>
        <p:spPr>
          <a:xfrm>
            <a:off x="0" y="836613"/>
            <a:ext cx="1392238" cy="1311275"/>
          </a:xfrm>
          <a:prstGeom prst="rect">
            <a:avLst/>
          </a:prstGeom>
          <a:noFill/>
          <a:ln w="9525">
            <a:noFill/>
          </a:ln>
        </p:spPr>
        <p:txBody>
          <a:bodyPr anchor="t">
            <a:spAutoFit/>
          </a:bodyPr>
          <a:p>
            <a:pPr>
              <a:spcBef>
                <a:spcPct val="50000"/>
              </a:spcBef>
              <a:buClrTx/>
            </a:pPr>
            <a:r>
              <a:rPr lang="zh-CN" altLang="en-US" sz="3600" b="1" dirty="0">
                <a:solidFill>
                  <a:schemeClr val="accent2"/>
                </a:solidFill>
                <a:latin typeface="Times New Roman" panose="02020603050405020304" pitchFamily="18" charset="0"/>
                <a:ea typeface="华文隶书" panose="02010800040101010101" pitchFamily="2" charset="-122"/>
              </a:rPr>
              <a:t>前期</a:t>
            </a:r>
            <a:r>
              <a:rPr lang="zh-CN" altLang="en-US" sz="4400" b="1" dirty="0">
                <a:solidFill>
                  <a:schemeClr val="accent2"/>
                </a:solidFill>
                <a:latin typeface="Times New Roman" panose="02020603050405020304" pitchFamily="18" charset="0"/>
                <a:ea typeface="华文隶书" panose="02010800040101010101" pitchFamily="2" charset="-122"/>
              </a:rPr>
              <a:t>：</a:t>
            </a:r>
            <a:endParaRPr lang="zh-CN" altLang="en-US" sz="4400" b="1">
              <a:solidFill>
                <a:schemeClr val="accent2"/>
              </a:solidFill>
              <a:latin typeface="Times New Roman" panose="02020603050405020304" pitchFamily="18" charset="0"/>
              <a:ea typeface="华文隶书" panose="02010800040101010101" pitchFamily="2" charset="-122"/>
            </a:endParaRPr>
          </a:p>
        </p:txBody>
      </p:sp>
      <p:sp>
        <p:nvSpPr>
          <p:cNvPr id="337923" name="文本框 337922"/>
          <p:cNvSpPr txBox="1"/>
          <p:nvPr/>
        </p:nvSpPr>
        <p:spPr>
          <a:xfrm>
            <a:off x="0" y="4221163"/>
            <a:ext cx="1087438" cy="1066800"/>
          </a:xfrm>
          <a:prstGeom prst="rect">
            <a:avLst/>
          </a:prstGeom>
          <a:noFill/>
          <a:ln w="9525">
            <a:noFill/>
          </a:ln>
        </p:spPr>
        <p:txBody>
          <a:bodyPr anchor="t">
            <a:spAutoFit/>
          </a:bodyPr>
          <a:p>
            <a:pPr>
              <a:spcBef>
                <a:spcPct val="50000"/>
              </a:spcBef>
              <a:buClrTx/>
            </a:pPr>
            <a:r>
              <a:rPr lang="zh-CN" altLang="en-US" sz="3200" b="1" dirty="0">
                <a:solidFill>
                  <a:schemeClr val="accent2"/>
                </a:solidFill>
                <a:latin typeface="Times New Roman" panose="02020603050405020304" pitchFamily="18" charset="0"/>
                <a:ea typeface="华文隶书" panose="02010800040101010101" pitchFamily="2" charset="-122"/>
              </a:rPr>
              <a:t>后期：</a:t>
            </a:r>
            <a:endParaRPr lang="zh-CN" altLang="en-US" sz="3200" b="1">
              <a:solidFill>
                <a:schemeClr val="accent2"/>
              </a:solidFill>
              <a:latin typeface="Times New Roman" panose="02020603050405020304" pitchFamily="18" charset="0"/>
              <a:ea typeface="华文隶书" panose="02010800040101010101" pitchFamily="2" charset="-122"/>
            </a:endParaRPr>
          </a:p>
        </p:txBody>
      </p:sp>
      <p:sp>
        <p:nvSpPr>
          <p:cNvPr id="337924" name="文本框 337923"/>
          <p:cNvSpPr txBox="1"/>
          <p:nvPr/>
        </p:nvSpPr>
        <p:spPr>
          <a:xfrm>
            <a:off x="1219200" y="504825"/>
            <a:ext cx="3886200" cy="2227263"/>
          </a:xfrm>
          <a:prstGeom prst="rect">
            <a:avLst/>
          </a:prstGeom>
          <a:noFill/>
          <a:ln w="9525">
            <a:noFill/>
          </a:ln>
        </p:spPr>
        <p:txBody>
          <a:bodyPr anchor="t">
            <a:spAutoFit/>
          </a:bodyPr>
          <a:p>
            <a:pPr>
              <a:buClrTx/>
            </a:pPr>
            <a:r>
              <a:rPr lang="zh-CN" altLang="en-US" sz="3600" b="1" dirty="0">
                <a:solidFill>
                  <a:srgbClr val="339933"/>
                </a:solidFill>
                <a:latin typeface="Times New Roman" panose="02020603050405020304" pitchFamily="18" charset="0"/>
                <a:ea typeface="楷体_GB2312" pitchFamily="49" charset="-122"/>
              </a:rPr>
              <a:t>为探索救国救民的出路而潜心学术，取得累累硕果。</a:t>
            </a:r>
            <a:endParaRPr lang="zh-CN" altLang="en-US" sz="3600" b="1" dirty="0">
              <a:solidFill>
                <a:srgbClr val="339933"/>
              </a:solidFill>
              <a:latin typeface="Times New Roman" panose="02020603050405020304" pitchFamily="18" charset="0"/>
              <a:ea typeface="楷体_GB2312" pitchFamily="49" charset="-122"/>
            </a:endParaRPr>
          </a:p>
          <a:p>
            <a:pPr>
              <a:buClrTx/>
            </a:pPr>
            <a:r>
              <a:rPr lang="zh-CN" altLang="en-US" sz="3200" b="1" i="1" dirty="0">
                <a:solidFill>
                  <a:srgbClr val="FF0000"/>
                </a:solidFill>
                <a:latin typeface="Times New Roman" panose="02020603050405020304" pitchFamily="18" charset="0"/>
                <a:ea typeface="楷体_GB2312" pitchFamily="49" charset="-122"/>
              </a:rPr>
              <a:t>锲而不舍，沥尽心血</a:t>
            </a:r>
            <a:endParaRPr lang="zh-CN" altLang="en-US" sz="3200" b="1" i="1">
              <a:solidFill>
                <a:srgbClr val="FF0000"/>
              </a:solidFill>
              <a:latin typeface="Times New Roman" panose="02020603050405020304" pitchFamily="18" charset="0"/>
              <a:ea typeface="楷体_GB2312" pitchFamily="49" charset="-122"/>
            </a:endParaRPr>
          </a:p>
        </p:txBody>
      </p:sp>
      <p:sp>
        <p:nvSpPr>
          <p:cNvPr id="337925" name="文本框 337924"/>
          <p:cNvSpPr txBox="1"/>
          <p:nvPr/>
        </p:nvSpPr>
        <p:spPr>
          <a:xfrm>
            <a:off x="1187450" y="3789363"/>
            <a:ext cx="4089400" cy="2041525"/>
          </a:xfrm>
          <a:prstGeom prst="rect">
            <a:avLst/>
          </a:prstGeom>
          <a:noFill/>
          <a:ln w="9525">
            <a:noFill/>
          </a:ln>
        </p:spPr>
        <p:txBody>
          <a:bodyPr anchor="t">
            <a:spAutoFit/>
          </a:bodyPr>
          <a:p>
            <a:pPr>
              <a:buClrTx/>
            </a:pPr>
            <a:r>
              <a:rPr lang="zh-CN" altLang="en-US" sz="3200" b="1" dirty="0">
                <a:solidFill>
                  <a:srgbClr val="339933"/>
                </a:solidFill>
                <a:latin typeface="Times New Roman" panose="02020603050405020304" pitchFamily="18" charset="0"/>
                <a:ea typeface="楷体_GB2312" pitchFamily="49" charset="-122"/>
              </a:rPr>
              <a:t>投身民主运动，做争取民主的战士，青年运动的领导人</a:t>
            </a:r>
            <a:r>
              <a:rPr lang="zh-CN" altLang="en-US" sz="3200" b="1" dirty="0">
                <a:solidFill>
                  <a:srgbClr val="00CC00"/>
                </a:solidFill>
                <a:latin typeface="Times New Roman" panose="02020603050405020304" pitchFamily="18" charset="0"/>
                <a:ea typeface="楷体_GB2312" pitchFamily="49" charset="-122"/>
              </a:rPr>
              <a:t>。</a:t>
            </a:r>
            <a:endParaRPr lang="zh-CN" altLang="en-US" sz="3200" b="1" dirty="0">
              <a:solidFill>
                <a:srgbClr val="00CC00"/>
              </a:solidFill>
              <a:latin typeface="Times New Roman" panose="02020603050405020304" pitchFamily="18" charset="0"/>
              <a:ea typeface="楷体_GB2312" pitchFamily="49" charset="-122"/>
            </a:endParaRPr>
          </a:p>
          <a:p>
            <a:pPr>
              <a:buClrTx/>
            </a:pPr>
            <a:r>
              <a:rPr lang="zh-CN" altLang="en-US" sz="3200" b="1" i="1" dirty="0">
                <a:solidFill>
                  <a:srgbClr val="FF0000"/>
                </a:solidFill>
                <a:latin typeface="Times New Roman" panose="02020603050405020304" pitchFamily="18" charset="0"/>
                <a:ea typeface="楷体_GB2312" pitchFamily="49" charset="-122"/>
              </a:rPr>
              <a:t>无所畏惧，视死如归</a:t>
            </a:r>
            <a:endParaRPr lang="zh-CN" altLang="en-US" sz="3200" b="1" i="1">
              <a:solidFill>
                <a:srgbClr val="FF0000"/>
              </a:solidFill>
              <a:latin typeface="Times New Roman" panose="02020603050405020304" pitchFamily="18" charset="0"/>
              <a:ea typeface="楷体_GB2312" pitchFamily="49" charset="-122"/>
            </a:endParaRPr>
          </a:p>
        </p:txBody>
      </p:sp>
      <p:sp>
        <p:nvSpPr>
          <p:cNvPr id="337926" name="文本框 337925"/>
          <p:cNvSpPr txBox="1"/>
          <p:nvPr/>
        </p:nvSpPr>
        <p:spPr>
          <a:xfrm>
            <a:off x="1219200" y="2787650"/>
            <a:ext cx="3886200" cy="641350"/>
          </a:xfrm>
          <a:prstGeom prst="rect">
            <a:avLst/>
          </a:prstGeom>
          <a:noFill/>
          <a:ln w="9525">
            <a:noFill/>
          </a:ln>
        </p:spPr>
        <p:txBody>
          <a:bodyPr anchor="t">
            <a:spAutoFit/>
          </a:bodyPr>
          <a:p>
            <a:pPr>
              <a:spcBef>
                <a:spcPct val="50000"/>
              </a:spcBef>
              <a:buClrTx/>
            </a:pPr>
            <a:r>
              <a:rPr lang="zh-CN" altLang="en-US" sz="3600" b="1" dirty="0">
                <a:solidFill>
                  <a:srgbClr val="FF0000"/>
                </a:solidFill>
                <a:latin typeface="Times New Roman" panose="02020603050405020304" pitchFamily="18" charset="0"/>
                <a:ea typeface="华文隶书" panose="02010800040101010101" pitchFamily="2" charset="-122"/>
              </a:rPr>
              <a:t>对社会认识的变化</a:t>
            </a:r>
            <a:endParaRPr lang="zh-CN" altLang="en-US" sz="3600" b="1">
              <a:solidFill>
                <a:srgbClr val="FF0000"/>
              </a:solidFill>
              <a:latin typeface="Times New Roman" panose="02020603050405020304" pitchFamily="18" charset="0"/>
              <a:ea typeface="华文隶书" panose="02010800040101010101" pitchFamily="2" charset="-122"/>
            </a:endParaRPr>
          </a:p>
        </p:txBody>
      </p:sp>
      <p:sp>
        <p:nvSpPr>
          <p:cNvPr id="337927" name="右大括号 337926"/>
          <p:cNvSpPr/>
          <p:nvPr/>
        </p:nvSpPr>
        <p:spPr>
          <a:xfrm>
            <a:off x="5105400" y="838200"/>
            <a:ext cx="542925" cy="4191000"/>
          </a:xfrm>
          <a:prstGeom prst="rightBrace">
            <a:avLst>
              <a:gd name="adj1" fmla="val 64184"/>
              <a:gd name="adj2" fmla="val 50000"/>
            </a:avLst>
          </a:prstGeom>
          <a:noFill/>
          <a:ln w="28575" cap="flat" cmpd="sng">
            <a:solidFill>
              <a:srgbClr val="339933"/>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337928" name="文本框 337927"/>
          <p:cNvSpPr txBox="1"/>
          <p:nvPr/>
        </p:nvSpPr>
        <p:spPr>
          <a:xfrm>
            <a:off x="5638800" y="1752600"/>
            <a:ext cx="4419600" cy="1958975"/>
          </a:xfrm>
          <a:prstGeom prst="rect">
            <a:avLst/>
          </a:prstGeom>
          <a:noFill/>
          <a:ln w="9525">
            <a:noFill/>
          </a:ln>
        </p:spPr>
        <p:txBody>
          <a:bodyPr anchor="t">
            <a:spAutoFit/>
          </a:bodyPr>
          <a:p>
            <a:pPr>
              <a:spcBef>
                <a:spcPct val="20000"/>
              </a:spcBef>
              <a:buClrTx/>
            </a:pPr>
            <a:r>
              <a:rPr lang="zh-CN" altLang="en-US" sz="3600" b="1" dirty="0">
                <a:solidFill>
                  <a:srgbClr val="339933"/>
                </a:solidFill>
                <a:latin typeface="Times New Roman" panose="02020603050405020304" pitchFamily="18" charset="0"/>
                <a:ea typeface="华文隶书" panose="02010800040101010101" pitchFamily="2" charset="-122"/>
              </a:rPr>
              <a:t>卓越的学者、</a:t>
            </a:r>
            <a:endParaRPr lang="zh-CN" altLang="en-US" sz="3600" b="1" dirty="0">
              <a:solidFill>
                <a:srgbClr val="339933"/>
              </a:solidFill>
              <a:latin typeface="Times New Roman" panose="02020603050405020304" pitchFamily="18" charset="0"/>
              <a:ea typeface="华文隶书" panose="02010800040101010101" pitchFamily="2" charset="-122"/>
            </a:endParaRPr>
          </a:p>
          <a:p>
            <a:pPr>
              <a:spcBef>
                <a:spcPct val="20000"/>
              </a:spcBef>
              <a:buClrTx/>
            </a:pPr>
            <a:r>
              <a:rPr lang="zh-CN" altLang="en-US" sz="3600" b="1" dirty="0">
                <a:solidFill>
                  <a:srgbClr val="339933"/>
                </a:solidFill>
                <a:latin typeface="Times New Roman" panose="02020603050405020304" pitchFamily="18" charset="0"/>
                <a:ea typeface="华文隶书" panose="02010800040101010101" pitchFamily="2" charset="-122"/>
              </a:rPr>
              <a:t>言行一致的志士</a:t>
            </a:r>
            <a:endParaRPr lang="zh-CN" altLang="en-US" sz="3600" b="1" dirty="0">
              <a:solidFill>
                <a:srgbClr val="339933"/>
              </a:solidFill>
              <a:latin typeface="Times New Roman" panose="02020603050405020304" pitchFamily="18" charset="0"/>
              <a:ea typeface="华文隶书" panose="02010800040101010101" pitchFamily="2" charset="-122"/>
            </a:endParaRPr>
          </a:p>
          <a:p>
            <a:pPr>
              <a:spcBef>
                <a:spcPct val="20000"/>
              </a:spcBef>
              <a:buClrTx/>
            </a:pPr>
            <a:r>
              <a:rPr lang="zh-CN" altLang="en-US" sz="3600" b="1" dirty="0">
                <a:solidFill>
                  <a:srgbClr val="339933"/>
                </a:solidFill>
                <a:latin typeface="Times New Roman" panose="02020603050405020304" pitchFamily="18" charset="0"/>
                <a:ea typeface="华文隶书" panose="02010800040101010101" pitchFamily="2" charset="-122"/>
              </a:rPr>
              <a:t>伟大的爱国斗士</a:t>
            </a:r>
            <a:endParaRPr lang="zh-CN" altLang="en-US" sz="3600" b="1">
              <a:solidFill>
                <a:srgbClr val="339933"/>
              </a:solidFill>
              <a:latin typeface="Times New Roman" panose="02020603050405020304" pitchFamily="18" charset="0"/>
              <a:ea typeface="华文隶书" panose="02010800040101010101" pitchFamily="2" charset="-122"/>
            </a:endParaRPr>
          </a:p>
        </p:txBody>
      </p:sp>
      <p:pic>
        <p:nvPicPr>
          <p:cNvPr id="20488" name="图片 337928" descr="PH02032K"/>
          <p:cNvPicPr>
            <a:picLocks noChangeAspect="1"/>
          </p:cNvPicPr>
          <p:nvPr/>
        </p:nvPicPr>
        <p:blipFill>
          <a:blip r:embed="rId1"/>
          <a:stretch>
            <a:fillRect/>
          </a:stretch>
        </p:blipFill>
        <p:spPr>
          <a:xfrm>
            <a:off x="6400800" y="4800600"/>
            <a:ext cx="2413000" cy="1587500"/>
          </a:xfrm>
          <a:prstGeom prst="rect">
            <a:avLst/>
          </a:prstGeom>
          <a:noFill/>
          <a:ln w="9525">
            <a:noFill/>
          </a:ln>
        </p:spPr>
      </p:pic>
      <p:sp>
        <p:nvSpPr>
          <p:cNvPr id="20489" name="动作按钮: 后退或前一项 337929">
            <a:hlinkClick r:id="" action="ppaction://hlinkshowjump?jump=previousslide"/>
          </p:cNvPr>
          <p:cNvSpPr/>
          <p:nvPr/>
        </p:nvSpPr>
        <p:spPr>
          <a:xfrm>
            <a:off x="8172450" y="3933825"/>
            <a:ext cx="647700" cy="647700"/>
          </a:xfrm>
          <a:prstGeom prst="actionButtonBackPrevious">
            <a:avLst/>
          </a:prstGeom>
          <a:solidFill>
            <a:schemeClr val="accent1"/>
          </a:solidFill>
          <a:ln w="12700">
            <a:noFill/>
          </a:ln>
        </p:spPr>
        <p:txBody>
          <a:bodyPr anchor="t"/>
          <a:p>
            <a:endParaRPr lang="zh-CN" altLang="en-US">
              <a:latin typeface="Arial" panose="020B0604020202020204" pitchFamily="34"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37922"/>
                                        </p:tgtEl>
                                        <p:attrNameLst>
                                          <p:attrName>style.visibility</p:attrName>
                                        </p:attrNameLst>
                                      </p:cBhvr>
                                      <p:to>
                                        <p:strVal val="visible"/>
                                      </p:to>
                                    </p:set>
                                    <p:anim calcmode="lin" valueType="num">
                                      <p:cBhvr additive="base">
                                        <p:cTn id="7" dur="500" fill="hold"/>
                                        <p:tgtEl>
                                          <p:spTgt spid="337922"/>
                                        </p:tgtEl>
                                        <p:attrNameLst>
                                          <p:attrName>ppt_x</p:attrName>
                                        </p:attrNameLst>
                                      </p:cBhvr>
                                      <p:tavLst>
                                        <p:tav tm="0">
                                          <p:val>
                                            <p:strVal val="0-#ppt_w/2"/>
                                          </p:val>
                                        </p:tav>
                                        <p:tav tm="100000">
                                          <p:val>
                                            <p:strVal val="#ppt_x"/>
                                          </p:val>
                                        </p:tav>
                                      </p:tavLst>
                                    </p:anim>
                                    <p:anim calcmode="lin" valueType="num">
                                      <p:cBhvr additive="base">
                                        <p:cTn id="8" dur="500" fill="hold"/>
                                        <p:tgtEl>
                                          <p:spTgt spid="33792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37923"/>
                                        </p:tgtEl>
                                        <p:attrNameLst>
                                          <p:attrName>style.visibility</p:attrName>
                                        </p:attrNameLst>
                                      </p:cBhvr>
                                      <p:to>
                                        <p:strVal val="visible"/>
                                      </p:to>
                                    </p:set>
                                    <p:anim calcmode="lin" valueType="num">
                                      <p:cBhvr additive="base">
                                        <p:cTn id="13" dur="500" fill="hold"/>
                                        <p:tgtEl>
                                          <p:spTgt spid="337923"/>
                                        </p:tgtEl>
                                        <p:attrNameLst>
                                          <p:attrName>ppt_x</p:attrName>
                                        </p:attrNameLst>
                                      </p:cBhvr>
                                      <p:tavLst>
                                        <p:tav tm="0">
                                          <p:val>
                                            <p:strVal val="0-#ppt_w/2"/>
                                          </p:val>
                                        </p:tav>
                                        <p:tav tm="100000">
                                          <p:val>
                                            <p:strVal val="#ppt_x"/>
                                          </p:val>
                                        </p:tav>
                                      </p:tavLst>
                                    </p:anim>
                                    <p:anim calcmode="lin" valueType="num">
                                      <p:cBhvr additive="base">
                                        <p:cTn id="14" dur="500" fill="hold"/>
                                        <p:tgtEl>
                                          <p:spTgt spid="337923"/>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2" presetClass="entr" presetSubtype="8" fill="hold" grpId="0" nodeType="clickEffect">
                                  <p:stCondLst>
                                    <p:cond delay="0"/>
                                  </p:stCondLst>
                                  <p:childTnLst>
                                    <p:set>
                                      <p:cBhvr>
                                        <p:cTn id="18" dur="1" fill="hold">
                                          <p:stCondLst>
                                            <p:cond delay="0"/>
                                          </p:stCondLst>
                                        </p:cTn>
                                        <p:tgtEl>
                                          <p:spTgt spid="337924">
                                            <p:txEl>
                                              <p:charRg st="0" end="24"/>
                                            </p:txEl>
                                          </p:spTgt>
                                        </p:tgtEl>
                                        <p:attrNameLst>
                                          <p:attrName>style.visibility</p:attrName>
                                        </p:attrNameLst>
                                      </p:cBhvr>
                                      <p:to>
                                        <p:strVal val="visible"/>
                                      </p:to>
                                    </p:set>
                                    <p:animEffect transition="in" filter="slide(fromLeft)">
                                      <p:cBhvr>
                                        <p:cTn id="19" dur="500"/>
                                        <p:tgtEl>
                                          <p:spTgt spid="337924">
                                            <p:txEl>
                                              <p:charRg st="0" end="24"/>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2" presetClass="entr" presetSubtype="8" fill="hold" grpId="0" nodeType="clickEffect">
                                  <p:stCondLst>
                                    <p:cond delay="0"/>
                                  </p:stCondLst>
                                  <p:childTnLst>
                                    <p:set>
                                      <p:cBhvr>
                                        <p:cTn id="23" dur="1" fill="hold">
                                          <p:stCondLst>
                                            <p:cond delay="0"/>
                                          </p:stCondLst>
                                        </p:cTn>
                                        <p:tgtEl>
                                          <p:spTgt spid="337924">
                                            <p:txEl>
                                              <p:charRg st="24" end="34"/>
                                            </p:txEl>
                                          </p:spTgt>
                                        </p:tgtEl>
                                        <p:attrNameLst>
                                          <p:attrName>style.visibility</p:attrName>
                                        </p:attrNameLst>
                                      </p:cBhvr>
                                      <p:to>
                                        <p:strVal val="visible"/>
                                      </p:to>
                                    </p:set>
                                    <p:animEffect transition="in" filter="slide(fromLeft)">
                                      <p:cBhvr>
                                        <p:cTn id="24" dur="500"/>
                                        <p:tgtEl>
                                          <p:spTgt spid="337924">
                                            <p:txEl>
                                              <p:charRg st="24" end="3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2" presetClass="entr" presetSubtype="8" fill="hold" grpId="0" nodeType="clickEffect">
                                  <p:stCondLst>
                                    <p:cond delay="0"/>
                                  </p:stCondLst>
                                  <p:childTnLst>
                                    <p:set>
                                      <p:cBhvr>
                                        <p:cTn id="28" dur="1" fill="hold">
                                          <p:stCondLst>
                                            <p:cond delay="0"/>
                                          </p:stCondLst>
                                        </p:cTn>
                                        <p:tgtEl>
                                          <p:spTgt spid="337925">
                                            <p:txEl>
                                              <p:charRg st="0" end="26"/>
                                            </p:txEl>
                                          </p:spTgt>
                                        </p:tgtEl>
                                        <p:attrNameLst>
                                          <p:attrName>style.visibility</p:attrName>
                                        </p:attrNameLst>
                                      </p:cBhvr>
                                      <p:to>
                                        <p:strVal val="visible"/>
                                      </p:to>
                                    </p:set>
                                    <p:animEffect transition="in" filter="slide(fromLeft)">
                                      <p:cBhvr>
                                        <p:cTn id="29" dur="500"/>
                                        <p:tgtEl>
                                          <p:spTgt spid="337925">
                                            <p:txEl>
                                              <p:charRg st="0" end="2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2" presetClass="entr" presetSubtype="8" fill="hold" grpId="0" nodeType="clickEffect">
                                  <p:stCondLst>
                                    <p:cond delay="0"/>
                                  </p:stCondLst>
                                  <p:childTnLst>
                                    <p:set>
                                      <p:cBhvr>
                                        <p:cTn id="33" dur="1" fill="hold">
                                          <p:stCondLst>
                                            <p:cond delay="0"/>
                                          </p:stCondLst>
                                        </p:cTn>
                                        <p:tgtEl>
                                          <p:spTgt spid="337925">
                                            <p:txEl>
                                              <p:charRg st="26" end="36"/>
                                            </p:txEl>
                                          </p:spTgt>
                                        </p:tgtEl>
                                        <p:attrNameLst>
                                          <p:attrName>style.visibility</p:attrName>
                                        </p:attrNameLst>
                                      </p:cBhvr>
                                      <p:to>
                                        <p:strVal val="visible"/>
                                      </p:to>
                                    </p:set>
                                    <p:animEffect transition="in" filter="slide(fromLeft)">
                                      <p:cBhvr>
                                        <p:cTn id="34" dur="500"/>
                                        <p:tgtEl>
                                          <p:spTgt spid="337925">
                                            <p:txEl>
                                              <p:charRg st="26" end="36"/>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337926"/>
                                        </p:tgtEl>
                                        <p:attrNameLst>
                                          <p:attrName>style.visibility</p:attrName>
                                        </p:attrNameLst>
                                      </p:cBhvr>
                                      <p:to>
                                        <p:strVal val="visible"/>
                                      </p:to>
                                    </p:set>
                                    <p:anim calcmode="lin" valueType="num">
                                      <p:cBhvr additive="base">
                                        <p:cTn id="39" dur="500" fill="hold"/>
                                        <p:tgtEl>
                                          <p:spTgt spid="337926"/>
                                        </p:tgtEl>
                                        <p:attrNameLst>
                                          <p:attrName>ppt_x</p:attrName>
                                        </p:attrNameLst>
                                      </p:cBhvr>
                                      <p:tavLst>
                                        <p:tav tm="0">
                                          <p:val>
                                            <p:strVal val="0-#ppt_w/2"/>
                                          </p:val>
                                        </p:tav>
                                        <p:tav tm="100000">
                                          <p:val>
                                            <p:strVal val="#ppt_x"/>
                                          </p:val>
                                        </p:tav>
                                      </p:tavLst>
                                    </p:anim>
                                    <p:anim calcmode="lin" valueType="num">
                                      <p:cBhvr additive="base">
                                        <p:cTn id="40" dur="500" fill="hold"/>
                                        <p:tgtEl>
                                          <p:spTgt spid="337926"/>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9" presetClass="entr" presetSubtype="0" fill="hold" nodeType="clickEffect">
                                  <p:stCondLst>
                                    <p:cond delay="0"/>
                                  </p:stCondLst>
                                  <p:childTnLst>
                                    <p:set>
                                      <p:cBhvr>
                                        <p:cTn id="44" dur="1" fill="hold">
                                          <p:stCondLst>
                                            <p:cond delay="0"/>
                                          </p:stCondLst>
                                        </p:cTn>
                                        <p:tgtEl>
                                          <p:spTgt spid="337927"/>
                                        </p:tgtEl>
                                        <p:attrNameLst>
                                          <p:attrName>style.visibility</p:attrName>
                                        </p:attrNameLst>
                                      </p:cBhvr>
                                      <p:to>
                                        <p:strVal val="visible"/>
                                      </p:to>
                                    </p:set>
                                    <p:animEffect transition="in" filter="dissolve">
                                      <p:cBhvr>
                                        <p:cTn id="45" dur="500"/>
                                        <p:tgtEl>
                                          <p:spTgt spid="337927"/>
                                        </p:tgtEl>
                                      </p:cBhvr>
                                    </p:animEffect>
                                  </p:childTnLst>
                                </p:cTn>
                              </p:par>
                            </p:childTnLst>
                          </p:cTn>
                        </p:par>
                      </p:childTnLst>
                    </p:cTn>
                  </p:par>
                  <p:par>
                    <p:cTn id="46" fill="hold">
                      <p:stCondLst>
                        <p:cond delay="indefinite"/>
                      </p:stCondLst>
                      <p:childTnLst>
                        <p:par>
                          <p:cTn id="47" fill="hold">
                            <p:stCondLst>
                              <p:cond delay="0"/>
                            </p:stCondLst>
                            <p:childTnLst>
                              <p:par>
                                <p:cTn id="48" presetID="2" presetClass="entr" presetSubtype="2" fill="hold" grpId="0" nodeType="clickEffect">
                                  <p:stCondLst>
                                    <p:cond delay="0"/>
                                  </p:stCondLst>
                                  <p:childTnLst>
                                    <p:set>
                                      <p:cBhvr>
                                        <p:cTn id="49" dur="1" fill="hold">
                                          <p:stCondLst>
                                            <p:cond delay="0"/>
                                          </p:stCondLst>
                                        </p:cTn>
                                        <p:tgtEl>
                                          <p:spTgt spid="337928"/>
                                        </p:tgtEl>
                                        <p:attrNameLst>
                                          <p:attrName>style.visibility</p:attrName>
                                        </p:attrNameLst>
                                      </p:cBhvr>
                                      <p:to>
                                        <p:strVal val="visible"/>
                                      </p:to>
                                    </p:set>
                                    <p:anim calcmode="lin" valueType="num">
                                      <p:cBhvr additive="base">
                                        <p:cTn id="50" dur="500" fill="hold"/>
                                        <p:tgtEl>
                                          <p:spTgt spid="337928"/>
                                        </p:tgtEl>
                                        <p:attrNameLst>
                                          <p:attrName>ppt_x</p:attrName>
                                        </p:attrNameLst>
                                      </p:cBhvr>
                                      <p:tavLst>
                                        <p:tav tm="0">
                                          <p:val>
                                            <p:strVal val="1+#ppt_w/2"/>
                                          </p:val>
                                        </p:tav>
                                        <p:tav tm="100000">
                                          <p:val>
                                            <p:strVal val="#ppt_x"/>
                                          </p:val>
                                        </p:tav>
                                      </p:tavLst>
                                    </p:anim>
                                    <p:anim calcmode="lin" valueType="num">
                                      <p:cBhvr additive="base">
                                        <p:cTn id="51" dur="500" fill="hold"/>
                                        <p:tgtEl>
                                          <p:spTgt spid="3379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22" grpId="0"/>
      <p:bldP spid="337923" grpId="0"/>
      <p:bldP spid="337924" grpId="0" build="p"/>
      <p:bldP spid="337925" grpId="0" build="p"/>
      <p:bldP spid="337926" grpId="0"/>
      <p:bldP spid="337928"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p:sp>
        <p:nvSpPr>
          <p:cNvPr id="407554" name="文本框 407553"/>
          <p:cNvSpPr txBox="1"/>
          <p:nvPr/>
        </p:nvSpPr>
        <p:spPr>
          <a:xfrm>
            <a:off x="0" y="457200"/>
            <a:ext cx="1828800" cy="944563"/>
          </a:xfrm>
          <a:prstGeom prst="rect">
            <a:avLst/>
          </a:prstGeom>
          <a:noFill/>
          <a:ln w="9525">
            <a:noFill/>
          </a:ln>
        </p:spPr>
        <p:txBody>
          <a:bodyPr anchor="t">
            <a:spAutoFit/>
          </a:bodyPr>
          <a:p>
            <a:pPr algn="ctr">
              <a:buClrTx/>
            </a:pPr>
            <a:r>
              <a:rPr lang="zh-CN" altLang="en-US" sz="3200" b="1" dirty="0">
                <a:solidFill>
                  <a:srgbClr val="3333FF"/>
                </a:solidFill>
                <a:latin typeface="Times New Roman" panose="02020603050405020304" pitchFamily="18" charset="0"/>
                <a:ea typeface="华文隶书" panose="02010800040101010101" pitchFamily="2" charset="-122"/>
              </a:rPr>
              <a:t>三本书</a:t>
            </a:r>
            <a:endParaRPr lang="zh-CN" altLang="en-US" sz="3200" b="1" dirty="0">
              <a:solidFill>
                <a:srgbClr val="3333FF"/>
              </a:solidFill>
              <a:latin typeface="Times New Roman" panose="02020603050405020304" pitchFamily="18" charset="0"/>
              <a:ea typeface="华文隶书" panose="02010800040101010101" pitchFamily="2" charset="-122"/>
            </a:endParaRPr>
          </a:p>
          <a:p>
            <a:pPr algn="ctr">
              <a:buClrTx/>
            </a:pPr>
            <a:r>
              <a:rPr lang="zh-CN" altLang="en-US" b="1" dirty="0">
                <a:solidFill>
                  <a:srgbClr val="3333FF"/>
                </a:solidFill>
                <a:latin typeface="Times New Roman" panose="02020603050405020304" pitchFamily="18" charset="0"/>
                <a:ea typeface="华文隶书" panose="02010800040101010101" pitchFamily="2" charset="-122"/>
              </a:rPr>
              <a:t>（学者）</a:t>
            </a:r>
            <a:endParaRPr lang="zh-CN" altLang="en-US" b="1">
              <a:solidFill>
                <a:srgbClr val="3333FF"/>
              </a:solidFill>
              <a:latin typeface="Times New Roman" panose="02020603050405020304" pitchFamily="18" charset="0"/>
              <a:ea typeface="华文隶书" panose="02010800040101010101" pitchFamily="2" charset="-122"/>
            </a:endParaRPr>
          </a:p>
        </p:txBody>
      </p:sp>
      <p:sp>
        <p:nvSpPr>
          <p:cNvPr id="407555" name="文本框 407554"/>
          <p:cNvSpPr txBox="1"/>
          <p:nvPr/>
        </p:nvSpPr>
        <p:spPr>
          <a:xfrm>
            <a:off x="-152400" y="3200400"/>
            <a:ext cx="1828800" cy="944563"/>
          </a:xfrm>
          <a:prstGeom prst="rect">
            <a:avLst/>
          </a:prstGeom>
          <a:noFill/>
          <a:ln w="9525">
            <a:noFill/>
          </a:ln>
        </p:spPr>
        <p:txBody>
          <a:bodyPr anchor="t">
            <a:spAutoFit/>
          </a:bodyPr>
          <a:p>
            <a:pPr algn="ctr">
              <a:buClrTx/>
            </a:pPr>
            <a:r>
              <a:rPr lang="zh-CN" altLang="en-US" sz="3200" b="1" dirty="0">
                <a:solidFill>
                  <a:srgbClr val="3333FF"/>
                </a:solidFill>
                <a:latin typeface="Times New Roman" panose="02020603050405020304" pitchFamily="18" charset="0"/>
                <a:ea typeface="华文隶书" panose="02010800040101010101" pitchFamily="2" charset="-122"/>
              </a:rPr>
              <a:t>三件事</a:t>
            </a:r>
            <a:endParaRPr lang="zh-CN" altLang="en-US" sz="3200" b="1" dirty="0">
              <a:solidFill>
                <a:srgbClr val="3333FF"/>
              </a:solidFill>
              <a:latin typeface="Times New Roman" panose="02020603050405020304" pitchFamily="18" charset="0"/>
              <a:ea typeface="华文隶书" panose="02010800040101010101" pitchFamily="2" charset="-122"/>
            </a:endParaRPr>
          </a:p>
          <a:p>
            <a:pPr algn="ctr">
              <a:buClrTx/>
            </a:pPr>
            <a:r>
              <a:rPr lang="zh-CN" altLang="en-US" b="1" dirty="0">
                <a:solidFill>
                  <a:srgbClr val="3333FF"/>
                </a:solidFill>
                <a:latin typeface="Times New Roman" panose="02020603050405020304" pitchFamily="18" charset="0"/>
                <a:ea typeface="华文隶书" panose="02010800040101010101" pitchFamily="2" charset="-122"/>
              </a:rPr>
              <a:t>（革命家</a:t>
            </a:r>
            <a:r>
              <a:rPr lang="zh-CN" altLang="en-US" dirty="0">
                <a:solidFill>
                  <a:srgbClr val="3333FF"/>
                </a:solidFill>
                <a:latin typeface="Times New Roman" panose="02020603050405020304" pitchFamily="18" charset="0"/>
                <a:ea typeface="华文隶书" panose="02010800040101010101" pitchFamily="2" charset="-122"/>
              </a:rPr>
              <a:t>）</a:t>
            </a:r>
            <a:endParaRPr lang="zh-CN" altLang="en-US">
              <a:solidFill>
                <a:srgbClr val="3333FF"/>
              </a:solidFill>
              <a:latin typeface="Times New Roman" panose="02020603050405020304" pitchFamily="18" charset="0"/>
              <a:ea typeface="华文隶书" panose="02010800040101010101" pitchFamily="2" charset="-122"/>
            </a:endParaRPr>
          </a:p>
        </p:txBody>
      </p:sp>
      <p:sp>
        <p:nvSpPr>
          <p:cNvPr id="407556" name="文本框 407555"/>
          <p:cNvSpPr txBox="1"/>
          <p:nvPr/>
        </p:nvSpPr>
        <p:spPr>
          <a:xfrm>
            <a:off x="1752600" y="260350"/>
            <a:ext cx="2819400" cy="1554163"/>
          </a:xfrm>
          <a:prstGeom prst="rect">
            <a:avLst/>
          </a:prstGeom>
          <a:noFill/>
          <a:ln w="9525">
            <a:noFill/>
          </a:ln>
        </p:spPr>
        <p:txBody>
          <a:bodyPr anchor="t">
            <a:spAutoFit/>
          </a:bodyPr>
          <a:p>
            <a:pPr algn="ctr">
              <a:buClrTx/>
            </a:pPr>
            <a:r>
              <a:rPr lang="en-US" altLang="zh-CN" sz="3200" b="1" dirty="0">
                <a:solidFill>
                  <a:schemeClr val="accent2"/>
                </a:solidFill>
                <a:latin typeface="Times New Roman" panose="02020603050405020304" pitchFamily="18" charset="0"/>
                <a:ea typeface="楷体_GB2312" pitchFamily="49" charset="-122"/>
              </a:rPr>
              <a:t>《</a:t>
            </a:r>
            <a:r>
              <a:rPr lang="zh-CN" altLang="en-US" sz="3200" b="1" dirty="0">
                <a:solidFill>
                  <a:schemeClr val="accent2"/>
                </a:solidFill>
                <a:latin typeface="Times New Roman" panose="02020603050405020304" pitchFamily="18" charset="0"/>
                <a:ea typeface="楷体_GB2312" pitchFamily="49" charset="-122"/>
              </a:rPr>
              <a:t>唐诗杂论</a:t>
            </a:r>
            <a:r>
              <a:rPr lang="en-US" altLang="zh-CN" sz="3200" b="1">
                <a:solidFill>
                  <a:schemeClr val="accent2"/>
                </a:solidFill>
                <a:latin typeface="Times New Roman" panose="02020603050405020304" pitchFamily="18" charset="0"/>
                <a:ea typeface="楷体_GB2312" pitchFamily="49" charset="-122"/>
              </a:rPr>
              <a:t>》</a:t>
            </a:r>
            <a:endParaRPr lang="en-US" altLang="zh-CN" sz="3200" b="1">
              <a:solidFill>
                <a:schemeClr val="accent2"/>
              </a:solidFill>
              <a:latin typeface="Times New Roman" panose="02020603050405020304" pitchFamily="18" charset="0"/>
              <a:ea typeface="楷体_GB2312" pitchFamily="49" charset="-122"/>
            </a:endParaRPr>
          </a:p>
          <a:p>
            <a:pPr algn="ctr">
              <a:buClrTx/>
            </a:pPr>
            <a:r>
              <a:rPr lang="en-US" altLang="zh-CN" sz="3200" b="1" dirty="0">
                <a:solidFill>
                  <a:schemeClr val="accent2"/>
                </a:solidFill>
                <a:latin typeface="Times New Roman" panose="02020603050405020304" pitchFamily="18" charset="0"/>
                <a:ea typeface="楷体_GB2312" pitchFamily="49" charset="-122"/>
              </a:rPr>
              <a:t>《</a:t>
            </a:r>
            <a:r>
              <a:rPr lang="zh-CN" altLang="en-US" sz="3200" b="1" dirty="0">
                <a:solidFill>
                  <a:schemeClr val="accent2"/>
                </a:solidFill>
                <a:latin typeface="Times New Roman" panose="02020603050405020304" pitchFamily="18" charset="0"/>
                <a:ea typeface="楷体_GB2312" pitchFamily="49" charset="-122"/>
              </a:rPr>
              <a:t>楚辞校补</a:t>
            </a:r>
            <a:r>
              <a:rPr lang="en-US" altLang="zh-CN" sz="3200" b="1">
                <a:solidFill>
                  <a:schemeClr val="accent2"/>
                </a:solidFill>
                <a:latin typeface="Times New Roman" panose="02020603050405020304" pitchFamily="18" charset="0"/>
                <a:ea typeface="楷体_GB2312" pitchFamily="49" charset="-122"/>
              </a:rPr>
              <a:t>》</a:t>
            </a:r>
            <a:endParaRPr lang="en-US" altLang="zh-CN" sz="3200" b="1">
              <a:solidFill>
                <a:schemeClr val="accent2"/>
              </a:solidFill>
              <a:latin typeface="Times New Roman" panose="02020603050405020304" pitchFamily="18" charset="0"/>
              <a:ea typeface="楷体_GB2312" pitchFamily="49" charset="-122"/>
            </a:endParaRPr>
          </a:p>
          <a:p>
            <a:pPr algn="ctr">
              <a:buClrTx/>
            </a:pPr>
            <a:r>
              <a:rPr lang="en-US" altLang="zh-CN" sz="3200" b="1" dirty="0">
                <a:solidFill>
                  <a:schemeClr val="accent2"/>
                </a:solidFill>
                <a:latin typeface="Times New Roman" panose="02020603050405020304" pitchFamily="18" charset="0"/>
                <a:ea typeface="楷体_GB2312" pitchFamily="49" charset="-122"/>
              </a:rPr>
              <a:t>《</a:t>
            </a:r>
            <a:r>
              <a:rPr lang="zh-CN" altLang="en-US" sz="3200" b="1" dirty="0">
                <a:solidFill>
                  <a:schemeClr val="accent2"/>
                </a:solidFill>
                <a:latin typeface="Times New Roman" panose="02020603050405020304" pitchFamily="18" charset="0"/>
                <a:ea typeface="楷体_GB2312" pitchFamily="49" charset="-122"/>
              </a:rPr>
              <a:t>古典新义</a:t>
            </a:r>
            <a:r>
              <a:rPr lang="en-US" altLang="zh-CN" sz="3200" b="1">
                <a:solidFill>
                  <a:schemeClr val="accent2"/>
                </a:solidFill>
                <a:latin typeface="Times New Roman" panose="02020603050405020304" pitchFamily="18" charset="0"/>
                <a:ea typeface="楷体_GB2312" pitchFamily="49" charset="-122"/>
              </a:rPr>
              <a:t>》</a:t>
            </a:r>
            <a:endParaRPr lang="en-US" altLang="zh-CN" sz="3200" b="1">
              <a:solidFill>
                <a:schemeClr val="accent2"/>
              </a:solidFill>
              <a:latin typeface="Times New Roman" panose="02020603050405020304" pitchFamily="18" charset="0"/>
              <a:ea typeface="楷体_GB2312" pitchFamily="49" charset="-122"/>
            </a:endParaRPr>
          </a:p>
        </p:txBody>
      </p:sp>
      <p:sp>
        <p:nvSpPr>
          <p:cNvPr id="407557" name="文本框 407556"/>
          <p:cNvSpPr txBox="1"/>
          <p:nvPr/>
        </p:nvSpPr>
        <p:spPr>
          <a:xfrm>
            <a:off x="1828800" y="2590800"/>
            <a:ext cx="3657600" cy="1920875"/>
          </a:xfrm>
          <a:prstGeom prst="rect">
            <a:avLst/>
          </a:prstGeom>
          <a:noFill/>
          <a:ln w="9525">
            <a:noFill/>
          </a:ln>
        </p:spPr>
        <p:txBody>
          <a:bodyPr anchor="t">
            <a:spAutoFit/>
          </a:bodyPr>
          <a:p>
            <a:pPr algn="ctr">
              <a:buClrTx/>
            </a:pPr>
            <a:r>
              <a:rPr lang="zh-CN" altLang="en-US" sz="4000" b="1" dirty="0">
                <a:solidFill>
                  <a:schemeClr val="accent2"/>
                </a:solidFill>
                <a:latin typeface="Times New Roman" panose="02020603050405020304" pitchFamily="18" charset="0"/>
                <a:ea typeface="楷体_GB2312" pitchFamily="49" charset="-122"/>
              </a:rPr>
              <a:t>起稿政治传单</a:t>
            </a:r>
            <a:endParaRPr lang="zh-CN" altLang="en-US" sz="4000" b="1" dirty="0">
              <a:solidFill>
                <a:schemeClr val="accent2"/>
              </a:solidFill>
              <a:latin typeface="Times New Roman" panose="02020603050405020304" pitchFamily="18" charset="0"/>
              <a:ea typeface="楷体_GB2312" pitchFamily="49" charset="-122"/>
            </a:endParaRPr>
          </a:p>
          <a:p>
            <a:pPr algn="ctr">
              <a:buClrTx/>
            </a:pPr>
            <a:r>
              <a:rPr lang="zh-CN" altLang="en-US" sz="4000" b="1" dirty="0">
                <a:solidFill>
                  <a:schemeClr val="accent2"/>
                </a:solidFill>
                <a:latin typeface="Times New Roman" panose="02020603050405020304" pitchFamily="18" charset="0"/>
                <a:ea typeface="楷体_GB2312" pitchFamily="49" charset="-122"/>
              </a:rPr>
              <a:t>群众大会演说</a:t>
            </a:r>
            <a:endParaRPr lang="zh-CN" altLang="en-US" sz="4000" b="1" dirty="0">
              <a:solidFill>
                <a:schemeClr val="accent2"/>
              </a:solidFill>
              <a:latin typeface="Times New Roman" panose="02020603050405020304" pitchFamily="18" charset="0"/>
              <a:ea typeface="楷体_GB2312" pitchFamily="49" charset="-122"/>
            </a:endParaRPr>
          </a:p>
          <a:p>
            <a:pPr algn="ctr">
              <a:buClrTx/>
            </a:pPr>
            <a:r>
              <a:rPr lang="zh-CN" altLang="en-US" sz="4000" b="1" dirty="0">
                <a:solidFill>
                  <a:schemeClr val="accent2"/>
                </a:solidFill>
                <a:latin typeface="Times New Roman" panose="02020603050405020304" pitchFamily="18" charset="0"/>
                <a:ea typeface="楷体_GB2312" pitchFamily="49" charset="-122"/>
              </a:rPr>
              <a:t>参加示威游行</a:t>
            </a:r>
            <a:endParaRPr lang="zh-CN" altLang="en-US" sz="4000" b="1">
              <a:solidFill>
                <a:schemeClr val="accent2"/>
              </a:solidFill>
              <a:latin typeface="Times New Roman" panose="02020603050405020304" pitchFamily="18" charset="0"/>
              <a:ea typeface="楷体_GB2312" pitchFamily="49" charset="-122"/>
            </a:endParaRPr>
          </a:p>
        </p:txBody>
      </p:sp>
      <p:sp>
        <p:nvSpPr>
          <p:cNvPr id="407558" name="左大括号 407557"/>
          <p:cNvSpPr/>
          <p:nvPr/>
        </p:nvSpPr>
        <p:spPr>
          <a:xfrm>
            <a:off x="1600200" y="228600"/>
            <a:ext cx="228600" cy="1676400"/>
          </a:xfrm>
          <a:prstGeom prst="leftBrace">
            <a:avLst>
              <a:gd name="adj1" fmla="val 60975"/>
              <a:gd name="adj2" fmla="val 50000"/>
            </a:avLst>
          </a:prstGeom>
          <a:solidFill>
            <a:srgbClr val="00FF00"/>
          </a:solidFill>
          <a:ln w="25400" cap="flat" cmpd="sng">
            <a:solidFill>
              <a:schemeClr val="tx1"/>
            </a:solidFill>
            <a:prstDash val="solid"/>
            <a:round/>
            <a:headEnd type="none" w="med" len="med"/>
            <a:tailEnd type="none" w="med" len="med"/>
          </a:ln>
        </p:spPr>
        <p:txBody>
          <a:bodyPr wrap="none" anchor="ctr"/>
          <a:p>
            <a:pPr algn="ctr">
              <a:buClrTx/>
            </a:pPr>
            <a:endParaRPr dirty="0">
              <a:latin typeface="Times New Roman" panose="02020603050405020304" pitchFamily="18" charset="0"/>
              <a:ea typeface="宋体" panose="02010600030101010101" pitchFamily="2" charset="-122"/>
            </a:endParaRPr>
          </a:p>
        </p:txBody>
      </p:sp>
      <p:sp>
        <p:nvSpPr>
          <p:cNvPr id="407559" name="左大括号 407558"/>
          <p:cNvSpPr/>
          <p:nvPr/>
        </p:nvSpPr>
        <p:spPr>
          <a:xfrm>
            <a:off x="1476375" y="2708275"/>
            <a:ext cx="457200" cy="1828800"/>
          </a:xfrm>
          <a:prstGeom prst="leftBrace">
            <a:avLst>
              <a:gd name="adj1" fmla="val 33259"/>
              <a:gd name="adj2" fmla="val 50000"/>
            </a:avLst>
          </a:prstGeom>
          <a:noFill/>
          <a:ln w="25400" cap="flat" cmpd="sng">
            <a:solidFill>
              <a:srgbClr val="00FF00"/>
            </a:solidFill>
            <a:prstDash val="solid"/>
            <a:round/>
            <a:headEnd type="none" w="med" len="med"/>
            <a:tailEnd type="none" w="med" len="med"/>
          </a:ln>
        </p:spPr>
        <p:txBody>
          <a:bodyPr wrap="none" anchor="ctr"/>
          <a:p>
            <a:pPr algn="ctr">
              <a:buClrTx/>
            </a:pPr>
            <a:endParaRPr b="1" dirty="0">
              <a:latin typeface="Times New Roman" panose="02020603050405020304" pitchFamily="18" charset="0"/>
              <a:ea typeface="宋体" panose="02010600030101010101" pitchFamily="2" charset="-122"/>
            </a:endParaRPr>
          </a:p>
        </p:txBody>
      </p:sp>
      <p:sp>
        <p:nvSpPr>
          <p:cNvPr id="407560" name="右大括号 407559"/>
          <p:cNvSpPr/>
          <p:nvPr/>
        </p:nvSpPr>
        <p:spPr>
          <a:xfrm>
            <a:off x="5105400" y="457200"/>
            <a:ext cx="914400" cy="3733800"/>
          </a:xfrm>
          <a:prstGeom prst="rightBrace">
            <a:avLst>
              <a:gd name="adj1" fmla="val 33952"/>
              <a:gd name="adj2" fmla="val 50000"/>
            </a:avLst>
          </a:prstGeom>
          <a:noFill/>
          <a:ln w="25400" cap="flat" cmpd="sng">
            <a:solidFill>
              <a:srgbClr val="00FF00"/>
            </a:solidFill>
            <a:prstDash val="solid"/>
            <a:round/>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407561" name="文本框 407560"/>
          <p:cNvSpPr txBox="1"/>
          <p:nvPr/>
        </p:nvSpPr>
        <p:spPr>
          <a:xfrm>
            <a:off x="6324600" y="2286000"/>
            <a:ext cx="2590800" cy="2101850"/>
          </a:xfrm>
          <a:prstGeom prst="rect">
            <a:avLst/>
          </a:prstGeom>
          <a:noFill/>
          <a:ln w="9525">
            <a:noFill/>
          </a:ln>
        </p:spPr>
        <p:txBody>
          <a:bodyPr anchor="t">
            <a:spAutoFit/>
          </a:bodyPr>
          <a:p>
            <a:pPr>
              <a:spcBef>
                <a:spcPct val="50000"/>
              </a:spcBef>
              <a:buClrTx/>
            </a:pPr>
            <a:r>
              <a:rPr lang="zh-CN" altLang="en-US" sz="4400" b="1" dirty="0">
                <a:solidFill>
                  <a:srgbClr val="FF3300"/>
                </a:solidFill>
                <a:latin typeface="Times New Roman" panose="02020603050405020304" pitchFamily="18" charset="0"/>
                <a:ea typeface="楷体_GB2312" pitchFamily="49" charset="-122"/>
              </a:rPr>
              <a:t>讲究典型性，以少胜多。</a:t>
            </a:r>
            <a:endParaRPr lang="zh-CN" altLang="en-US" sz="4400" b="1">
              <a:solidFill>
                <a:srgbClr val="FF3300"/>
              </a:solidFill>
              <a:latin typeface="Times New Roman" panose="02020603050405020304" pitchFamily="18" charset="0"/>
              <a:ea typeface="楷体_GB2312" pitchFamily="49" charset="-122"/>
            </a:endParaRPr>
          </a:p>
        </p:txBody>
      </p:sp>
      <p:pic>
        <p:nvPicPr>
          <p:cNvPr id="21514" name="图片 407561" descr="img69471_1"/>
          <p:cNvPicPr>
            <a:picLocks noChangeAspect="1"/>
          </p:cNvPicPr>
          <p:nvPr/>
        </p:nvPicPr>
        <p:blipFill>
          <a:blip r:embed="rId1"/>
          <a:stretch>
            <a:fillRect/>
          </a:stretch>
        </p:blipFill>
        <p:spPr>
          <a:xfrm>
            <a:off x="6324600" y="0"/>
            <a:ext cx="2582863" cy="2114550"/>
          </a:xfrm>
          <a:prstGeom prst="rect">
            <a:avLst/>
          </a:prstGeom>
          <a:noFill/>
          <a:ln w="9525">
            <a:noFill/>
          </a:ln>
        </p:spPr>
      </p:pic>
      <p:sp>
        <p:nvSpPr>
          <p:cNvPr id="21515" name="动作按钮: 后退或前一项 407562"/>
          <p:cNvSpPr/>
          <p:nvPr/>
        </p:nvSpPr>
        <p:spPr>
          <a:xfrm>
            <a:off x="3962400" y="6172200"/>
            <a:ext cx="304800" cy="228600"/>
          </a:xfrm>
          <a:prstGeom prst="actionButtonBackPrevious">
            <a:avLst/>
          </a:prstGeom>
          <a:solidFill>
            <a:schemeClr val="accent1"/>
          </a:solidFill>
          <a:ln w="9525" cap="flat" cmpd="sng">
            <a:solidFill>
              <a:schemeClr val="tx1"/>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407564" name="矩形 407563"/>
          <p:cNvSpPr/>
          <p:nvPr/>
        </p:nvSpPr>
        <p:spPr>
          <a:xfrm>
            <a:off x="762000" y="4648200"/>
            <a:ext cx="7924800" cy="2041525"/>
          </a:xfrm>
          <a:prstGeom prst="rect">
            <a:avLst/>
          </a:prstGeom>
          <a:noFill/>
          <a:ln w="12700">
            <a:noFill/>
          </a:ln>
        </p:spPr>
        <p:txBody>
          <a:bodyPr anchor="t">
            <a:spAutoFit/>
          </a:bodyPr>
          <a:p>
            <a:pPr>
              <a:spcBef>
                <a:spcPct val="50000"/>
              </a:spcBef>
              <a:buClrTx/>
            </a:pPr>
            <a:r>
              <a:rPr lang="en-US" altLang="zh-CN" sz="3200" b="1" i="1" dirty="0">
                <a:solidFill>
                  <a:schemeClr val="bg2"/>
                </a:solidFill>
                <a:latin typeface="宋体" panose="02010600030101010101" pitchFamily="2" charset="-122"/>
                <a:ea typeface="宋体" panose="02010600030101010101" pitchFamily="2" charset="-122"/>
              </a:rPr>
              <a:t>    </a:t>
            </a:r>
            <a:r>
              <a:rPr lang="zh-CN" altLang="en-US" sz="3200" b="1" i="1" dirty="0">
                <a:solidFill>
                  <a:schemeClr val="bg2"/>
                </a:solidFill>
                <a:latin typeface="宋体" panose="02010600030101010101" pitchFamily="2" charset="-122"/>
                <a:ea typeface="宋体" panose="02010600030101010101" pitchFamily="2" charset="-122"/>
              </a:rPr>
              <a:t>这六件事就已经把闻一多先生的严谨刻苦的治学态度、无私无畏的斗争精神、澎湃执著的爱国热情、言行一致的高尚人格都表现出来了。</a:t>
            </a:r>
            <a:r>
              <a:rPr lang="zh-CN" altLang="en-US" sz="3200" b="1" dirty="0">
                <a:solidFill>
                  <a:schemeClr val="bg2"/>
                </a:solidFill>
                <a:latin typeface="Times New Roman" panose="02020603050405020304" pitchFamily="18" charset="0"/>
                <a:ea typeface="宋体" panose="02010600030101010101" pitchFamily="2" charset="-122"/>
              </a:rPr>
              <a:t> </a:t>
            </a:r>
            <a:endParaRPr lang="zh-CN" altLang="en-US" sz="3200" b="1" dirty="0">
              <a:solidFill>
                <a:schemeClr val="bg2"/>
              </a:solidFill>
              <a:latin typeface="Times New Roman" panose="02020603050405020304" pitchFamily="18" charset="0"/>
              <a:ea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07554"/>
                                        </p:tgtEl>
                                        <p:attrNameLst>
                                          <p:attrName>style.visibility</p:attrName>
                                        </p:attrNameLst>
                                      </p:cBhvr>
                                      <p:to>
                                        <p:strVal val="visible"/>
                                      </p:to>
                                    </p:set>
                                    <p:anim calcmode="lin" valueType="num">
                                      <p:cBhvr additive="base">
                                        <p:cTn id="7" dur="500" fill="hold"/>
                                        <p:tgtEl>
                                          <p:spTgt spid="407554"/>
                                        </p:tgtEl>
                                        <p:attrNameLst>
                                          <p:attrName>ppt_x</p:attrName>
                                        </p:attrNameLst>
                                      </p:cBhvr>
                                      <p:tavLst>
                                        <p:tav tm="0">
                                          <p:val>
                                            <p:strVal val="0-#ppt_w/2"/>
                                          </p:val>
                                        </p:tav>
                                        <p:tav tm="100000">
                                          <p:val>
                                            <p:strVal val="#ppt_x"/>
                                          </p:val>
                                        </p:tav>
                                      </p:tavLst>
                                    </p:anim>
                                    <p:anim calcmode="lin" valueType="num">
                                      <p:cBhvr additive="base">
                                        <p:cTn id="8" dur="500" fill="hold"/>
                                        <p:tgtEl>
                                          <p:spTgt spid="40755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07555"/>
                                        </p:tgtEl>
                                        <p:attrNameLst>
                                          <p:attrName>style.visibility</p:attrName>
                                        </p:attrNameLst>
                                      </p:cBhvr>
                                      <p:to>
                                        <p:strVal val="visible"/>
                                      </p:to>
                                    </p:set>
                                    <p:anim calcmode="lin" valueType="num">
                                      <p:cBhvr additive="base">
                                        <p:cTn id="13" dur="500" fill="hold"/>
                                        <p:tgtEl>
                                          <p:spTgt spid="407555"/>
                                        </p:tgtEl>
                                        <p:attrNameLst>
                                          <p:attrName>ppt_x</p:attrName>
                                        </p:attrNameLst>
                                      </p:cBhvr>
                                      <p:tavLst>
                                        <p:tav tm="0">
                                          <p:val>
                                            <p:strVal val="0-#ppt_w/2"/>
                                          </p:val>
                                        </p:tav>
                                        <p:tav tm="100000">
                                          <p:val>
                                            <p:strVal val="#ppt_x"/>
                                          </p:val>
                                        </p:tav>
                                      </p:tavLst>
                                    </p:anim>
                                    <p:anim calcmode="lin" valueType="num">
                                      <p:cBhvr additive="base">
                                        <p:cTn id="14" dur="500" fill="hold"/>
                                        <p:tgtEl>
                                          <p:spTgt spid="40755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407558"/>
                                        </p:tgtEl>
                                        <p:attrNameLst>
                                          <p:attrName>style.visibility</p:attrName>
                                        </p:attrNameLst>
                                      </p:cBhvr>
                                      <p:to>
                                        <p:strVal val="visible"/>
                                      </p:to>
                                    </p:set>
                                    <p:animEffect transition="in" filter="dissolve">
                                      <p:cBhvr>
                                        <p:cTn id="19" dur="500"/>
                                        <p:tgtEl>
                                          <p:spTgt spid="407558"/>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grpId="0" nodeType="clickEffect">
                                  <p:stCondLst>
                                    <p:cond delay="0"/>
                                  </p:stCondLst>
                                  <p:childTnLst>
                                    <p:set>
                                      <p:cBhvr>
                                        <p:cTn id="23" dur="1" fill="hold">
                                          <p:stCondLst>
                                            <p:cond delay="0"/>
                                          </p:stCondLst>
                                        </p:cTn>
                                        <p:tgtEl>
                                          <p:spTgt spid="407559"/>
                                        </p:tgtEl>
                                        <p:attrNameLst>
                                          <p:attrName>style.visibility</p:attrName>
                                        </p:attrNameLst>
                                      </p:cBhvr>
                                      <p:to>
                                        <p:strVal val="visible"/>
                                      </p:to>
                                    </p:set>
                                    <p:animEffect transition="in" filter="dissolve">
                                      <p:cBhvr>
                                        <p:cTn id="24" dur="500"/>
                                        <p:tgtEl>
                                          <p:spTgt spid="407559"/>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407556">
                                            <p:txEl>
                                              <p:charRg st="0" end="7"/>
                                            </p:txEl>
                                          </p:spTgt>
                                        </p:tgtEl>
                                        <p:attrNameLst>
                                          <p:attrName>style.visibility</p:attrName>
                                        </p:attrNameLst>
                                      </p:cBhvr>
                                      <p:to>
                                        <p:strVal val="visible"/>
                                      </p:to>
                                    </p:set>
                                    <p:anim calcmode="lin" valueType="num">
                                      <p:cBhvr additive="base">
                                        <p:cTn id="29" dur="500" fill="hold"/>
                                        <p:tgtEl>
                                          <p:spTgt spid="407556">
                                            <p:txEl>
                                              <p:charRg st="0" end="7"/>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407556">
                                            <p:txEl>
                                              <p:charRg st="0" end="7"/>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grpId="0" nodeType="clickEffect">
                                  <p:stCondLst>
                                    <p:cond delay="0"/>
                                  </p:stCondLst>
                                  <p:childTnLst>
                                    <p:set>
                                      <p:cBhvr>
                                        <p:cTn id="34" dur="1" fill="hold">
                                          <p:stCondLst>
                                            <p:cond delay="0"/>
                                          </p:stCondLst>
                                        </p:cTn>
                                        <p:tgtEl>
                                          <p:spTgt spid="407556">
                                            <p:txEl>
                                              <p:charRg st="7" end="14"/>
                                            </p:txEl>
                                          </p:spTgt>
                                        </p:tgtEl>
                                        <p:attrNameLst>
                                          <p:attrName>style.visibility</p:attrName>
                                        </p:attrNameLst>
                                      </p:cBhvr>
                                      <p:to>
                                        <p:strVal val="visible"/>
                                      </p:to>
                                    </p:set>
                                    <p:anim calcmode="lin" valueType="num">
                                      <p:cBhvr additive="base">
                                        <p:cTn id="35" dur="500" fill="hold"/>
                                        <p:tgtEl>
                                          <p:spTgt spid="407556">
                                            <p:txEl>
                                              <p:charRg st="7" end="1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407556">
                                            <p:txEl>
                                              <p:charRg st="7" end="14"/>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grpId="0" nodeType="clickEffect">
                                  <p:stCondLst>
                                    <p:cond delay="0"/>
                                  </p:stCondLst>
                                  <p:childTnLst>
                                    <p:set>
                                      <p:cBhvr>
                                        <p:cTn id="40" dur="1" fill="hold">
                                          <p:stCondLst>
                                            <p:cond delay="0"/>
                                          </p:stCondLst>
                                        </p:cTn>
                                        <p:tgtEl>
                                          <p:spTgt spid="407556">
                                            <p:txEl>
                                              <p:charRg st="14" end="21"/>
                                            </p:txEl>
                                          </p:spTgt>
                                        </p:tgtEl>
                                        <p:attrNameLst>
                                          <p:attrName>style.visibility</p:attrName>
                                        </p:attrNameLst>
                                      </p:cBhvr>
                                      <p:to>
                                        <p:strVal val="visible"/>
                                      </p:to>
                                    </p:set>
                                    <p:anim calcmode="lin" valueType="num">
                                      <p:cBhvr additive="base">
                                        <p:cTn id="41" dur="500" fill="hold"/>
                                        <p:tgtEl>
                                          <p:spTgt spid="407556">
                                            <p:txEl>
                                              <p:charRg st="14" end="21"/>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407556">
                                            <p:txEl>
                                              <p:charRg st="14" end="21"/>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grpId="0" nodeType="clickEffect">
                                  <p:stCondLst>
                                    <p:cond delay="0"/>
                                  </p:stCondLst>
                                  <p:childTnLst>
                                    <p:set>
                                      <p:cBhvr>
                                        <p:cTn id="46" dur="1" fill="hold">
                                          <p:stCondLst>
                                            <p:cond delay="0"/>
                                          </p:stCondLst>
                                        </p:cTn>
                                        <p:tgtEl>
                                          <p:spTgt spid="407557">
                                            <p:txEl>
                                              <p:charRg st="0" end="7"/>
                                            </p:txEl>
                                          </p:spTgt>
                                        </p:tgtEl>
                                        <p:attrNameLst>
                                          <p:attrName>style.visibility</p:attrName>
                                        </p:attrNameLst>
                                      </p:cBhvr>
                                      <p:to>
                                        <p:strVal val="visible"/>
                                      </p:to>
                                    </p:set>
                                    <p:anim calcmode="lin" valueType="num">
                                      <p:cBhvr additive="base">
                                        <p:cTn id="47" dur="500" fill="hold"/>
                                        <p:tgtEl>
                                          <p:spTgt spid="407557">
                                            <p:txEl>
                                              <p:charRg st="0" end="7"/>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407557">
                                            <p:txEl>
                                              <p:charRg st="0" end="7"/>
                                            </p:txEl>
                                          </p:spTgt>
                                        </p:tgtEl>
                                        <p:attrNameLst>
                                          <p:attrName>ppt_y</p:attrName>
                                        </p:attrNameLst>
                                      </p:cBhvr>
                                      <p:tavLst>
                                        <p:tav tm="0">
                                          <p:val>
                                            <p:strVal val="#ppt_y"/>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grpId="0" nodeType="clickEffect">
                                  <p:stCondLst>
                                    <p:cond delay="0"/>
                                  </p:stCondLst>
                                  <p:childTnLst>
                                    <p:set>
                                      <p:cBhvr>
                                        <p:cTn id="52" dur="1" fill="hold">
                                          <p:stCondLst>
                                            <p:cond delay="0"/>
                                          </p:stCondLst>
                                        </p:cTn>
                                        <p:tgtEl>
                                          <p:spTgt spid="407557">
                                            <p:txEl>
                                              <p:charRg st="7" end="14"/>
                                            </p:txEl>
                                          </p:spTgt>
                                        </p:tgtEl>
                                        <p:attrNameLst>
                                          <p:attrName>style.visibility</p:attrName>
                                        </p:attrNameLst>
                                      </p:cBhvr>
                                      <p:to>
                                        <p:strVal val="visible"/>
                                      </p:to>
                                    </p:set>
                                    <p:anim calcmode="lin" valueType="num">
                                      <p:cBhvr additive="base">
                                        <p:cTn id="53" dur="500" fill="hold"/>
                                        <p:tgtEl>
                                          <p:spTgt spid="407557">
                                            <p:txEl>
                                              <p:charRg st="7" end="14"/>
                                            </p:txEl>
                                          </p:spTgt>
                                        </p:tgtEl>
                                        <p:attrNameLst>
                                          <p:attrName>ppt_x</p:attrName>
                                        </p:attrNameLst>
                                      </p:cBhvr>
                                      <p:tavLst>
                                        <p:tav tm="0">
                                          <p:val>
                                            <p:strVal val="0-#ppt_w/2"/>
                                          </p:val>
                                        </p:tav>
                                        <p:tav tm="100000">
                                          <p:val>
                                            <p:strVal val="#ppt_x"/>
                                          </p:val>
                                        </p:tav>
                                      </p:tavLst>
                                    </p:anim>
                                    <p:anim calcmode="lin" valueType="num">
                                      <p:cBhvr additive="base">
                                        <p:cTn id="54" dur="500" fill="hold"/>
                                        <p:tgtEl>
                                          <p:spTgt spid="407557">
                                            <p:txEl>
                                              <p:charRg st="7" end="14"/>
                                            </p:txEl>
                                          </p:spTgt>
                                        </p:tgtEl>
                                        <p:attrNameLst>
                                          <p:attrName>ppt_y</p:attrName>
                                        </p:attrNameLst>
                                      </p:cBhvr>
                                      <p:tavLst>
                                        <p:tav tm="0">
                                          <p:val>
                                            <p:strVal val="#ppt_y"/>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8" fill="hold" grpId="0" nodeType="clickEffect">
                                  <p:stCondLst>
                                    <p:cond delay="0"/>
                                  </p:stCondLst>
                                  <p:childTnLst>
                                    <p:set>
                                      <p:cBhvr>
                                        <p:cTn id="58" dur="1" fill="hold">
                                          <p:stCondLst>
                                            <p:cond delay="0"/>
                                          </p:stCondLst>
                                        </p:cTn>
                                        <p:tgtEl>
                                          <p:spTgt spid="407557">
                                            <p:txEl>
                                              <p:charRg st="14" end="21"/>
                                            </p:txEl>
                                          </p:spTgt>
                                        </p:tgtEl>
                                        <p:attrNameLst>
                                          <p:attrName>style.visibility</p:attrName>
                                        </p:attrNameLst>
                                      </p:cBhvr>
                                      <p:to>
                                        <p:strVal val="visible"/>
                                      </p:to>
                                    </p:set>
                                    <p:anim calcmode="lin" valueType="num">
                                      <p:cBhvr additive="base">
                                        <p:cTn id="59" dur="500" fill="hold"/>
                                        <p:tgtEl>
                                          <p:spTgt spid="407557">
                                            <p:txEl>
                                              <p:charRg st="14" end="21"/>
                                            </p:txEl>
                                          </p:spTgt>
                                        </p:tgtEl>
                                        <p:attrNameLst>
                                          <p:attrName>ppt_x</p:attrName>
                                        </p:attrNameLst>
                                      </p:cBhvr>
                                      <p:tavLst>
                                        <p:tav tm="0">
                                          <p:val>
                                            <p:strVal val="0-#ppt_w/2"/>
                                          </p:val>
                                        </p:tav>
                                        <p:tav tm="100000">
                                          <p:val>
                                            <p:strVal val="#ppt_x"/>
                                          </p:val>
                                        </p:tav>
                                      </p:tavLst>
                                    </p:anim>
                                    <p:anim calcmode="lin" valueType="num">
                                      <p:cBhvr additive="base">
                                        <p:cTn id="60" dur="500" fill="hold"/>
                                        <p:tgtEl>
                                          <p:spTgt spid="407557">
                                            <p:txEl>
                                              <p:charRg st="14" end="21"/>
                                            </p:txEl>
                                          </p:spTgt>
                                        </p:tgtEl>
                                        <p:attrNameLst>
                                          <p:attrName>ppt_y</p:attrName>
                                        </p:attrNameLst>
                                      </p:cBhvr>
                                      <p:tavLst>
                                        <p:tav tm="0">
                                          <p:val>
                                            <p:strVal val="#ppt_y"/>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9" presetClass="entr" presetSubtype="0" fill="hold" nodeType="clickEffect">
                                  <p:stCondLst>
                                    <p:cond delay="0"/>
                                  </p:stCondLst>
                                  <p:childTnLst>
                                    <p:set>
                                      <p:cBhvr>
                                        <p:cTn id="64" dur="1" fill="hold">
                                          <p:stCondLst>
                                            <p:cond delay="0"/>
                                          </p:stCondLst>
                                        </p:cTn>
                                        <p:tgtEl>
                                          <p:spTgt spid="407560"/>
                                        </p:tgtEl>
                                        <p:attrNameLst>
                                          <p:attrName>style.visibility</p:attrName>
                                        </p:attrNameLst>
                                      </p:cBhvr>
                                      <p:to>
                                        <p:strVal val="visible"/>
                                      </p:to>
                                    </p:set>
                                    <p:animEffect transition="in" filter="dissolve">
                                      <p:cBhvr>
                                        <p:cTn id="65" dur="500"/>
                                        <p:tgtEl>
                                          <p:spTgt spid="407560"/>
                                        </p:tgtEl>
                                      </p:cBhvr>
                                    </p:animEffect>
                                  </p:childTnLst>
                                </p:cTn>
                              </p:par>
                            </p:childTnLst>
                          </p:cTn>
                        </p:par>
                      </p:childTnLst>
                    </p:cTn>
                  </p:par>
                  <p:par>
                    <p:cTn id="66" fill="hold">
                      <p:stCondLst>
                        <p:cond delay="indefinite"/>
                      </p:stCondLst>
                      <p:childTnLst>
                        <p:par>
                          <p:cTn id="67" fill="hold">
                            <p:stCondLst>
                              <p:cond delay="0"/>
                            </p:stCondLst>
                            <p:childTnLst>
                              <p:par>
                                <p:cTn id="68" presetID="2" presetClass="entr" presetSubtype="2" fill="hold" grpId="0" nodeType="clickEffect">
                                  <p:stCondLst>
                                    <p:cond delay="0"/>
                                  </p:stCondLst>
                                  <p:childTnLst>
                                    <p:set>
                                      <p:cBhvr>
                                        <p:cTn id="69" dur="1" fill="hold">
                                          <p:stCondLst>
                                            <p:cond delay="0"/>
                                          </p:stCondLst>
                                        </p:cTn>
                                        <p:tgtEl>
                                          <p:spTgt spid="407561"/>
                                        </p:tgtEl>
                                        <p:attrNameLst>
                                          <p:attrName>style.visibility</p:attrName>
                                        </p:attrNameLst>
                                      </p:cBhvr>
                                      <p:to>
                                        <p:strVal val="visible"/>
                                      </p:to>
                                    </p:set>
                                    <p:anim calcmode="lin" valueType="num">
                                      <p:cBhvr additive="base">
                                        <p:cTn id="70" dur="500" fill="hold"/>
                                        <p:tgtEl>
                                          <p:spTgt spid="407561"/>
                                        </p:tgtEl>
                                        <p:attrNameLst>
                                          <p:attrName>ppt_x</p:attrName>
                                        </p:attrNameLst>
                                      </p:cBhvr>
                                      <p:tavLst>
                                        <p:tav tm="0">
                                          <p:val>
                                            <p:strVal val="1+#ppt_w/2"/>
                                          </p:val>
                                        </p:tav>
                                        <p:tav tm="100000">
                                          <p:val>
                                            <p:strVal val="#ppt_x"/>
                                          </p:val>
                                        </p:tav>
                                      </p:tavLst>
                                    </p:anim>
                                    <p:anim calcmode="lin" valueType="num">
                                      <p:cBhvr additive="base">
                                        <p:cTn id="71" dur="500" fill="hold"/>
                                        <p:tgtEl>
                                          <p:spTgt spid="407561"/>
                                        </p:tgtEl>
                                        <p:attrNameLst>
                                          <p:attrName>ppt_y</p:attrName>
                                        </p:attrNameLst>
                                      </p:cBhvr>
                                      <p:tavLst>
                                        <p:tav tm="0">
                                          <p:val>
                                            <p:strVal val="#ppt_y"/>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8" fill="hold" grpId="0" nodeType="clickEffect">
                                  <p:stCondLst>
                                    <p:cond delay="0"/>
                                  </p:stCondLst>
                                  <p:childTnLst>
                                    <p:set>
                                      <p:cBhvr>
                                        <p:cTn id="75" dur="1" fill="hold">
                                          <p:stCondLst>
                                            <p:cond delay="0"/>
                                          </p:stCondLst>
                                        </p:cTn>
                                        <p:tgtEl>
                                          <p:spTgt spid="407564"/>
                                        </p:tgtEl>
                                        <p:attrNameLst>
                                          <p:attrName>style.visibility</p:attrName>
                                        </p:attrNameLst>
                                      </p:cBhvr>
                                      <p:to>
                                        <p:strVal val="visible"/>
                                      </p:to>
                                    </p:set>
                                    <p:anim calcmode="lin" valueType="num">
                                      <p:cBhvr additive="base">
                                        <p:cTn id="76" dur="500" fill="hold"/>
                                        <p:tgtEl>
                                          <p:spTgt spid="407564"/>
                                        </p:tgtEl>
                                        <p:attrNameLst>
                                          <p:attrName>ppt_x</p:attrName>
                                        </p:attrNameLst>
                                      </p:cBhvr>
                                      <p:tavLst>
                                        <p:tav tm="0">
                                          <p:val>
                                            <p:strVal val="0-#ppt_w/2"/>
                                          </p:val>
                                        </p:tav>
                                        <p:tav tm="100000">
                                          <p:val>
                                            <p:strVal val="#ppt_x"/>
                                          </p:val>
                                        </p:tav>
                                      </p:tavLst>
                                    </p:anim>
                                    <p:anim calcmode="lin" valueType="num">
                                      <p:cBhvr additive="base">
                                        <p:cTn id="77" dur="500" fill="hold"/>
                                        <p:tgtEl>
                                          <p:spTgt spid="4075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7554" grpId="0"/>
      <p:bldP spid="407555" grpId="0"/>
      <p:bldP spid="407556" grpId="0" build="p"/>
      <p:bldP spid="407557" grpId="0" build="p"/>
      <p:bldP spid="407558" grpId="0" animBg="1"/>
      <p:bldP spid="407559" grpId="0" animBg="1"/>
      <p:bldP spid="407561" grpId="0"/>
      <p:bldP spid="407564"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0">
          <a:gsLst>
            <a:gs pos="0">
              <a:srgbClr val="FBFEFF">
                <a:alpha val="100000"/>
              </a:srgbClr>
            </a:gs>
            <a:gs pos="74001">
              <a:srgbClr val="DCF3FF">
                <a:alpha val="100000"/>
              </a:srgbClr>
            </a:gs>
            <a:gs pos="83000">
              <a:srgbClr val="DCF3FF">
                <a:alpha val="100000"/>
              </a:srgbClr>
            </a:gs>
            <a:gs pos="100000">
              <a:srgbClr val="E8F7FF">
                <a:alpha val="100000"/>
              </a:srgbClr>
            </a:gs>
            <a:gs pos="100000">
              <a:srgbClr val="E8F7FF">
                <a:alpha val="100000"/>
              </a:srgbClr>
            </a:gs>
          </a:gsLst>
          <a:lin ang="5400000"/>
          <a:tileRect/>
        </a:gradFill>
        <a:effectLst/>
      </p:bgPr>
    </p:bg>
    <p:spTree>
      <p:nvGrpSpPr>
        <p:cNvPr id="1" name=""/>
        <p:cNvGrpSpPr/>
        <p:nvPr/>
      </p:nvGrpSpPr>
      <p:grpSpPr/>
      <p:pic>
        <p:nvPicPr>
          <p:cNvPr id="22530" name="图片 88065" descr="闻一多像1"/>
          <p:cNvPicPr>
            <a:picLocks noChangeAspect="1"/>
          </p:cNvPicPr>
          <p:nvPr/>
        </p:nvPicPr>
        <p:blipFill>
          <a:blip r:embed="rId1"/>
          <a:stretch>
            <a:fillRect/>
          </a:stretch>
        </p:blipFill>
        <p:spPr>
          <a:xfrm>
            <a:off x="179388" y="404813"/>
            <a:ext cx="1655762" cy="2743200"/>
          </a:xfrm>
          <a:prstGeom prst="rect">
            <a:avLst/>
          </a:prstGeom>
          <a:noFill/>
          <a:ln w="9525">
            <a:noFill/>
          </a:ln>
        </p:spPr>
      </p:pic>
      <p:pic>
        <p:nvPicPr>
          <p:cNvPr id="22531" name="图片 88066" descr="臧克家2"/>
          <p:cNvPicPr>
            <a:picLocks noChangeAspect="1"/>
          </p:cNvPicPr>
          <p:nvPr/>
        </p:nvPicPr>
        <p:blipFill>
          <a:blip r:embed="rId2"/>
          <a:stretch>
            <a:fillRect/>
          </a:stretch>
        </p:blipFill>
        <p:spPr>
          <a:xfrm>
            <a:off x="179388" y="3573463"/>
            <a:ext cx="1584325" cy="2808287"/>
          </a:xfrm>
          <a:prstGeom prst="rect">
            <a:avLst/>
          </a:prstGeom>
          <a:noFill/>
          <a:ln w="9525">
            <a:noFill/>
          </a:ln>
        </p:spPr>
      </p:pic>
      <p:sp>
        <p:nvSpPr>
          <p:cNvPr id="88068" name="标题 88067"/>
          <p:cNvSpPr>
            <a:spLocks noGrp="1"/>
          </p:cNvSpPr>
          <p:nvPr>
            <p:ph type="title"/>
          </p:nvPr>
        </p:nvSpPr>
        <p:spPr>
          <a:xfrm>
            <a:off x="1835150" y="260350"/>
            <a:ext cx="7453313" cy="868363"/>
          </a:xfrm>
          <a:ln/>
        </p:spPr>
        <p:txBody>
          <a:bodyPr wrap="square" anchor="ctr"/>
          <a:p>
            <a:r>
              <a:rPr lang="zh-CN" altLang="en-US" sz="6000" dirty="0">
                <a:solidFill>
                  <a:srgbClr val="FF0000"/>
                </a:solidFill>
                <a:latin typeface="黑体" panose="02010609060101010101" pitchFamily="2" charset="-122"/>
                <a:ea typeface="黑体" panose="02010609060101010101" pitchFamily="2" charset="-122"/>
              </a:rPr>
              <a:t>知遇相惜  亦师亦友</a:t>
            </a:r>
            <a:endParaRPr lang="zh-CN" altLang="en-US" sz="6000" dirty="0">
              <a:solidFill>
                <a:srgbClr val="FF0000"/>
              </a:solidFill>
              <a:latin typeface="黑体" panose="02010609060101010101" pitchFamily="2" charset="-122"/>
              <a:ea typeface="黑体" panose="02010609060101010101" pitchFamily="2" charset="-122"/>
            </a:endParaRPr>
          </a:p>
        </p:txBody>
      </p:sp>
      <p:sp>
        <p:nvSpPr>
          <p:cNvPr id="88069" name="文本框 88068"/>
          <p:cNvSpPr txBox="1"/>
          <p:nvPr/>
        </p:nvSpPr>
        <p:spPr>
          <a:xfrm>
            <a:off x="1979613" y="1052513"/>
            <a:ext cx="7164387" cy="5216525"/>
          </a:xfrm>
          <a:prstGeom prst="rect">
            <a:avLst/>
          </a:prstGeom>
          <a:noFill/>
          <a:ln w="12700">
            <a:noFill/>
          </a:ln>
        </p:spPr>
        <p:txBody>
          <a:bodyPr anchor="t">
            <a:spAutoFit/>
          </a:bodyPr>
          <a:p>
            <a:pPr>
              <a:spcBef>
                <a:spcPct val="50000"/>
              </a:spcBef>
            </a:pPr>
            <a:r>
              <a:rPr lang="zh-CN" altLang="en-US" sz="1800" b="1" dirty="0">
                <a:latin typeface="楷体_GB2312" pitchFamily="49" charset="-122"/>
                <a:ea typeface="楷体_GB2312" pitchFamily="49" charset="-122"/>
              </a:rPr>
              <a:t>    </a:t>
            </a:r>
            <a:r>
              <a:rPr lang="en-US" altLang="zh-CN" sz="2800" b="1">
                <a:latin typeface="楷体_GB2312" pitchFamily="49" charset="-122"/>
                <a:ea typeface="楷体_GB2312" pitchFamily="49" charset="-122"/>
              </a:rPr>
              <a:t>1930</a:t>
            </a:r>
            <a:r>
              <a:rPr lang="zh-CN" altLang="en-US" sz="2800" b="1" dirty="0">
                <a:latin typeface="楷体_GB2312" pitchFamily="49" charset="-122"/>
                <a:ea typeface="楷体_GB2312" pitchFamily="49" charset="-122"/>
              </a:rPr>
              <a:t>年，国立青岛大学入学考试成绩发布，一位</a:t>
            </a:r>
            <a:r>
              <a:rPr lang="en-US" altLang="zh-CN" sz="2800" b="1">
                <a:latin typeface="楷体_GB2312" pitchFamily="49" charset="-122"/>
                <a:ea typeface="楷体_GB2312" pitchFamily="49" charset="-122"/>
              </a:rPr>
              <a:t>20</a:t>
            </a:r>
            <a:r>
              <a:rPr lang="zh-CN" altLang="en-US" sz="2800" b="1" dirty="0">
                <a:latin typeface="楷体_GB2312" pitchFamily="49" charset="-122"/>
                <a:ea typeface="楷体_GB2312" pitchFamily="49" charset="-122"/>
              </a:rPr>
              <a:t>多岁的考生数学零分，作文也只写了三句带感慨的新诗：“人生永远追逐着幻光，但谁把幻光看成幻光，谁便沉入了无底的苦海。”按说，这位考生铁定无法录取。不过，问题是他碰上了一位慧眼识货的主考官。这位主考官就是文学院院长闻一多先生。闻先生从这三句杂感诗中发现了这位青年身上潜伏的才气，一锤定音破格录取。果不其然，这位青年没有辜负闻先生的期望，很快就发表了一首又一首的新诗，并于</a:t>
            </a:r>
            <a:r>
              <a:rPr lang="en-US" altLang="zh-CN" sz="2800" b="1">
                <a:latin typeface="楷体_GB2312" pitchFamily="49" charset="-122"/>
                <a:ea typeface="楷体_GB2312" pitchFamily="49" charset="-122"/>
              </a:rPr>
              <a:t>1933</a:t>
            </a:r>
            <a:r>
              <a:rPr lang="zh-CN" altLang="en-US" sz="2800" b="1" dirty="0">
                <a:latin typeface="楷体_GB2312" pitchFamily="49" charset="-122"/>
                <a:ea typeface="楷体_GB2312" pitchFamily="49" charset="-122"/>
              </a:rPr>
              <a:t>年出版了轰动一时的诗集</a:t>
            </a:r>
            <a:r>
              <a:rPr lang="en-US" altLang="zh-CN" sz="2800" b="1">
                <a:latin typeface="楷体_GB2312" pitchFamily="49" charset="-122"/>
                <a:ea typeface="楷体_GB2312" pitchFamily="49" charset="-122"/>
              </a:rPr>
              <a:t>《</a:t>
            </a:r>
            <a:r>
              <a:rPr lang="zh-CN" altLang="en-US" sz="2800" b="1" dirty="0">
                <a:latin typeface="楷体_GB2312" pitchFamily="49" charset="-122"/>
                <a:ea typeface="楷体_GB2312" pitchFamily="49" charset="-122"/>
              </a:rPr>
              <a:t>烙印</a:t>
            </a:r>
            <a:r>
              <a:rPr lang="en-US" altLang="zh-CN" sz="2800" b="1">
                <a:latin typeface="楷体_GB2312" pitchFamily="49" charset="-122"/>
                <a:ea typeface="楷体_GB2312" pitchFamily="49" charset="-122"/>
              </a:rPr>
              <a:t>》</a:t>
            </a:r>
            <a:r>
              <a:rPr lang="zh-CN" altLang="en-US" sz="2800" b="1" dirty="0">
                <a:latin typeface="楷体_GB2312" pitchFamily="49" charset="-122"/>
                <a:ea typeface="楷体_GB2312" pitchFamily="49" charset="-122"/>
              </a:rPr>
              <a:t>。</a:t>
            </a:r>
            <a:endParaRPr lang="zh-CN" altLang="en-US" sz="2800" b="1" dirty="0">
              <a:latin typeface="楷体_GB2312" pitchFamily="49" charset="-122"/>
              <a:ea typeface="楷体_GB2312" pitchFamily="49" charset="-122"/>
            </a:endParaRPr>
          </a:p>
        </p:txBody>
      </p:sp>
      <p:sp>
        <p:nvSpPr>
          <p:cNvPr id="22534" name="矩形 88069"/>
          <p:cNvSpPr/>
          <p:nvPr/>
        </p:nvSpPr>
        <p:spPr>
          <a:xfrm>
            <a:off x="2339975" y="6237288"/>
            <a:ext cx="5824538" cy="488950"/>
          </a:xfrm>
          <a:prstGeom prst="rect">
            <a:avLst/>
          </a:prstGeom>
          <a:noFill/>
          <a:ln w="9525">
            <a:noFill/>
          </a:ln>
        </p:spPr>
        <p:txBody>
          <a:bodyPr wrap="none" anchor="t">
            <a:spAutoFit/>
          </a:bodyPr>
          <a:p>
            <a:pPr>
              <a:spcBef>
                <a:spcPct val="50000"/>
              </a:spcBef>
            </a:pPr>
            <a:r>
              <a:rPr lang="zh-CN" altLang="en-US" sz="2600" b="1" dirty="0">
                <a:latin typeface="Arial" panose="020B0604020202020204" pitchFamily="34" charset="0"/>
                <a:ea typeface="楷体_GB2312" pitchFamily="49" charset="-122"/>
              </a:rPr>
              <a:t>这个青年就是后来享誉诗坛的臧克家。</a:t>
            </a:r>
            <a:endParaRPr lang="zh-CN" altLang="en-US" sz="2600" b="1" dirty="0">
              <a:latin typeface="Arial" panose="020B0604020202020204" pitchFamily="34" charset="0"/>
              <a:ea typeface="楷体_GB2312" pitchFamily="49" charset="-122"/>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88069"/>
                                        </p:tgtEl>
                                        <p:attrNameLst>
                                          <p:attrName>style.visibility</p:attrName>
                                        </p:attrNameLst>
                                      </p:cBhvr>
                                      <p:to>
                                        <p:strVal val="visible"/>
                                      </p:to>
                                    </p:set>
                                    <p:animEffect transition="in" filter="dissolve">
                                      <p:cBhvr>
                                        <p:cTn id="7" dur="500"/>
                                        <p:tgtEl>
                                          <p:spTgt spid="88069"/>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88068"/>
                                        </p:tgtEl>
                                        <p:attrNameLst>
                                          <p:attrName>style.visibility</p:attrName>
                                        </p:attrNameLst>
                                      </p:cBhvr>
                                      <p:to>
                                        <p:strVal val="visible"/>
                                      </p:to>
                                    </p:set>
                                    <p:animEffect transition="in" filter="wipe(down)">
                                      <p:cBhvr>
                                        <p:cTn id="12" dur="580">
                                          <p:stCondLst>
                                            <p:cond delay="0"/>
                                          </p:stCondLst>
                                        </p:cTn>
                                        <p:tgtEl>
                                          <p:spTgt spid="88068"/>
                                        </p:tgtEl>
                                      </p:cBhvr>
                                    </p:animEffect>
                                    <p:anim calcmode="lin" valueType="num">
                                      <p:cBhvr>
                                        <p:cTn id="13" dur="1822" tmFilter="0,0; 0.14,0.36; 0.43,0.73; 0.71,0.91; 1.0,1.0">
                                          <p:stCondLst>
                                            <p:cond delay="0"/>
                                          </p:stCondLst>
                                        </p:cTn>
                                        <p:tgtEl>
                                          <p:spTgt spid="88068"/>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88068"/>
                                        </p:tgtEl>
                                        <p:attrNameLst>
                                          <p:attrName>ppt_y</p:attrName>
                                        </p:attrNameLst>
                                      </p:cBhvr>
                                      <p:tavLst>
                                        <p:tav tm="0" fmla="#ppt_y-sin(pi*$)/3">
                                          <p:val>
                                            <p:fltVal val="0.500000"/>
                                          </p:val>
                                        </p:tav>
                                        <p:tav tm="100000">
                                          <p:val>
                                            <p:fltVal val="1.000000"/>
                                          </p:val>
                                        </p:tav>
                                      </p:tavLst>
                                    </p:anim>
                                    <p:anim calcmode="lin" valueType="num">
                                      <p:cBhvr>
                                        <p:cTn id="15" dur="664" tmFilter="0, 0; 0.125,0.2665; 0.25,0.4; 0.375,0.465; 0.5,0.5;  0.625,0.535; 0.75,0.6; 0.875,0.7335; 1,1">
                                          <p:stCondLst>
                                            <p:cond delay="664"/>
                                          </p:stCondLst>
                                        </p:cTn>
                                        <p:tgtEl>
                                          <p:spTgt spid="88068"/>
                                        </p:tgtEl>
                                        <p:attrNameLst>
                                          <p:attrName>ppt_y</p:attrName>
                                        </p:attrNameLst>
                                      </p:cBhvr>
                                      <p:tavLst>
                                        <p:tav tm="0" fmla="#ppt_y-sin(pi*$)/9">
                                          <p:val>
                                            <p:fltVal val="0.000000"/>
                                          </p:val>
                                        </p:tav>
                                        <p:tav tm="100000">
                                          <p:val>
                                            <p:fltVal val="1.000000"/>
                                          </p:val>
                                        </p:tav>
                                      </p:tavLst>
                                    </p:anim>
                                    <p:anim calcmode="lin" valueType="num">
                                      <p:cBhvr>
                                        <p:cTn id="16" dur="332" tmFilter="0, 0; 0.125,0.2665; 0.25,0.4; 0.375,0.465; 0.5,0.5;  0.625,0.535; 0.75,0.6; 0.875,0.7335; 1,1">
                                          <p:stCondLst>
                                            <p:cond delay="1324"/>
                                          </p:stCondLst>
                                        </p:cTn>
                                        <p:tgtEl>
                                          <p:spTgt spid="88068"/>
                                        </p:tgtEl>
                                        <p:attrNameLst>
                                          <p:attrName>ppt_y</p:attrName>
                                        </p:attrNameLst>
                                      </p:cBhvr>
                                      <p:tavLst>
                                        <p:tav tm="0" fmla="#ppt_y-sin(pi*$)/27">
                                          <p:val>
                                            <p:fltVal val="0.000000"/>
                                          </p:val>
                                        </p:tav>
                                        <p:tav tm="100000">
                                          <p:val>
                                            <p:fltVal val="1.000000"/>
                                          </p:val>
                                        </p:tav>
                                      </p:tavLst>
                                    </p:anim>
                                    <p:anim calcmode="lin" valueType="num">
                                      <p:cBhvr>
                                        <p:cTn id="17" dur="164" tmFilter="0, 0; 0.125,0.2665; 0.25,0.4; 0.375,0.465; 0.5,0.5;  0.625,0.535; 0.75,0.6; 0.875,0.7335; 1,1">
                                          <p:stCondLst>
                                            <p:cond delay="1656"/>
                                          </p:stCondLst>
                                        </p:cTn>
                                        <p:tgtEl>
                                          <p:spTgt spid="88068"/>
                                        </p:tgtEl>
                                        <p:attrNameLst>
                                          <p:attrName>ppt_y</p:attrName>
                                        </p:attrNameLst>
                                      </p:cBhvr>
                                      <p:tavLst>
                                        <p:tav tm="0" fmla="#ppt_y-sin(pi*$)/81">
                                          <p:val>
                                            <p:fltVal val="0.000000"/>
                                          </p:val>
                                        </p:tav>
                                        <p:tav tm="100000">
                                          <p:val>
                                            <p:fltVal val="1.000000"/>
                                          </p:val>
                                        </p:tav>
                                      </p:tavLst>
                                    </p:anim>
                                    <p:animScale>
                                      <p:cBhvr>
                                        <p:cTn id="18" dur="26">
                                          <p:stCondLst>
                                            <p:cond delay="650"/>
                                          </p:stCondLst>
                                        </p:cTn>
                                        <p:tgtEl>
                                          <p:spTgt spid="88068"/>
                                        </p:tgtEl>
                                      </p:cBhvr>
                                      <p:to x="100000" y="60000"/>
                                    </p:animScale>
                                    <p:animScale>
                                      <p:cBhvr>
                                        <p:cTn id="19" dur="166" decel="50000">
                                          <p:stCondLst>
                                            <p:cond delay="676"/>
                                          </p:stCondLst>
                                        </p:cTn>
                                        <p:tgtEl>
                                          <p:spTgt spid="88068"/>
                                        </p:tgtEl>
                                      </p:cBhvr>
                                      <p:to x="100000" y="100000"/>
                                    </p:animScale>
                                    <p:animScale>
                                      <p:cBhvr>
                                        <p:cTn id="20" dur="26">
                                          <p:stCondLst>
                                            <p:cond delay="1312"/>
                                          </p:stCondLst>
                                        </p:cTn>
                                        <p:tgtEl>
                                          <p:spTgt spid="88068"/>
                                        </p:tgtEl>
                                      </p:cBhvr>
                                      <p:to x="100000" y="80000"/>
                                    </p:animScale>
                                    <p:animScale>
                                      <p:cBhvr>
                                        <p:cTn id="21" dur="166" decel="50000">
                                          <p:stCondLst>
                                            <p:cond delay="1338"/>
                                          </p:stCondLst>
                                        </p:cTn>
                                        <p:tgtEl>
                                          <p:spTgt spid="88068"/>
                                        </p:tgtEl>
                                      </p:cBhvr>
                                      <p:to x="100000" y="100000"/>
                                    </p:animScale>
                                    <p:animScale>
                                      <p:cBhvr>
                                        <p:cTn id="22" dur="26">
                                          <p:stCondLst>
                                            <p:cond delay="1642"/>
                                          </p:stCondLst>
                                        </p:cTn>
                                        <p:tgtEl>
                                          <p:spTgt spid="88068"/>
                                        </p:tgtEl>
                                      </p:cBhvr>
                                      <p:to x="100000" y="90000"/>
                                    </p:animScale>
                                    <p:animScale>
                                      <p:cBhvr>
                                        <p:cTn id="23" dur="166" decel="50000">
                                          <p:stCondLst>
                                            <p:cond delay="1668"/>
                                          </p:stCondLst>
                                        </p:cTn>
                                        <p:tgtEl>
                                          <p:spTgt spid="88068"/>
                                        </p:tgtEl>
                                      </p:cBhvr>
                                      <p:to x="100000" y="100000"/>
                                    </p:animScale>
                                    <p:animScale>
                                      <p:cBhvr>
                                        <p:cTn id="24" dur="26">
                                          <p:stCondLst>
                                            <p:cond delay="1808"/>
                                          </p:stCondLst>
                                        </p:cTn>
                                        <p:tgtEl>
                                          <p:spTgt spid="88068"/>
                                        </p:tgtEl>
                                      </p:cBhvr>
                                      <p:to x="100000" y="95000"/>
                                    </p:animScale>
                                    <p:animScale>
                                      <p:cBhvr>
                                        <p:cTn id="25" dur="166" decel="50000">
                                          <p:stCondLst>
                                            <p:cond delay="1834"/>
                                          </p:stCondLst>
                                        </p:cTn>
                                        <p:tgtEl>
                                          <p:spTgt spid="8806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068" grpId="0"/>
      <p:bldP spid="8806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3" name="标题 324609"/>
          <p:cNvSpPr>
            <a:spLocks noGrp="1"/>
          </p:cNvSpPr>
          <p:nvPr>
            <p:ph type="title"/>
          </p:nvPr>
        </p:nvSpPr>
        <p:spPr>
          <a:xfrm>
            <a:off x="685800" y="914400"/>
            <a:ext cx="7772400" cy="1143000"/>
          </a:xfrm>
          <a:ln/>
        </p:spPr>
        <p:txBody>
          <a:bodyPr anchor="ctr"/>
          <a:p>
            <a:r>
              <a:rPr lang="zh-CN" altLang="en-US" sz="6000" dirty="0">
                <a:solidFill>
                  <a:srgbClr val="990000"/>
                </a:solidFill>
                <a:latin typeface="方正琥珀简体" pitchFamily="2" charset="-122"/>
                <a:ea typeface="方正琥珀简体" pitchFamily="2" charset="-122"/>
              </a:rPr>
              <a:t>归纳    复习</a:t>
            </a:r>
            <a:endParaRPr lang="zh-CN" altLang="en-US" sz="6000" dirty="0">
              <a:solidFill>
                <a:srgbClr val="990000"/>
              </a:solidFill>
              <a:latin typeface="方正琥珀简体" pitchFamily="2" charset="-122"/>
              <a:ea typeface="方正琥珀简体" pitchFamily="2" charset="-122"/>
            </a:endParaRPr>
          </a:p>
        </p:txBody>
      </p:sp>
      <p:sp>
        <p:nvSpPr>
          <p:cNvPr id="23554" name="右箭头 324610">
            <a:hlinkClick r:id="" action="ppaction://hlinkshowjump?jump=nextslide"/>
          </p:cNvPr>
          <p:cNvSpPr/>
          <p:nvPr/>
        </p:nvSpPr>
        <p:spPr>
          <a:xfrm>
            <a:off x="5105400" y="6416675"/>
            <a:ext cx="381000" cy="365125"/>
          </a:xfrm>
          <a:prstGeom prst="rightArrow">
            <a:avLst>
              <a:gd name="adj1" fmla="val 50000"/>
              <a:gd name="adj2" fmla="val 26067"/>
            </a:avLst>
          </a:prstGeom>
          <a:solidFill>
            <a:srgbClr val="DDDDDD"/>
          </a:solidFill>
          <a:ln w="28575" cap="flat" cmpd="sng">
            <a:solidFill>
              <a:schemeClr val="hlink"/>
            </a:solidFill>
            <a:prstDash val="solid"/>
            <a:miter/>
            <a:headEnd type="none" w="med" len="med"/>
            <a:tailEnd type="none" w="med" len="med"/>
          </a:ln>
        </p:spPr>
        <p:txBody>
          <a:bodyPr wrap="none" anchor="ctr"/>
          <a:p>
            <a:pPr algn="ctr">
              <a:buClrTx/>
            </a:pPr>
            <a:endParaRPr dirty="0">
              <a:latin typeface="Times New Roman" panose="02020603050405020304" pitchFamily="18" charset="0"/>
              <a:ea typeface="宋体" panose="02010600030101010101" pitchFamily="2" charset="-122"/>
            </a:endParaRPr>
          </a:p>
        </p:txBody>
      </p:sp>
      <p:sp>
        <p:nvSpPr>
          <p:cNvPr id="23555" name="左箭头 324611">
            <a:hlinkClick r:id="" action="ppaction://hlinkshowjump?jump=previousslide"/>
          </p:cNvPr>
          <p:cNvSpPr/>
          <p:nvPr/>
        </p:nvSpPr>
        <p:spPr>
          <a:xfrm>
            <a:off x="3581400" y="6416675"/>
            <a:ext cx="381000" cy="365125"/>
          </a:xfrm>
          <a:prstGeom prst="leftArrow">
            <a:avLst>
              <a:gd name="adj1" fmla="val 50000"/>
              <a:gd name="adj2" fmla="val 26067"/>
            </a:avLst>
          </a:prstGeom>
          <a:solidFill>
            <a:srgbClr val="DDDDDD"/>
          </a:solidFill>
          <a:ln w="28575" cap="flat" cmpd="sng">
            <a:solidFill>
              <a:schemeClr val="hlink"/>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23556" name="上箭头 324612">
            <a:hlinkClick r:id="" action="ppaction://hlinkshowjump?jump=firstslide"/>
          </p:cNvPr>
          <p:cNvSpPr/>
          <p:nvPr/>
        </p:nvSpPr>
        <p:spPr>
          <a:xfrm>
            <a:off x="4305300" y="6400800"/>
            <a:ext cx="533400" cy="304800"/>
          </a:xfrm>
          <a:prstGeom prst="upArrow">
            <a:avLst>
              <a:gd name="adj1" fmla="val 50000"/>
              <a:gd name="adj2" fmla="val 25000"/>
            </a:avLst>
          </a:prstGeom>
          <a:solidFill>
            <a:srgbClr val="DDDDDD"/>
          </a:solidFill>
          <a:ln w="28575" cap="flat" cmpd="sng">
            <a:solidFill>
              <a:schemeClr val="hlink"/>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graphicFrame>
        <p:nvGraphicFramePr>
          <p:cNvPr id="23557" name="对象 324613"/>
          <p:cNvGraphicFramePr/>
          <p:nvPr/>
        </p:nvGraphicFramePr>
        <p:xfrm>
          <a:off x="2705100" y="2286000"/>
          <a:ext cx="3733800" cy="3535363"/>
        </p:xfrm>
        <a:graphic>
          <a:graphicData uri="http://schemas.openxmlformats.org/presentationml/2006/ole">
            <mc:AlternateContent xmlns:mc="http://schemas.openxmlformats.org/markup-compatibility/2006">
              <mc:Choice xmlns:v="urn:schemas-microsoft-com:vml" Requires="v">
                <p:oleObj spid="_x0000_s3076" name="" r:id="rId1" imgW="3409950" imgH="3228975" progId="Paint.Picture">
                  <p:embed/>
                </p:oleObj>
              </mc:Choice>
              <mc:Fallback>
                <p:oleObj name="" r:id="rId1" imgW="3409950" imgH="3228975" progId="Paint.Picture">
                  <p:embed/>
                  <p:pic>
                    <p:nvPicPr>
                      <p:cNvPr id="0" name="图片 3075"/>
                      <p:cNvPicPr/>
                      <p:nvPr/>
                    </p:nvPicPr>
                    <p:blipFill>
                      <a:blip r:embed="rId2">
                        <a:clrChange>
                          <a:clrFrom>
                            <a:srgbClr val="FFFFFF"/>
                          </a:clrFrom>
                          <a:clrTo>
                            <a:srgbClr val="FFFFFF">
                              <a:alpha val="0"/>
                            </a:srgbClr>
                          </a:clrTo>
                        </a:clrChange>
                      </a:blip>
                      <a:stretch>
                        <a:fillRect/>
                      </a:stretch>
                    </p:blipFill>
                    <p:spPr>
                      <a:xfrm>
                        <a:off x="2705100" y="2286000"/>
                        <a:ext cx="3733800" cy="3535363"/>
                      </a:xfrm>
                      <a:prstGeom prst="rect">
                        <a:avLst/>
                      </a:prstGeom>
                      <a:noFill/>
                      <a:ln w="38100">
                        <a:noFill/>
                        <a:miter/>
                      </a:ln>
                    </p:spPr>
                  </p:pic>
                </p:oleObj>
              </mc:Fallback>
            </mc:AlternateContent>
          </a:graphicData>
        </a:graphic>
      </p:graphicFrame>
    </p:spTree>
  </p:cSld>
  <p:clrMapOvr>
    <a:masterClrMapping/>
  </p:clrMapOvr>
  <p:transition spd="med">
    <p:random/>
    <p:sndAc>
      <p:stSnd>
        <p:snd r:embed="rId3" name="projctor.wav"/>
      </p:stSnd>
    </p:sndAc>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4577" name="图片 340993" descr="wh-20020717-3"/>
          <p:cNvPicPr>
            <a:picLocks noChangeAspect="1"/>
          </p:cNvPicPr>
          <p:nvPr/>
        </p:nvPicPr>
        <p:blipFill>
          <a:blip r:embed="rId1"/>
          <a:stretch>
            <a:fillRect/>
          </a:stretch>
        </p:blipFill>
        <p:spPr>
          <a:xfrm>
            <a:off x="0" y="0"/>
            <a:ext cx="9144000" cy="1581150"/>
          </a:xfrm>
          <a:prstGeom prst="rect">
            <a:avLst/>
          </a:prstGeom>
          <a:noFill/>
          <a:ln w="9525">
            <a:noFill/>
          </a:ln>
        </p:spPr>
      </p:pic>
      <p:sp>
        <p:nvSpPr>
          <p:cNvPr id="24578" name="标题 340994"/>
          <p:cNvSpPr>
            <a:spLocks noGrp="1"/>
          </p:cNvSpPr>
          <p:nvPr>
            <p:ph type="title"/>
          </p:nvPr>
        </p:nvSpPr>
        <p:spPr>
          <a:xfrm>
            <a:off x="0" y="609600"/>
            <a:ext cx="9144000" cy="1006475"/>
          </a:xfrm>
          <a:ln/>
        </p:spPr>
        <p:txBody>
          <a:bodyPr wrap="square" lIns="92075" tIns="46038" rIns="92075" bIns="46038" anchor="ctr"/>
          <a:p>
            <a:r>
              <a:rPr lang="zh-CN" altLang="en-US" sz="6000" dirty="0">
                <a:solidFill>
                  <a:schemeClr val="hlink"/>
                </a:solidFill>
                <a:ea typeface="华文新魏" panose="02010800040101010101" pitchFamily="2" charset="-122"/>
              </a:rPr>
              <a:t>说</a:t>
            </a:r>
            <a:r>
              <a:rPr lang="zh-CN" altLang="en-US" dirty="0">
                <a:ea typeface="华文行楷" panose="02010800040101010101" pitchFamily="2" charset="-122"/>
              </a:rPr>
              <a:t>和</a:t>
            </a:r>
            <a:r>
              <a:rPr lang="zh-CN" altLang="en-US" sz="6000" dirty="0">
                <a:solidFill>
                  <a:schemeClr val="hlink"/>
                </a:solidFill>
                <a:ea typeface="华文新魏" panose="02010800040101010101" pitchFamily="2" charset="-122"/>
              </a:rPr>
              <a:t>做</a:t>
            </a:r>
            <a:endParaRPr lang="zh-CN" altLang="en-US" sz="6000" dirty="0">
              <a:solidFill>
                <a:schemeClr val="hlink"/>
              </a:solidFill>
              <a:ea typeface="华文新魏" panose="02010800040101010101" pitchFamily="2" charset="-122"/>
            </a:endParaRPr>
          </a:p>
        </p:txBody>
      </p:sp>
      <p:graphicFrame>
        <p:nvGraphicFramePr>
          <p:cNvPr id="340996" name="表格 340995"/>
          <p:cNvGraphicFramePr/>
          <p:nvPr/>
        </p:nvGraphicFramePr>
        <p:xfrm>
          <a:off x="0" y="1752600"/>
          <a:ext cx="8839200" cy="4884738"/>
        </p:xfrm>
        <a:graphic>
          <a:graphicData uri="http://schemas.openxmlformats.org/drawingml/2006/table">
            <a:tbl>
              <a:tblPr/>
              <a:tblGrid>
                <a:gridCol w="4419600"/>
                <a:gridCol w="2667000"/>
                <a:gridCol w="1752600"/>
              </a:tblGrid>
              <a:tr h="998538">
                <a:tc>
                  <a:txBody>
                    <a:bodyPr/>
                    <a:lstStyle>
                      <a:lvl1pPr marL="342900" lvl="0" indent="-342900" algn="l" defTabSz="91440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l"/>
                        <a:defRPr sz="2800" b="0" i="0" u="none" kern="1200" baseline="0">
                          <a:solidFill>
                            <a:schemeClr val="tx1"/>
                          </a:solidFill>
                          <a:latin typeface="Times New Roman" panose="02020603050405020304" pitchFamily="18" charset="0"/>
                          <a:ea typeface="宋体" panose="02010600030101010101" pitchFamily="2" charset="-122"/>
                        </a:defRPr>
                      </a:lvl1pPr>
                      <a:lvl2pPr marL="742950" lvl="1" indent="-285750">
                        <a:buClr>
                          <a:schemeClr val="tx1"/>
                        </a:buClr>
                        <a:defRPr sz="2400" kern="1200"/>
                      </a:lvl2pPr>
                      <a:lvl3pPr marL="1143000" lvl="2" indent="-228600">
                        <a:buClr>
                          <a:schemeClr val="accent1"/>
                        </a:buClr>
                        <a:buFont typeface="Wingdings" panose="05000000000000000000" pitchFamily="2" charset="2"/>
                        <a:defRPr sz="2000" kern="1200"/>
                      </a:lvl3pPr>
                      <a:lvl4pPr marL="1600200" lvl="3" indent="-228600">
                        <a:buClr>
                          <a:schemeClr val="tx1"/>
                        </a:buClr>
                        <a:defRPr sz="1800" kern="1200"/>
                      </a:lvl4pPr>
                      <a:lvl5pPr marL="2057400" lvl="4" indent="-228600">
                        <a:buClr>
                          <a:schemeClr val="accent1"/>
                        </a:buClr>
                        <a:defRPr sz="1800" kern="1200"/>
                      </a:lvl5pPr>
                    </a:lstStyle>
                    <a:p>
                      <a:pPr marL="0" lvl="0" indent="0" algn="ctr">
                        <a:buNone/>
                      </a:pPr>
                      <a:r>
                        <a:rPr lang="zh-CN" altLang="en-US" sz="3200" b="1" dirty="0">
                          <a:ea typeface="黑体" panose="02010609060101010101" pitchFamily="2" charset="-122"/>
                        </a:rPr>
                        <a:t>作为“学者”的方面</a:t>
                      </a:r>
                      <a:endParaRPr lang="zh-CN" altLang="en-US" sz="3200" b="1" dirty="0">
                        <a:ea typeface="黑体" panose="02010609060101010101" pitchFamily="2" charset="-122"/>
                      </a:endParaRPr>
                    </a:p>
                  </a:txBody>
                  <a:tcPr anchor="ctr">
                    <a:lnL w="12700" cap="flat" cmpd="sng">
                      <a:solidFill>
                        <a:schemeClr val="tx1"/>
                      </a:solidFill>
                      <a:prstDash val="solid"/>
                      <a:headEnd type="none" w="sm" len="sm"/>
                      <a:tailEnd type="none" w="sm" len="sm"/>
                    </a:lnL>
                    <a:lnR w="12700" cap="flat" cmpd="sng">
                      <a:solidFill>
                        <a:schemeClr val="tx1"/>
                      </a:solidFill>
                      <a:prstDash val="solid"/>
                      <a:headEnd type="none" w="sm" len="sm"/>
                      <a:tailEnd type="none" w="sm" len="sm"/>
                    </a:lnR>
                    <a:lnT w="12700" cap="flat" cmpd="sng">
                      <a:solidFill>
                        <a:schemeClr val="tx1"/>
                      </a:solidFill>
                      <a:prstDash val="solid"/>
                      <a:headEnd type="none" w="sm" len="sm"/>
                      <a:tailEnd type="none" w="sm" len="sm"/>
                    </a:lnT>
                    <a:lnB w="12700" cap="flat" cmpd="sng">
                      <a:solidFill>
                        <a:schemeClr val="tx1"/>
                      </a:solidFill>
                      <a:prstDash val="solid"/>
                      <a:headEnd type="none" w="sm" len="sm"/>
                      <a:tailEnd type="none" w="sm" len="sm"/>
                    </a:lnB>
                    <a:lnTlToBr>
                      <a:noFill/>
                    </a:lnTlToBr>
                    <a:lnBlToTr>
                      <a:noFill/>
                    </a:lnBlToTr>
                    <a:noFill/>
                  </a:tcPr>
                </a:tc>
                <a:tc gridSpan="2">
                  <a:txBody>
                    <a:bodyPr/>
                    <a:lstStyle>
                      <a:lvl1pPr marL="342900" lvl="0" indent="-342900" algn="l" defTabSz="91440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l"/>
                        <a:defRPr sz="2800" b="0" i="0" u="none" kern="1200" baseline="0">
                          <a:solidFill>
                            <a:schemeClr val="tx1"/>
                          </a:solidFill>
                          <a:latin typeface="Times New Roman" panose="02020603050405020304" pitchFamily="18" charset="0"/>
                          <a:ea typeface="宋体" panose="02010600030101010101" pitchFamily="2" charset="-122"/>
                        </a:defRPr>
                      </a:lvl1pPr>
                      <a:lvl2pPr marL="742950" lvl="1" indent="-285750">
                        <a:buClr>
                          <a:schemeClr val="tx1"/>
                        </a:buClr>
                        <a:defRPr sz="2400" kern="1200"/>
                      </a:lvl2pPr>
                      <a:lvl3pPr marL="1143000" lvl="2" indent="-228600">
                        <a:buClr>
                          <a:schemeClr val="accent1"/>
                        </a:buClr>
                        <a:buFont typeface="Wingdings" panose="05000000000000000000" pitchFamily="2" charset="2"/>
                        <a:defRPr sz="2000" kern="1200"/>
                      </a:lvl3pPr>
                      <a:lvl4pPr marL="1600200" lvl="3" indent="-228600">
                        <a:buClr>
                          <a:schemeClr val="tx1"/>
                        </a:buClr>
                        <a:defRPr sz="1800" kern="1200"/>
                      </a:lvl4pPr>
                      <a:lvl5pPr marL="2057400" lvl="4" indent="-228600">
                        <a:buClr>
                          <a:schemeClr val="accent1"/>
                        </a:buClr>
                        <a:defRPr sz="1800" kern="1200"/>
                      </a:lvl5pPr>
                    </a:lstStyle>
                    <a:p>
                      <a:pPr marL="0" lvl="0" indent="0" algn="ctr">
                        <a:buNone/>
                      </a:pPr>
                      <a:r>
                        <a:rPr lang="zh-CN" altLang="en-US" sz="3200" b="1" dirty="0">
                          <a:ea typeface="黑体" panose="02010609060101010101" pitchFamily="2" charset="-122"/>
                        </a:rPr>
                        <a:t>作为“革命家”的方面</a:t>
                      </a:r>
                      <a:endParaRPr lang="zh-CN" altLang="en-US" sz="3200" b="1" dirty="0">
                        <a:ea typeface="黑体" panose="02010609060101010101" pitchFamily="2" charset="-122"/>
                      </a:endParaRPr>
                    </a:p>
                  </a:txBody>
                  <a:tcPr anchor="ctr">
                    <a:lnL w="12700" cap="flat" cmpd="sng">
                      <a:solidFill>
                        <a:schemeClr val="tx1"/>
                      </a:solidFill>
                      <a:prstDash val="solid"/>
                      <a:headEnd type="none" w="sm" len="sm"/>
                      <a:tailEnd type="none" w="sm" len="sm"/>
                    </a:lnL>
                    <a:lnR w="12700" cap="flat" cmpd="sng">
                      <a:solidFill>
                        <a:schemeClr val="tx1"/>
                      </a:solidFill>
                      <a:prstDash val="solid"/>
                      <a:headEnd type="none" w="sm" len="sm"/>
                      <a:tailEnd type="none" w="sm" len="sm"/>
                    </a:lnR>
                    <a:lnT w="12700" cap="flat" cmpd="sng">
                      <a:solidFill>
                        <a:schemeClr val="tx1"/>
                      </a:solidFill>
                      <a:prstDash val="solid"/>
                      <a:headEnd type="none" w="sm" len="sm"/>
                      <a:tailEnd type="none" w="sm" len="sm"/>
                    </a:lnT>
                    <a:lnB w="12700" cap="flat" cmpd="sng">
                      <a:solidFill>
                        <a:schemeClr val="tx1"/>
                      </a:solidFill>
                      <a:prstDash val="solid"/>
                      <a:headEnd type="none" w="sm" len="sm"/>
                      <a:tailEnd type="none" w="sm" len="sm"/>
                    </a:lnB>
                    <a:lnTlToBr>
                      <a:noFill/>
                    </a:lnTlToBr>
                    <a:lnBlToTr>
                      <a:noFill/>
                    </a:lnBlToTr>
                    <a:noFill/>
                  </a:tcPr>
                </a:tc>
                <a:tc hMerge="1">
                  <a:tcPr>
                    <a:lnR w="12700" cap="flat" cmpd="sng">
                      <a:solidFill>
                        <a:schemeClr val="tx1"/>
                      </a:solidFill>
                      <a:prstDash val="solid"/>
                      <a:headEnd type="none" w="sm" len="sm"/>
                      <a:tailEnd type="none" w="sm" len="sm"/>
                    </a:lnR>
                    <a:lnT w="12700" cap="flat" cmpd="sng">
                      <a:solidFill>
                        <a:schemeClr val="tx1"/>
                      </a:solidFill>
                      <a:prstDash val="solid"/>
                      <a:headEnd type="none" w="sm" len="sm"/>
                      <a:tailEnd type="none" w="sm" len="sm"/>
                    </a:lnT>
                    <a:lnB w="12700" cap="flat" cmpd="sng">
                      <a:solidFill>
                        <a:schemeClr val="tx1"/>
                      </a:solidFill>
                      <a:prstDash val="solid"/>
                      <a:headEnd type="none" w="sm" len="sm"/>
                      <a:tailEnd type="none" w="sm" len="sm"/>
                    </a:lnB>
                  </a:tcPr>
                </a:tc>
              </a:tr>
              <a:tr h="577850">
                <a:tc>
                  <a:txBody>
                    <a:bodyPr/>
                    <a:lstStyle>
                      <a:lvl1pPr marL="342900" lvl="0" indent="-342900" algn="l" defTabSz="91440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l"/>
                        <a:defRPr sz="2800" b="0" i="0" u="none" kern="1200" baseline="0">
                          <a:solidFill>
                            <a:schemeClr val="tx1"/>
                          </a:solidFill>
                          <a:latin typeface="Times New Roman" panose="02020603050405020304" pitchFamily="18" charset="0"/>
                          <a:ea typeface="宋体" panose="02010600030101010101" pitchFamily="2" charset="-122"/>
                        </a:defRPr>
                      </a:lvl1pPr>
                      <a:lvl2pPr marL="742950" lvl="1" indent="-285750">
                        <a:buClr>
                          <a:schemeClr val="tx1"/>
                        </a:buClr>
                        <a:defRPr sz="2400" kern="1200"/>
                      </a:lvl2pPr>
                      <a:lvl3pPr marL="1143000" lvl="2" indent="-228600">
                        <a:buClr>
                          <a:schemeClr val="accent1"/>
                        </a:buClr>
                        <a:buFont typeface="Wingdings" panose="05000000000000000000" pitchFamily="2" charset="2"/>
                        <a:defRPr sz="2000" kern="1200"/>
                      </a:lvl3pPr>
                      <a:lvl4pPr marL="1600200" lvl="3" indent="-228600">
                        <a:buClr>
                          <a:schemeClr val="tx1"/>
                        </a:buClr>
                        <a:defRPr sz="1800" kern="1200"/>
                      </a:lvl4pPr>
                      <a:lvl5pPr marL="2057400" lvl="4" indent="-228600">
                        <a:buClr>
                          <a:schemeClr val="accent1"/>
                        </a:buClr>
                        <a:defRPr sz="1800" kern="1200"/>
                      </a:lvl5pPr>
                    </a:lstStyle>
                    <a:p>
                      <a:pPr marL="0" lvl="0" indent="0" algn="ctr">
                        <a:buNone/>
                      </a:pPr>
                      <a:endParaRPr lang="zh-CN" altLang="en-US" sz="3200" b="1" dirty="0">
                        <a:ea typeface="华文新魏" panose="02010800040101010101" pitchFamily="2" charset="-122"/>
                      </a:endParaRPr>
                    </a:p>
                  </a:txBody>
                  <a:tcPr anchor="ctr">
                    <a:lnL w="12700" cap="flat" cmpd="sng">
                      <a:solidFill>
                        <a:schemeClr val="tx1"/>
                      </a:solidFill>
                      <a:prstDash val="solid"/>
                      <a:headEnd type="none" w="sm" len="sm"/>
                      <a:tailEnd type="none" w="sm" len="sm"/>
                    </a:lnL>
                    <a:lnR w="12700" cap="flat" cmpd="sng">
                      <a:solidFill>
                        <a:schemeClr val="tx1"/>
                      </a:solidFill>
                      <a:prstDash val="solid"/>
                      <a:headEnd type="none" w="sm" len="sm"/>
                      <a:tailEnd type="none" w="sm" len="sm"/>
                    </a:lnR>
                    <a:lnT w="12700" cap="flat" cmpd="sng">
                      <a:solidFill>
                        <a:schemeClr val="tx1"/>
                      </a:solidFill>
                      <a:prstDash val="solid"/>
                      <a:headEnd type="none" w="sm" len="sm"/>
                      <a:tailEnd type="none" w="sm" len="sm"/>
                    </a:lnT>
                    <a:lnB w="12700" cap="flat" cmpd="sng">
                      <a:solidFill>
                        <a:schemeClr val="tx1"/>
                      </a:solidFill>
                      <a:prstDash val="solid"/>
                      <a:headEnd type="none" w="sm" len="sm"/>
                      <a:tailEnd type="none" w="sm" len="sm"/>
                    </a:lnB>
                    <a:lnTlToBr>
                      <a:noFill/>
                    </a:lnTlToBr>
                    <a:lnBlToTr>
                      <a:noFill/>
                    </a:lnBlToTr>
                    <a:noFill/>
                  </a:tcPr>
                </a:tc>
                <a:tc gridSpan="2">
                  <a:txBody>
                    <a:bodyPr/>
                    <a:lstStyle>
                      <a:lvl1pPr marL="342900" lvl="0" indent="-342900" algn="l" defTabSz="91440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l"/>
                        <a:defRPr sz="2800" b="0" i="0" u="none" kern="1200" baseline="0">
                          <a:solidFill>
                            <a:schemeClr val="tx1"/>
                          </a:solidFill>
                          <a:latin typeface="Times New Roman" panose="02020603050405020304" pitchFamily="18" charset="0"/>
                          <a:ea typeface="宋体" panose="02010600030101010101" pitchFamily="2" charset="-122"/>
                        </a:defRPr>
                      </a:lvl1pPr>
                      <a:lvl2pPr marL="742950" lvl="1" indent="-285750">
                        <a:buClr>
                          <a:schemeClr val="tx1"/>
                        </a:buClr>
                        <a:defRPr sz="2400" kern="1200"/>
                      </a:lvl2pPr>
                      <a:lvl3pPr marL="1143000" lvl="2" indent="-228600">
                        <a:buClr>
                          <a:schemeClr val="accent1"/>
                        </a:buClr>
                        <a:buFont typeface="Wingdings" panose="05000000000000000000" pitchFamily="2" charset="2"/>
                        <a:defRPr sz="2000" kern="1200"/>
                      </a:lvl3pPr>
                      <a:lvl4pPr marL="1600200" lvl="3" indent="-228600">
                        <a:buClr>
                          <a:schemeClr val="tx1"/>
                        </a:buClr>
                        <a:defRPr sz="1800" kern="1200"/>
                      </a:lvl4pPr>
                      <a:lvl5pPr marL="2057400" lvl="4" indent="-228600">
                        <a:buClr>
                          <a:schemeClr val="accent1"/>
                        </a:buClr>
                        <a:defRPr sz="1800" kern="1200"/>
                      </a:lvl5pPr>
                    </a:lstStyle>
                    <a:p>
                      <a:pPr marL="0" lvl="0" indent="0" algn="ctr">
                        <a:buNone/>
                      </a:pPr>
                      <a:endParaRPr lang="zh-CN" altLang="en-US" sz="3200" b="1" dirty="0">
                        <a:ea typeface="华文新魏" panose="02010800040101010101" pitchFamily="2" charset="-122"/>
                      </a:endParaRPr>
                    </a:p>
                  </a:txBody>
                  <a:tcPr anchor="ctr">
                    <a:lnL w="12700" cap="flat" cmpd="sng">
                      <a:solidFill>
                        <a:schemeClr val="tx1"/>
                      </a:solidFill>
                      <a:prstDash val="solid"/>
                      <a:headEnd type="none" w="sm" len="sm"/>
                      <a:tailEnd type="none" w="sm" len="sm"/>
                    </a:lnL>
                    <a:lnR w="12700" cap="flat" cmpd="sng">
                      <a:solidFill>
                        <a:schemeClr val="tx1"/>
                      </a:solidFill>
                      <a:prstDash val="solid"/>
                      <a:headEnd type="none" w="sm" len="sm"/>
                      <a:tailEnd type="none" w="sm" len="sm"/>
                    </a:lnR>
                    <a:lnT w="12700" cap="flat" cmpd="sng">
                      <a:solidFill>
                        <a:schemeClr val="tx1"/>
                      </a:solidFill>
                      <a:prstDash val="solid"/>
                      <a:headEnd type="none" w="sm" len="sm"/>
                      <a:tailEnd type="none" w="sm" len="sm"/>
                    </a:lnT>
                    <a:lnB w="12700" cap="flat" cmpd="sng">
                      <a:solidFill>
                        <a:schemeClr val="tx1"/>
                      </a:solidFill>
                      <a:prstDash val="solid"/>
                      <a:headEnd type="none" w="sm" len="sm"/>
                      <a:tailEnd type="none" w="sm" len="sm"/>
                    </a:lnB>
                    <a:lnTlToBr>
                      <a:noFill/>
                    </a:lnTlToBr>
                    <a:lnBlToTr>
                      <a:noFill/>
                    </a:lnBlToTr>
                    <a:noFill/>
                  </a:tcPr>
                </a:tc>
                <a:tc hMerge="1">
                  <a:tcPr>
                    <a:lnR w="12700" cap="flat" cmpd="sng">
                      <a:solidFill>
                        <a:schemeClr val="tx1"/>
                      </a:solidFill>
                      <a:prstDash val="solid"/>
                      <a:headEnd type="none" w="sm" len="sm"/>
                      <a:tailEnd type="none" w="sm" len="sm"/>
                    </a:lnR>
                    <a:lnT w="12700" cap="flat" cmpd="sng">
                      <a:solidFill>
                        <a:schemeClr val="tx1"/>
                      </a:solidFill>
                      <a:prstDash val="solid"/>
                      <a:headEnd type="none" w="sm" len="sm"/>
                      <a:tailEnd type="none" w="sm" len="sm"/>
                    </a:lnT>
                    <a:lnB w="12700" cap="flat" cmpd="sng">
                      <a:solidFill>
                        <a:schemeClr val="tx1"/>
                      </a:solidFill>
                      <a:prstDash val="solid"/>
                      <a:headEnd type="none" w="sm" len="sm"/>
                      <a:tailEnd type="none" w="sm" len="sm"/>
                    </a:lnB>
                  </a:tcPr>
                </a:tc>
              </a:tr>
              <a:tr h="577850">
                <a:tc rowSpan="4">
                  <a:txBody>
                    <a:bodyPr/>
                    <a:lstStyle>
                      <a:lvl1pPr marL="342900" lvl="0" indent="-342900" algn="l" defTabSz="91440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l"/>
                        <a:defRPr sz="2800" b="0" i="0" u="none" kern="1200" baseline="0">
                          <a:solidFill>
                            <a:schemeClr val="tx1"/>
                          </a:solidFill>
                          <a:latin typeface="Times New Roman" panose="02020603050405020304" pitchFamily="18" charset="0"/>
                          <a:ea typeface="宋体" panose="02010600030101010101" pitchFamily="2" charset="-122"/>
                        </a:defRPr>
                      </a:lvl1pPr>
                      <a:lvl2pPr marL="742950" lvl="1" indent="-285750">
                        <a:buClr>
                          <a:schemeClr val="tx1"/>
                        </a:buClr>
                        <a:defRPr sz="2400" kern="1200"/>
                      </a:lvl2pPr>
                      <a:lvl3pPr marL="1143000" lvl="2" indent="-228600">
                        <a:buClr>
                          <a:schemeClr val="accent1"/>
                        </a:buClr>
                        <a:buFont typeface="Wingdings" panose="05000000000000000000" pitchFamily="2" charset="2"/>
                        <a:defRPr sz="2000" kern="1200"/>
                      </a:lvl3pPr>
                      <a:lvl4pPr marL="1600200" lvl="3" indent="-228600">
                        <a:buClr>
                          <a:schemeClr val="tx1"/>
                        </a:buClr>
                        <a:defRPr sz="1800" kern="1200"/>
                      </a:lvl4pPr>
                      <a:lvl5pPr marL="2057400" lvl="4" indent="-228600">
                        <a:buClr>
                          <a:schemeClr val="accent1"/>
                        </a:buClr>
                        <a:defRPr sz="1800" kern="1200"/>
                      </a:lvl5pPr>
                    </a:lstStyle>
                    <a:p>
                      <a:pPr marL="0" lvl="0" indent="0">
                        <a:buNone/>
                      </a:pPr>
                      <a:endParaRPr lang="zh-CN" altLang="en-US" sz="3200" b="1" dirty="0"/>
                    </a:p>
                  </a:txBody>
                  <a:tcPr anchor="ctr">
                    <a:lnL w="12700" cap="flat" cmpd="sng">
                      <a:solidFill>
                        <a:schemeClr val="tx1"/>
                      </a:solidFill>
                      <a:prstDash val="solid"/>
                      <a:headEnd type="none" w="sm" len="sm"/>
                      <a:tailEnd type="none" w="sm" len="sm"/>
                    </a:lnL>
                    <a:lnR w="12700" cap="flat" cmpd="sng">
                      <a:solidFill>
                        <a:schemeClr val="tx1"/>
                      </a:solidFill>
                      <a:prstDash val="solid"/>
                      <a:headEnd type="none" w="sm" len="sm"/>
                      <a:tailEnd type="none" w="sm" len="sm"/>
                    </a:lnR>
                    <a:lnT w="12700" cap="flat" cmpd="sng">
                      <a:solidFill>
                        <a:schemeClr val="tx1"/>
                      </a:solidFill>
                      <a:prstDash val="solid"/>
                      <a:headEnd type="none" w="sm" len="sm"/>
                      <a:tailEnd type="none" w="sm" len="sm"/>
                    </a:lnT>
                    <a:lnB w="12700" cap="flat" cmpd="sng">
                      <a:solidFill>
                        <a:schemeClr val="tx1"/>
                      </a:solidFill>
                      <a:prstDash val="solid"/>
                      <a:headEnd type="none" w="sm" len="sm"/>
                      <a:tailEnd type="none" w="sm" len="sm"/>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l"/>
                        <a:defRPr sz="2800" b="0" i="0" u="none" kern="1200" baseline="0">
                          <a:solidFill>
                            <a:schemeClr val="tx1"/>
                          </a:solidFill>
                          <a:latin typeface="Times New Roman" panose="02020603050405020304" pitchFamily="18" charset="0"/>
                          <a:ea typeface="宋体" panose="02010600030101010101" pitchFamily="2" charset="-122"/>
                        </a:defRPr>
                      </a:lvl1pPr>
                      <a:lvl2pPr marL="742950" lvl="1" indent="-285750">
                        <a:buClr>
                          <a:schemeClr val="tx1"/>
                        </a:buClr>
                        <a:defRPr sz="2400" kern="1200"/>
                      </a:lvl2pPr>
                      <a:lvl3pPr marL="1143000" lvl="2" indent="-228600">
                        <a:buClr>
                          <a:schemeClr val="accent1"/>
                        </a:buClr>
                        <a:buFont typeface="Wingdings" panose="05000000000000000000" pitchFamily="2" charset="2"/>
                        <a:defRPr sz="2000" kern="1200"/>
                      </a:lvl3pPr>
                      <a:lvl4pPr marL="1600200" lvl="3" indent="-228600">
                        <a:buClr>
                          <a:schemeClr val="tx1"/>
                        </a:buClr>
                        <a:defRPr sz="1800" kern="1200"/>
                      </a:lvl4pPr>
                      <a:lvl5pPr marL="2057400" lvl="4" indent="-228600">
                        <a:buClr>
                          <a:schemeClr val="accent1"/>
                        </a:buClr>
                        <a:defRPr sz="1800" kern="1200"/>
                      </a:lvl5pPr>
                    </a:lstStyle>
                    <a:p>
                      <a:pPr marL="0" lvl="0" indent="0" algn="ctr">
                        <a:buNone/>
                      </a:pPr>
                      <a:r>
                        <a:rPr lang="zh-CN" altLang="en-US" sz="3200" b="1" dirty="0">
                          <a:solidFill>
                            <a:srgbClr val="FFFFFF"/>
                          </a:solidFill>
                        </a:rPr>
                        <a:t>说</a:t>
                      </a:r>
                      <a:endParaRPr lang="zh-CN" altLang="en-US" sz="3200" b="1" dirty="0">
                        <a:solidFill>
                          <a:srgbClr val="FFFFFF"/>
                        </a:solidFill>
                      </a:endParaRPr>
                    </a:p>
                  </a:txBody>
                  <a:tcPr anchor="ctr">
                    <a:lnL w="12700" cap="flat" cmpd="sng">
                      <a:solidFill>
                        <a:schemeClr val="tx1"/>
                      </a:solidFill>
                      <a:prstDash val="solid"/>
                      <a:headEnd type="none" w="sm" len="sm"/>
                      <a:tailEnd type="none" w="sm" len="sm"/>
                    </a:lnL>
                    <a:lnR w="12700" cap="flat" cmpd="sng">
                      <a:solidFill>
                        <a:schemeClr val="tx1"/>
                      </a:solidFill>
                      <a:prstDash val="solid"/>
                      <a:headEnd type="none" w="sm" len="sm"/>
                      <a:tailEnd type="none" w="sm" len="sm"/>
                    </a:lnR>
                    <a:lnT w="12700" cap="flat" cmpd="sng">
                      <a:solidFill>
                        <a:schemeClr val="tx1"/>
                      </a:solidFill>
                      <a:prstDash val="solid"/>
                      <a:headEnd type="none" w="sm" len="sm"/>
                      <a:tailEnd type="none" w="sm" len="sm"/>
                    </a:lnT>
                    <a:lnB w="12700" cap="flat" cmpd="sng">
                      <a:solidFill>
                        <a:schemeClr val="tx1"/>
                      </a:solidFill>
                      <a:prstDash val="solid"/>
                      <a:headEnd type="none" w="sm" len="sm"/>
                      <a:tailEnd type="none" w="sm" len="sm"/>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l"/>
                        <a:defRPr sz="2800" b="0" i="0" u="none" kern="1200" baseline="0">
                          <a:solidFill>
                            <a:schemeClr val="tx1"/>
                          </a:solidFill>
                          <a:latin typeface="Times New Roman" panose="02020603050405020304" pitchFamily="18" charset="0"/>
                          <a:ea typeface="宋体" panose="02010600030101010101" pitchFamily="2" charset="-122"/>
                        </a:defRPr>
                      </a:lvl1pPr>
                      <a:lvl2pPr marL="742950" lvl="1" indent="-285750">
                        <a:buClr>
                          <a:schemeClr val="tx1"/>
                        </a:buClr>
                        <a:defRPr sz="2400" kern="1200"/>
                      </a:lvl2pPr>
                      <a:lvl3pPr marL="1143000" lvl="2" indent="-228600">
                        <a:buClr>
                          <a:schemeClr val="accent1"/>
                        </a:buClr>
                        <a:buFont typeface="Wingdings" panose="05000000000000000000" pitchFamily="2" charset="2"/>
                        <a:defRPr sz="2000" kern="1200"/>
                      </a:lvl3pPr>
                      <a:lvl4pPr marL="1600200" lvl="3" indent="-228600">
                        <a:buClr>
                          <a:schemeClr val="tx1"/>
                        </a:buClr>
                        <a:defRPr sz="1800" kern="1200"/>
                      </a:lvl4pPr>
                      <a:lvl5pPr marL="2057400" lvl="4" indent="-228600">
                        <a:buClr>
                          <a:schemeClr val="accent1"/>
                        </a:buClr>
                        <a:defRPr sz="1800" kern="1200"/>
                      </a:lvl5pPr>
                    </a:lstStyle>
                    <a:p>
                      <a:pPr marL="0" lvl="0" indent="0" algn="ctr">
                        <a:buNone/>
                      </a:pPr>
                      <a:r>
                        <a:rPr lang="zh-CN" altLang="en-US" sz="3200" b="1" dirty="0">
                          <a:solidFill>
                            <a:srgbClr val="FFFFFF"/>
                          </a:solidFill>
                        </a:rPr>
                        <a:t>做</a:t>
                      </a:r>
                      <a:endParaRPr lang="zh-CN" altLang="en-US" sz="3200" b="1" dirty="0">
                        <a:solidFill>
                          <a:srgbClr val="FFFFFF"/>
                        </a:solidFill>
                      </a:endParaRPr>
                    </a:p>
                  </a:txBody>
                  <a:tcPr anchor="ctr">
                    <a:lnL w="12700" cap="flat" cmpd="sng">
                      <a:solidFill>
                        <a:schemeClr val="tx1"/>
                      </a:solidFill>
                      <a:prstDash val="solid"/>
                      <a:headEnd type="none" w="sm" len="sm"/>
                      <a:tailEnd type="none" w="sm" len="sm"/>
                    </a:lnL>
                    <a:lnR w="12700" cap="flat" cmpd="sng">
                      <a:solidFill>
                        <a:schemeClr val="tx1"/>
                      </a:solidFill>
                      <a:prstDash val="solid"/>
                      <a:headEnd type="none" w="sm" len="sm"/>
                      <a:tailEnd type="none" w="sm" len="sm"/>
                    </a:lnR>
                    <a:lnT w="12700" cap="flat" cmpd="sng">
                      <a:solidFill>
                        <a:schemeClr val="tx1"/>
                      </a:solidFill>
                      <a:prstDash val="solid"/>
                      <a:headEnd type="none" w="sm" len="sm"/>
                      <a:tailEnd type="none" w="sm" len="sm"/>
                    </a:lnT>
                    <a:lnB w="12700" cap="flat" cmpd="sng">
                      <a:solidFill>
                        <a:schemeClr val="tx1"/>
                      </a:solidFill>
                      <a:prstDash val="solid"/>
                      <a:headEnd type="none" w="sm" len="sm"/>
                      <a:tailEnd type="none" w="sm" len="sm"/>
                    </a:lnB>
                    <a:lnTlToBr>
                      <a:noFill/>
                    </a:lnTlToBr>
                    <a:lnBlToTr>
                      <a:noFill/>
                    </a:lnBlToTr>
                    <a:noFill/>
                  </a:tcPr>
                </a:tc>
              </a:tr>
              <a:tr h="577850">
                <a:tc vMerge="1">
                  <a:tcPr>
                    <a:lnL w="12700" cap="flat" cmpd="sng">
                      <a:solidFill>
                        <a:schemeClr val="tx1"/>
                      </a:solidFill>
                      <a:prstDash val="solid"/>
                      <a:headEnd type="none" w="sm" len="sm"/>
                      <a:tailEnd type="none" w="sm" len="sm"/>
                    </a:lnL>
                    <a:lnR w="12700" cap="flat" cmpd="sng">
                      <a:solidFill>
                        <a:schemeClr val="tx1"/>
                      </a:solidFill>
                      <a:prstDash val="solid"/>
                      <a:headEnd type="none" w="sm" len="sm"/>
                      <a:tailEnd type="none" w="sm" len="sm"/>
                    </a:lnR>
                  </a:tcPr>
                </a:tc>
                <a:tc>
                  <a:txBody>
                    <a:bodyPr/>
                    <a:lstStyle>
                      <a:lvl1pPr marL="342900" lvl="0" indent="-342900" algn="l" defTabSz="91440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l"/>
                        <a:defRPr sz="2800" b="0" i="0" u="none" kern="1200" baseline="0">
                          <a:solidFill>
                            <a:schemeClr val="tx1"/>
                          </a:solidFill>
                          <a:latin typeface="Times New Roman" panose="02020603050405020304" pitchFamily="18" charset="0"/>
                          <a:ea typeface="宋体" panose="02010600030101010101" pitchFamily="2" charset="-122"/>
                        </a:defRPr>
                      </a:lvl1pPr>
                      <a:lvl2pPr marL="742950" lvl="1" indent="-285750">
                        <a:buClr>
                          <a:schemeClr val="tx1"/>
                        </a:buClr>
                        <a:defRPr sz="2400" kern="1200"/>
                      </a:lvl2pPr>
                      <a:lvl3pPr marL="1143000" lvl="2" indent="-228600">
                        <a:buClr>
                          <a:schemeClr val="accent1"/>
                        </a:buClr>
                        <a:buFont typeface="Wingdings" panose="05000000000000000000" pitchFamily="2" charset="2"/>
                        <a:defRPr sz="2000" kern="1200"/>
                      </a:lvl3pPr>
                      <a:lvl4pPr marL="1600200" lvl="3" indent="-228600">
                        <a:buClr>
                          <a:schemeClr val="tx1"/>
                        </a:buClr>
                        <a:defRPr sz="1800" kern="1200"/>
                      </a:lvl4pPr>
                      <a:lvl5pPr marL="2057400" lvl="4" indent="-228600">
                        <a:buClr>
                          <a:schemeClr val="accent1"/>
                        </a:buClr>
                        <a:defRPr sz="1800" kern="1200"/>
                      </a:lvl5pPr>
                    </a:lstStyle>
                    <a:p>
                      <a:pPr marL="0" lvl="0" indent="0" algn="ctr">
                        <a:buNone/>
                      </a:pPr>
                      <a:endParaRPr lang="zh-CN" altLang="en-US" sz="3200" b="1" dirty="0"/>
                    </a:p>
                  </a:txBody>
                  <a:tcPr anchor="ctr">
                    <a:lnL w="12700" cap="flat" cmpd="sng">
                      <a:solidFill>
                        <a:schemeClr val="tx1"/>
                      </a:solidFill>
                      <a:prstDash val="solid"/>
                      <a:headEnd type="none" w="sm" len="sm"/>
                      <a:tailEnd type="none" w="sm" len="sm"/>
                    </a:lnL>
                    <a:lnR w="12700" cap="flat" cmpd="sng">
                      <a:solidFill>
                        <a:schemeClr val="tx1"/>
                      </a:solidFill>
                      <a:prstDash val="solid"/>
                      <a:headEnd type="none" w="sm" len="sm"/>
                      <a:tailEnd type="none" w="sm" len="sm"/>
                    </a:lnR>
                    <a:lnT w="12700" cap="flat" cmpd="sng">
                      <a:solidFill>
                        <a:schemeClr val="tx1"/>
                      </a:solidFill>
                      <a:prstDash val="solid"/>
                      <a:headEnd type="none" w="sm" len="sm"/>
                      <a:tailEnd type="none" w="sm" len="sm"/>
                    </a:lnT>
                    <a:lnB w="12700" cap="flat" cmpd="sng">
                      <a:solidFill>
                        <a:schemeClr val="tx1"/>
                      </a:solidFill>
                      <a:prstDash val="solid"/>
                      <a:headEnd type="none" w="sm" len="sm"/>
                      <a:tailEnd type="none" w="sm" len="sm"/>
                    </a:lnB>
                    <a:lnTlToBr>
                      <a:noFill/>
                    </a:lnTlToBr>
                    <a:lnBlToTr>
                      <a:noFill/>
                    </a:lnBlToTr>
                    <a:noFill/>
                  </a:tcPr>
                </a:tc>
                <a:tc rowSpan="3">
                  <a:txBody>
                    <a:bodyPr/>
                    <a:lstStyle>
                      <a:lvl1pPr marL="342900" lvl="0" indent="-342900" algn="l" defTabSz="91440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l"/>
                        <a:defRPr sz="2800" b="0" i="0" u="none" kern="1200" baseline="0">
                          <a:solidFill>
                            <a:schemeClr val="tx1"/>
                          </a:solidFill>
                          <a:latin typeface="Times New Roman" panose="02020603050405020304" pitchFamily="18" charset="0"/>
                          <a:ea typeface="宋体" panose="02010600030101010101" pitchFamily="2" charset="-122"/>
                        </a:defRPr>
                      </a:lvl1pPr>
                      <a:lvl2pPr marL="742950" lvl="1" indent="-285750">
                        <a:buClr>
                          <a:schemeClr val="tx1"/>
                        </a:buClr>
                        <a:defRPr sz="2400" kern="1200"/>
                      </a:lvl2pPr>
                      <a:lvl3pPr marL="1143000" lvl="2" indent="-228600">
                        <a:buClr>
                          <a:schemeClr val="accent1"/>
                        </a:buClr>
                        <a:buFont typeface="Wingdings" panose="05000000000000000000" pitchFamily="2" charset="2"/>
                        <a:defRPr sz="2000" kern="1200"/>
                      </a:lvl3pPr>
                      <a:lvl4pPr marL="1600200" lvl="3" indent="-228600">
                        <a:buClr>
                          <a:schemeClr val="tx1"/>
                        </a:buClr>
                        <a:defRPr sz="1800" kern="1200"/>
                      </a:lvl4pPr>
                      <a:lvl5pPr marL="2057400" lvl="4" indent="-228600">
                        <a:buClr>
                          <a:schemeClr val="accent1"/>
                        </a:buClr>
                        <a:defRPr sz="1800" kern="1200"/>
                      </a:lvl5pPr>
                    </a:lstStyle>
                    <a:p>
                      <a:pPr marL="0" lvl="0" indent="0" algn="ctr">
                        <a:buNone/>
                      </a:pPr>
                      <a:endParaRPr lang="zh-CN" altLang="en-US" sz="3200" b="1" dirty="0"/>
                    </a:p>
                  </a:txBody>
                  <a:tcPr anchor="ctr">
                    <a:lnL w="12700" cap="flat" cmpd="sng">
                      <a:solidFill>
                        <a:schemeClr val="tx1"/>
                      </a:solidFill>
                      <a:prstDash val="solid"/>
                      <a:headEnd type="none" w="sm" len="sm"/>
                      <a:tailEnd type="none" w="sm" len="sm"/>
                    </a:lnL>
                    <a:lnR w="12700" cap="flat" cmpd="sng">
                      <a:solidFill>
                        <a:schemeClr val="tx1"/>
                      </a:solidFill>
                      <a:prstDash val="solid"/>
                      <a:headEnd type="none" w="sm" len="sm"/>
                      <a:tailEnd type="none" w="sm" len="sm"/>
                    </a:lnR>
                    <a:lnT w="12700" cap="flat" cmpd="sng">
                      <a:solidFill>
                        <a:schemeClr val="tx1"/>
                      </a:solidFill>
                      <a:prstDash val="solid"/>
                      <a:headEnd type="none" w="sm" len="sm"/>
                      <a:tailEnd type="none" w="sm" len="sm"/>
                    </a:lnT>
                    <a:lnB w="12700" cap="flat" cmpd="sng">
                      <a:solidFill>
                        <a:schemeClr val="tx1"/>
                      </a:solidFill>
                      <a:prstDash val="solid"/>
                      <a:headEnd type="none" w="sm" len="sm"/>
                      <a:tailEnd type="none" w="sm" len="sm"/>
                    </a:lnB>
                    <a:lnTlToBr>
                      <a:noFill/>
                    </a:lnTlToBr>
                    <a:lnBlToTr>
                      <a:noFill/>
                    </a:lnBlToTr>
                    <a:noFill/>
                  </a:tcPr>
                </a:tc>
              </a:tr>
              <a:tr h="577850">
                <a:tc vMerge="1">
                  <a:tcPr>
                    <a:lnL w="12700" cap="flat" cmpd="sng">
                      <a:solidFill>
                        <a:schemeClr val="tx1"/>
                      </a:solidFill>
                      <a:prstDash val="solid"/>
                      <a:headEnd type="none" w="sm" len="sm"/>
                      <a:tailEnd type="none" w="sm" len="sm"/>
                    </a:lnL>
                    <a:lnR w="12700" cap="flat" cmpd="sng">
                      <a:solidFill>
                        <a:schemeClr val="tx1"/>
                      </a:solidFill>
                      <a:prstDash val="solid"/>
                      <a:headEnd type="none" w="sm" len="sm"/>
                      <a:tailEnd type="none" w="sm" len="sm"/>
                    </a:lnR>
                  </a:tcPr>
                </a:tc>
                <a:tc>
                  <a:txBody>
                    <a:bodyPr/>
                    <a:lstStyle>
                      <a:lvl1pPr marL="342900" lvl="0" indent="-342900" algn="l" defTabSz="91440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l"/>
                        <a:defRPr sz="2800" b="0" i="0" u="none" kern="1200" baseline="0">
                          <a:solidFill>
                            <a:schemeClr val="tx1"/>
                          </a:solidFill>
                          <a:latin typeface="Times New Roman" panose="02020603050405020304" pitchFamily="18" charset="0"/>
                          <a:ea typeface="宋体" panose="02010600030101010101" pitchFamily="2" charset="-122"/>
                        </a:defRPr>
                      </a:lvl1pPr>
                      <a:lvl2pPr marL="742950" lvl="1" indent="-285750">
                        <a:buClr>
                          <a:schemeClr val="tx1"/>
                        </a:buClr>
                        <a:defRPr sz="2400" kern="1200"/>
                      </a:lvl2pPr>
                      <a:lvl3pPr marL="1143000" lvl="2" indent="-228600">
                        <a:buClr>
                          <a:schemeClr val="accent1"/>
                        </a:buClr>
                        <a:buFont typeface="Wingdings" panose="05000000000000000000" pitchFamily="2" charset="2"/>
                        <a:defRPr sz="2000" kern="1200"/>
                      </a:lvl3pPr>
                      <a:lvl4pPr marL="1600200" lvl="3" indent="-228600">
                        <a:buClr>
                          <a:schemeClr val="tx1"/>
                        </a:buClr>
                        <a:defRPr sz="1800" kern="1200"/>
                      </a:lvl4pPr>
                      <a:lvl5pPr marL="2057400" lvl="4" indent="-228600">
                        <a:buClr>
                          <a:schemeClr val="accent1"/>
                        </a:buClr>
                        <a:defRPr sz="1800" kern="1200"/>
                      </a:lvl5pPr>
                    </a:lstStyle>
                    <a:p>
                      <a:pPr marL="0" lvl="0" indent="0" algn="ctr">
                        <a:buNone/>
                      </a:pPr>
                      <a:endParaRPr lang="zh-CN" altLang="en-US" sz="3200" b="1" dirty="0"/>
                    </a:p>
                  </a:txBody>
                  <a:tcPr anchor="ctr">
                    <a:lnL w="12700" cap="flat" cmpd="sng">
                      <a:solidFill>
                        <a:schemeClr val="tx1"/>
                      </a:solidFill>
                      <a:prstDash val="solid"/>
                      <a:headEnd type="none" w="sm" len="sm"/>
                      <a:tailEnd type="none" w="sm" len="sm"/>
                    </a:lnL>
                    <a:lnR w="12700" cap="flat" cmpd="sng">
                      <a:solidFill>
                        <a:schemeClr val="tx1"/>
                      </a:solidFill>
                      <a:prstDash val="solid"/>
                      <a:headEnd type="none" w="sm" len="sm"/>
                      <a:tailEnd type="none" w="sm" len="sm"/>
                    </a:lnR>
                    <a:lnT w="12700" cap="flat" cmpd="sng">
                      <a:solidFill>
                        <a:schemeClr val="tx1"/>
                      </a:solidFill>
                      <a:prstDash val="solid"/>
                      <a:headEnd type="none" w="sm" len="sm"/>
                      <a:tailEnd type="none" w="sm" len="sm"/>
                    </a:lnT>
                    <a:lnB w="12700" cap="flat" cmpd="sng">
                      <a:solidFill>
                        <a:schemeClr val="tx1"/>
                      </a:solidFill>
                      <a:prstDash val="solid"/>
                      <a:headEnd type="none" w="sm" len="sm"/>
                      <a:tailEnd type="none" w="sm" len="sm"/>
                    </a:lnB>
                    <a:lnTlToBr>
                      <a:noFill/>
                    </a:lnTlToBr>
                    <a:lnBlToTr>
                      <a:noFill/>
                    </a:lnBlToTr>
                    <a:noFill/>
                  </a:tcPr>
                </a:tc>
                <a:tc vMerge="1">
                  <a:tcPr>
                    <a:lnL w="12700" cap="flat" cmpd="sng">
                      <a:solidFill>
                        <a:schemeClr val="tx1"/>
                      </a:solidFill>
                      <a:prstDash val="solid"/>
                      <a:headEnd type="none" w="sm" len="sm"/>
                      <a:tailEnd type="none" w="sm" len="sm"/>
                    </a:lnL>
                    <a:lnR w="12700" cap="flat" cmpd="sng">
                      <a:solidFill>
                        <a:schemeClr val="tx1"/>
                      </a:solidFill>
                      <a:prstDash val="solid"/>
                      <a:headEnd type="none" w="sm" len="sm"/>
                      <a:tailEnd type="none" w="sm" len="sm"/>
                    </a:lnR>
                  </a:tcPr>
                </a:tc>
              </a:tr>
              <a:tr h="577850">
                <a:tc vMerge="1">
                  <a:tcPr>
                    <a:lnL w="12700" cap="flat" cmpd="sng">
                      <a:solidFill>
                        <a:schemeClr val="tx1"/>
                      </a:solidFill>
                      <a:prstDash val="solid"/>
                      <a:headEnd type="none" w="sm" len="sm"/>
                      <a:tailEnd type="none" w="sm" len="sm"/>
                    </a:lnL>
                    <a:lnR w="12700" cap="flat" cmpd="sng">
                      <a:solidFill>
                        <a:schemeClr val="tx1"/>
                      </a:solidFill>
                      <a:prstDash val="solid"/>
                      <a:headEnd type="none" w="sm" len="sm"/>
                      <a:tailEnd type="none" w="sm" len="sm"/>
                    </a:lnR>
                    <a:lnB w="12700" cap="flat" cmpd="sng">
                      <a:solidFill>
                        <a:schemeClr val="tx1"/>
                      </a:solidFill>
                      <a:prstDash val="solid"/>
                      <a:headEnd type="none" w="sm" len="sm"/>
                      <a:tailEnd type="none" w="sm" len="sm"/>
                    </a:lnB>
                  </a:tcPr>
                </a:tc>
                <a:tc>
                  <a:txBody>
                    <a:bodyPr/>
                    <a:lstStyle>
                      <a:lvl1pPr marL="342900" lvl="0" indent="-342900" algn="l" defTabSz="91440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l"/>
                        <a:defRPr sz="2800" b="0" i="0" u="none" kern="1200" baseline="0">
                          <a:solidFill>
                            <a:schemeClr val="tx1"/>
                          </a:solidFill>
                          <a:latin typeface="Times New Roman" panose="02020603050405020304" pitchFamily="18" charset="0"/>
                          <a:ea typeface="宋体" panose="02010600030101010101" pitchFamily="2" charset="-122"/>
                        </a:defRPr>
                      </a:lvl1pPr>
                      <a:lvl2pPr marL="742950" lvl="1" indent="-285750">
                        <a:buClr>
                          <a:schemeClr val="tx1"/>
                        </a:buClr>
                        <a:defRPr sz="2400" kern="1200"/>
                      </a:lvl2pPr>
                      <a:lvl3pPr marL="1143000" lvl="2" indent="-228600">
                        <a:buClr>
                          <a:schemeClr val="accent1"/>
                        </a:buClr>
                        <a:buFont typeface="Wingdings" panose="05000000000000000000" pitchFamily="2" charset="2"/>
                        <a:defRPr sz="2000" kern="1200"/>
                      </a:lvl3pPr>
                      <a:lvl4pPr marL="1600200" lvl="3" indent="-228600">
                        <a:buClr>
                          <a:schemeClr val="tx1"/>
                        </a:buClr>
                        <a:defRPr sz="1800" kern="1200"/>
                      </a:lvl4pPr>
                      <a:lvl5pPr marL="2057400" lvl="4" indent="-228600">
                        <a:buClr>
                          <a:schemeClr val="accent1"/>
                        </a:buClr>
                        <a:defRPr sz="1800" kern="1200"/>
                      </a:lvl5pPr>
                    </a:lstStyle>
                    <a:p>
                      <a:pPr marL="0" lvl="0" indent="0" algn="ctr">
                        <a:buNone/>
                      </a:pPr>
                      <a:endParaRPr lang="zh-CN" altLang="en-US" sz="3200" b="1" dirty="0"/>
                    </a:p>
                  </a:txBody>
                  <a:tcPr anchor="ctr">
                    <a:lnL w="12700" cap="flat" cmpd="sng">
                      <a:solidFill>
                        <a:schemeClr val="tx1"/>
                      </a:solidFill>
                      <a:prstDash val="solid"/>
                      <a:headEnd type="none" w="sm" len="sm"/>
                      <a:tailEnd type="none" w="sm" len="sm"/>
                    </a:lnL>
                    <a:lnR w="12700" cap="flat" cmpd="sng">
                      <a:solidFill>
                        <a:schemeClr val="tx1"/>
                      </a:solidFill>
                      <a:prstDash val="solid"/>
                      <a:headEnd type="none" w="sm" len="sm"/>
                      <a:tailEnd type="none" w="sm" len="sm"/>
                    </a:lnR>
                    <a:lnT w="12700" cap="flat" cmpd="sng">
                      <a:solidFill>
                        <a:schemeClr val="tx1"/>
                      </a:solidFill>
                      <a:prstDash val="solid"/>
                      <a:headEnd type="none" w="sm" len="sm"/>
                      <a:tailEnd type="none" w="sm" len="sm"/>
                    </a:lnT>
                    <a:lnB w="12700" cap="flat" cmpd="sng">
                      <a:solidFill>
                        <a:schemeClr val="tx1"/>
                      </a:solidFill>
                      <a:prstDash val="solid"/>
                      <a:headEnd type="none" w="sm" len="sm"/>
                      <a:tailEnd type="none" w="sm" len="sm"/>
                    </a:lnB>
                    <a:lnTlToBr>
                      <a:noFill/>
                    </a:lnTlToBr>
                    <a:lnBlToTr>
                      <a:noFill/>
                    </a:lnBlToTr>
                    <a:noFill/>
                  </a:tcPr>
                </a:tc>
                <a:tc vMerge="1">
                  <a:tcPr>
                    <a:lnL w="12700" cap="flat" cmpd="sng">
                      <a:solidFill>
                        <a:schemeClr val="tx1"/>
                      </a:solidFill>
                      <a:prstDash val="solid"/>
                      <a:headEnd type="none" w="sm" len="sm"/>
                      <a:tailEnd type="none" w="sm" len="sm"/>
                    </a:lnL>
                    <a:lnR w="12700" cap="flat" cmpd="sng">
                      <a:solidFill>
                        <a:schemeClr val="tx1"/>
                      </a:solidFill>
                      <a:prstDash val="solid"/>
                      <a:headEnd type="none" w="sm" len="sm"/>
                      <a:tailEnd type="none" w="sm" len="sm"/>
                    </a:lnR>
                    <a:lnB w="12700" cap="flat" cmpd="sng">
                      <a:solidFill>
                        <a:schemeClr val="tx1"/>
                      </a:solidFill>
                      <a:prstDash val="solid"/>
                      <a:headEnd type="none" w="sm" len="sm"/>
                      <a:tailEnd type="none" w="sm" len="sm"/>
                    </a:lnB>
                  </a:tcPr>
                </a:tc>
              </a:tr>
              <a:tr h="990600">
                <a:tc gridSpan="3">
                  <a:txBody>
                    <a:bodyPr/>
                    <a:lstStyle>
                      <a:lvl1pPr marL="342900" lvl="0" indent="-342900" algn="l" defTabSz="914400" eaLnBrk="1" fontAlgn="base" latinLnBrk="0" hangingPunct="1">
                        <a:lnSpc>
                          <a:spcPct val="100000"/>
                        </a:lnSpc>
                        <a:spcBef>
                          <a:spcPct val="20000"/>
                        </a:spcBef>
                        <a:spcAft>
                          <a:spcPct val="0"/>
                        </a:spcAft>
                        <a:buClr>
                          <a:schemeClr val="accent2"/>
                        </a:buClr>
                        <a:buSzPct val="80000"/>
                        <a:buFont typeface="Wingdings" panose="05000000000000000000" pitchFamily="2" charset="2"/>
                        <a:buChar char="l"/>
                        <a:defRPr sz="2800" b="0" i="0" u="none" kern="1200" baseline="0">
                          <a:solidFill>
                            <a:schemeClr val="tx1"/>
                          </a:solidFill>
                          <a:latin typeface="Times New Roman" panose="02020603050405020304" pitchFamily="18" charset="0"/>
                          <a:ea typeface="宋体" panose="02010600030101010101" pitchFamily="2" charset="-122"/>
                        </a:defRPr>
                      </a:lvl1pPr>
                      <a:lvl2pPr marL="742950" lvl="1" indent="-285750">
                        <a:buClr>
                          <a:schemeClr val="tx1"/>
                        </a:buClr>
                        <a:defRPr sz="2400" kern="1200"/>
                      </a:lvl2pPr>
                      <a:lvl3pPr marL="1143000" lvl="2" indent="-228600">
                        <a:buClr>
                          <a:schemeClr val="accent1"/>
                        </a:buClr>
                        <a:buFont typeface="Wingdings" panose="05000000000000000000" pitchFamily="2" charset="2"/>
                        <a:defRPr sz="2000" kern="1200"/>
                      </a:lvl3pPr>
                      <a:lvl4pPr marL="1600200" lvl="3" indent="-228600">
                        <a:buClr>
                          <a:schemeClr val="tx1"/>
                        </a:buClr>
                        <a:defRPr sz="1800" kern="1200"/>
                      </a:lvl4pPr>
                      <a:lvl5pPr marL="2057400" lvl="4" indent="-228600">
                        <a:buClr>
                          <a:schemeClr val="accent1"/>
                        </a:buClr>
                        <a:defRPr sz="1800" kern="1200"/>
                      </a:lvl5pPr>
                    </a:lstStyle>
                    <a:p>
                      <a:pPr marL="0" lvl="0" indent="0" algn="ctr">
                        <a:buNone/>
                      </a:pPr>
                      <a:endParaRPr lang="zh-CN" altLang="en-US" sz="3200" b="1" dirty="0">
                        <a:latin typeface="宋体" panose="02010600030101010101" pitchFamily="2" charset="-122"/>
                      </a:endParaRPr>
                    </a:p>
                  </a:txBody>
                  <a:tcPr anchor="ctr">
                    <a:lnL w="12700" cap="flat" cmpd="sng">
                      <a:solidFill>
                        <a:schemeClr val="tx1"/>
                      </a:solidFill>
                      <a:prstDash val="solid"/>
                      <a:headEnd type="none" w="sm" len="sm"/>
                      <a:tailEnd type="none" w="sm" len="sm"/>
                    </a:lnL>
                    <a:lnR w="12700" cap="flat" cmpd="sng">
                      <a:solidFill>
                        <a:schemeClr val="tx1"/>
                      </a:solidFill>
                      <a:prstDash val="solid"/>
                      <a:headEnd type="none" w="sm" len="sm"/>
                      <a:tailEnd type="none" w="sm" len="sm"/>
                    </a:lnR>
                    <a:lnT w="12700" cap="flat" cmpd="sng">
                      <a:solidFill>
                        <a:schemeClr val="tx1"/>
                      </a:solidFill>
                      <a:prstDash val="solid"/>
                      <a:headEnd type="none" w="sm" len="sm"/>
                      <a:tailEnd type="none" w="sm" len="sm"/>
                    </a:lnT>
                    <a:lnB w="12700" cap="flat" cmpd="sng">
                      <a:solidFill>
                        <a:schemeClr val="tx1"/>
                      </a:solidFill>
                      <a:prstDash val="solid"/>
                      <a:headEnd type="none" w="sm" len="sm"/>
                      <a:tailEnd type="none" w="sm" len="sm"/>
                    </a:lnB>
                    <a:lnTlToBr>
                      <a:noFill/>
                    </a:lnTlToBr>
                    <a:lnBlToTr>
                      <a:noFill/>
                    </a:lnBlToTr>
                    <a:noFill/>
                  </a:tcPr>
                </a:tc>
                <a:tc hMerge="1">
                  <a:tcPr>
                    <a:lnT w="12700" cap="flat" cmpd="sng">
                      <a:solidFill>
                        <a:schemeClr val="tx1"/>
                      </a:solidFill>
                      <a:prstDash val="solid"/>
                      <a:headEnd type="none" w="sm" len="sm"/>
                      <a:tailEnd type="none" w="sm" len="sm"/>
                    </a:lnT>
                    <a:lnB w="12700" cap="flat" cmpd="sng">
                      <a:solidFill>
                        <a:schemeClr val="tx1"/>
                      </a:solidFill>
                      <a:prstDash val="solid"/>
                      <a:headEnd type="none" w="sm" len="sm"/>
                      <a:tailEnd type="none" w="sm" len="sm"/>
                    </a:lnB>
                  </a:tcPr>
                </a:tc>
                <a:tc hMerge="1">
                  <a:tcPr>
                    <a:lnR w="12700" cap="flat" cmpd="sng">
                      <a:solidFill>
                        <a:schemeClr val="tx1"/>
                      </a:solidFill>
                      <a:prstDash val="solid"/>
                      <a:headEnd type="none" w="sm" len="sm"/>
                      <a:tailEnd type="none" w="sm" len="sm"/>
                    </a:lnR>
                    <a:lnT w="12700" cap="flat" cmpd="sng">
                      <a:solidFill>
                        <a:schemeClr val="tx1"/>
                      </a:solidFill>
                      <a:prstDash val="solid"/>
                      <a:headEnd type="none" w="sm" len="sm"/>
                      <a:tailEnd type="none" w="sm" len="sm"/>
                    </a:lnT>
                    <a:lnB w="12700" cap="flat" cmpd="sng">
                      <a:solidFill>
                        <a:schemeClr val="tx1"/>
                      </a:solidFill>
                      <a:prstDash val="solid"/>
                      <a:headEnd type="none" w="sm" len="sm"/>
                      <a:tailEnd type="none" w="sm" len="sm"/>
                    </a:lnB>
                  </a:tcPr>
                </a:tc>
              </a:tr>
            </a:tbl>
          </a:graphicData>
        </a:graphic>
      </p:graphicFrame>
      <p:sp>
        <p:nvSpPr>
          <p:cNvPr id="341021" name="文本框 341020"/>
          <p:cNvSpPr txBox="1"/>
          <p:nvPr/>
        </p:nvSpPr>
        <p:spPr>
          <a:xfrm>
            <a:off x="0" y="2781300"/>
            <a:ext cx="4419600" cy="457200"/>
          </a:xfrm>
          <a:prstGeom prst="rect">
            <a:avLst/>
          </a:prstGeom>
          <a:noFill/>
          <a:ln w="12700">
            <a:noFill/>
          </a:ln>
        </p:spPr>
        <p:txBody>
          <a:bodyPr anchor="t">
            <a:spAutoFit/>
          </a:bodyPr>
          <a:p>
            <a:pPr algn="ctr">
              <a:spcBef>
                <a:spcPct val="20000"/>
              </a:spcBef>
              <a:buClr>
                <a:srgbClr val="CCFF33"/>
              </a:buClr>
              <a:buSzPct val="70000"/>
              <a:buFont typeface="Wingdings" panose="05000000000000000000" pitchFamily="2" charset="2"/>
              <a:buNone/>
            </a:pPr>
            <a:r>
              <a:rPr lang="en-US" altLang="zh-CN" b="1" dirty="0">
                <a:latin typeface="Arial" panose="020B0604020202020204" pitchFamily="34" charset="0"/>
                <a:ea typeface="华文新魏" panose="02010800040101010101" pitchFamily="2" charset="-122"/>
              </a:rPr>
              <a:t>“</a:t>
            </a:r>
            <a:r>
              <a:rPr lang="zh-CN" altLang="en-US" b="1" dirty="0">
                <a:solidFill>
                  <a:srgbClr val="C00000"/>
                </a:solidFill>
                <a:latin typeface="Arial" panose="020B0604020202020204" pitchFamily="34" charset="0"/>
                <a:ea typeface="华文新魏" panose="02010800040101010101" pitchFamily="2" charset="-122"/>
              </a:rPr>
              <a:t>做</a:t>
            </a:r>
            <a:r>
              <a:rPr lang="zh-CN" altLang="en-US" b="1" dirty="0">
                <a:latin typeface="Arial" panose="020B0604020202020204" pitchFamily="34" charset="0"/>
                <a:ea typeface="华文新魏" panose="02010800040101010101" pitchFamily="2" charset="-122"/>
              </a:rPr>
              <a:t>”了再“</a:t>
            </a:r>
            <a:r>
              <a:rPr lang="zh-CN" altLang="en-US" b="1" dirty="0">
                <a:solidFill>
                  <a:srgbClr val="C00000"/>
                </a:solidFill>
                <a:latin typeface="Arial" panose="020B0604020202020204" pitchFamily="34" charset="0"/>
                <a:ea typeface="华文新魏" panose="02010800040101010101" pitchFamily="2" charset="-122"/>
              </a:rPr>
              <a:t>说</a:t>
            </a:r>
            <a:r>
              <a:rPr lang="zh-CN" altLang="en-US" b="1" dirty="0">
                <a:latin typeface="Arial" panose="020B0604020202020204" pitchFamily="34" charset="0"/>
                <a:ea typeface="华文新魏" panose="02010800040101010101" pitchFamily="2" charset="-122"/>
              </a:rPr>
              <a:t>”，“</a:t>
            </a:r>
            <a:r>
              <a:rPr lang="zh-CN" altLang="en-US" b="1" dirty="0">
                <a:solidFill>
                  <a:srgbClr val="C00000"/>
                </a:solidFill>
                <a:latin typeface="Arial" panose="020B0604020202020204" pitchFamily="34" charset="0"/>
                <a:ea typeface="华文新魏" panose="02010800040101010101" pitchFamily="2" charset="-122"/>
              </a:rPr>
              <a:t>做</a:t>
            </a:r>
            <a:r>
              <a:rPr lang="zh-CN" altLang="en-US" b="1" dirty="0">
                <a:latin typeface="Arial" panose="020B0604020202020204" pitchFamily="34" charset="0"/>
                <a:ea typeface="华文新魏" panose="02010800040101010101" pitchFamily="2" charset="-122"/>
              </a:rPr>
              <a:t>”了不“</a:t>
            </a:r>
            <a:r>
              <a:rPr lang="zh-CN" altLang="en-US" b="1" dirty="0">
                <a:solidFill>
                  <a:srgbClr val="C00000"/>
                </a:solidFill>
                <a:latin typeface="Arial" panose="020B0604020202020204" pitchFamily="34" charset="0"/>
                <a:ea typeface="华文新魏" panose="02010800040101010101" pitchFamily="2" charset="-122"/>
              </a:rPr>
              <a:t>说</a:t>
            </a:r>
            <a:r>
              <a:rPr lang="zh-CN" altLang="en-US" b="1" dirty="0">
                <a:latin typeface="Arial" panose="020B0604020202020204" pitchFamily="34" charset="0"/>
                <a:ea typeface="华文新魏" panose="02010800040101010101" pitchFamily="2" charset="-122"/>
              </a:rPr>
              <a:t>”</a:t>
            </a:r>
            <a:endParaRPr lang="zh-CN" altLang="en-US" dirty="0">
              <a:latin typeface="Times New Roman" panose="02020603050405020304" pitchFamily="18" charset="0"/>
              <a:ea typeface="宋体" panose="02010600030101010101" pitchFamily="2" charset="-122"/>
            </a:endParaRPr>
          </a:p>
        </p:txBody>
      </p:sp>
      <p:sp>
        <p:nvSpPr>
          <p:cNvPr id="341022" name="文本框 341021"/>
          <p:cNvSpPr txBox="1"/>
          <p:nvPr/>
        </p:nvSpPr>
        <p:spPr>
          <a:xfrm>
            <a:off x="4800600" y="2819400"/>
            <a:ext cx="4038600" cy="457200"/>
          </a:xfrm>
          <a:prstGeom prst="rect">
            <a:avLst/>
          </a:prstGeom>
          <a:noFill/>
          <a:ln w="12700">
            <a:noFill/>
          </a:ln>
        </p:spPr>
        <p:txBody>
          <a:bodyPr anchor="t">
            <a:spAutoFit/>
          </a:bodyPr>
          <a:p>
            <a:pPr algn="ctr">
              <a:spcBef>
                <a:spcPct val="50000"/>
              </a:spcBef>
              <a:buClrTx/>
            </a:pPr>
            <a:r>
              <a:rPr lang="en-US" altLang="zh-CN" b="1" dirty="0">
                <a:latin typeface="Arial" panose="020B0604020202020204" pitchFamily="34" charset="0"/>
                <a:ea typeface="华文新魏" panose="02010800040101010101" pitchFamily="2" charset="-122"/>
              </a:rPr>
              <a:t>“</a:t>
            </a:r>
            <a:r>
              <a:rPr lang="zh-CN" altLang="en-US" b="1" dirty="0">
                <a:solidFill>
                  <a:srgbClr val="C00000"/>
                </a:solidFill>
                <a:latin typeface="Arial" panose="020B0604020202020204" pitchFamily="34" charset="0"/>
                <a:ea typeface="华文新魏" panose="02010800040101010101" pitchFamily="2" charset="-122"/>
              </a:rPr>
              <a:t>说</a:t>
            </a:r>
            <a:r>
              <a:rPr lang="zh-CN" altLang="en-US" b="1" dirty="0">
                <a:latin typeface="Arial" panose="020B0604020202020204" pitchFamily="34" charset="0"/>
                <a:ea typeface="华文新魏" panose="02010800040101010101" pitchFamily="2" charset="-122"/>
              </a:rPr>
              <a:t>”了就“</a:t>
            </a:r>
            <a:r>
              <a:rPr lang="zh-CN" altLang="en-US" b="1" dirty="0">
                <a:solidFill>
                  <a:srgbClr val="C00000"/>
                </a:solidFill>
                <a:latin typeface="Arial" panose="020B0604020202020204" pitchFamily="34" charset="0"/>
                <a:ea typeface="华文新魏" panose="02010800040101010101" pitchFamily="2" charset="-122"/>
              </a:rPr>
              <a:t>做</a:t>
            </a:r>
            <a:r>
              <a:rPr lang="zh-CN" altLang="en-US" b="1" dirty="0">
                <a:latin typeface="Arial" panose="020B0604020202020204" pitchFamily="34" charset="0"/>
                <a:ea typeface="华文新魏" panose="02010800040101010101" pitchFamily="2" charset="-122"/>
              </a:rPr>
              <a:t>”，言行一致</a:t>
            </a:r>
            <a:endParaRPr lang="zh-CN" altLang="en-US" b="1" dirty="0">
              <a:latin typeface="Arial" panose="020B0604020202020204" pitchFamily="34" charset="0"/>
              <a:ea typeface="华文新魏" panose="02010800040101010101" pitchFamily="2" charset="-122"/>
            </a:endParaRPr>
          </a:p>
        </p:txBody>
      </p:sp>
      <p:sp>
        <p:nvSpPr>
          <p:cNvPr id="341023" name="文本框 341022"/>
          <p:cNvSpPr txBox="1"/>
          <p:nvPr/>
        </p:nvSpPr>
        <p:spPr>
          <a:xfrm>
            <a:off x="0" y="3429000"/>
            <a:ext cx="4572000" cy="1698625"/>
          </a:xfrm>
          <a:prstGeom prst="rect">
            <a:avLst/>
          </a:prstGeom>
          <a:noFill/>
          <a:ln w="12700">
            <a:noFill/>
          </a:ln>
        </p:spPr>
        <p:txBody>
          <a:bodyPr anchor="t">
            <a:spAutoFit/>
          </a:bodyPr>
          <a:p>
            <a:pPr>
              <a:spcBef>
                <a:spcPct val="20000"/>
              </a:spcBef>
              <a:buClr>
                <a:srgbClr val="CCFF33"/>
              </a:buClr>
              <a:buSzPct val="70000"/>
              <a:buFont typeface="Wingdings" panose="05000000000000000000" pitchFamily="2" charset="2"/>
              <a:buNone/>
            </a:pPr>
            <a:r>
              <a:rPr lang="en-US" altLang="zh-CN" b="1" dirty="0">
                <a:latin typeface="Arial" panose="020B0604020202020204" pitchFamily="34" charset="0"/>
                <a:ea typeface="宋体" panose="02010600030101010101" pitchFamily="2" charset="-122"/>
              </a:rPr>
              <a:t>1.</a:t>
            </a:r>
            <a:r>
              <a:rPr lang="zh-CN" altLang="en-US" b="1" dirty="0">
                <a:latin typeface="Arial" panose="020B0604020202020204" pitchFamily="34" charset="0"/>
                <a:ea typeface="宋体" panose="02010600030101010101" pitchFamily="2" charset="-122"/>
              </a:rPr>
              <a:t>几年辛苦，著</a:t>
            </a:r>
            <a:r>
              <a:rPr lang="en-US" altLang="zh-CN" b="1" dirty="0">
                <a:latin typeface="Arial" panose="020B0604020202020204" pitchFamily="34" charset="0"/>
                <a:ea typeface="宋体" panose="02010600030101010101" pitchFamily="2" charset="-122"/>
              </a:rPr>
              <a:t>《</a:t>
            </a:r>
            <a:r>
              <a:rPr lang="zh-CN" altLang="en-US" b="1" dirty="0">
                <a:latin typeface="Arial" panose="020B0604020202020204" pitchFamily="34" charset="0"/>
                <a:ea typeface="宋体" panose="02010600030101010101" pitchFamily="2" charset="-122"/>
              </a:rPr>
              <a:t>唐诗杂论</a:t>
            </a:r>
            <a:r>
              <a:rPr lang="en-US" altLang="zh-CN" b="1" dirty="0">
                <a:latin typeface="Arial" panose="020B0604020202020204" pitchFamily="34" charset="0"/>
                <a:ea typeface="宋体" panose="02010600030101010101" pitchFamily="2" charset="-122"/>
              </a:rPr>
              <a:t>》</a:t>
            </a:r>
            <a:r>
              <a:rPr lang="zh-CN" altLang="en-US" b="1" dirty="0">
                <a:latin typeface="Arial" panose="020B0604020202020204" pitchFamily="34" charset="0"/>
                <a:ea typeface="宋体" panose="02010600030101010101" pitchFamily="2" charset="-122"/>
              </a:rPr>
              <a:t>；</a:t>
            </a:r>
            <a:endParaRPr lang="zh-CN" altLang="en-US" b="1" dirty="0">
              <a:latin typeface="Arial" panose="020B0604020202020204" pitchFamily="34" charset="0"/>
              <a:ea typeface="宋体" panose="02010600030101010101" pitchFamily="2" charset="-122"/>
            </a:endParaRPr>
          </a:p>
          <a:p>
            <a:pPr>
              <a:spcBef>
                <a:spcPct val="20000"/>
              </a:spcBef>
              <a:buClr>
                <a:srgbClr val="CCFF33"/>
              </a:buClr>
              <a:buSzPct val="70000"/>
              <a:buFont typeface="Wingdings" panose="05000000000000000000" pitchFamily="2" charset="2"/>
              <a:buNone/>
            </a:pPr>
            <a:r>
              <a:rPr lang="en-US" altLang="zh-CN" b="1" dirty="0">
                <a:latin typeface="Arial" panose="020B0604020202020204" pitchFamily="34" charset="0"/>
                <a:ea typeface="宋体" panose="02010600030101010101" pitchFamily="2" charset="-122"/>
              </a:rPr>
              <a:t>2.</a:t>
            </a:r>
            <a:r>
              <a:rPr lang="zh-CN" altLang="en-US" b="1" dirty="0">
                <a:latin typeface="Arial" panose="020B0604020202020204" pitchFamily="34" charset="0"/>
                <a:ea typeface="宋体" panose="02010600030101010101" pitchFamily="2" charset="-122"/>
              </a:rPr>
              <a:t>十年艰辛，著</a:t>
            </a:r>
            <a:r>
              <a:rPr lang="en-US" altLang="zh-CN" b="1" dirty="0">
                <a:latin typeface="Arial" panose="020B0604020202020204" pitchFamily="34" charset="0"/>
                <a:ea typeface="宋体" panose="02010600030101010101" pitchFamily="2" charset="-122"/>
              </a:rPr>
              <a:t>《</a:t>
            </a:r>
            <a:r>
              <a:rPr lang="zh-CN" altLang="en-US" b="1" dirty="0">
                <a:latin typeface="Arial" panose="020B0604020202020204" pitchFamily="34" charset="0"/>
                <a:ea typeface="宋体" panose="02010600030101010101" pitchFamily="2" charset="-122"/>
              </a:rPr>
              <a:t>楚辞校补</a:t>
            </a:r>
            <a:r>
              <a:rPr lang="en-US" altLang="zh-CN" b="1" dirty="0">
                <a:latin typeface="Arial" panose="020B0604020202020204" pitchFamily="34" charset="0"/>
                <a:ea typeface="宋体" panose="02010600030101010101" pitchFamily="2" charset="-122"/>
              </a:rPr>
              <a:t>》</a:t>
            </a:r>
            <a:r>
              <a:rPr lang="zh-CN" altLang="en-US" b="1" dirty="0">
                <a:latin typeface="Arial" panose="020B0604020202020204" pitchFamily="34" charset="0"/>
                <a:ea typeface="宋体" panose="02010600030101010101" pitchFamily="2" charset="-122"/>
              </a:rPr>
              <a:t>；</a:t>
            </a:r>
            <a:endParaRPr lang="zh-CN" altLang="en-US" b="1" dirty="0">
              <a:latin typeface="Arial" panose="020B0604020202020204" pitchFamily="34" charset="0"/>
              <a:ea typeface="宋体" panose="02010600030101010101" pitchFamily="2" charset="-122"/>
            </a:endParaRPr>
          </a:p>
          <a:p>
            <a:pPr>
              <a:spcBef>
                <a:spcPct val="20000"/>
              </a:spcBef>
              <a:buClr>
                <a:srgbClr val="CCFF33"/>
              </a:buClr>
              <a:buSzPct val="70000"/>
              <a:buFont typeface="Wingdings" panose="05000000000000000000" pitchFamily="2" charset="2"/>
              <a:buNone/>
            </a:pPr>
            <a:r>
              <a:rPr lang="en-US" altLang="zh-CN" b="1" dirty="0">
                <a:latin typeface="Arial" panose="020B0604020202020204" pitchFamily="34" charset="0"/>
                <a:ea typeface="宋体" panose="02010600030101010101" pitchFamily="2" charset="-122"/>
              </a:rPr>
              <a:t>3.</a:t>
            </a:r>
            <a:r>
              <a:rPr lang="zh-CN" altLang="en-US" b="1" dirty="0">
                <a:latin typeface="Arial" panose="020B0604020202020204" pitchFamily="34" charset="0"/>
                <a:ea typeface="宋体" panose="02010600030101010101" pitchFamily="2" charset="-122"/>
              </a:rPr>
              <a:t>著</a:t>
            </a:r>
            <a:r>
              <a:rPr lang="en-US" altLang="zh-CN" b="1" dirty="0">
                <a:latin typeface="Arial" panose="020B0604020202020204" pitchFamily="34" charset="0"/>
                <a:ea typeface="宋体" panose="02010600030101010101" pitchFamily="2" charset="-122"/>
              </a:rPr>
              <a:t>《</a:t>
            </a:r>
            <a:r>
              <a:rPr lang="zh-CN" altLang="en-US" b="1" dirty="0">
                <a:latin typeface="Arial" panose="020B0604020202020204" pitchFamily="34" charset="0"/>
                <a:ea typeface="宋体" panose="02010600030101010101" pitchFamily="2" charset="-122"/>
              </a:rPr>
              <a:t>古典新义</a:t>
            </a:r>
            <a:r>
              <a:rPr lang="en-US" altLang="zh-CN" b="1" dirty="0">
                <a:latin typeface="Arial" panose="020B0604020202020204" pitchFamily="34" charset="0"/>
                <a:ea typeface="宋体" panose="02010600030101010101" pitchFamily="2" charset="-122"/>
              </a:rPr>
              <a:t>》</a:t>
            </a:r>
            <a:r>
              <a:rPr lang="zh-CN" altLang="en-US" b="1" dirty="0">
                <a:latin typeface="Arial" panose="020B0604020202020204" pitchFamily="34" charset="0"/>
                <a:ea typeface="宋体" panose="02010600030101010101" pitchFamily="2" charset="-122"/>
              </a:rPr>
              <a:t>，“何妨一下楼”。</a:t>
            </a:r>
            <a:endParaRPr lang="zh-CN" altLang="en-US" b="1" dirty="0">
              <a:latin typeface="Arial" panose="020B0604020202020204" pitchFamily="34" charset="0"/>
              <a:ea typeface="宋体" panose="02010600030101010101" pitchFamily="2" charset="-122"/>
            </a:endParaRPr>
          </a:p>
        </p:txBody>
      </p:sp>
      <p:sp>
        <p:nvSpPr>
          <p:cNvPr id="341024" name="文本框 341023"/>
          <p:cNvSpPr txBox="1"/>
          <p:nvPr/>
        </p:nvSpPr>
        <p:spPr>
          <a:xfrm>
            <a:off x="4572000" y="3962400"/>
            <a:ext cx="2895600" cy="1552575"/>
          </a:xfrm>
          <a:prstGeom prst="rect">
            <a:avLst/>
          </a:prstGeom>
          <a:noFill/>
          <a:ln w="12700">
            <a:noFill/>
          </a:ln>
        </p:spPr>
        <p:txBody>
          <a:bodyPr anchor="t">
            <a:spAutoFit/>
          </a:bodyPr>
          <a:p>
            <a:pPr>
              <a:spcBef>
                <a:spcPct val="50000"/>
              </a:spcBef>
              <a:buClrTx/>
            </a:pPr>
            <a:r>
              <a:rPr lang="zh-CN" altLang="en-US" b="1" dirty="0">
                <a:latin typeface="Arial" panose="020B0604020202020204" pitchFamily="34" charset="0"/>
                <a:ea typeface="宋体" panose="02010600030101010101" pitchFamily="2" charset="-122"/>
              </a:rPr>
              <a:t>向全国人民呼喊</a:t>
            </a:r>
            <a:endParaRPr lang="zh-CN" altLang="en-US" b="1" dirty="0">
              <a:latin typeface="Arial" panose="020B0604020202020204" pitchFamily="34" charset="0"/>
              <a:ea typeface="宋体" panose="02010600030101010101" pitchFamily="2" charset="-122"/>
            </a:endParaRPr>
          </a:p>
          <a:p>
            <a:pPr>
              <a:spcBef>
                <a:spcPct val="50000"/>
              </a:spcBef>
              <a:buClrTx/>
            </a:pPr>
            <a:r>
              <a:rPr lang="zh-CN" altLang="en-US" b="1" dirty="0">
                <a:latin typeface="Arial" panose="020B0604020202020204" pitchFamily="34" charset="0"/>
                <a:ea typeface="宋体" panose="02010600030101010101" pitchFamily="2" charset="-122"/>
              </a:rPr>
              <a:t>亲自起稿政治传单</a:t>
            </a:r>
            <a:endParaRPr lang="zh-CN" altLang="en-US" b="1" dirty="0">
              <a:latin typeface="Arial" panose="020B0604020202020204" pitchFamily="34" charset="0"/>
              <a:ea typeface="宋体" panose="02010600030101010101" pitchFamily="2" charset="-122"/>
            </a:endParaRPr>
          </a:p>
          <a:p>
            <a:pPr>
              <a:spcBef>
                <a:spcPct val="50000"/>
              </a:spcBef>
              <a:buClrTx/>
            </a:pPr>
            <a:r>
              <a:rPr lang="zh-CN" altLang="en-US" b="1" dirty="0">
                <a:latin typeface="Arial" panose="020B0604020202020204" pitchFamily="34" charset="0"/>
                <a:ea typeface="宋体" panose="02010600030101010101" pitchFamily="2" charset="-122"/>
              </a:rPr>
              <a:t>“最后一次讲演”</a:t>
            </a:r>
            <a:endParaRPr lang="zh-CN" altLang="en-US" b="1" dirty="0">
              <a:latin typeface="Arial" panose="020B0604020202020204" pitchFamily="34" charset="0"/>
              <a:ea typeface="宋体" panose="02010600030101010101" pitchFamily="2" charset="-122"/>
            </a:endParaRPr>
          </a:p>
        </p:txBody>
      </p:sp>
      <p:sp>
        <p:nvSpPr>
          <p:cNvPr id="341025" name="文本框 341024"/>
          <p:cNvSpPr txBox="1"/>
          <p:nvPr/>
        </p:nvSpPr>
        <p:spPr>
          <a:xfrm>
            <a:off x="7315200" y="3962400"/>
            <a:ext cx="1828800" cy="1552575"/>
          </a:xfrm>
          <a:prstGeom prst="rect">
            <a:avLst/>
          </a:prstGeom>
          <a:noFill/>
          <a:ln w="12700">
            <a:noFill/>
          </a:ln>
        </p:spPr>
        <p:txBody>
          <a:bodyPr anchor="t">
            <a:spAutoFit/>
          </a:bodyPr>
          <a:p>
            <a:pPr>
              <a:spcBef>
                <a:spcPct val="50000"/>
              </a:spcBef>
              <a:buClrTx/>
            </a:pPr>
            <a:r>
              <a:rPr lang="zh-CN" altLang="en-US" b="1" dirty="0">
                <a:latin typeface="Arial" panose="020B0604020202020204" pitchFamily="34" charset="0"/>
                <a:ea typeface="宋体" panose="02010600030101010101" pitchFamily="2" charset="-122"/>
              </a:rPr>
              <a:t>不畏凶险，走在前头，昂首挺胸，</a:t>
            </a:r>
            <a:br>
              <a:rPr lang="zh-CN" altLang="en-US" b="1" dirty="0">
                <a:latin typeface="Arial" panose="020B0604020202020204" pitchFamily="34" charset="0"/>
                <a:ea typeface="宋体" panose="02010600030101010101" pitchFamily="2" charset="-122"/>
              </a:rPr>
            </a:br>
            <a:r>
              <a:rPr lang="zh-CN" altLang="en-US" b="1" dirty="0">
                <a:latin typeface="Arial" panose="020B0604020202020204" pitchFamily="34" charset="0"/>
                <a:ea typeface="宋体" panose="02010600030101010101" pitchFamily="2" charset="-122"/>
              </a:rPr>
              <a:t>大义赴死。</a:t>
            </a:r>
            <a:endParaRPr lang="zh-CN" altLang="en-US" b="1" dirty="0">
              <a:latin typeface="Arial" panose="020B0604020202020204" pitchFamily="34" charset="0"/>
              <a:ea typeface="宋体" panose="02010600030101010101" pitchFamily="2" charset="-122"/>
            </a:endParaRPr>
          </a:p>
        </p:txBody>
      </p:sp>
      <p:sp>
        <p:nvSpPr>
          <p:cNvPr id="341026" name="文本框 341025"/>
          <p:cNvSpPr txBox="1"/>
          <p:nvPr/>
        </p:nvSpPr>
        <p:spPr>
          <a:xfrm>
            <a:off x="1219200" y="5791200"/>
            <a:ext cx="6096000" cy="822325"/>
          </a:xfrm>
          <a:prstGeom prst="rect">
            <a:avLst/>
          </a:prstGeom>
          <a:noFill/>
          <a:ln w="12700">
            <a:noFill/>
          </a:ln>
        </p:spPr>
        <p:txBody>
          <a:bodyPr anchor="t">
            <a:spAutoFit/>
          </a:bodyPr>
          <a:p>
            <a:pPr>
              <a:spcBef>
                <a:spcPct val="50000"/>
              </a:spcBef>
              <a:buClrTx/>
            </a:pPr>
            <a:r>
              <a:rPr lang="zh-CN" altLang="en-US" b="1" dirty="0">
                <a:latin typeface="宋体" panose="02010600030101010101" pitchFamily="2" charset="-122"/>
                <a:ea typeface="宋体" panose="02010600030101010101" pitchFamily="2" charset="-122"/>
              </a:rPr>
              <a:t>严谨刻苦的治学态度、无私无畏的斗争精神</a:t>
            </a:r>
            <a:br>
              <a:rPr lang="zh-CN" altLang="en-US" b="1" dirty="0">
                <a:latin typeface="宋体" panose="02010600030101010101" pitchFamily="2" charset="-122"/>
                <a:ea typeface="宋体" panose="02010600030101010101" pitchFamily="2" charset="-122"/>
              </a:rPr>
            </a:br>
            <a:r>
              <a:rPr lang="zh-CN" altLang="en-US" b="1" dirty="0">
                <a:latin typeface="宋体" panose="02010600030101010101" pitchFamily="2" charset="-122"/>
                <a:ea typeface="宋体" panose="02010600030101010101" pitchFamily="2" charset="-122"/>
              </a:rPr>
              <a:t>澎湃执著的爱国热情、言行一致的高尚人格</a:t>
            </a:r>
            <a:endParaRPr lang="zh-CN" altLang="en-US" b="1" dirty="0">
              <a:latin typeface="宋体" panose="02010600030101010101" pitchFamily="2" charset="-122"/>
              <a:ea typeface="宋体" panose="02010600030101010101" pitchFamily="2" charset="-122"/>
            </a:endParaRPr>
          </a:p>
        </p:txBody>
      </p:sp>
      <p:sp>
        <p:nvSpPr>
          <p:cNvPr id="24610" name="日期占位符 1"/>
          <p:cNvSpPr/>
          <p:nvPr>
            <p:ph type="dt" sz="half" idx="10"/>
          </p:nvPr>
        </p:nvSpPr>
        <p:spPr>
          <a:ln/>
        </p:spPr>
        <p:txBody>
          <a:bodyPr lIns="92075" tIns="46038" rIns="92075" bIns="46038" anchor="ctr"/>
          <a:lstStyle>
            <a:lvl1pPr marL="0" lvl="0" indent="0" algn="l" defTabSz="91440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sz="2400" b="0" i="0" u="none" kern="1200" baseline="0">
                <a:solidFill>
                  <a:schemeClr val="tx1"/>
                </a:solidFill>
                <a:latin typeface="Arial" panose="020B0604020202020204" pitchFamily="34" charset="0"/>
                <a:ea typeface="宋体" panose="02010600030101010101" pitchFamily="2" charset="-122"/>
                <a:cs typeface="+mn-cs"/>
              </a:defRPr>
            </a:lvl5pPr>
          </a:lstStyle>
          <a:p>
            <a:pPr lvl="0">
              <a:buClrTx/>
            </a:pPr>
            <a:endParaRPr lang="zh-CN" altLang="en-US" sz="1400" dirty="0">
              <a:latin typeface="Times New Roman" panose="02020603050405020304" pitchFamily="18" charset="0"/>
              <a:ea typeface="宋体" panose="02010600030101010101" pitchFamily="2" charset="-122"/>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32" fill="hold" grpId="0" nodeType="clickEffect">
                                  <p:stCondLst>
                                    <p:cond delay="0"/>
                                  </p:stCondLst>
                                  <p:childTnLst>
                                    <p:set>
                                      <p:cBhvr>
                                        <p:cTn id="6" dur="1" fill="hold">
                                          <p:stCondLst>
                                            <p:cond delay="0"/>
                                          </p:stCondLst>
                                        </p:cTn>
                                        <p:tgtEl>
                                          <p:spTgt spid="341021"/>
                                        </p:tgtEl>
                                        <p:attrNameLst>
                                          <p:attrName>style.visibility</p:attrName>
                                        </p:attrNameLst>
                                      </p:cBhvr>
                                      <p:to>
                                        <p:strVal val="visible"/>
                                      </p:to>
                                    </p:set>
                                    <p:anim calcmode="lin" valueType="num">
                                      <p:cBhvr>
                                        <p:cTn id="7" dur="500" fill="hold"/>
                                        <p:tgtEl>
                                          <p:spTgt spid="341021"/>
                                        </p:tgtEl>
                                        <p:attrNameLst>
                                          <p:attrName>ppt_w</p:attrName>
                                        </p:attrNameLst>
                                      </p:cBhvr>
                                      <p:tavLst>
                                        <p:tav tm="0">
                                          <p:val>
                                            <p:strVal val="4*#ppt_w"/>
                                          </p:val>
                                        </p:tav>
                                        <p:tav tm="100000">
                                          <p:val>
                                            <p:strVal val="#ppt_w"/>
                                          </p:val>
                                        </p:tav>
                                      </p:tavLst>
                                    </p:anim>
                                    <p:anim calcmode="lin" valueType="num">
                                      <p:cBhvr>
                                        <p:cTn id="8" dur="500" fill="hold"/>
                                        <p:tgtEl>
                                          <p:spTgt spid="341021"/>
                                        </p:tgtEl>
                                        <p:attrNameLst>
                                          <p:attrName>ppt_h</p:attrName>
                                        </p:attrNameLst>
                                      </p:cBhvr>
                                      <p:tavLst>
                                        <p:tav tm="0">
                                          <p:val>
                                            <p:strVal val="4*#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3" presetClass="entr" presetSubtype="32" fill="hold" grpId="0" nodeType="clickEffect">
                                  <p:stCondLst>
                                    <p:cond delay="0"/>
                                  </p:stCondLst>
                                  <p:childTnLst>
                                    <p:set>
                                      <p:cBhvr>
                                        <p:cTn id="12" dur="1" fill="hold">
                                          <p:stCondLst>
                                            <p:cond delay="0"/>
                                          </p:stCondLst>
                                        </p:cTn>
                                        <p:tgtEl>
                                          <p:spTgt spid="341022"/>
                                        </p:tgtEl>
                                        <p:attrNameLst>
                                          <p:attrName>style.visibility</p:attrName>
                                        </p:attrNameLst>
                                      </p:cBhvr>
                                      <p:to>
                                        <p:strVal val="visible"/>
                                      </p:to>
                                    </p:set>
                                    <p:anim calcmode="lin" valueType="num">
                                      <p:cBhvr>
                                        <p:cTn id="13" dur="500" fill="hold"/>
                                        <p:tgtEl>
                                          <p:spTgt spid="341022"/>
                                        </p:tgtEl>
                                        <p:attrNameLst>
                                          <p:attrName>ppt_w</p:attrName>
                                        </p:attrNameLst>
                                      </p:cBhvr>
                                      <p:tavLst>
                                        <p:tav tm="0">
                                          <p:val>
                                            <p:strVal val="4*#ppt_w"/>
                                          </p:val>
                                        </p:tav>
                                        <p:tav tm="100000">
                                          <p:val>
                                            <p:strVal val="#ppt_w"/>
                                          </p:val>
                                        </p:tav>
                                      </p:tavLst>
                                    </p:anim>
                                    <p:anim calcmode="lin" valueType="num">
                                      <p:cBhvr>
                                        <p:cTn id="14" dur="500" fill="hold"/>
                                        <p:tgtEl>
                                          <p:spTgt spid="341022"/>
                                        </p:tgtEl>
                                        <p:attrNameLst>
                                          <p:attrName>ppt_h</p:attrName>
                                        </p:attrNameLst>
                                      </p:cBhvr>
                                      <p:tavLst>
                                        <p:tav tm="0">
                                          <p:val>
                                            <p:strVal val="4*#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23" presetClass="entr" presetSubtype="32" fill="hold" grpId="0" nodeType="clickEffect">
                                  <p:stCondLst>
                                    <p:cond delay="0"/>
                                  </p:stCondLst>
                                  <p:childTnLst>
                                    <p:set>
                                      <p:cBhvr>
                                        <p:cTn id="18" dur="1" fill="hold">
                                          <p:stCondLst>
                                            <p:cond delay="0"/>
                                          </p:stCondLst>
                                        </p:cTn>
                                        <p:tgtEl>
                                          <p:spTgt spid="341023"/>
                                        </p:tgtEl>
                                        <p:attrNameLst>
                                          <p:attrName>style.visibility</p:attrName>
                                        </p:attrNameLst>
                                      </p:cBhvr>
                                      <p:to>
                                        <p:strVal val="visible"/>
                                      </p:to>
                                    </p:set>
                                    <p:anim calcmode="lin" valueType="num">
                                      <p:cBhvr>
                                        <p:cTn id="19" dur="500" fill="hold"/>
                                        <p:tgtEl>
                                          <p:spTgt spid="341023"/>
                                        </p:tgtEl>
                                        <p:attrNameLst>
                                          <p:attrName>ppt_w</p:attrName>
                                        </p:attrNameLst>
                                      </p:cBhvr>
                                      <p:tavLst>
                                        <p:tav tm="0">
                                          <p:val>
                                            <p:strVal val="4*#ppt_w"/>
                                          </p:val>
                                        </p:tav>
                                        <p:tav tm="100000">
                                          <p:val>
                                            <p:strVal val="#ppt_w"/>
                                          </p:val>
                                        </p:tav>
                                      </p:tavLst>
                                    </p:anim>
                                    <p:anim calcmode="lin" valueType="num">
                                      <p:cBhvr>
                                        <p:cTn id="20" dur="500" fill="hold"/>
                                        <p:tgtEl>
                                          <p:spTgt spid="341023"/>
                                        </p:tgtEl>
                                        <p:attrNameLst>
                                          <p:attrName>ppt_h</p:attrName>
                                        </p:attrNameLst>
                                      </p:cBhvr>
                                      <p:tavLst>
                                        <p:tav tm="0">
                                          <p:val>
                                            <p:strVal val="4*#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341024"/>
                                        </p:tgtEl>
                                        <p:attrNameLst>
                                          <p:attrName>style.visibility</p:attrName>
                                        </p:attrNameLst>
                                      </p:cBhvr>
                                      <p:to>
                                        <p:strVal val="visible"/>
                                      </p:to>
                                    </p:set>
                                    <p:anim calcmode="lin" valueType="num">
                                      <p:cBhvr>
                                        <p:cTn id="25" dur="500" fill="hold"/>
                                        <p:tgtEl>
                                          <p:spTgt spid="341024"/>
                                        </p:tgtEl>
                                        <p:attrNameLst>
                                          <p:attrName>ppt_w</p:attrName>
                                        </p:attrNameLst>
                                      </p:cBhvr>
                                      <p:tavLst>
                                        <p:tav tm="0">
                                          <p:val>
                                            <p:fltVal val="0.000000"/>
                                          </p:val>
                                        </p:tav>
                                        <p:tav tm="100000">
                                          <p:val>
                                            <p:strVal val="#ppt_w"/>
                                          </p:val>
                                        </p:tav>
                                      </p:tavLst>
                                    </p:anim>
                                    <p:anim calcmode="lin" valueType="num">
                                      <p:cBhvr>
                                        <p:cTn id="26" dur="500" fill="hold"/>
                                        <p:tgtEl>
                                          <p:spTgt spid="341024"/>
                                        </p:tgtEl>
                                        <p:attrNameLst>
                                          <p:attrName>ppt_h</p:attrName>
                                        </p:attrNameLst>
                                      </p:cBhvr>
                                      <p:tavLst>
                                        <p:tav tm="0">
                                          <p:val>
                                            <p:fltVal val="0.00000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341025"/>
                                        </p:tgtEl>
                                        <p:attrNameLst>
                                          <p:attrName>style.visibility</p:attrName>
                                        </p:attrNameLst>
                                      </p:cBhvr>
                                      <p:to>
                                        <p:strVal val="visible"/>
                                      </p:to>
                                    </p:set>
                                    <p:anim calcmode="lin" valueType="num">
                                      <p:cBhvr>
                                        <p:cTn id="31" dur="500" fill="hold"/>
                                        <p:tgtEl>
                                          <p:spTgt spid="341025"/>
                                        </p:tgtEl>
                                        <p:attrNameLst>
                                          <p:attrName>ppt_w</p:attrName>
                                        </p:attrNameLst>
                                      </p:cBhvr>
                                      <p:tavLst>
                                        <p:tav tm="0">
                                          <p:val>
                                            <p:fltVal val="0.000000"/>
                                          </p:val>
                                        </p:tav>
                                        <p:tav tm="100000">
                                          <p:val>
                                            <p:strVal val="#ppt_w"/>
                                          </p:val>
                                        </p:tav>
                                      </p:tavLst>
                                    </p:anim>
                                    <p:anim calcmode="lin" valueType="num">
                                      <p:cBhvr>
                                        <p:cTn id="32" dur="500" fill="hold"/>
                                        <p:tgtEl>
                                          <p:spTgt spid="341025"/>
                                        </p:tgtEl>
                                        <p:attrNameLst>
                                          <p:attrName>ppt_h</p:attrName>
                                        </p:attrNameLst>
                                      </p:cBhvr>
                                      <p:tavLst>
                                        <p:tav tm="0">
                                          <p:val>
                                            <p:fltVal val="0.00000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3" presetClass="entr" presetSubtype="32" fill="hold" grpId="0" nodeType="clickEffect">
                                  <p:stCondLst>
                                    <p:cond delay="0"/>
                                  </p:stCondLst>
                                  <p:childTnLst>
                                    <p:set>
                                      <p:cBhvr>
                                        <p:cTn id="36" dur="1" fill="hold">
                                          <p:stCondLst>
                                            <p:cond delay="0"/>
                                          </p:stCondLst>
                                        </p:cTn>
                                        <p:tgtEl>
                                          <p:spTgt spid="341026"/>
                                        </p:tgtEl>
                                        <p:attrNameLst>
                                          <p:attrName>style.visibility</p:attrName>
                                        </p:attrNameLst>
                                      </p:cBhvr>
                                      <p:to>
                                        <p:strVal val="visible"/>
                                      </p:to>
                                    </p:set>
                                    <p:anim calcmode="lin" valueType="num">
                                      <p:cBhvr>
                                        <p:cTn id="37" dur="500" fill="hold"/>
                                        <p:tgtEl>
                                          <p:spTgt spid="341026"/>
                                        </p:tgtEl>
                                        <p:attrNameLst>
                                          <p:attrName>ppt_w</p:attrName>
                                        </p:attrNameLst>
                                      </p:cBhvr>
                                      <p:tavLst>
                                        <p:tav tm="0">
                                          <p:val>
                                            <p:strVal val="4*#ppt_w"/>
                                          </p:val>
                                        </p:tav>
                                        <p:tav tm="100000">
                                          <p:val>
                                            <p:strVal val="#ppt_w"/>
                                          </p:val>
                                        </p:tav>
                                      </p:tavLst>
                                    </p:anim>
                                    <p:anim calcmode="lin" valueType="num">
                                      <p:cBhvr>
                                        <p:cTn id="38" dur="500" fill="hold"/>
                                        <p:tgtEl>
                                          <p:spTgt spid="341026"/>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1021" grpId="0"/>
      <p:bldP spid="341022" grpId="0"/>
      <p:bldP spid="341023" grpId="0"/>
      <p:bldP spid="341024" grpId="0"/>
      <p:bldP spid="341025" grpId="0"/>
      <p:bldP spid="34102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1" name="标题 330753"/>
          <p:cNvSpPr>
            <a:spLocks noGrp="1"/>
          </p:cNvSpPr>
          <p:nvPr>
            <p:ph type="title"/>
          </p:nvPr>
        </p:nvSpPr>
        <p:spPr>
          <a:xfrm>
            <a:off x="685800" y="838200"/>
            <a:ext cx="7772400" cy="1143000"/>
          </a:xfrm>
          <a:ln/>
        </p:spPr>
        <p:txBody>
          <a:bodyPr anchor="ctr"/>
          <a:p>
            <a:r>
              <a:rPr lang="zh-CN" altLang="en-US" sz="6000" dirty="0">
                <a:solidFill>
                  <a:srgbClr val="990000"/>
                </a:solidFill>
                <a:latin typeface="方正琥珀简体" pitchFamily="2" charset="-122"/>
                <a:ea typeface="方正琥珀简体" pitchFamily="2" charset="-122"/>
              </a:rPr>
              <a:t>扩展　迁移</a:t>
            </a:r>
            <a:endParaRPr lang="zh-CN" altLang="en-US" sz="6000" dirty="0">
              <a:solidFill>
                <a:srgbClr val="990000"/>
              </a:solidFill>
              <a:latin typeface="方正琥珀简体" pitchFamily="2" charset="-122"/>
              <a:ea typeface="方正琥珀简体" pitchFamily="2" charset="-122"/>
            </a:endParaRPr>
          </a:p>
        </p:txBody>
      </p:sp>
      <p:sp>
        <p:nvSpPr>
          <p:cNvPr id="25602" name="右箭头 330754">
            <a:hlinkClick r:id="" action="ppaction://hlinkshowjump?jump=nextslide"/>
          </p:cNvPr>
          <p:cNvSpPr/>
          <p:nvPr/>
        </p:nvSpPr>
        <p:spPr>
          <a:xfrm>
            <a:off x="5105400" y="6416675"/>
            <a:ext cx="381000" cy="365125"/>
          </a:xfrm>
          <a:prstGeom prst="rightArrow">
            <a:avLst>
              <a:gd name="adj1" fmla="val 50000"/>
              <a:gd name="adj2" fmla="val 26067"/>
            </a:avLst>
          </a:prstGeom>
          <a:solidFill>
            <a:srgbClr val="DDDDDD"/>
          </a:solidFill>
          <a:ln w="28575" cap="flat" cmpd="sng">
            <a:solidFill>
              <a:schemeClr val="hlink"/>
            </a:solidFill>
            <a:prstDash val="solid"/>
            <a:miter/>
            <a:headEnd type="none" w="med" len="med"/>
            <a:tailEnd type="none" w="med" len="med"/>
          </a:ln>
        </p:spPr>
        <p:txBody>
          <a:bodyPr wrap="none" anchor="ctr"/>
          <a:p>
            <a:pPr algn="ctr">
              <a:buClrTx/>
            </a:pPr>
            <a:endParaRPr dirty="0">
              <a:latin typeface="Times New Roman" panose="02020603050405020304" pitchFamily="18" charset="0"/>
              <a:ea typeface="宋体" panose="02010600030101010101" pitchFamily="2" charset="-122"/>
            </a:endParaRPr>
          </a:p>
        </p:txBody>
      </p:sp>
      <p:sp>
        <p:nvSpPr>
          <p:cNvPr id="25603" name="左箭头 330755">
            <a:hlinkClick r:id="" action="ppaction://hlinkshowjump?jump=previousslide"/>
          </p:cNvPr>
          <p:cNvSpPr/>
          <p:nvPr/>
        </p:nvSpPr>
        <p:spPr>
          <a:xfrm>
            <a:off x="3581400" y="6416675"/>
            <a:ext cx="381000" cy="365125"/>
          </a:xfrm>
          <a:prstGeom prst="leftArrow">
            <a:avLst>
              <a:gd name="adj1" fmla="val 50000"/>
              <a:gd name="adj2" fmla="val 26067"/>
            </a:avLst>
          </a:prstGeom>
          <a:solidFill>
            <a:srgbClr val="DDDDDD"/>
          </a:solidFill>
          <a:ln w="28575" cap="flat" cmpd="sng">
            <a:solidFill>
              <a:schemeClr val="hlink"/>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sp>
        <p:nvSpPr>
          <p:cNvPr id="25604" name="上箭头 330756">
            <a:hlinkClick r:id="" action="ppaction://hlinkshowjump?jump=firstslide"/>
          </p:cNvPr>
          <p:cNvSpPr/>
          <p:nvPr/>
        </p:nvSpPr>
        <p:spPr>
          <a:xfrm>
            <a:off x="4305300" y="6400800"/>
            <a:ext cx="533400" cy="304800"/>
          </a:xfrm>
          <a:prstGeom prst="upArrow">
            <a:avLst>
              <a:gd name="adj1" fmla="val 50000"/>
              <a:gd name="adj2" fmla="val 25000"/>
            </a:avLst>
          </a:prstGeom>
          <a:solidFill>
            <a:srgbClr val="DDDDDD"/>
          </a:solidFill>
          <a:ln w="28575" cap="flat" cmpd="sng">
            <a:solidFill>
              <a:schemeClr val="hlink"/>
            </a:solidFill>
            <a:prstDash val="solid"/>
            <a:miter/>
            <a:headEnd type="none" w="med" len="med"/>
            <a:tailEnd type="none" w="med" len="med"/>
          </a:ln>
        </p:spPr>
        <p:txBody>
          <a:bodyPr anchor="t"/>
          <a:p>
            <a:endParaRPr lang="zh-CN" altLang="en-US">
              <a:latin typeface="Arial" panose="020B0604020202020204" pitchFamily="34" charset="0"/>
              <a:ea typeface="宋体" panose="02010600030101010101" pitchFamily="2" charset="-122"/>
            </a:endParaRPr>
          </a:p>
        </p:txBody>
      </p:sp>
      <p:graphicFrame>
        <p:nvGraphicFramePr>
          <p:cNvPr id="25605" name="对象 330757"/>
          <p:cNvGraphicFramePr/>
          <p:nvPr/>
        </p:nvGraphicFramePr>
        <p:xfrm>
          <a:off x="2705100" y="2286000"/>
          <a:ext cx="3733800" cy="3535363"/>
        </p:xfrm>
        <a:graphic>
          <a:graphicData uri="http://schemas.openxmlformats.org/presentationml/2006/ole">
            <mc:AlternateContent xmlns:mc="http://schemas.openxmlformats.org/markup-compatibility/2006">
              <mc:Choice xmlns:v="urn:schemas-microsoft-com:vml" Requires="v">
                <p:oleObj spid="_x0000_s3077" name="" r:id="rId1" imgW="3409950" imgH="3228975" progId="Paint.Picture">
                  <p:embed/>
                </p:oleObj>
              </mc:Choice>
              <mc:Fallback>
                <p:oleObj name="" r:id="rId1" imgW="3409950" imgH="3228975" progId="Paint.Picture">
                  <p:embed/>
                  <p:pic>
                    <p:nvPicPr>
                      <p:cNvPr id="0" name="图片 3076"/>
                      <p:cNvPicPr/>
                      <p:nvPr/>
                    </p:nvPicPr>
                    <p:blipFill>
                      <a:blip r:embed="rId2">
                        <a:clrChange>
                          <a:clrFrom>
                            <a:srgbClr val="FFFFFF"/>
                          </a:clrFrom>
                          <a:clrTo>
                            <a:srgbClr val="FFFFFF">
                              <a:alpha val="0"/>
                            </a:srgbClr>
                          </a:clrTo>
                        </a:clrChange>
                      </a:blip>
                      <a:stretch>
                        <a:fillRect/>
                      </a:stretch>
                    </p:blipFill>
                    <p:spPr>
                      <a:xfrm>
                        <a:off x="2705100" y="2286000"/>
                        <a:ext cx="3733800" cy="3535363"/>
                      </a:xfrm>
                      <a:prstGeom prst="rect">
                        <a:avLst/>
                      </a:prstGeom>
                      <a:noFill/>
                      <a:ln w="38100">
                        <a:noFill/>
                        <a:miter/>
                      </a:ln>
                    </p:spPr>
                  </p:pic>
                </p:oleObj>
              </mc:Fallback>
            </mc:AlternateContent>
          </a:graphicData>
        </a:graphic>
      </p:graphicFrame>
    </p:spTree>
  </p:cSld>
  <p:clrMapOvr>
    <a:masterClrMapping/>
  </p:clrMapOvr>
  <p:transition spd="med">
    <p:random/>
    <p:sndAc>
      <p:stSnd>
        <p:snd r:embed="rId3" name="projctor.wav"/>
      </p:stSnd>
    </p:sndAc>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6625" name="文本占位符 408578"/>
          <p:cNvSpPr>
            <a:spLocks noGrp="1"/>
          </p:cNvSpPr>
          <p:nvPr>
            <p:ph idx="1"/>
          </p:nvPr>
        </p:nvSpPr>
        <p:spPr>
          <a:xfrm>
            <a:off x="684213" y="1052513"/>
            <a:ext cx="7702550" cy="4114800"/>
          </a:xfrm>
          <a:ln/>
        </p:spPr>
        <p:txBody>
          <a:bodyPr anchor="t"/>
          <a:p>
            <a:pPr>
              <a:buNone/>
            </a:pPr>
            <a:r>
              <a:rPr lang="zh-CN" altLang="en-US" sz="2800" dirty="0">
                <a:ea typeface="宋体" panose="02010600030101010101" pitchFamily="2" charset="-122"/>
              </a:rPr>
              <a:t>你是一团火，照彻了深渊；指示着青年，失望中抓住自我。</a:t>
            </a:r>
            <a:endParaRPr lang="zh-CN" altLang="en-US" sz="2800" dirty="0">
              <a:ea typeface="宋体" panose="02010600030101010101" pitchFamily="2" charset="-122"/>
            </a:endParaRPr>
          </a:p>
          <a:p>
            <a:pPr>
              <a:buNone/>
            </a:pPr>
            <a:r>
              <a:rPr lang="zh-CN" altLang="en-US" sz="2800" dirty="0">
                <a:ea typeface="宋体" panose="02010600030101010101" pitchFamily="2" charset="-122"/>
              </a:rPr>
              <a:t>你是一团火，照明了古代；歌舞和竞赛，有力猛如虎。</a:t>
            </a:r>
            <a:endParaRPr lang="zh-CN" altLang="en-US" sz="2800" dirty="0">
              <a:ea typeface="宋体" panose="02010600030101010101" pitchFamily="2" charset="-122"/>
            </a:endParaRPr>
          </a:p>
          <a:p>
            <a:pPr>
              <a:buNone/>
            </a:pPr>
            <a:r>
              <a:rPr lang="zh-CN" altLang="en-US" sz="2800" dirty="0">
                <a:ea typeface="宋体" panose="02010600030101010101" pitchFamily="2" charset="-122"/>
              </a:rPr>
              <a:t>你是一团火，照亮了魔鬼；烧毁了自己！遗烬里爆出个新中国！</a:t>
            </a:r>
            <a:endParaRPr lang="zh-CN" altLang="en-US" sz="2800" dirty="0">
              <a:ea typeface="宋体" panose="02010600030101010101" pitchFamily="2" charset="-122"/>
            </a:endParaRPr>
          </a:p>
          <a:p>
            <a:pPr>
              <a:buNone/>
            </a:pPr>
            <a:endParaRPr lang="zh-CN" altLang="en-US" sz="2800" dirty="0">
              <a:ea typeface="宋体" panose="02010600030101010101" pitchFamily="2" charset="-122"/>
            </a:endParaRPr>
          </a:p>
          <a:p>
            <a:pPr>
              <a:buNone/>
            </a:pPr>
            <a:r>
              <a:rPr lang="zh-CN" altLang="en-US" sz="2800" dirty="0">
                <a:ea typeface="宋体" panose="02010600030101010101" pitchFamily="2" charset="-122"/>
              </a:rPr>
              <a:t>                            </a:t>
            </a:r>
            <a:r>
              <a:rPr lang="en-US" altLang="zh-CN" sz="2800" dirty="0">
                <a:latin typeface="Lucida Sans Unicode" panose="020B0602030504020204" pitchFamily="34" charset="0"/>
                <a:ea typeface="宋体" panose="02010600030101010101" pitchFamily="2" charset="-122"/>
              </a:rPr>
              <a:t>——</a:t>
            </a:r>
            <a:r>
              <a:rPr lang="zh-CN" altLang="en-US" sz="2800" dirty="0">
                <a:ea typeface="宋体" panose="02010600030101010101" pitchFamily="2" charset="-122"/>
              </a:rPr>
              <a:t>朱自清写诗赞颂闻一多 </a:t>
            </a:r>
            <a:endParaRPr lang="zh-CN" altLang="en-US" sz="2800" dirty="0">
              <a:ea typeface="宋体" panose="02010600030101010101" pitchFamily="2" charset="-122"/>
            </a:endParaRPr>
          </a:p>
        </p:txBody>
      </p:sp>
      <p:sp>
        <p:nvSpPr>
          <p:cNvPr id="26626" name="文本框 408579"/>
          <p:cNvSpPr txBox="1"/>
          <p:nvPr/>
        </p:nvSpPr>
        <p:spPr>
          <a:xfrm>
            <a:off x="468313" y="5229225"/>
            <a:ext cx="7848600" cy="519113"/>
          </a:xfrm>
          <a:prstGeom prst="rect">
            <a:avLst/>
          </a:prstGeom>
          <a:noFill/>
          <a:ln w="12700">
            <a:noFill/>
          </a:ln>
        </p:spPr>
        <p:txBody>
          <a:bodyPr anchor="t">
            <a:spAutoFit/>
          </a:bodyPr>
          <a:p>
            <a:pPr>
              <a:spcBef>
                <a:spcPct val="50000"/>
              </a:spcBef>
              <a:buClrTx/>
            </a:pPr>
            <a:r>
              <a:rPr lang="zh-CN" altLang="en-US" sz="2800" b="1" dirty="0">
                <a:solidFill>
                  <a:srgbClr val="FF3300"/>
                </a:solidFill>
                <a:latin typeface="Times New Roman" panose="02020603050405020304" pitchFamily="18" charset="0"/>
                <a:ea typeface="宋体" panose="02010600030101010101" pitchFamily="2" charset="-122"/>
              </a:rPr>
              <a:t>请阅读闻一多的</a:t>
            </a:r>
            <a:r>
              <a:rPr lang="en-US" altLang="zh-CN" sz="2800" b="1" dirty="0">
                <a:solidFill>
                  <a:srgbClr val="FF3300"/>
                </a:solidFill>
                <a:latin typeface="Times New Roman" panose="02020603050405020304" pitchFamily="18" charset="0"/>
                <a:ea typeface="宋体" panose="02010600030101010101" pitchFamily="2" charset="-122"/>
                <a:hlinkClick r:id="rId1" action="ppaction://hlinkfile"/>
              </a:rPr>
              <a:t>《</a:t>
            </a:r>
            <a:r>
              <a:rPr lang="zh-CN" altLang="en-US" sz="2800" b="1" dirty="0">
                <a:solidFill>
                  <a:srgbClr val="FF3300"/>
                </a:solidFill>
                <a:latin typeface="Times New Roman" panose="02020603050405020304" pitchFamily="18" charset="0"/>
                <a:ea typeface="宋体" panose="02010600030101010101" pitchFamily="2" charset="-122"/>
                <a:hlinkClick r:id="rId1" action="ppaction://hlinkfile"/>
              </a:rPr>
              <a:t>最后一次演讲</a:t>
            </a:r>
            <a:r>
              <a:rPr lang="en-US" altLang="zh-CN" sz="2800" b="1">
                <a:solidFill>
                  <a:srgbClr val="FF3300"/>
                </a:solidFill>
                <a:latin typeface="Times New Roman" panose="02020603050405020304" pitchFamily="18" charset="0"/>
                <a:ea typeface="宋体" panose="02010600030101010101" pitchFamily="2" charset="-122"/>
                <a:hlinkClick r:id="rId1" action="ppaction://hlinkfile"/>
              </a:rPr>
              <a:t>》</a:t>
            </a:r>
            <a:r>
              <a:rPr lang="zh-CN" altLang="en-US" sz="2800" b="1" dirty="0">
                <a:solidFill>
                  <a:srgbClr val="FF3300"/>
                </a:solidFill>
                <a:latin typeface="Times New Roman" panose="02020603050405020304" pitchFamily="18" charset="0"/>
                <a:ea typeface="宋体" panose="02010600030101010101" pitchFamily="2" charset="-122"/>
              </a:rPr>
              <a:t>和诗歌</a:t>
            </a:r>
            <a:r>
              <a:rPr lang="en-US" altLang="zh-CN" sz="2800" b="1" dirty="0">
                <a:solidFill>
                  <a:srgbClr val="FF3300"/>
                </a:solidFill>
                <a:latin typeface="Times New Roman" panose="02020603050405020304" pitchFamily="18" charset="0"/>
                <a:ea typeface="宋体" panose="02010600030101010101" pitchFamily="2" charset="-122"/>
              </a:rPr>
              <a:t>《</a:t>
            </a:r>
            <a:r>
              <a:rPr lang="zh-CN" altLang="en-US" sz="2800" b="1" dirty="0">
                <a:solidFill>
                  <a:srgbClr val="FF3300"/>
                </a:solidFill>
                <a:latin typeface="Times New Roman" panose="02020603050405020304" pitchFamily="18" charset="0"/>
                <a:ea typeface="宋体" panose="02010600030101010101" pitchFamily="2" charset="-122"/>
              </a:rPr>
              <a:t>死水</a:t>
            </a:r>
            <a:r>
              <a:rPr lang="en-US" altLang="zh-CN" sz="2800" b="1">
                <a:solidFill>
                  <a:srgbClr val="FF3300"/>
                </a:solidFill>
                <a:latin typeface="Times New Roman" panose="02020603050405020304" pitchFamily="18" charset="0"/>
                <a:ea typeface="宋体" panose="02010600030101010101" pitchFamily="2" charset="-122"/>
              </a:rPr>
              <a:t>》</a:t>
            </a:r>
            <a:endParaRPr lang="en-US" altLang="zh-CN" sz="2800" b="1">
              <a:solidFill>
                <a:srgbClr val="FF3300"/>
              </a:solidFill>
              <a:latin typeface="Times New Roman" panose="02020603050405020304" pitchFamily="18" charset="0"/>
              <a:ea typeface="宋体" panose="02010600030101010101" pitchFamily="2" charset="-122"/>
            </a:endParaRPr>
          </a:p>
        </p:txBody>
      </p:sp>
    </p:spTree>
  </p:cSld>
  <p:clrMapOvr>
    <a:masterClrMapping/>
  </p:clrMapOvr>
  <p:transition/>
</p:sld>
</file>

<file path=ppt/theme/theme1.xml><?xml version="1.0" encoding="utf-8"?>
<a:theme xmlns:a="http://schemas.openxmlformats.org/drawingml/2006/main" name="经营指数">
  <a:themeElements>
    <a:clrScheme name="">
      <a:dk1>
        <a:srgbClr val="000000"/>
      </a:dk1>
      <a:lt1>
        <a:srgbClr val="FFFFFF"/>
      </a:lt1>
      <a:dk2>
        <a:srgbClr val="000000"/>
      </a:dk2>
      <a:lt2>
        <a:srgbClr val="808080"/>
      </a:lt2>
      <a:accent1>
        <a:srgbClr val="B1E4FF"/>
      </a:accent1>
      <a:accent2>
        <a:srgbClr val="0099CC"/>
      </a:accent2>
      <a:accent3>
        <a:srgbClr val="FFFFFF"/>
      </a:accent3>
      <a:accent4>
        <a:srgbClr val="000000"/>
      </a:accent4>
      <a:accent5>
        <a:srgbClr val="D4EFFF"/>
      </a:accent5>
      <a:accent6>
        <a:srgbClr val="0089B7"/>
      </a:accent6>
      <a:hlink>
        <a:srgbClr val="003399"/>
      </a:hlink>
      <a:folHlink>
        <a:srgbClr val="61C2FF"/>
      </a:folHlink>
    </a:clrScheme>
    <a:fontScheme name="">
      <a:majorFont>
        <a:latin typeface="Arial"/>
        <a:ea typeface="宋体"/>
        <a:cs typeface=""/>
      </a:majorFont>
      <a:minorFont>
        <a:latin typeface="Arial"/>
        <a:ea typeface="宋体"/>
        <a:cs typeface=""/>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B1E4FF"/>
        </a:accent1>
        <a:accent2>
          <a:srgbClr val="0099CC"/>
        </a:accent2>
        <a:accent3>
          <a:srgbClr val="FFFFFF"/>
        </a:accent3>
        <a:accent4>
          <a:srgbClr val="000000"/>
        </a:accent4>
        <a:accent5>
          <a:srgbClr val="D4EFFF"/>
        </a:accent5>
        <a:accent6>
          <a:srgbClr val="0089B7"/>
        </a:accent6>
        <a:hlink>
          <a:srgbClr val="003399"/>
        </a:hlink>
        <a:folHlink>
          <a:srgbClr val="61C2F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tools</Template>
  <TotalTime>0</TotalTime>
  <Words>2912</Words>
  <Application>WPS 演示</Application>
  <PresentationFormat>在屏幕上显示</PresentationFormat>
  <Paragraphs>226</Paragraphs>
  <Slides>24</Slides>
  <Notes>0</Notes>
  <HiddenSlides>0</HiddenSlides>
  <MMClips>2</MMClips>
  <ScaleCrop>false</ScaleCrop>
  <HeadingPairs>
    <vt:vector size="8" baseType="variant">
      <vt:variant>
        <vt:lpstr>已用的字体</vt:lpstr>
      </vt:variant>
      <vt:variant>
        <vt:i4>23</vt:i4>
      </vt:variant>
      <vt:variant>
        <vt:lpstr>主题</vt:lpstr>
      </vt:variant>
      <vt:variant>
        <vt:i4>1</vt:i4>
      </vt:variant>
      <vt:variant>
        <vt:lpstr>嵌入 OLE 服务器</vt:lpstr>
      </vt:variant>
      <vt:variant>
        <vt:i4>2</vt:i4>
      </vt:variant>
      <vt:variant>
        <vt:lpstr>幻灯片标题</vt:lpstr>
      </vt:variant>
      <vt:variant>
        <vt:i4>24</vt:i4>
      </vt:variant>
    </vt:vector>
  </HeadingPairs>
  <TitlesOfParts>
    <vt:vector size="50" baseType="lpstr">
      <vt:lpstr>Arial</vt:lpstr>
      <vt:lpstr>宋体</vt:lpstr>
      <vt:lpstr>Wingdings</vt:lpstr>
      <vt:lpstr>Lucida Sans Unicode</vt:lpstr>
      <vt:lpstr>Times New Roman</vt:lpstr>
      <vt:lpstr>Monotype Sorts</vt:lpstr>
      <vt:lpstr>Tahoma</vt:lpstr>
      <vt:lpstr>Arial Black</vt:lpstr>
      <vt:lpstr>华文隶书</vt:lpstr>
      <vt:lpstr>华文新魏</vt:lpstr>
      <vt:lpstr>方正姚体</vt:lpstr>
      <vt:lpstr>华文行楷</vt:lpstr>
      <vt:lpstr>黑体</vt:lpstr>
      <vt:lpstr>隶书</vt:lpstr>
      <vt:lpstr>楷体_GB2312</vt:lpstr>
      <vt:lpstr>方正琥珀简体</vt:lpstr>
      <vt:lpstr>Wingdings</vt:lpstr>
      <vt:lpstr>新宋体</vt:lpstr>
      <vt:lpstr>Arial Unicode MS</vt:lpstr>
      <vt:lpstr>微软雅黑</vt:lpstr>
      <vt:lpstr>Calibri</vt:lpstr>
      <vt:lpstr>MS UI Gothic</vt:lpstr>
      <vt:lpstr>华文细黑</vt:lpstr>
      <vt:lpstr>经营指数</vt:lpstr>
      <vt:lpstr>Paint.Picture</vt:lpstr>
      <vt:lpstr>Paint.Picture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闻一多先生的说和做</dc:title>
  <dc:creator>Billgates</dc:creator>
  <cp:lastModifiedBy>爱睡觉的猪</cp:lastModifiedBy>
  <cp:revision>68</cp:revision>
  <dcterms:created xsi:type="dcterms:W3CDTF">2004-03-17T13:47:03Z</dcterms:created>
  <dcterms:modified xsi:type="dcterms:W3CDTF">2018-02-28T09:57:08Z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2052-10.1.0.7224</vt:lpwstr>
  </property>
</Properties>
</file>