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9905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450" y="-90"/>
      </p:cViewPr>
      <p:guideLst>
        <p:guide orient="horz" pos="216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675"/>
            <a:ext cx="6858000" cy="238826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3039"/>
            <a:ext cx="6858000" cy="16562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10213"/>
            <a:ext cx="7886700" cy="285352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90738"/>
            <a:ext cx="7886700" cy="1500604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75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75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226"/>
            <a:ext cx="7886700" cy="132593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932"/>
            <a:ext cx="3655181" cy="824141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6119"/>
            <a:ext cx="3655181" cy="3525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932"/>
            <a:ext cx="3673182" cy="824141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6119"/>
            <a:ext cx="3673182" cy="3525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327"/>
            <a:ext cx="2949178" cy="160064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699"/>
            <a:ext cx="4629150" cy="487497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972"/>
            <a:ext cx="2949178" cy="381264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327"/>
            <a:ext cx="3124012" cy="160064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328"/>
            <a:ext cx="4629150" cy="5405351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972"/>
            <a:ext cx="3124012" cy="3812647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75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364" name="日期占位符 15363"/>
          <p:cNvSpPr>
            <a:spLocks noGrp="1"/>
          </p:cNvSpPr>
          <p:nvPr>
            <p:ph type="dt" sz="half" idx="2"/>
          </p:nvPr>
        </p:nvSpPr>
        <p:spPr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5" name="页脚占位符 15364"/>
          <p:cNvSpPr>
            <a:spLocks noGrp="1"/>
          </p:cNvSpPr>
          <p:nvPr>
            <p:ph type="ftr" sz="quarter" idx="3"/>
          </p:nvPr>
        </p:nvSpPr>
        <p:spPr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6" name="灯片编号占位符 15365"/>
          <p:cNvSpPr>
            <a:spLocks noGrp="1"/>
          </p:cNvSpPr>
          <p:nvPr>
            <p:ph type="sldNum" sz="quarter" idx="4"/>
          </p:nvPr>
        </p:nvSpPr>
        <p:spPr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5367" name="图片 15366" descr="未标题-1 拷贝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6911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7738" y="574675"/>
            <a:ext cx="6929437" cy="1017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8" y="1495425"/>
            <a:ext cx="6929437" cy="4667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4806950" y="2441575"/>
            <a:ext cx="671513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54475" y="2946400"/>
            <a:ext cx="1347788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941888" y="3824288"/>
            <a:ext cx="2754312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00150" y="4365625"/>
            <a:ext cx="7048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33900" y="4402138"/>
            <a:ext cx="72390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46200" y="4841875"/>
            <a:ext cx="55880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210050" y="4875213"/>
            <a:ext cx="3619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32538" y="4841875"/>
            <a:ext cx="449262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584825" y="5264150"/>
            <a:ext cx="1654175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4938" y="1163638"/>
            <a:ext cx="6334125" cy="4533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7064375" y="2686050"/>
            <a:ext cx="327025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048500" y="4418013"/>
            <a:ext cx="34290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6125" y="484188"/>
            <a:ext cx="6400800" cy="28654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5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663" y="3349625"/>
            <a:ext cx="6180137" cy="1323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313" y="4894263"/>
            <a:ext cx="6323012" cy="1285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6413500" y="993775"/>
            <a:ext cx="36830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08375" y="2816225"/>
            <a:ext cx="496888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13500" y="4451350"/>
            <a:ext cx="517525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18175" y="5259388"/>
            <a:ext cx="377825" cy="3667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57425" y="5732463"/>
            <a:ext cx="8191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49775" y="5732463"/>
            <a:ext cx="8191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  <p:bldP spid="7" grpId="0" bldLvl="0" animBg="1"/>
      <p:bldP spid="8" grpId="0" bldLvl="0" animBg="1"/>
      <p:bldP spid="9" grpId="0" bldLvl="0" animBg="1"/>
      <p:bldP spid="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90650" y="1154113"/>
            <a:ext cx="6362700" cy="4552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332538" y="1636713"/>
            <a:ext cx="357187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39838" y="3433763"/>
            <a:ext cx="6837362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9700" y="1135063"/>
            <a:ext cx="6324600" cy="4591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186613" y="2173288"/>
            <a:ext cx="357187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11800" y="4011613"/>
            <a:ext cx="35560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46800" y="5143500"/>
            <a:ext cx="534988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ldLvl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4463" y="996950"/>
            <a:ext cx="6315075" cy="4867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089775" y="3579813"/>
            <a:ext cx="301625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88188" y="4541838"/>
            <a:ext cx="303212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0238" y="965200"/>
            <a:ext cx="7662862" cy="4792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381875" y="1514475"/>
            <a:ext cx="390525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389813" y="4206875"/>
            <a:ext cx="382587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内容占位符 3"/>
          <p:cNvPicPr>
            <a:picLocks noChangeAspect="1" noChangeArrowheads="1"/>
          </p:cNvPicPr>
          <p:nvPr>
            <p:ph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11175"/>
            <a:ext cx="7102475" cy="54943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1174750" y="1538288"/>
            <a:ext cx="21018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91263" y="1538288"/>
            <a:ext cx="5905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35188" y="2019300"/>
            <a:ext cx="608012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94025" y="3505200"/>
            <a:ext cx="1603375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05475" y="4451350"/>
            <a:ext cx="333375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38850" y="5500688"/>
            <a:ext cx="10985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内容占位符 3"/>
          <p:cNvPicPr>
            <a:picLocks noChangeAspect="1" noChangeArrowheads="1"/>
          </p:cNvPicPr>
          <p:nvPr>
            <p:ph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00088"/>
            <a:ext cx="7715250" cy="53022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685800" y="3402013"/>
            <a:ext cx="693420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内容占位符 3"/>
          <p:cNvPicPr>
            <a:picLocks noChangeAspect="1" noChangeArrowheads="1"/>
          </p:cNvPicPr>
          <p:nvPr>
            <p:ph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3" y="795338"/>
            <a:ext cx="7653338" cy="541496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768350" y="3475038"/>
            <a:ext cx="56324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内容占位符 3"/>
          <p:cNvPicPr>
            <a:picLocks noChangeAspect="1" noChangeArrowheads="1"/>
          </p:cNvPicPr>
          <p:nvPr>
            <p:ph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561975"/>
            <a:ext cx="7499350" cy="54737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539750" y="1733550"/>
            <a:ext cx="730885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内容占位符 3"/>
          <p:cNvPicPr>
            <a:picLocks noChangeAspect="1" noChangeArrowheads="1"/>
          </p:cNvPicPr>
          <p:nvPr>
            <p:ph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455613"/>
            <a:ext cx="8523288" cy="57292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315913" y="2628900"/>
            <a:ext cx="7675562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theme/theme1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www.czsx.com.cn母版</Template>
  <TotalTime>0</TotalTime>
  <Words>0</Words>
  <Application>WPS 演示</Application>
  <PresentationFormat>自定义</PresentationFormat>
  <Paragraphs>0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9" baseType="lpstr">
      <vt:lpstr>Arial</vt:lpstr>
      <vt:lpstr>宋体</vt:lpstr>
      <vt:lpstr>Wingdings</vt:lpstr>
      <vt:lpstr>Calibri</vt:lpstr>
      <vt:lpstr>微软雅黑</vt:lpstr>
      <vt:lpstr>Arial Unicode MS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Administrator</cp:lastModifiedBy>
  <cp:revision>7</cp:revision>
  <dcterms:created xsi:type="dcterms:W3CDTF">2014-07-08T02:00:26Z</dcterms:created>
  <dcterms:modified xsi:type="dcterms:W3CDTF">2019-05-30T03:14:02Z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2052-11.1.0.8573</vt:lpwstr>
  </property>
</Properties>
</file>