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8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0" name="圆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1" name="圆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日期占位符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3" name="圆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 useBgFill="1">
        <p:nvSpPr>
          <p:cNvPr id="34" name="圆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116632"/>
            <a:ext cx="8458200" cy="3384376"/>
          </a:xfrm>
        </p:spPr>
        <p:txBody>
          <a:bodyPr>
            <a:noAutofit/>
          </a:bodyPr>
          <a:lstStyle/>
          <a:p>
            <a:r>
              <a:rPr lang="en-US" altLang="zh-CN" sz="5400" dirty="0" smtClean="0"/>
              <a:t>BLACK </a:t>
            </a:r>
            <a:br>
              <a:rPr lang="en-US" altLang="zh-CN" sz="5400" dirty="0" smtClean="0"/>
            </a:br>
            <a:r>
              <a:rPr lang="en-US" altLang="zh-CN" sz="5400" dirty="0" smtClean="0"/>
              <a:t>IS </a:t>
            </a:r>
            <a:br>
              <a:rPr lang="en-US" altLang="zh-CN" sz="5400" dirty="0" smtClean="0"/>
            </a:br>
            <a:r>
              <a:rPr lang="en-US" altLang="zh-CN" sz="5400" dirty="0" smtClean="0"/>
              <a:t>THE </a:t>
            </a:r>
            <a:br>
              <a:rPr lang="en-US" altLang="zh-CN" sz="5400" dirty="0" smtClean="0"/>
            </a:br>
            <a:r>
              <a:rPr lang="en-US" altLang="zh-CN" sz="5400" dirty="0" smtClean="0"/>
              <a:t>COLOR</a:t>
            </a:r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1520" y="3933056"/>
            <a:ext cx="4953000" cy="1752600"/>
          </a:xfrm>
        </p:spPr>
        <p:txBody>
          <a:bodyPr/>
          <a:lstStyle/>
          <a:p>
            <a:r>
              <a:rPr lang="en-US" altLang="zh-CN" dirty="0" smtClean="0">
                <a:latin typeface="华文细黑" pitchFamily="2" charset="-122"/>
                <a:ea typeface="华文细黑" pitchFamily="2" charset="-122"/>
                <a:cs typeface="Andalus" pitchFamily="18" charset="-78"/>
              </a:rPr>
              <a:t>KOKIA  </a:t>
            </a:r>
            <a:r>
              <a:rPr lang="zh-CN" altLang="en-US" dirty="0" smtClean="0">
                <a:latin typeface="华文细黑" pitchFamily="2" charset="-122"/>
                <a:ea typeface="华文细黑" pitchFamily="2" charset="-122"/>
                <a:cs typeface="Andalus" pitchFamily="18" charset="-78"/>
              </a:rPr>
              <a:t>吉田亚纪子</a:t>
            </a:r>
            <a:endParaRPr lang="zh-CN" altLang="en-US" dirty="0">
              <a:latin typeface="华文细黑" pitchFamily="2" charset="-122"/>
              <a:ea typeface="华文细黑" pitchFamily="2" charset="-122"/>
              <a:cs typeface="Andalus" pitchFamily="18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908720"/>
            <a:ext cx="8229600" cy="5256584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Black is the color of my true love‘s hair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Her (1)______ are like some roses fair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She has the sweetest smile and the (2)______ hands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 love the ground where on her stands </a:t>
            </a:r>
          </a:p>
          <a:p>
            <a:endParaRPr lang="en-US" altLang="zh-CN" sz="2400" dirty="0" smtClean="0">
              <a:latin typeface="Andalus" pitchFamily="18" charset="-78"/>
              <a:cs typeface="Andalus" pitchFamily="18" charset="-78"/>
            </a:endParaRPr>
          </a:p>
          <a:p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 love my love and well she knows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 love the grass where on she goes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 wish the (3)_______ soon would come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When she and I will be as one. </a:t>
            </a:r>
            <a:endParaRPr lang="zh-CN" altLang="en-US" sz="2400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25112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 go to the Clyde and mourn and (4)_______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But satisfied I never (5)_______ be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I’ll write her a letter just a few short lines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and suffer (6)______a thousand times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endParaRPr lang="en-US" altLang="zh-CN" sz="2400" dirty="0" smtClean="0">
              <a:latin typeface="Andalus" pitchFamily="18" charset="-78"/>
              <a:cs typeface="Andalus" pitchFamily="18" charset="-78"/>
            </a:endParaRPr>
          </a:p>
          <a:p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Black is the color of my true love's hair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Her lips are like some roses fair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She has the sweetest smile </a:t>
            </a:r>
          </a:p>
          <a:p>
            <a:pPr>
              <a:buNone/>
            </a:pP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   and the gentlest hands </a:t>
            </a:r>
            <a:r>
              <a:rPr lang="zh-CN" altLang="en-US" sz="2400" dirty="0" smtClean="0">
                <a:latin typeface="Andalus" pitchFamily="18" charset="-78"/>
                <a:cs typeface="Andalus" pitchFamily="18" charset="-78"/>
              </a:rPr>
              <a:t/>
            </a:r>
            <a:br>
              <a:rPr lang="zh-CN" altLang="en-US" sz="2400" dirty="0" smtClean="0">
                <a:latin typeface="Andalus" pitchFamily="18" charset="-78"/>
                <a:cs typeface="Andalus" pitchFamily="18" charset="-78"/>
              </a:rPr>
            </a:br>
            <a:r>
              <a:rPr lang="en-US" altLang="zh-CN" sz="2400" dirty="0" smtClean="0">
                <a:latin typeface="Andalus" pitchFamily="18" charset="-78"/>
                <a:cs typeface="Andalus" pitchFamily="18" charset="-78"/>
              </a:rPr>
              <a:t>I love the ground where on her stands </a:t>
            </a: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325112"/>
          </a:xfrm>
        </p:spPr>
        <p:txBody>
          <a:bodyPr/>
          <a:lstStyle/>
          <a:p>
            <a:r>
              <a:rPr lang="en-US" altLang="zh-CN" dirty="0" smtClean="0"/>
              <a:t>1. lips</a:t>
            </a:r>
          </a:p>
          <a:p>
            <a:r>
              <a:rPr lang="en-US" altLang="zh-CN" dirty="0" smtClean="0"/>
              <a:t>2. gentlest</a:t>
            </a:r>
          </a:p>
          <a:p>
            <a:r>
              <a:rPr lang="en-US" altLang="zh-CN" dirty="0" smtClean="0"/>
              <a:t>3. day</a:t>
            </a:r>
          </a:p>
          <a:p>
            <a:r>
              <a:rPr lang="en-US" altLang="zh-CN" dirty="0" smtClean="0"/>
              <a:t>4.weep</a:t>
            </a:r>
          </a:p>
          <a:p>
            <a:r>
              <a:rPr lang="en-US" altLang="zh-CN" dirty="0" smtClean="0"/>
              <a:t>5.shall</a:t>
            </a:r>
          </a:p>
          <a:p>
            <a:r>
              <a:rPr lang="en-US" altLang="zh-CN" dirty="0" smtClean="0"/>
              <a:t>6.death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5616" y="1556792"/>
            <a:ext cx="6969968" cy="1066800"/>
          </a:xfrm>
        </p:spPr>
        <p:txBody>
          <a:bodyPr>
            <a:normAutofit/>
          </a:bodyPr>
          <a:lstStyle/>
          <a:p>
            <a:r>
              <a:rPr lang="en-US" altLang="zh-CN" sz="6000" dirty="0" smtClean="0"/>
              <a:t>Thanks for listening</a:t>
            </a:r>
            <a:endParaRPr lang="zh-CN" altLang="en-US" sz="6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都市">
  <a:themeElements>
    <a:clrScheme name="灰度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都市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都市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</TotalTime>
  <Words>42</Words>
  <Application>Microsoft Office PowerPoint</Application>
  <PresentationFormat>全屏显示(4:3)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都市</vt:lpstr>
      <vt:lpstr>BLACK  IS  THE  COLOR</vt:lpstr>
      <vt:lpstr>幻灯片 2</vt:lpstr>
      <vt:lpstr>幻灯片 3</vt:lpstr>
      <vt:lpstr>幻灯片 4</vt:lpstr>
      <vt:lpstr>Thanks for listening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Jane</dc:creator>
  <cp:lastModifiedBy>彭晖</cp:lastModifiedBy>
  <cp:revision>15</cp:revision>
  <dcterms:created xsi:type="dcterms:W3CDTF">2014-05-18T08:12:41Z</dcterms:created>
  <dcterms:modified xsi:type="dcterms:W3CDTF">2014-05-18T11:56:17Z</dcterms:modified>
</cp:coreProperties>
</file>