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ink/ink1.xml" ContentType="application/inkml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5" r:id="rId4"/>
    <p:sldMasterId id="2147483691" r:id="rId5"/>
    <p:sldMasterId id="2147483705" r:id="rId6"/>
    <p:sldMasterId id="2147483783" r:id="rId7"/>
  </p:sldMasterIdLst>
  <p:notesMasterIdLst>
    <p:notesMasterId r:id="rId12"/>
  </p:notesMasterIdLst>
  <p:sldIdLst>
    <p:sldId id="262" r:id="rId8"/>
    <p:sldId id="377" r:id="rId9"/>
    <p:sldId id="383" r:id="rId10"/>
    <p:sldId id="381" r:id="rId11"/>
    <p:sldId id="382" r:id="rId13"/>
    <p:sldId id="384" r:id="rId14"/>
    <p:sldId id="429" r:id="rId15"/>
    <p:sldId id="379" r:id="rId16"/>
    <p:sldId id="268" r:id="rId17"/>
    <p:sldId id="427" r:id="rId18"/>
    <p:sldId id="428" r:id="rId19"/>
    <p:sldId id="380" r:id="rId20"/>
    <p:sldId id="430" r:id="rId21"/>
    <p:sldId id="431" r:id="rId22"/>
    <p:sldId id="432" r:id="rId23"/>
    <p:sldId id="433" r:id="rId24"/>
    <p:sldId id="434" r:id="rId25"/>
    <p:sldId id="435" r:id="rId26"/>
    <p:sldId id="436" r:id="rId27"/>
    <p:sldId id="437" r:id="rId28"/>
    <p:sldId id="286" r:id="rId29"/>
    <p:sldId id="348" r:id="rId30"/>
    <p:sldId id="326" r:id="rId31"/>
    <p:sldId id="366" r:id="rId32"/>
    <p:sldId id="287" r:id="rId33"/>
    <p:sldId id="355" r:id="rId34"/>
    <p:sldId id="349" r:id="rId35"/>
    <p:sldId id="327" r:id="rId36"/>
    <p:sldId id="350" r:id="rId37"/>
    <p:sldId id="328" r:id="rId38"/>
    <p:sldId id="367" r:id="rId39"/>
    <p:sldId id="357" r:id="rId40"/>
    <p:sldId id="368" r:id="rId41"/>
    <p:sldId id="351" r:id="rId42"/>
    <p:sldId id="329" r:id="rId43"/>
    <p:sldId id="289" r:id="rId44"/>
    <p:sldId id="359" r:id="rId45"/>
    <p:sldId id="360" r:id="rId46"/>
    <p:sldId id="364" r:id="rId47"/>
    <p:sldId id="290" r:id="rId48"/>
    <p:sldId id="343" r:id="rId49"/>
    <p:sldId id="374" r:id="rId50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bg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bg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bg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bg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bg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bg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bg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bg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bg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49C0C"/>
    <a:srgbClr val="23DDD9"/>
    <a:srgbClr val="FF0000"/>
    <a:srgbClr val="0000FF"/>
    <a:srgbClr val="3333CC"/>
    <a:srgbClr val="990099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7"/>
    <p:restoredTop sz="94614"/>
  </p:normalViewPr>
  <p:slideViewPr>
    <p:cSldViewPr showGuides="1">
      <p:cViewPr varScale="1">
        <p:scale>
          <a:sx n="74" d="100"/>
          <a:sy n="74" d="100"/>
        </p:scale>
        <p:origin x="1446" y="72"/>
      </p:cViewPr>
      <p:guideLst>
        <p:guide orient="horz" pos="2146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2.xml"/><Relationship Id="rId8" Type="http://schemas.openxmlformats.org/officeDocument/2006/relationships/slide" Target="slides/slide1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3" Type="http://schemas.openxmlformats.org/officeDocument/2006/relationships/tableStyles" Target="tableStyles.xml"/><Relationship Id="rId52" Type="http://schemas.openxmlformats.org/officeDocument/2006/relationships/viewProps" Target="viewProps.xml"/><Relationship Id="rId51" Type="http://schemas.openxmlformats.org/officeDocument/2006/relationships/presProps" Target="presProps.xml"/><Relationship Id="rId50" Type="http://schemas.openxmlformats.org/officeDocument/2006/relationships/slide" Target="slides/slide42.xml"/><Relationship Id="rId5" Type="http://schemas.openxmlformats.org/officeDocument/2006/relationships/slideMaster" Target="slideMasters/slideMaster4.xml"/><Relationship Id="rId49" Type="http://schemas.openxmlformats.org/officeDocument/2006/relationships/slide" Target="slides/slide41.xml"/><Relationship Id="rId48" Type="http://schemas.openxmlformats.org/officeDocument/2006/relationships/slide" Target="slides/slide40.xml"/><Relationship Id="rId47" Type="http://schemas.openxmlformats.org/officeDocument/2006/relationships/slide" Target="slides/slide39.xml"/><Relationship Id="rId46" Type="http://schemas.openxmlformats.org/officeDocument/2006/relationships/slide" Target="slides/slide38.xml"/><Relationship Id="rId45" Type="http://schemas.openxmlformats.org/officeDocument/2006/relationships/slide" Target="slides/slide37.xml"/><Relationship Id="rId44" Type="http://schemas.openxmlformats.org/officeDocument/2006/relationships/slide" Target="slides/slide36.xml"/><Relationship Id="rId43" Type="http://schemas.openxmlformats.org/officeDocument/2006/relationships/slide" Target="slides/slide35.xml"/><Relationship Id="rId42" Type="http://schemas.openxmlformats.org/officeDocument/2006/relationships/slide" Target="slides/slide34.xml"/><Relationship Id="rId41" Type="http://schemas.openxmlformats.org/officeDocument/2006/relationships/slide" Target="slides/slide33.xml"/><Relationship Id="rId40" Type="http://schemas.openxmlformats.org/officeDocument/2006/relationships/slide" Target="slides/slide32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1.xml"/><Relationship Id="rId38" Type="http://schemas.openxmlformats.org/officeDocument/2006/relationships/slide" Target="slides/slide30.xml"/><Relationship Id="rId37" Type="http://schemas.openxmlformats.org/officeDocument/2006/relationships/slide" Target="slides/slide29.xml"/><Relationship Id="rId36" Type="http://schemas.openxmlformats.org/officeDocument/2006/relationships/slide" Target="slides/slide28.xml"/><Relationship Id="rId35" Type="http://schemas.openxmlformats.org/officeDocument/2006/relationships/slide" Target="slides/slide27.xml"/><Relationship Id="rId34" Type="http://schemas.openxmlformats.org/officeDocument/2006/relationships/slide" Target="slides/slide26.xml"/><Relationship Id="rId33" Type="http://schemas.openxmlformats.org/officeDocument/2006/relationships/slide" Target="slides/slide25.xml"/><Relationship Id="rId32" Type="http://schemas.openxmlformats.org/officeDocument/2006/relationships/slide" Target="slides/slide24.xml"/><Relationship Id="rId31" Type="http://schemas.openxmlformats.org/officeDocument/2006/relationships/slide" Target="slides/slide23.xml"/><Relationship Id="rId30" Type="http://schemas.openxmlformats.org/officeDocument/2006/relationships/slide" Target="slides/slide22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1.xml"/><Relationship Id="rId28" Type="http://schemas.openxmlformats.org/officeDocument/2006/relationships/slide" Target="slides/slide20.xml"/><Relationship Id="rId27" Type="http://schemas.openxmlformats.org/officeDocument/2006/relationships/slide" Target="slides/slide19.xml"/><Relationship Id="rId26" Type="http://schemas.openxmlformats.org/officeDocument/2006/relationships/slide" Target="slides/slide18.xml"/><Relationship Id="rId25" Type="http://schemas.openxmlformats.org/officeDocument/2006/relationships/slide" Target="slides/slide17.xml"/><Relationship Id="rId24" Type="http://schemas.openxmlformats.org/officeDocument/2006/relationships/slide" Target="slides/slide16.xml"/><Relationship Id="rId23" Type="http://schemas.openxmlformats.org/officeDocument/2006/relationships/slide" Target="slides/slide15.xml"/><Relationship Id="rId22" Type="http://schemas.openxmlformats.org/officeDocument/2006/relationships/slide" Target="slides/slide14.xml"/><Relationship Id="rId21" Type="http://schemas.openxmlformats.org/officeDocument/2006/relationships/slide" Target="slides/slide13.xml"/><Relationship Id="rId20" Type="http://schemas.openxmlformats.org/officeDocument/2006/relationships/slide" Target="slides/slide12.xml"/><Relationship Id="rId2" Type="http://schemas.openxmlformats.org/officeDocument/2006/relationships/theme" Target="theme/theme1.xml"/><Relationship Id="rId19" Type="http://schemas.openxmlformats.org/officeDocument/2006/relationships/slide" Target="slides/slide11.xml"/><Relationship Id="rId18" Type="http://schemas.openxmlformats.org/officeDocument/2006/relationships/slide" Target="slides/slide10.xml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15" Type="http://schemas.openxmlformats.org/officeDocument/2006/relationships/slide" Target="slides/slide7.xml"/><Relationship Id="rId14" Type="http://schemas.openxmlformats.org/officeDocument/2006/relationships/slide" Target="slides/slide6.xml"/><Relationship Id="rId13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" Type="http://schemas.openxmlformats.org/officeDocument/2006/relationships/slideMaster" Target="slideMasters/slide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9-07T23:00:31"/>
    </inkml:context>
    <inkml:brush xml:id="br0">
      <inkml:brushProperty name="width" value="0.09701" units="cm"/>
      <inkml:brushProperty name="height" value="0.09701" units="cm"/>
      <inkml:brushProperty name="color" value="#0000ff"/>
      <inkml:brushProperty name="fitToCurve" value="1"/>
    </inkml:brush>
  </inkml:definitions>
  <inkml:trace contextRef="#ctx0" brushRef="#br0">0 0,'24'0,"-24"25,25-25,-25 0,25 0,-25 0,0 0,25 0,-25 0,25 0,-25 0,25 0,-25 0,24 0,1 0,-25 0,25 0,-25 0,25 0,-25 0,25 0,-1 0,-24 0,25 0,-25 0,50 0,-50 0,25 0,24 0,-24 0,-25 0,25 0,0 0,-25 0,24 0,-24 0,50 0,-50 0,25 0,-25 0,25 0,-1 0,1 0,0 0,-25 0,25 0,-25 0,25 0,-1 0,-24 0,25 0,-25 0,25 0,-25 0,50 0,-50 0,24 0,1 0,0 0,-25 0,25 0,-25 0,25 0,-25 0,49 0,-49 0,25 0,-25 0,25 0,-25 0,25 0,0 0,-25 0,24 0,1 0,0 0,0 0,-25 0,25 0,-25 0,0 25,0-25,0 0,0 0,0 25,0-25,0 25,0-25,0 24,0-24,0 25,0 0,0-25,0 25,0-25,0 25,0-25,0 24,0 1,0-25,0 25,0-25,0 25,0-25,0 25,0-1,0-24,0 25,0-25,0 25,0-25,0 25,0 0,0-25,0 24,0-24,0 25,0-25,0 25,0 0,0-25,0 25,0-25,0 24,0-24,0 25,0 0,0-25,0 25,0-25,0 25,0-25,0 24,0 1,0-25,0 25,0-25,0 25,0-25,0 25,0-25,0 25,0-1,0-24,0 0,0 0,0 25,0-25,0 25,0 0,0 0,0-25,0 24,0-24,0 25,0-25,0 25,0 0,0-25,0 25,0-25,0 24,0-24,0 25,0 0,0-25,0 25,0-25,0 25,0-25,0 24,0 1,0-25,0 25,0-25,0 25,0-25,0 25,0-25,0 24,0 1,0-25,0 25,0-25,0 25,0-25,0 25,0-1,0-24,0 25,0-25,0 25,0-25,0 25,0 0,0-25,0 24,0-24,0-24,0 24,0 24,0-24,0 25,0-25,0 25,0-25,24 0,-24 0,25 0,-25 0,25 0,0 0,0 0,-1 0,1 0,25 25,-50-25,25 0,-1 0,1 0,-25 0,25 0,-25 0,0-25,0 25,25 0,-25 0,0 0,25 0,-1 0,-24 0,25 0,0 0,-25 0,25 0,-25 0,25 0,-25 0,49 0,-49 0,25 0,0 0,0 0,24 0,-49 0,25 0,0 25,0-25,-1 0,-24 0,25 0,-25 0,25 0,0 0,-25 0,25 0,-25 0,0 0,0 0,24 0,-24 0,25 0,25 25,-25-25,0 0,-1 0,-24 0,25 0,0 0,-25-25,0 0</inkml:trace>
  <inkml:trace contextRef="#ctx0" brushRef="#br0">1314 1662,'0'0,"25"0,0 0,-25 0,25 0,0 0,-25 0,24 0,-24 0,25 0,-25 0,25 0,0 0,-25 0,25 0,-25 0,24 0,-24 0,25 0,0 0,-25 0,25 0,-25 0,25 0,-25 0,0 0,24 0,-24 0,0 0,0 0,25 0,-25 0,25 0,0 0,0 0,-25 0,24 0,-24 0,25 0,-25 0,25 0,0 0,-25 0,25 0,-25 0,24 0,-24 0,25 0,0 0,-25 0,25 0,-25 0,25 0,-25 0,24 0,1 0,-25 0,25 0,-25 0,25 0,-25 0,0 0,25 0,-25 0,24 0,-24 0,25 0,-25 0,0 25,0-25,25 0,0 0,-25 0,25 0,0 0,-1 0,26 0,-50 0,25 0,-25 0,25 0,-1 0,-24-25,-24 25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42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kumimoji="1" sz="1200"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kumimoji="1" sz="1200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6852" name="Rectangle 4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42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42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kumimoji="1" sz="1200"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42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kumimoji="1" sz="1200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B68BB42-BB5F-4DD3-BE59-2FE853F514F0}" type="slidenum">
              <a:rPr kumimoji="1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1970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>
                <a:solidFill>
                  <a:schemeClr val="tx1"/>
                </a:solidFill>
              </a:rPr>
            </a:fld>
            <a:endParaRPr lang="en-US" altLang="zh-CN" sz="1200" dirty="0">
              <a:solidFill>
                <a:schemeClr val="tx1"/>
              </a:solidFill>
            </a:endParaRPr>
          </a:p>
        </p:txBody>
      </p:sp>
      <p:sp>
        <p:nvSpPr>
          <p:cNvPr id="211971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11972" name="Rectangle 3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42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>
                <a:solidFill>
                  <a:srgbClr val="000000"/>
                </a:solidFill>
              </a:rPr>
            </a:fld>
            <a:endParaRPr lang="en-US" altLang="zh-CN" sz="1200" dirty="0">
              <a:solidFill>
                <a:srgbClr val="000000"/>
              </a:solidFill>
            </a:endParaRPr>
          </a:p>
        </p:txBody>
      </p:sp>
      <p:sp>
        <p:nvSpPr>
          <p:cNvPr id="215043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15044" name="Rectangle 3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8354" name="幻灯片图像占位符 1"/>
          <p:cNvSpPr>
            <a:spLocks noGrp="1" noRo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28355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395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>
                <a:solidFill>
                  <a:schemeClr val="tx1"/>
                </a:solidFill>
              </a:rPr>
            </a:fld>
            <a:endParaRPr lang="en-US" altLang="zh-CN" sz="1200" dirty="0">
              <a:solidFill>
                <a:schemeClr val="tx1"/>
              </a:solidFill>
            </a:endParaRPr>
          </a:p>
        </p:txBody>
      </p:sp>
      <p:sp>
        <p:nvSpPr>
          <p:cNvPr id="253955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53956" name="Rectangle 3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745D1E2-6661-447B-9C5B-72B000D10AB1}" type="slidenum">
              <a:rPr kumimoji="1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745D1E2-6661-447B-9C5B-72B000D10AB1}" type="slidenum">
              <a:rPr kumimoji="1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745D1E2-6661-447B-9C5B-72B000D10AB1}" type="slidenum">
              <a:rPr kumimoji="1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745D1E2-6661-447B-9C5B-72B000D10AB1}" type="slidenum">
              <a:rPr kumimoji="1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745D1E2-6661-447B-9C5B-72B000D10AB1}" type="slidenum">
              <a:rPr kumimoji="1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745D1E2-6661-447B-9C5B-72B000D10AB1}" type="slidenum">
              <a:rPr kumimoji="1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745D1E2-6661-447B-9C5B-72B000D10AB1}" type="slidenum">
              <a:rPr kumimoji="1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745D1E2-6661-447B-9C5B-72B000D10AB1}" type="slidenum">
              <a:rPr kumimoji="1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745D1E2-6661-447B-9C5B-72B000D10AB1}" type="slidenum">
              <a:rPr kumimoji="1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745D1E2-6661-447B-9C5B-72B000D10AB1}" type="slidenum">
              <a:rPr kumimoji="1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745D1E2-6661-447B-9C5B-72B000D10AB1}" type="slidenum">
              <a:rPr kumimoji="1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745D1E2-6661-447B-9C5B-72B000D10AB1}" type="slidenum">
              <a:rPr kumimoji="1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7695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7695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7695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B361C4C-AF18-4F04-9F5A-2D71C6711E00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957E33E-CF85-432A-AA64-A472F5A961BC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04F6010-475D-4AC5-9842-357800F334CB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E3DF2DF-2865-4318-9214-FB88DC5C98B0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5F09CCD-4F4F-4F3E-88D1-DA0A123F7585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4226218-E09D-4C8E-96FE-5690EFCDCEB7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6354406-04CE-4D24-997A-D9C61DE3DF19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C052A2C-5E3B-41A1-94CA-2AB46B0C6D0D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A0068F7-54C4-4AB5-9826-1783BFE2E265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0256B5B-F70B-41EE-9EB8-D17542671B6F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95C83FE-F9CC-49A4-9289-FD4F007F02EC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301625" y="685800"/>
            <a:ext cx="8543925" cy="51816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94D0490-F295-4BBE-BB8F-1CF00F5C8FE9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标题和图表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685800"/>
            <a:ext cx="8540750" cy="11430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表占位符 2"/>
          <p:cNvSpPr>
            <a:spLocks noGrp="1"/>
          </p:cNvSpPr>
          <p:nvPr>
            <p:ph type="chart" idx="1"/>
          </p:nvPr>
        </p:nvSpPr>
        <p:spPr>
          <a:xfrm>
            <a:off x="304800" y="1981200"/>
            <a:ext cx="8540750" cy="38862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D83502-D677-455F-A10A-1CD93BE4677E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7695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7695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7695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D3565F1-1062-47D0-845D-A8A382BF476E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8AD695C-9526-4C29-8C1F-18EEC41FA124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D692EC2-EDAB-40DA-9DE9-64019863AFDE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39CC47-8AA4-4192-B1CB-D3D6AE430441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1AA106D-3C38-4A40-89B4-4EBEA4B9C8D2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0BE3A8-3C39-4A60-A57D-58591A956F64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245287F-26DB-44AF-929D-850E69BC3517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006B384-138F-42E3-AAD0-93C4366A9A89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CDBAD1D-79E1-4B2A-B9A9-66E53C6C3400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175DB54-650E-4DA6-925B-3A2AF91D19BB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FBA7114-1D52-46EC-9F3E-45C984FAE021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301625" y="685800"/>
            <a:ext cx="8543925" cy="51816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4094531-CAF7-44FE-B417-B47148C12434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标题和图表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685800"/>
            <a:ext cx="8540750" cy="11430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表占位符 2"/>
          <p:cNvSpPr>
            <a:spLocks noGrp="1"/>
          </p:cNvSpPr>
          <p:nvPr>
            <p:ph type="chart" idx="1"/>
          </p:nvPr>
        </p:nvSpPr>
        <p:spPr>
          <a:xfrm>
            <a:off x="304800" y="1981200"/>
            <a:ext cx="8540750" cy="38862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64B82F9-EE89-4BB5-A0E7-DC0E5CD6B7BD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rtlCol="0" anchor="ctr" anchorCtr="0" compatLnSpc="1">
            <a:normAutofit/>
          </a:bodyPr>
          <a:lstStyle>
            <a:lvl1pPr>
              <a:lnSpc>
                <a:spcPct val="120000"/>
              </a:lnSpc>
              <a:buFont typeface="Arial" panose="020B0604020202020204" pitchFamily="34" charset="0"/>
              <a:buNone/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rtlCol="0" anchor="ctr" anchorCtr="0" compatLnSpc="1">
            <a:normAutofit/>
          </a:bodyPr>
          <a:lstStyle>
            <a:lvl1pPr>
              <a:lnSpc>
                <a:spcPct val="120000"/>
              </a:lnSpc>
              <a:buFont typeface="Arial" panose="020B0604020202020204" pitchFamily="34" charset="0"/>
              <a:buNone/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lnSpc>
                <a:spcPct val="120000"/>
              </a:lnSpc>
              <a:defRPr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D18075C-1BC0-438B-9E02-E34A41B07E56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rtlCol="0" anchor="ctr" anchorCtr="0" compatLnSpc="1">
            <a:normAutofit/>
          </a:bodyPr>
          <a:lstStyle>
            <a:lvl1pPr>
              <a:lnSpc>
                <a:spcPct val="120000"/>
              </a:lnSpc>
              <a:buFont typeface="Arial" panose="020B0604020202020204" pitchFamily="34" charset="0"/>
              <a:buNone/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rtlCol="0" anchor="ctr" anchorCtr="0" compatLnSpc="1">
            <a:normAutofit/>
          </a:bodyPr>
          <a:lstStyle>
            <a:lvl1pPr>
              <a:lnSpc>
                <a:spcPct val="120000"/>
              </a:lnSpc>
              <a:buFont typeface="Arial" panose="020B0604020202020204" pitchFamily="34" charset="0"/>
              <a:buNone/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lnSpc>
                <a:spcPct val="120000"/>
              </a:lnSpc>
              <a:defRPr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AF818CF-BB79-4109-8EF9-98EE6BBECB5C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7695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7695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7695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CF5DDE4-739D-43BD-9D0A-DCEA67B05B14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58440B1-8F46-4516-8DD2-67EDFA9B23FF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0FE1BE5-5970-4E0C-92F3-F732D19905D5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F8D145B-F1AB-4B4F-90FB-D06284D965B4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A68EA62-A791-4841-A792-E07966F37B73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75DD9DC-B2CB-44B6-BE74-47FEE60D3BDA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5A4D728-4DD4-404C-984B-87C8DF812FA1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8EDC821-A063-4B2D-AFD7-0605E4B2364F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0F8809-52E9-4E22-9B3E-EDB97B08636E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E928E72-37D4-4AAA-B218-148B8FA76D68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5498EC3-6A58-4B1E-8FEF-F47C67C434B0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301625" y="685800"/>
            <a:ext cx="8543925" cy="51816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A0744B-1101-4DF2-AB35-A34186CA05F6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标题和图表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685800"/>
            <a:ext cx="8540750" cy="11430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表占位符 2"/>
          <p:cNvSpPr>
            <a:spLocks noGrp="1"/>
          </p:cNvSpPr>
          <p:nvPr>
            <p:ph type="chart" idx="1"/>
          </p:nvPr>
        </p:nvSpPr>
        <p:spPr>
          <a:xfrm>
            <a:off x="304800" y="1981200"/>
            <a:ext cx="8540750" cy="38862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kumimoji="1"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Tx/>
              <a:buNone/>
              <a:defRPr kumimoji="1" dirty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3673694-9588-4751-93F6-B2D3F0CD99D1}" type="slidenum">
              <a:rPr kumimoji="1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1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30"/>
          <p:cNvSpPr/>
          <p:nvPr/>
        </p:nvSpPr>
        <p:spPr>
          <a:xfrm rot="20700000" flipH="1">
            <a:off x="6426200" y="636588"/>
            <a:ext cx="896938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49160" name="组合 16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9161" name="组合 17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16935" y="2531234"/>
            <a:ext cx="531013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3546953"/>
            <a:ext cx="5310130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32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EB9F59A-9329-4C7B-86C4-6DF1082D1C0E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D26A7A-3DA1-43D3-8615-217C88717FF3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/>
        </p:nvCxnSpPr>
        <p:spPr>
          <a:xfrm>
            <a:off x="3213100" y="3433763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206" name="组合 10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51207" name="组合 14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3150"/>
            <a:ext cx="9144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13375"/>
            <a:ext cx="9144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4525"/>
            <a:ext cx="9144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任意多边形 19"/>
          <p:cNvSpPr/>
          <p:nvPr/>
        </p:nvSpPr>
        <p:spPr>
          <a:xfrm rot="20700000" flipH="1">
            <a:off x="5864225" y="727075"/>
            <a:ext cx="887413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2336" y="2658508"/>
            <a:ext cx="413615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6" y="3452786"/>
            <a:ext cx="413615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33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75F4211-DD40-47A4-B125-BF772CB8B73F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A07A180-BBEE-40AD-B53D-97E2FF76F1BD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365126"/>
            <a:ext cx="5814218" cy="1325563"/>
          </a:xfrm>
        </p:spPr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4"/>
          <p:cNvSpPr>
            <a:spLocks noGrp="1"/>
          </p:cNvSpPr>
          <p:nvPr>
            <p:ph type="ftr" sz="quarter" idx="1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1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4B8182B-368B-4CF1-9CEE-7B7194D1510B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7" name="组合 5"/>
          <p:cNvGrpSpPr/>
          <p:nvPr/>
        </p:nvGrpSpPr>
        <p:grpSpPr>
          <a:xfrm>
            <a:off x="1143000" y="3287713"/>
            <a:ext cx="1173163" cy="268287"/>
            <a:chOff x="580290" y="3288314"/>
            <a:chExt cx="1172059" cy="267237"/>
          </a:xfrm>
        </p:grpSpPr>
        <p:sp>
          <p:nvSpPr>
            <p:cNvPr id="21" name="椭圆 20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54278" name="组合 9"/>
          <p:cNvGrpSpPr/>
          <p:nvPr/>
        </p:nvGrpSpPr>
        <p:grpSpPr>
          <a:xfrm flipH="1">
            <a:off x="6815138" y="3295650"/>
            <a:ext cx="1171575" cy="266700"/>
            <a:chOff x="580290" y="3288314"/>
            <a:chExt cx="1172059" cy="267237"/>
          </a:xfrm>
        </p:grpSpPr>
        <p:sp>
          <p:nvSpPr>
            <p:cNvPr id="25" name="椭圆 24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8" name="任意多边形: 形状 13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任意多边形: 形状 14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15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 30"/>
          <p:cNvSpPr/>
          <p:nvPr/>
        </p:nvSpPr>
        <p:spPr>
          <a:xfrm rot="20700000" flipH="1">
            <a:off x="4124325" y="1689100"/>
            <a:ext cx="89535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86050" y="2591560"/>
            <a:ext cx="37719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2686050" y="3610928"/>
            <a:ext cx="37719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32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EBB583A-321C-4D4C-AC72-F387EC1D0900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9C27D14-D8E3-431C-BFD4-1E44C22EC60E}" type="slidenum">
              <a:rPr kumimoji="0" lang="zh-CN" altLang="zh-CN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014391" y="733425"/>
            <a:ext cx="4627800" cy="54036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6" name="日期占位符 4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EFD9D74-47D9-4702-A33C-335B63B48DBF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5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23533AA-B15F-42C6-88A6-26AF5C958E88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09A6318-29DB-42DB-B8BA-4B11DBEF290A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0144FAD-7FC6-4A53-B3E8-BCDAFD12B64C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3BF8F9E-0F20-492D-B9DE-889C23E4B5BF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2F67F05-B024-4F89-99EC-3CC9594ADDB7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2299F9E-6624-4B86-BBD7-5FE6D9DE2365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F3DEDC1-5EAD-460D-AA2C-66CD57211617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138B7BF-0FD6-4980-914B-5255ECDC883F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74FE5BE-50DB-4D0E-A9A7-1DC826EDE107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DDAB860-E334-4922-AF8A-AA66E093247C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78AC2A7-266C-4612-A47C-E733A091F1E6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6E71BB7-A1C8-45E7-ACF0-B4C97366E9B3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AE7D52A-7F8B-418E-BA5A-0A0FDDF77E75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A8D68EE-1828-4EC7-902D-9473C67E4F64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660AD73-D169-494B-9C3B-A5423A3DE05F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11BC76-BFD1-42A9-B01A-E6AD66823275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C4869E8-E70F-4B3B-BABF-72765608A22A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1ABE704-1955-4C56-AA7D-981D780D6DAA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DF78344-40D3-42CF-9900-64BB0079D776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4EB6006-EFB3-4383-9B1B-263C8BDF7409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0AC9FC1-2814-4829-B679-0F1DFF9209DE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BDED60E-1E49-42CF-AFD6-3E7F552F7C6A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D4E9ABB-D16D-47FD-B556-C09071B45BBB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EA4769B-40E7-47E0-A84A-326F078AC74C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70F8555-9B40-4972-A972-F9F8DF174942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2B16B94-ABCB-4A1F-9E21-6171208E7BFA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03BEB65-F07D-4B6D-9A60-C6F6058EAAB1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A930B5-531B-4F96-BFBE-7C76054CF979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BF5FC6-2214-401F-B165-F79459F3967A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98F78EE-B0F2-408C-A087-A45EF0448F3B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88A728D-9CB3-4660-88A8-4B7BEDB0E795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C8410F7-04BA-4C65-BEAC-48C4726B959E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BA5A682-59B4-4DE5-ABA4-018E46F8151F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3748605-422B-489E-A0A4-2969198EBB1D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29913CC-C30F-4181-8E72-BD55B7A67F55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AEDADE0-7756-4A2F-9A29-2C85DC9F2C5C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F9DB7A6-7AC2-45E6-8850-CB44E9641D74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BC665DD-5A30-4747-8B66-D3E91C39AF36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8295C4-6955-4C3B-BAA4-FA240873EBC4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87F270-FB8B-4CE3-BEFB-072D6DF592B2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85BDD51-4967-4FC4-B5D8-CCD2D97D3825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9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9A667FA-44B8-4913-BD72-A33721C610E5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0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19BC45-0311-46C6-B91E-1EC62D6639CB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B79AF11-6C3C-4A39-9341-E2EC91F1B406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D82C99B-872C-419E-A9C6-5CAF3E85A083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3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BB1B307-4256-4BE6-9014-09678AD71F90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4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56EB654-56B7-4657-901B-FDC3B558A196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5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A48BCF3-7ACF-4374-AB4B-A65FD6D80254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6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2ED8667-3A66-42EF-9978-F682C5664BEC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7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D27080-5BCC-4810-B235-64ABAF8A2331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C2758FE-3534-4C15-85BE-06531C559618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E185C1C-27FF-47CB-845A-6FEAD2C4C02E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0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22D1C07-B117-485F-9CA2-D968BF307022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F954E6C-EDE5-49EA-BB96-C7F0B6E2D067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3EF2602-C588-487B-A9EF-2F83A211D1A5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3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315CDD4-0E65-4A72-839F-91BF69B29E76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4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D350483-8B88-4D5C-88C9-282F46A43C6E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5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C400A23-F344-4889-90B7-D2F142A976D0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6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D9E6357-1F81-4B60-9B44-2B5DBE86E373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7FA94F9-B6FB-496F-9B27-FF0D02CED623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8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A7E9675-DC6B-4206-A84B-BF10E4D113D9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9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CDFE5E4-D3C7-4644-882C-B2E0EE5FCF41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0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F525F4D-EA80-4FD1-9955-498C3A91EF68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70E6EF1-5284-4C57-90D1-8A0C0E4458BB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DC6CD06-F30B-451E-8E1C-C3FA0B4BC232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3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A8E0D15-FFEE-408A-A371-8A47CFCC412B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4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255B38F-B415-48D5-B633-308ECE8E30C9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5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2705481-878F-40EC-9807-8DE119A9A7FA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6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F86DDCA-976E-42DB-AA44-D31531F987F7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7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A56D4F7-BCFC-4B0A-858F-0CE82214DF9A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30"/>
          <p:cNvSpPr/>
          <p:nvPr/>
        </p:nvSpPr>
        <p:spPr>
          <a:xfrm rot="20700000" flipH="1">
            <a:off x="6426200" y="636588"/>
            <a:ext cx="896938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28008" name="组合 16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28009" name="组合 17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16935" y="2531234"/>
            <a:ext cx="531013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3546953"/>
            <a:ext cx="5310130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32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EB9F59A-9329-4C7B-86C4-6DF1082D1C0E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ED26A7A-3DA1-43D3-8615-217C88717FF3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/>
        </p:nvCxnSpPr>
        <p:spPr>
          <a:xfrm>
            <a:off x="3213100" y="3433763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0054" name="组合 10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30055" name="组合 14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3150"/>
            <a:ext cx="9144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13375"/>
            <a:ext cx="9144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4525"/>
            <a:ext cx="9144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任意多边形 19"/>
          <p:cNvSpPr/>
          <p:nvPr/>
        </p:nvSpPr>
        <p:spPr>
          <a:xfrm rot="20700000" flipH="1">
            <a:off x="5864225" y="727075"/>
            <a:ext cx="887413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2336" y="2658508"/>
            <a:ext cx="413615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6" y="3452786"/>
            <a:ext cx="413615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33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75F4211-DD40-47A4-B125-BF772CB8B73F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A07A180-BBEE-40AD-B53D-97E2FF76F1BD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365126"/>
            <a:ext cx="5814218" cy="1325563"/>
          </a:xfrm>
        </p:spPr>
        <p:txBody>
          <a:bodyPr>
            <a:normAutofit/>
          </a:bodyPr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4"/>
          <p:cNvSpPr>
            <a:spLocks noGrp="1"/>
          </p:cNvSpPr>
          <p:nvPr>
            <p:ph type="ftr" sz="quarter" idx="1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1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4B8182B-368B-4CF1-9CEE-7B7194D1510B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25" name="组合 5"/>
          <p:cNvGrpSpPr/>
          <p:nvPr/>
        </p:nvGrpSpPr>
        <p:grpSpPr>
          <a:xfrm>
            <a:off x="1143000" y="3287713"/>
            <a:ext cx="1173163" cy="268287"/>
            <a:chOff x="580290" y="3288314"/>
            <a:chExt cx="1172059" cy="267237"/>
          </a:xfrm>
        </p:grpSpPr>
        <p:sp>
          <p:nvSpPr>
            <p:cNvPr id="21" name="椭圆 20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33126" name="组合 9"/>
          <p:cNvGrpSpPr/>
          <p:nvPr/>
        </p:nvGrpSpPr>
        <p:grpSpPr>
          <a:xfrm flipH="1">
            <a:off x="6815138" y="3295650"/>
            <a:ext cx="1171575" cy="266700"/>
            <a:chOff x="580290" y="3288314"/>
            <a:chExt cx="1172059" cy="267237"/>
          </a:xfrm>
        </p:grpSpPr>
        <p:sp>
          <p:nvSpPr>
            <p:cNvPr id="25" name="椭圆 24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8" name="任意多边形: 形状 13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任意多边形: 形状 14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15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 30"/>
          <p:cNvSpPr/>
          <p:nvPr/>
        </p:nvSpPr>
        <p:spPr>
          <a:xfrm rot="20700000" flipH="1">
            <a:off x="4124325" y="1689100"/>
            <a:ext cx="89535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86050" y="2591560"/>
            <a:ext cx="37719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2686050" y="3610928"/>
            <a:ext cx="37719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32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EBB583A-321C-4D4C-AC72-F387EC1D0900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9C27D14-D8E3-431C-BFD4-1E44C22EC60E}" type="slidenum">
              <a:rPr kumimoji="0" lang="zh-CN" altLang="zh-CN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014391" y="733425"/>
            <a:ext cx="4627800" cy="54036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16" name="日期占位符 4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EFD9D74-47D9-4702-A33C-335B63B48DBF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5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23533AA-B15F-42C6-88A6-26AF5C958E88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09A6318-29DB-42DB-B8BA-4B11DBEF290A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0144FAD-7FC6-4A53-B3E8-BCDAFD12B64C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3BF8F9E-0F20-492D-B9DE-889C23E4B5BF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2F67F05-B024-4F89-99EC-3CC9594ADDB7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2299F9E-6624-4B86-BBD7-5FE6D9DE2365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F3DEDC1-5EAD-460D-AA2C-66CD57211617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138B7BF-0FD6-4980-914B-5255ECDC883F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74FE5BE-50DB-4D0E-A9A7-1DC826EDE107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DDAB860-E334-4922-AF8A-AA66E093247C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78AC2A7-266C-4612-A47C-E733A091F1E6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6E71BB7-A1C8-45E7-ACF0-B4C97366E9B3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AE7D52A-7F8B-418E-BA5A-0A0FDDF77E75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A8D68EE-1828-4EC7-902D-9473C67E4F64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660AD73-D169-494B-9C3B-A5423A3DE05F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11BC76-BFD1-42A9-B01A-E6AD66823275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C4869E8-E70F-4B3B-BABF-72765608A22A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1ABE704-1955-4C56-AA7D-981D780D6DAA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DF78344-40D3-42CF-9900-64BB0079D776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4EB6006-EFB3-4383-9B1B-263C8BDF7409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0AC9FC1-2814-4829-B679-0F1DFF9209DE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BDED60E-1E49-42CF-AFD6-3E7F552F7C6A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D4E9ABB-D16D-47FD-B556-C09071B45BBB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EA4769B-40E7-47E0-A84A-326F078AC74C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70F8555-9B40-4972-A972-F9F8DF174942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2B16B94-ABCB-4A1F-9E21-6171208E7BFA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03BEB65-F07D-4B6D-9A60-C6F6058EAAB1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A930B5-531B-4F96-BFBE-7C76054CF979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BF5FC6-2214-401F-B165-F79459F3967A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98F78EE-B0F2-408C-A087-A45EF0448F3B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88A728D-9CB3-4660-88A8-4B7BEDB0E795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C8410F7-04BA-4C65-BEAC-48C4726B959E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BA5A682-59B4-4DE5-ABA4-018E46F8151F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3748605-422B-489E-A0A4-2969198EBB1D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29913CC-C30F-4181-8E72-BD55B7A67F55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AEDADE0-7756-4A2F-9A29-2C85DC9F2C5C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F9DB7A6-7AC2-45E6-8850-CB44E9641D74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BC665DD-5A30-4747-8B66-D3E91C39AF36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8295C4-6955-4C3B-BAA4-FA240873EBC4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87F270-FB8B-4CE3-BEFB-072D6DF592B2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85BDD51-4967-4FC4-B5D8-CCD2D97D3825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9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9A667FA-44B8-4913-BD72-A33721C610E5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0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519BC45-0311-46C6-B91E-1EC62D6639CB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B79AF11-6C3C-4A39-9341-E2EC91F1B406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D82C99B-872C-419E-A9C6-5CAF3E85A083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3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BB1B307-4256-4BE6-9014-09678AD71F90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4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56EB654-56B7-4657-901B-FDC3B558A196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5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A48BCF3-7ACF-4374-AB4B-A65FD6D80254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6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2ED8667-3A66-42EF-9978-F682C5664BEC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7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AD27080-5BCC-4810-B235-64ABAF8A2331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C2758FE-3534-4C15-85BE-06531C559618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E185C1C-27FF-47CB-845A-6FEAD2C4C02E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0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22D1C07-B117-485F-9CA2-D968BF307022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F954E6C-EDE5-49EA-BB96-C7F0B6E2D067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3EF2602-C588-487B-A9EF-2F83A211D1A5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3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315CDD4-0E65-4A72-839F-91BF69B29E76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4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D350483-8B88-4D5C-88C9-282F46A43C6E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5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C400A23-F344-4889-90B7-D2F142A976D0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6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D9E6357-1F81-4B60-9B44-2B5DBE86E373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7FA94F9-B6FB-496F-9B27-FF0D02CED623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8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A7E9675-DC6B-4206-A84B-BF10E4D113D9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9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CDFE5E4-D3C7-4644-882C-B2E0EE5FCF41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0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F525F4D-EA80-4FD1-9955-498C3A91EF68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70E6EF1-5284-4C57-90D1-8A0C0E4458BB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DC6CD06-F30B-451E-8E1C-C3FA0B4BC232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3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A8E0D15-FFEE-408A-A371-8A47CFCC412B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4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255B38F-B415-48D5-B633-308ECE8E30C9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5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2705481-878F-40EC-9807-8DE119A9A7FA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6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F86DDCA-976E-42DB-AA44-D31531F987F7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7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A56D4F7-BCFC-4B0A-858F-0CE82214DF9A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5" Type="http://schemas.openxmlformats.org/officeDocument/2006/relationships/theme" Target="../theme/theme2.xml"/><Relationship Id="rId14" Type="http://schemas.openxmlformats.org/officeDocument/2006/relationships/image" Target="../media/image2.jpeg"/><Relationship Id="rId13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4.xml"/><Relationship Id="rId8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1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7" Type="http://schemas.openxmlformats.org/officeDocument/2006/relationships/theme" Target="../theme/theme3.xml"/><Relationship Id="rId16" Type="http://schemas.openxmlformats.org/officeDocument/2006/relationships/image" Target="../media/image2.jpeg"/><Relationship Id="rId15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9.xml"/><Relationship Id="rId8" Type="http://schemas.openxmlformats.org/officeDocument/2006/relationships/slideLayout" Target="../slideLayouts/slideLayout48.xml"/><Relationship Id="rId7" Type="http://schemas.openxmlformats.org/officeDocument/2006/relationships/slideLayout" Target="../slideLayouts/slideLayout47.xml"/><Relationship Id="rId6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5.xml"/><Relationship Id="rId4" Type="http://schemas.openxmlformats.org/officeDocument/2006/relationships/slideLayout" Target="../slideLayouts/slideLayout44.xml"/><Relationship Id="rId3" Type="http://schemas.openxmlformats.org/officeDocument/2006/relationships/slideLayout" Target="../slideLayouts/slideLayout43.xml"/><Relationship Id="rId2" Type="http://schemas.openxmlformats.org/officeDocument/2006/relationships/slideLayout" Target="../slideLayouts/slideLayout42.xml"/><Relationship Id="rId15" Type="http://schemas.openxmlformats.org/officeDocument/2006/relationships/theme" Target="../theme/theme4.xml"/><Relationship Id="rId14" Type="http://schemas.openxmlformats.org/officeDocument/2006/relationships/image" Target="../media/image2.jpeg"/><Relationship Id="rId13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1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2.xml"/><Relationship Id="rId81" Type="http://schemas.openxmlformats.org/officeDocument/2006/relationships/theme" Target="../theme/theme5.xml"/><Relationship Id="rId80" Type="http://schemas.openxmlformats.org/officeDocument/2006/relationships/tags" Target="../tags/tag3.xml"/><Relationship Id="rId8" Type="http://schemas.openxmlformats.org/officeDocument/2006/relationships/slideLayout" Target="../slideLayouts/slideLayout61.xml"/><Relationship Id="rId79" Type="http://schemas.openxmlformats.org/officeDocument/2006/relationships/tags" Target="../tags/tag2.xml"/><Relationship Id="rId78" Type="http://schemas.openxmlformats.org/officeDocument/2006/relationships/tags" Target="../tags/tag1.xml"/><Relationship Id="rId77" Type="http://schemas.openxmlformats.org/officeDocument/2006/relationships/slideLayout" Target="../slideLayouts/slideLayout130.xml"/><Relationship Id="rId76" Type="http://schemas.openxmlformats.org/officeDocument/2006/relationships/slideLayout" Target="../slideLayouts/slideLayout129.xml"/><Relationship Id="rId75" Type="http://schemas.openxmlformats.org/officeDocument/2006/relationships/slideLayout" Target="../slideLayouts/slideLayout128.xml"/><Relationship Id="rId74" Type="http://schemas.openxmlformats.org/officeDocument/2006/relationships/slideLayout" Target="../slideLayouts/slideLayout127.xml"/><Relationship Id="rId73" Type="http://schemas.openxmlformats.org/officeDocument/2006/relationships/slideLayout" Target="../slideLayouts/slideLayout126.xml"/><Relationship Id="rId72" Type="http://schemas.openxmlformats.org/officeDocument/2006/relationships/slideLayout" Target="../slideLayouts/slideLayout125.xml"/><Relationship Id="rId71" Type="http://schemas.openxmlformats.org/officeDocument/2006/relationships/slideLayout" Target="../slideLayouts/slideLayout124.xml"/><Relationship Id="rId70" Type="http://schemas.openxmlformats.org/officeDocument/2006/relationships/slideLayout" Target="../slideLayouts/slideLayout123.xml"/><Relationship Id="rId7" Type="http://schemas.openxmlformats.org/officeDocument/2006/relationships/slideLayout" Target="../slideLayouts/slideLayout60.xml"/><Relationship Id="rId69" Type="http://schemas.openxmlformats.org/officeDocument/2006/relationships/slideLayout" Target="../slideLayouts/slideLayout122.xml"/><Relationship Id="rId68" Type="http://schemas.openxmlformats.org/officeDocument/2006/relationships/slideLayout" Target="../slideLayouts/slideLayout121.xml"/><Relationship Id="rId67" Type="http://schemas.openxmlformats.org/officeDocument/2006/relationships/slideLayout" Target="../slideLayouts/slideLayout120.xml"/><Relationship Id="rId66" Type="http://schemas.openxmlformats.org/officeDocument/2006/relationships/slideLayout" Target="../slideLayouts/slideLayout119.xml"/><Relationship Id="rId65" Type="http://schemas.openxmlformats.org/officeDocument/2006/relationships/slideLayout" Target="../slideLayouts/slideLayout118.xml"/><Relationship Id="rId64" Type="http://schemas.openxmlformats.org/officeDocument/2006/relationships/slideLayout" Target="../slideLayouts/slideLayout117.xml"/><Relationship Id="rId63" Type="http://schemas.openxmlformats.org/officeDocument/2006/relationships/slideLayout" Target="../slideLayouts/slideLayout116.xml"/><Relationship Id="rId62" Type="http://schemas.openxmlformats.org/officeDocument/2006/relationships/slideLayout" Target="../slideLayouts/slideLayout115.xml"/><Relationship Id="rId61" Type="http://schemas.openxmlformats.org/officeDocument/2006/relationships/slideLayout" Target="../slideLayouts/slideLayout114.xml"/><Relationship Id="rId60" Type="http://schemas.openxmlformats.org/officeDocument/2006/relationships/slideLayout" Target="../slideLayouts/slideLayout113.xml"/><Relationship Id="rId6" Type="http://schemas.openxmlformats.org/officeDocument/2006/relationships/slideLayout" Target="../slideLayouts/slideLayout59.xml"/><Relationship Id="rId59" Type="http://schemas.openxmlformats.org/officeDocument/2006/relationships/slideLayout" Target="../slideLayouts/slideLayout112.xml"/><Relationship Id="rId58" Type="http://schemas.openxmlformats.org/officeDocument/2006/relationships/slideLayout" Target="../slideLayouts/slideLayout111.xml"/><Relationship Id="rId57" Type="http://schemas.openxmlformats.org/officeDocument/2006/relationships/slideLayout" Target="../slideLayouts/slideLayout110.xml"/><Relationship Id="rId56" Type="http://schemas.openxmlformats.org/officeDocument/2006/relationships/slideLayout" Target="../slideLayouts/slideLayout109.xml"/><Relationship Id="rId55" Type="http://schemas.openxmlformats.org/officeDocument/2006/relationships/slideLayout" Target="../slideLayouts/slideLayout108.xml"/><Relationship Id="rId54" Type="http://schemas.openxmlformats.org/officeDocument/2006/relationships/slideLayout" Target="../slideLayouts/slideLayout107.xml"/><Relationship Id="rId53" Type="http://schemas.openxmlformats.org/officeDocument/2006/relationships/slideLayout" Target="../slideLayouts/slideLayout106.xml"/><Relationship Id="rId52" Type="http://schemas.openxmlformats.org/officeDocument/2006/relationships/slideLayout" Target="../slideLayouts/slideLayout105.xml"/><Relationship Id="rId51" Type="http://schemas.openxmlformats.org/officeDocument/2006/relationships/slideLayout" Target="../slideLayouts/slideLayout104.xml"/><Relationship Id="rId50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58.xml"/><Relationship Id="rId49" Type="http://schemas.openxmlformats.org/officeDocument/2006/relationships/slideLayout" Target="../slideLayouts/slideLayout102.xml"/><Relationship Id="rId48" Type="http://schemas.openxmlformats.org/officeDocument/2006/relationships/slideLayout" Target="../slideLayouts/slideLayout101.xml"/><Relationship Id="rId47" Type="http://schemas.openxmlformats.org/officeDocument/2006/relationships/slideLayout" Target="../slideLayouts/slideLayout100.xml"/><Relationship Id="rId46" Type="http://schemas.openxmlformats.org/officeDocument/2006/relationships/slideLayout" Target="../slideLayouts/slideLayout99.xml"/><Relationship Id="rId45" Type="http://schemas.openxmlformats.org/officeDocument/2006/relationships/slideLayout" Target="../slideLayouts/slideLayout98.xml"/><Relationship Id="rId44" Type="http://schemas.openxmlformats.org/officeDocument/2006/relationships/slideLayout" Target="../slideLayouts/slideLayout97.xml"/><Relationship Id="rId43" Type="http://schemas.openxmlformats.org/officeDocument/2006/relationships/slideLayout" Target="../slideLayouts/slideLayout96.xml"/><Relationship Id="rId42" Type="http://schemas.openxmlformats.org/officeDocument/2006/relationships/slideLayout" Target="../slideLayouts/slideLayout95.xml"/><Relationship Id="rId41" Type="http://schemas.openxmlformats.org/officeDocument/2006/relationships/slideLayout" Target="../slideLayouts/slideLayout94.xml"/><Relationship Id="rId40" Type="http://schemas.openxmlformats.org/officeDocument/2006/relationships/slideLayout" Target="../slideLayouts/slideLayout93.xml"/><Relationship Id="rId4" Type="http://schemas.openxmlformats.org/officeDocument/2006/relationships/slideLayout" Target="../slideLayouts/slideLayout57.xml"/><Relationship Id="rId39" Type="http://schemas.openxmlformats.org/officeDocument/2006/relationships/slideLayout" Target="../slideLayouts/slideLayout92.xml"/><Relationship Id="rId38" Type="http://schemas.openxmlformats.org/officeDocument/2006/relationships/slideLayout" Target="../slideLayouts/slideLayout91.xml"/><Relationship Id="rId37" Type="http://schemas.openxmlformats.org/officeDocument/2006/relationships/slideLayout" Target="../slideLayouts/slideLayout90.xml"/><Relationship Id="rId36" Type="http://schemas.openxmlformats.org/officeDocument/2006/relationships/slideLayout" Target="../slideLayouts/slideLayout89.xml"/><Relationship Id="rId35" Type="http://schemas.openxmlformats.org/officeDocument/2006/relationships/slideLayout" Target="../slideLayouts/slideLayout88.xml"/><Relationship Id="rId34" Type="http://schemas.openxmlformats.org/officeDocument/2006/relationships/slideLayout" Target="../slideLayouts/slideLayout87.xml"/><Relationship Id="rId33" Type="http://schemas.openxmlformats.org/officeDocument/2006/relationships/slideLayout" Target="../slideLayouts/slideLayout86.xml"/><Relationship Id="rId32" Type="http://schemas.openxmlformats.org/officeDocument/2006/relationships/slideLayout" Target="../slideLayouts/slideLayout85.xml"/><Relationship Id="rId31" Type="http://schemas.openxmlformats.org/officeDocument/2006/relationships/slideLayout" Target="../slideLayouts/slideLayout84.xml"/><Relationship Id="rId30" Type="http://schemas.openxmlformats.org/officeDocument/2006/relationships/slideLayout" Target="../slideLayouts/slideLayout83.xml"/><Relationship Id="rId3" Type="http://schemas.openxmlformats.org/officeDocument/2006/relationships/slideLayout" Target="../slideLayouts/slideLayout56.xml"/><Relationship Id="rId29" Type="http://schemas.openxmlformats.org/officeDocument/2006/relationships/slideLayout" Target="../slideLayouts/slideLayout82.xml"/><Relationship Id="rId28" Type="http://schemas.openxmlformats.org/officeDocument/2006/relationships/slideLayout" Target="../slideLayouts/slideLayout81.xml"/><Relationship Id="rId27" Type="http://schemas.openxmlformats.org/officeDocument/2006/relationships/slideLayout" Target="../slideLayouts/slideLayout80.xml"/><Relationship Id="rId26" Type="http://schemas.openxmlformats.org/officeDocument/2006/relationships/slideLayout" Target="../slideLayouts/slideLayout79.xml"/><Relationship Id="rId25" Type="http://schemas.openxmlformats.org/officeDocument/2006/relationships/slideLayout" Target="../slideLayouts/slideLayout78.xml"/><Relationship Id="rId24" Type="http://schemas.openxmlformats.org/officeDocument/2006/relationships/slideLayout" Target="../slideLayouts/slideLayout77.xml"/><Relationship Id="rId23" Type="http://schemas.openxmlformats.org/officeDocument/2006/relationships/slideLayout" Target="../slideLayouts/slideLayout76.xml"/><Relationship Id="rId22" Type="http://schemas.openxmlformats.org/officeDocument/2006/relationships/slideLayout" Target="../slideLayouts/slideLayout75.xml"/><Relationship Id="rId21" Type="http://schemas.openxmlformats.org/officeDocument/2006/relationships/slideLayout" Target="../slideLayouts/slideLayout74.xml"/><Relationship Id="rId20" Type="http://schemas.openxmlformats.org/officeDocument/2006/relationships/slideLayout" Target="../slideLayouts/slideLayout73.xml"/><Relationship Id="rId2" Type="http://schemas.openxmlformats.org/officeDocument/2006/relationships/slideLayout" Target="../slideLayouts/slideLayout55.xml"/><Relationship Id="rId19" Type="http://schemas.openxmlformats.org/officeDocument/2006/relationships/slideLayout" Target="../slideLayouts/slideLayout72.xml"/><Relationship Id="rId18" Type="http://schemas.openxmlformats.org/officeDocument/2006/relationships/slideLayout" Target="../slideLayouts/slideLayout71.xml"/><Relationship Id="rId17" Type="http://schemas.openxmlformats.org/officeDocument/2006/relationships/slideLayout" Target="../slideLayouts/slideLayout70.xml"/><Relationship Id="rId16" Type="http://schemas.openxmlformats.org/officeDocument/2006/relationships/slideLayout" Target="../slideLayouts/slideLayout69.xml"/><Relationship Id="rId15" Type="http://schemas.openxmlformats.org/officeDocument/2006/relationships/slideLayout" Target="../slideLayouts/slideLayout68.xml"/><Relationship Id="rId14" Type="http://schemas.openxmlformats.org/officeDocument/2006/relationships/slideLayout" Target="../slideLayouts/slideLayout67.xml"/><Relationship Id="rId13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3.xml"/><Relationship Id="rId1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9.xml"/><Relationship Id="rId81" Type="http://schemas.openxmlformats.org/officeDocument/2006/relationships/theme" Target="../theme/theme6.xml"/><Relationship Id="rId80" Type="http://schemas.openxmlformats.org/officeDocument/2006/relationships/tags" Target="../tags/tag6.xml"/><Relationship Id="rId8" Type="http://schemas.openxmlformats.org/officeDocument/2006/relationships/slideLayout" Target="../slideLayouts/slideLayout138.xml"/><Relationship Id="rId79" Type="http://schemas.openxmlformats.org/officeDocument/2006/relationships/tags" Target="../tags/tag5.xml"/><Relationship Id="rId78" Type="http://schemas.openxmlformats.org/officeDocument/2006/relationships/tags" Target="../tags/tag4.xml"/><Relationship Id="rId77" Type="http://schemas.openxmlformats.org/officeDocument/2006/relationships/slideLayout" Target="../slideLayouts/slideLayout207.xml"/><Relationship Id="rId76" Type="http://schemas.openxmlformats.org/officeDocument/2006/relationships/slideLayout" Target="../slideLayouts/slideLayout206.xml"/><Relationship Id="rId75" Type="http://schemas.openxmlformats.org/officeDocument/2006/relationships/slideLayout" Target="../slideLayouts/slideLayout205.xml"/><Relationship Id="rId74" Type="http://schemas.openxmlformats.org/officeDocument/2006/relationships/slideLayout" Target="../slideLayouts/slideLayout204.xml"/><Relationship Id="rId73" Type="http://schemas.openxmlformats.org/officeDocument/2006/relationships/slideLayout" Target="../slideLayouts/slideLayout203.xml"/><Relationship Id="rId72" Type="http://schemas.openxmlformats.org/officeDocument/2006/relationships/slideLayout" Target="../slideLayouts/slideLayout202.xml"/><Relationship Id="rId71" Type="http://schemas.openxmlformats.org/officeDocument/2006/relationships/slideLayout" Target="../slideLayouts/slideLayout201.xml"/><Relationship Id="rId70" Type="http://schemas.openxmlformats.org/officeDocument/2006/relationships/slideLayout" Target="../slideLayouts/slideLayout200.xml"/><Relationship Id="rId7" Type="http://schemas.openxmlformats.org/officeDocument/2006/relationships/slideLayout" Target="../slideLayouts/slideLayout137.xml"/><Relationship Id="rId69" Type="http://schemas.openxmlformats.org/officeDocument/2006/relationships/slideLayout" Target="../slideLayouts/slideLayout199.xml"/><Relationship Id="rId68" Type="http://schemas.openxmlformats.org/officeDocument/2006/relationships/slideLayout" Target="../slideLayouts/slideLayout198.xml"/><Relationship Id="rId67" Type="http://schemas.openxmlformats.org/officeDocument/2006/relationships/slideLayout" Target="../slideLayouts/slideLayout197.xml"/><Relationship Id="rId66" Type="http://schemas.openxmlformats.org/officeDocument/2006/relationships/slideLayout" Target="../slideLayouts/slideLayout196.xml"/><Relationship Id="rId65" Type="http://schemas.openxmlformats.org/officeDocument/2006/relationships/slideLayout" Target="../slideLayouts/slideLayout195.xml"/><Relationship Id="rId64" Type="http://schemas.openxmlformats.org/officeDocument/2006/relationships/slideLayout" Target="../slideLayouts/slideLayout194.xml"/><Relationship Id="rId63" Type="http://schemas.openxmlformats.org/officeDocument/2006/relationships/slideLayout" Target="../slideLayouts/slideLayout193.xml"/><Relationship Id="rId62" Type="http://schemas.openxmlformats.org/officeDocument/2006/relationships/slideLayout" Target="../slideLayouts/slideLayout192.xml"/><Relationship Id="rId61" Type="http://schemas.openxmlformats.org/officeDocument/2006/relationships/slideLayout" Target="../slideLayouts/slideLayout191.xml"/><Relationship Id="rId60" Type="http://schemas.openxmlformats.org/officeDocument/2006/relationships/slideLayout" Target="../slideLayouts/slideLayout190.xml"/><Relationship Id="rId6" Type="http://schemas.openxmlformats.org/officeDocument/2006/relationships/slideLayout" Target="../slideLayouts/slideLayout136.xml"/><Relationship Id="rId59" Type="http://schemas.openxmlformats.org/officeDocument/2006/relationships/slideLayout" Target="../slideLayouts/slideLayout189.xml"/><Relationship Id="rId58" Type="http://schemas.openxmlformats.org/officeDocument/2006/relationships/slideLayout" Target="../slideLayouts/slideLayout188.xml"/><Relationship Id="rId57" Type="http://schemas.openxmlformats.org/officeDocument/2006/relationships/slideLayout" Target="../slideLayouts/slideLayout187.xml"/><Relationship Id="rId56" Type="http://schemas.openxmlformats.org/officeDocument/2006/relationships/slideLayout" Target="../slideLayouts/slideLayout186.xml"/><Relationship Id="rId55" Type="http://schemas.openxmlformats.org/officeDocument/2006/relationships/slideLayout" Target="../slideLayouts/slideLayout185.xml"/><Relationship Id="rId54" Type="http://schemas.openxmlformats.org/officeDocument/2006/relationships/slideLayout" Target="../slideLayouts/slideLayout184.xml"/><Relationship Id="rId53" Type="http://schemas.openxmlformats.org/officeDocument/2006/relationships/slideLayout" Target="../slideLayouts/slideLayout183.xml"/><Relationship Id="rId52" Type="http://schemas.openxmlformats.org/officeDocument/2006/relationships/slideLayout" Target="../slideLayouts/slideLayout182.xml"/><Relationship Id="rId51" Type="http://schemas.openxmlformats.org/officeDocument/2006/relationships/slideLayout" Target="../slideLayouts/slideLayout181.xml"/><Relationship Id="rId50" Type="http://schemas.openxmlformats.org/officeDocument/2006/relationships/slideLayout" Target="../slideLayouts/slideLayout180.xml"/><Relationship Id="rId5" Type="http://schemas.openxmlformats.org/officeDocument/2006/relationships/slideLayout" Target="../slideLayouts/slideLayout135.xml"/><Relationship Id="rId49" Type="http://schemas.openxmlformats.org/officeDocument/2006/relationships/slideLayout" Target="../slideLayouts/slideLayout179.xml"/><Relationship Id="rId48" Type="http://schemas.openxmlformats.org/officeDocument/2006/relationships/slideLayout" Target="../slideLayouts/slideLayout178.xml"/><Relationship Id="rId47" Type="http://schemas.openxmlformats.org/officeDocument/2006/relationships/slideLayout" Target="../slideLayouts/slideLayout177.xml"/><Relationship Id="rId46" Type="http://schemas.openxmlformats.org/officeDocument/2006/relationships/slideLayout" Target="../slideLayouts/slideLayout176.xml"/><Relationship Id="rId45" Type="http://schemas.openxmlformats.org/officeDocument/2006/relationships/slideLayout" Target="../slideLayouts/slideLayout175.xml"/><Relationship Id="rId44" Type="http://schemas.openxmlformats.org/officeDocument/2006/relationships/slideLayout" Target="../slideLayouts/slideLayout174.xml"/><Relationship Id="rId43" Type="http://schemas.openxmlformats.org/officeDocument/2006/relationships/slideLayout" Target="../slideLayouts/slideLayout173.xml"/><Relationship Id="rId42" Type="http://schemas.openxmlformats.org/officeDocument/2006/relationships/slideLayout" Target="../slideLayouts/slideLayout172.xml"/><Relationship Id="rId41" Type="http://schemas.openxmlformats.org/officeDocument/2006/relationships/slideLayout" Target="../slideLayouts/slideLayout171.xml"/><Relationship Id="rId40" Type="http://schemas.openxmlformats.org/officeDocument/2006/relationships/slideLayout" Target="../slideLayouts/slideLayout170.xml"/><Relationship Id="rId4" Type="http://schemas.openxmlformats.org/officeDocument/2006/relationships/slideLayout" Target="../slideLayouts/slideLayout134.xml"/><Relationship Id="rId39" Type="http://schemas.openxmlformats.org/officeDocument/2006/relationships/slideLayout" Target="../slideLayouts/slideLayout169.xml"/><Relationship Id="rId38" Type="http://schemas.openxmlformats.org/officeDocument/2006/relationships/slideLayout" Target="../slideLayouts/slideLayout168.xml"/><Relationship Id="rId37" Type="http://schemas.openxmlformats.org/officeDocument/2006/relationships/slideLayout" Target="../slideLayouts/slideLayout167.xml"/><Relationship Id="rId36" Type="http://schemas.openxmlformats.org/officeDocument/2006/relationships/slideLayout" Target="../slideLayouts/slideLayout166.xml"/><Relationship Id="rId35" Type="http://schemas.openxmlformats.org/officeDocument/2006/relationships/slideLayout" Target="../slideLayouts/slideLayout165.xml"/><Relationship Id="rId34" Type="http://schemas.openxmlformats.org/officeDocument/2006/relationships/slideLayout" Target="../slideLayouts/slideLayout164.xml"/><Relationship Id="rId33" Type="http://schemas.openxmlformats.org/officeDocument/2006/relationships/slideLayout" Target="../slideLayouts/slideLayout163.xml"/><Relationship Id="rId32" Type="http://schemas.openxmlformats.org/officeDocument/2006/relationships/slideLayout" Target="../slideLayouts/slideLayout162.xml"/><Relationship Id="rId31" Type="http://schemas.openxmlformats.org/officeDocument/2006/relationships/slideLayout" Target="../slideLayouts/slideLayout161.xml"/><Relationship Id="rId30" Type="http://schemas.openxmlformats.org/officeDocument/2006/relationships/slideLayout" Target="../slideLayouts/slideLayout160.xml"/><Relationship Id="rId3" Type="http://schemas.openxmlformats.org/officeDocument/2006/relationships/slideLayout" Target="../slideLayouts/slideLayout133.xml"/><Relationship Id="rId29" Type="http://schemas.openxmlformats.org/officeDocument/2006/relationships/slideLayout" Target="../slideLayouts/slideLayout159.xml"/><Relationship Id="rId28" Type="http://schemas.openxmlformats.org/officeDocument/2006/relationships/slideLayout" Target="../slideLayouts/slideLayout158.xml"/><Relationship Id="rId27" Type="http://schemas.openxmlformats.org/officeDocument/2006/relationships/slideLayout" Target="../slideLayouts/slideLayout157.xml"/><Relationship Id="rId26" Type="http://schemas.openxmlformats.org/officeDocument/2006/relationships/slideLayout" Target="../slideLayouts/slideLayout156.xml"/><Relationship Id="rId25" Type="http://schemas.openxmlformats.org/officeDocument/2006/relationships/slideLayout" Target="../slideLayouts/slideLayout155.xml"/><Relationship Id="rId24" Type="http://schemas.openxmlformats.org/officeDocument/2006/relationships/slideLayout" Target="../slideLayouts/slideLayout154.xml"/><Relationship Id="rId23" Type="http://schemas.openxmlformats.org/officeDocument/2006/relationships/slideLayout" Target="../slideLayouts/slideLayout153.xml"/><Relationship Id="rId22" Type="http://schemas.openxmlformats.org/officeDocument/2006/relationships/slideLayout" Target="../slideLayouts/slideLayout152.xml"/><Relationship Id="rId21" Type="http://schemas.openxmlformats.org/officeDocument/2006/relationships/slideLayout" Target="../slideLayouts/slideLayout151.xml"/><Relationship Id="rId20" Type="http://schemas.openxmlformats.org/officeDocument/2006/relationships/slideLayout" Target="../slideLayouts/slideLayout150.xml"/><Relationship Id="rId2" Type="http://schemas.openxmlformats.org/officeDocument/2006/relationships/slideLayout" Target="../slideLayouts/slideLayout132.xml"/><Relationship Id="rId19" Type="http://schemas.openxmlformats.org/officeDocument/2006/relationships/slideLayout" Target="../slideLayouts/slideLayout149.xml"/><Relationship Id="rId18" Type="http://schemas.openxmlformats.org/officeDocument/2006/relationships/slideLayout" Target="../slideLayouts/slideLayout148.xml"/><Relationship Id="rId17" Type="http://schemas.openxmlformats.org/officeDocument/2006/relationships/slideLayout" Target="../slideLayouts/slideLayout147.xml"/><Relationship Id="rId16" Type="http://schemas.openxmlformats.org/officeDocument/2006/relationships/slideLayout" Target="../slideLayouts/slideLayout146.xml"/><Relationship Id="rId15" Type="http://schemas.openxmlformats.org/officeDocument/2006/relationships/slideLayout" Target="../slideLayouts/slideLayout145.xml"/><Relationship Id="rId14" Type="http://schemas.openxmlformats.org/officeDocument/2006/relationships/slideLayout" Target="../slideLayouts/slideLayout144.xml"/><Relationship Id="rId13" Type="http://schemas.openxmlformats.org/officeDocument/2006/relationships/slideLayout" Target="../slideLayouts/slideLayout143.xml"/><Relationship Id="rId12" Type="http://schemas.openxmlformats.org/officeDocument/2006/relationships/slideLayout" Target="../slideLayouts/slideLayout142.xml"/><Relationship Id="rId11" Type="http://schemas.openxmlformats.org/officeDocument/2006/relationships/slideLayout" Target="../slideLayouts/slideLayout141.xml"/><Relationship Id="rId10" Type="http://schemas.openxmlformats.org/officeDocument/2006/relationships/slideLayout" Target="../slideLayouts/slideLayout140.xml"/><Relationship Id="rId1" Type="http://schemas.openxmlformats.org/officeDocument/2006/relationships/slideLayout" Target="../slideLayouts/slideLayout1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kumimoji="1" sz="1400"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kumimoji="1" sz="1400"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kumimoji="1" sz="1400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745D1E2-6661-447B-9C5B-72B000D10AB1}" type="slidenum">
              <a:rPr kumimoji="1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Rot="1"/>
          </p:cNvSpPr>
          <p:nvPr>
            <p:ph type="title"/>
          </p:nvPr>
        </p:nvSpPr>
        <p:spPr>
          <a:xfrm>
            <a:off x="301625" y="6858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Rectangle 3"/>
          <p:cNvSpPr>
            <a:spLocks noGrp="1" noRot="1"/>
          </p:cNvSpPr>
          <p:nvPr>
            <p:ph type="body"/>
          </p:nvPr>
        </p:nvSpPr>
        <p:spPr>
          <a:xfrm>
            <a:off x="304800" y="1981200"/>
            <a:ext cx="8540750" cy="3886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>
                <a:solidFill>
                  <a:srgbClr val="0033CC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>
                <a:solidFill>
                  <a:srgbClr val="0033CC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400" noProof="1" dirty="0">
                <a:solidFill>
                  <a:srgbClr val="0033CC"/>
                </a:solidFill>
                <a:latin typeface="Arial" panose="020B0604020202020204" pitchFamily="34" charset="0"/>
                <a:cs typeface="+mn-ea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B02832A-89F8-4894-8E9E-8125D5A2D928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Rectangle 2"/>
          <p:cNvSpPr>
            <a:spLocks noGrp="1" noRot="1"/>
          </p:cNvSpPr>
          <p:nvPr>
            <p:ph type="title"/>
          </p:nvPr>
        </p:nvSpPr>
        <p:spPr>
          <a:xfrm>
            <a:off x="301625" y="6858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5" name="Rectangle 3"/>
          <p:cNvSpPr>
            <a:spLocks noGrp="1" noRot="1"/>
          </p:cNvSpPr>
          <p:nvPr>
            <p:ph type="body"/>
          </p:nvPr>
        </p:nvSpPr>
        <p:spPr>
          <a:xfrm>
            <a:off x="304800" y="1981200"/>
            <a:ext cx="8540750" cy="3886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>
                <a:solidFill>
                  <a:srgbClr val="0033CC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>
                <a:solidFill>
                  <a:srgbClr val="0033CC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400" noProof="1" dirty="0">
                <a:solidFill>
                  <a:srgbClr val="0033CC"/>
                </a:solidFill>
                <a:latin typeface="Arial" panose="020B0604020202020204" pitchFamily="34" charset="0"/>
                <a:cs typeface="+mn-ea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0F573F1-2E58-454E-BAEA-AB849DD24CE5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Rot="1"/>
          </p:cNvSpPr>
          <p:nvPr>
            <p:ph type="title"/>
          </p:nvPr>
        </p:nvSpPr>
        <p:spPr>
          <a:xfrm>
            <a:off x="301625" y="6858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099" name="Rectangle 3"/>
          <p:cNvSpPr>
            <a:spLocks noGrp="1" noRot="1"/>
          </p:cNvSpPr>
          <p:nvPr>
            <p:ph type="body"/>
          </p:nvPr>
        </p:nvSpPr>
        <p:spPr>
          <a:xfrm>
            <a:off x="304800" y="1981200"/>
            <a:ext cx="8540750" cy="3886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>
                <a:solidFill>
                  <a:srgbClr val="0033CC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buFontTx/>
              <a:buNone/>
              <a:defRPr sz="1400">
                <a:solidFill>
                  <a:srgbClr val="0033CC"/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400" noProof="1" dirty="0">
                <a:solidFill>
                  <a:srgbClr val="0033CC"/>
                </a:solidFill>
                <a:latin typeface="Arial" panose="020B0604020202020204" pitchFamily="34" charset="0"/>
                <a:cs typeface="+mn-ea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49FAB7A-3928-4775-9230-492D2294917A}" type="slidenum">
              <a: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en-US" altLang="zh-CN" sz="1400" b="0" i="0" u="none" strike="noStrike" kern="1200" cap="none" spc="0" normalizeH="0" baseline="0" noProof="1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  <p:sldLayoutId id="2147483704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5122" name="组合 14"/>
          <p:cNvGrpSpPr/>
          <p:nvPr/>
        </p:nvGrpSpPr>
        <p:grpSpPr>
          <a:xfrm>
            <a:off x="581025" y="919163"/>
            <a:ext cx="1031875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5123" name="组合 15"/>
          <p:cNvGrpSpPr/>
          <p:nvPr/>
        </p:nvGrpSpPr>
        <p:grpSpPr>
          <a:xfrm flipH="1">
            <a:off x="7562850" y="919163"/>
            <a:ext cx="1031875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124" name="标题占位符 1"/>
          <p:cNvSpPr>
            <a:spLocks noGrp="1"/>
          </p:cNvSpPr>
          <p:nvPr>
            <p:ph type="title"/>
            <p:custDataLst>
              <p:tags r:id="rId78"/>
            </p:custDataLst>
          </p:nvPr>
        </p:nvSpPr>
        <p:spPr>
          <a:xfrm>
            <a:off x="1663700" y="365125"/>
            <a:ext cx="5816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125" name="文本占位符 2"/>
          <p:cNvSpPr>
            <a:spLocks noGrp="1"/>
          </p:cNvSpPr>
          <p:nvPr>
            <p:ph type="body"/>
            <p:custDataLst>
              <p:tags r:id="rId79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 noProof="1" dirty="0">
                <a:solidFill>
                  <a:srgbClr val="7F7F7F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8B1C833-3370-4A13-89F9-A8DFFFB70AF6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KSO_TEMPLATE" hidden="1"/>
          <p:cNvSpPr/>
          <p:nvPr>
            <p:custDataLst>
              <p:tags r:id="rId80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  <p:sldLayoutId id="2147483722" r:id="rId17"/>
    <p:sldLayoutId id="2147483723" r:id="rId18"/>
    <p:sldLayoutId id="2147483724" r:id="rId19"/>
    <p:sldLayoutId id="2147483725" r:id="rId20"/>
    <p:sldLayoutId id="2147483726" r:id="rId21"/>
    <p:sldLayoutId id="2147483727" r:id="rId22"/>
    <p:sldLayoutId id="2147483728" r:id="rId23"/>
    <p:sldLayoutId id="2147483729" r:id="rId24"/>
    <p:sldLayoutId id="2147483730" r:id="rId25"/>
    <p:sldLayoutId id="2147483731" r:id="rId26"/>
    <p:sldLayoutId id="2147483732" r:id="rId27"/>
    <p:sldLayoutId id="2147483733" r:id="rId28"/>
    <p:sldLayoutId id="2147483734" r:id="rId29"/>
    <p:sldLayoutId id="2147483735" r:id="rId30"/>
    <p:sldLayoutId id="2147483736" r:id="rId31"/>
    <p:sldLayoutId id="2147483737" r:id="rId32"/>
    <p:sldLayoutId id="2147483738" r:id="rId33"/>
    <p:sldLayoutId id="2147483739" r:id="rId34"/>
    <p:sldLayoutId id="2147483740" r:id="rId35"/>
    <p:sldLayoutId id="2147483741" r:id="rId36"/>
    <p:sldLayoutId id="2147483742" r:id="rId37"/>
    <p:sldLayoutId id="2147483743" r:id="rId38"/>
    <p:sldLayoutId id="2147483744" r:id="rId39"/>
    <p:sldLayoutId id="2147483745" r:id="rId40"/>
    <p:sldLayoutId id="2147483746" r:id="rId41"/>
    <p:sldLayoutId id="2147483747" r:id="rId42"/>
    <p:sldLayoutId id="2147483748" r:id="rId43"/>
    <p:sldLayoutId id="2147483749" r:id="rId44"/>
    <p:sldLayoutId id="2147483750" r:id="rId45"/>
    <p:sldLayoutId id="2147483751" r:id="rId46"/>
    <p:sldLayoutId id="2147483752" r:id="rId47"/>
    <p:sldLayoutId id="2147483753" r:id="rId48"/>
    <p:sldLayoutId id="2147483754" r:id="rId49"/>
    <p:sldLayoutId id="2147483755" r:id="rId50"/>
    <p:sldLayoutId id="2147483756" r:id="rId51"/>
    <p:sldLayoutId id="2147483757" r:id="rId52"/>
    <p:sldLayoutId id="2147483758" r:id="rId53"/>
    <p:sldLayoutId id="2147483759" r:id="rId54"/>
    <p:sldLayoutId id="2147483760" r:id="rId55"/>
    <p:sldLayoutId id="2147483761" r:id="rId56"/>
    <p:sldLayoutId id="2147483762" r:id="rId57"/>
    <p:sldLayoutId id="2147483763" r:id="rId58"/>
    <p:sldLayoutId id="2147483764" r:id="rId59"/>
    <p:sldLayoutId id="2147483765" r:id="rId60"/>
    <p:sldLayoutId id="2147483766" r:id="rId61"/>
    <p:sldLayoutId id="2147483767" r:id="rId62"/>
    <p:sldLayoutId id="2147483768" r:id="rId63"/>
    <p:sldLayoutId id="2147483769" r:id="rId64"/>
    <p:sldLayoutId id="2147483770" r:id="rId65"/>
    <p:sldLayoutId id="2147483771" r:id="rId66"/>
    <p:sldLayoutId id="2147483772" r:id="rId67"/>
    <p:sldLayoutId id="2147483773" r:id="rId68"/>
    <p:sldLayoutId id="2147483774" r:id="rId69"/>
    <p:sldLayoutId id="2147483775" r:id="rId70"/>
    <p:sldLayoutId id="2147483776" r:id="rId71"/>
    <p:sldLayoutId id="2147483777" r:id="rId72"/>
    <p:sldLayoutId id="2147483778" r:id="rId73"/>
    <p:sldLayoutId id="2147483779" r:id="rId74"/>
    <p:sldLayoutId id="2147483780" r:id="rId75"/>
    <p:sldLayoutId id="2147483781" r:id="rId76"/>
    <p:sldLayoutId id="2147483782" r:id="rId77"/>
  </p:sldLayoutIdLst>
  <p:transition>
    <p:random/>
  </p:transition>
  <p:hf sldNum="0" hdr="0" ftr="0" dt="0"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6146" name="组合 14"/>
          <p:cNvGrpSpPr/>
          <p:nvPr/>
        </p:nvGrpSpPr>
        <p:grpSpPr>
          <a:xfrm>
            <a:off x="581025" y="919163"/>
            <a:ext cx="1031875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6147" name="组合 15"/>
          <p:cNvGrpSpPr/>
          <p:nvPr/>
        </p:nvGrpSpPr>
        <p:grpSpPr>
          <a:xfrm flipH="1">
            <a:off x="7562850" y="919163"/>
            <a:ext cx="1031875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6148" name="标题占位符 1"/>
          <p:cNvSpPr>
            <a:spLocks noGrp="1"/>
          </p:cNvSpPr>
          <p:nvPr>
            <p:ph type="title"/>
            <p:custDataLst>
              <p:tags r:id="rId78"/>
            </p:custDataLst>
          </p:nvPr>
        </p:nvSpPr>
        <p:spPr>
          <a:xfrm>
            <a:off x="1663700" y="365125"/>
            <a:ext cx="5816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6149" name="文本占位符 2"/>
          <p:cNvSpPr>
            <a:spLocks noGrp="1"/>
          </p:cNvSpPr>
          <p:nvPr>
            <p:ph type="body"/>
            <p:custDataLst>
              <p:tags r:id="rId79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60FBDFE-C587-4B4C-A407-44438C67B59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 noProof="1" dirty="0">
                <a:solidFill>
                  <a:srgbClr val="7F7F7F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8B1C833-3370-4A13-89F9-A8DFFFB70AF6}" type="slidenum">
              <a:rPr kumimoji="0" lang="zh-CN" altLang="en-US" sz="1200" b="0" i="0" u="none" strike="noStrike" kern="1200" cap="none" spc="0" normalizeH="0" baseline="0" noProof="1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KSO_TEMPLATE" hidden="1"/>
          <p:cNvSpPr/>
          <p:nvPr>
            <p:custDataLst>
              <p:tags r:id="rId80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  <p:sldLayoutId id="2147483795" r:id="rId12"/>
    <p:sldLayoutId id="2147483796" r:id="rId13"/>
    <p:sldLayoutId id="2147483797" r:id="rId14"/>
    <p:sldLayoutId id="2147483798" r:id="rId15"/>
    <p:sldLayoutId id="2147483799" r:id="rId16"/>
    <p:sldLayoutId id="2147483800" r:id="rId17"/>
    <p:sldLayoutId id="2147483801" r:id="rId18"/>
    <p:sldLayoutId id="2147483802" r:id="rId19"/>
    <p:sldLayoutId id="2147483803" r:id="rId20"/>
    <p:sldLayoutId id="2147483804" r:id="rId21"/>
    <p:sldLayoutId id="2147483805" r:id="rId22"/>
    <p:sldLayoutId id="2147483806" r:id="rId23"/>
    <p:sldLayoutId id="2147483807" r:id="rId24"/>
    <p:sldLayoutId id="2147483808" r:id="rId25"/>
    <p:sldLayoutId id="2147483809" r:id="rId26"/>
    <p:sldLayoutId id="2147483810" r:id="rId27"/>
    <p:sldLayoutId id="2147483811" r:id="rId28"/>
    <p:sldLayoutId id="2147483812" r:id="rId29"/>
    <p:sldLayoutId id="2147483813" r:id="rId30"/>
    <p:sldLayoutId id="2147483814" r:id="rId31"/>
    <p:sldLayoutId id="2147483815" r:id="rId32"/>
    <p:sldLayoutId id="2147483816" r:id="rId33"/>
    <p:sldLayoutId id="2147483817" r:id="rId34"/>
    <p:sldLayoutId id="2147483818" r:id="rId35"/>
    <p:sldLayoutId id="2147483819" r:id="rId36"/>
    <p:sldLayoutId id="2147483820" r:id="rId37"/>
    <p:sldLayoutId id="2147483821" r:id="rId38"/>
    <p:sldLayoutId id="2147483822" r:id="rId39"/>
    <p:sldLayoutId id="2147483823" r:id="rId40"/>
    <p:sldLayoutId id="2147483824" r:id="rId41"/>
    <p:sldLayoutId id="2147483825" r:id="rId42"/>
    <p:sldLayoutId id="2147483826" r:id="rId43"/>
    <p:sldLayoutId id="2147483827" r:id="rId44"/>
    <p:sldLayoutId id="2147483828" r:id="rId45"/>
    <p:sldLayoutId id="2147483829" r:id="rId46"/>
    <p:sldLayoutId id="2147483830" r:id="rId47"/>
    <p:sldLayoutId id="2147483831" r:id="rId48"/>
    <p:sldLayoutId id="2147483832" r:id="rId49"/>
    <p:sldLayoutId id="2147483833" r:id="rId50"/>
    <p:sldLayoutId id="2147483834" r:id="rId51"/>
    <p:sldLayoutId id="2147483835" r:id="rId52"/>
    <p:sldLayoutId id="2147483836" r:id="rId53"/>
    <p:sldLayoutId id="2147483837" r:id="rId54"/>
    <p:sldLayoutId id="2147483838" r:id="rId55"/>
    <p:sldLayoutId id="2147483839" r:id="rId56"/>
    <p:sldLayoutId id="2147483840" r:id="rId57"/>
    <p:sldLayoutId id="2147483841" r:id="rId58"/>
    <p:sldLayoutId id="2147483842" r:id="rId59"/>
    <p:sldLayoutId id="2147483843" r:id="rId60"/>
    <p:sldLayoutId id="2147483844" r:id="rId61"/>
    <p:sldLayoutId id="2147483845" r:id="rId62"/>
    <p:sldLayoutId id="2147483846" r:id="rId63"/>
    <p:sldLayoutId id="2147483847" r:id="rId64"/>
    <p:sldLayoutId id="2147483848" r:id="rId65"/>
    <p:sldLayoutId id="2147483849" r:id="rId66"/>
    <p:sldLayoutId id="2147483850" r:id="rId67"/>
    <p:sldLayoutId id="2147483851" r:id="rId68"/>
    <p:sldLayoutId id="2147483852" r:id="rId69"/>
    <p:sldLayoutId id="2147483853" r:id="rId70"/>
    <p:sldLayoutId id="2147483854" r:id="rId71"/>
    <p:sldLayoutId id="2147483855" r:id="rId72"/>
    <p:sldLayoutId id="2147483856" r:id="rId73"/>
    <p:sldLayoutId id="2147483857" r:id="rId74"/>
    <p:sldLayoutId id="2147483858" r:id="rId75"/>
    <p:sldLayoutId id="2147483859" r:id="rId76"/>
    <p:sldLayoutId id="2147483860" r:id="rId77"/>
  </p:sldLayoutIdLst>
  <p:transition>
    <p:random/>
  </p:transition>
  <p:hf sldNum="0" hdr="0" ftr="0" dt="0"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9.xml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9.xml"/><Relationship Id="rId1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0.xml"/><Relationship Id="rId1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2.xml"/><Relationship Id="rId3" Type="http://schemas.openxmlformats.org/officeDocument/2006/relationships/image" Target="../media/image18.png"/><Relationship Id="rId2" Type="http://schemas.microsoft.com/office/2007/relationships/media" Target="file:///D:\Documents%20and%20Settings\lenovo\My%20Documents\&#23731;&#38451;&#27004;&#35760;\&#12298;&#23731;&#38451;&#27004;&#35760;&#12299;(&#33539;&#20210;&#28153;).wma" TargetMode="External"/><Relationship Id="rId1" Type="http://schemas.openxmlformats.org/officeDocument/2006/relationships/audio" Target="file:///D:\Documents%20and%20Settings\lenovo\My%20Documents\&#23731;&#38451;&#27004;&#35760;\&#12298;&#23731;&#38451;&#27004;&#35760;&#12299;(&#33539;&#20210;&#28153;).wma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4.xml"/><Relationship Id="rId1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7.xml"/><Relationship Id="rId1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8.xml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audio" Target="../media/audio7.wav"/><Relationship Id="rId7" Type="http://schemas.openxmlformats.org/officeDocument/2006/relationships/audio" Target="../media/audio6.wav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3" Type="http://schemas.openxmlformats.org/officeDocument/2006/relationships/audio" Target="../media/audio1.wav"/><Relationship Id="rId2" Type="http://schemas.openxmlformats.org/officeDocument/2006/relationships/image" Target="../media/image21.GIF"/><Relationship Id="rId1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6.wav"/><Relationship Id="rId2" Type="http://schemas.openxmlformats.org/officeDocument/2006/relationships/audio" Target="../media/audio1.wav"/><Relationship Id="rId1" Type="http://schemas.openxmlformats.org/officeDocument/2006/relationships/image" Target="../media/image2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audio6.wav"/><Relationship Id="rId1" Type="http://schemas.openxmlformats.org/officeDocument/2006/relationships/audio" Target="../media/audio8.wav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3.png"/><Relationship Id="rId2" Type="http://schemas.openxmlformats.org/officeDocument/2006/relationships/customXml" Target="../ink/ink1.xml"/><Relationship Id="rId1" Type="http://schemas.openxmlformats.org/officeDocument/2006/relationships/image" Target="../media/image15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21.GI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2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6.wav"/><Relationship Id="rId2" Type="http://schemas.openxmlformats.org/officeDocument/2006/relationships/audio" Target="../media/audio1.wav"/><Relationship Id="rId1" Type="http://schemas.openxmlformats.org/officeDocument/2006/relationships/image" Target="../media/image21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2" descr="岳阳楼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8" name="Text Box 6"/>
          <p:cNvSpPr txBox="1"/>
          <p:nvPr/>
        </p:nvSpPr>
        <p:spPr>
          <a:xfrm>
            <a:off x="6662738" y="2173288"/>
            <a:ext cx="2012950" cy="8239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4800" b="1" dirty="0">
                <a:solidFill>
                  <a:schemeClr val="accent2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范仲淹</a:t>
            </a:r>
            <a:endParaRPr lang="zh-CN" altLang="en-US" sz="4800" b="1" dirty="0">
              <a:solidFill>
                <a:schemeClr val="accent2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8199" name="Text Box 7"/>
          <p:cNvSpPr txBox="1"/>
          <p:nvPr/>
        </p:nvSpPr>
        <p:spPr>
          <a:xfrm>
            <a:off x="5791200" y="2259013"/>
            <a:ext cx="744538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4400" b="1" dirty="0">
                <a:solidFill>
                  <a:srgbClr val="FF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宋</a:t>
            </a:r>
            <a:endParaRPr lang="zh-CN" altLang="en-US" sz="4400" b="1" dirty="0">
              <a:solidFill>
                <a:srgbClr val="FF33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7877" name="Text Box 8"/>
          <p:cNvSpPr txBox="1"/>
          <p:nvPr/>
        </p:nvSpPr>
        <p:spPr>
          <a:xfrm>
            <a:off x="1965325" y="4016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07878" name="Picture 9" descr="岳标题"/>
          <p:cNvPicPr>
            <a:picLocks noChangeAspect="1"/>
          </p:cNvPicPr>
          <p:nvPr/>
        </p:nvPicPr>
        <p:blipFill>
          <a:blip r:embed="rId2">
            <a:lum bright="-12000" contrast="12000"/>
          </a:blip>
          <a:stretch>
            <a:fillRect/>
          </a:stretch>
        </p:blipFill>
        <p:spPr>
          <a:xfrm>
            <a:off x="1905000" y="685800"/>
            <a:ext cx="5486400" cy="1211263"/>
          </a:xfrm>
          <a:prstGeom prst="rect">
            <a:avLst/>
          </a:prstGeom>
          <a:solidFill>
            <a:srgbClr val="0000FF"/>
          </a:solidFill>
          <a:ln w="9525" cap="rnd" cmpd="sng">
            <a:solidFill>
              <a:srgbClr val="3366FF"/>
            </a:solidFill>
            <a:prstDash val="sysDot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/>
      <p:bldP spid="819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8898" name="Picture 4" descr="xin_03080322091050013965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908050"/>
            <a:ext cx="4032250" cy="30241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8899" name="Picture 5" descr="yyl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3800" y="1484313"/>
            <a:ext cx="3810000" cy="2971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7" name="Text Box 7"/>
          <p:cNvSpPr txBox="1"/>
          <p:nvPr/>
        </p:nvSpPr>
        <p:spPr>
          <a:xfrm>
            <a:off x="5219700" y="620713"/>
            <a:ext cx="2667000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4800" b="1" dirty="0">
                <a:solidFill>
                  <a:srgbClr val="0033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一、解题：</a:t>
            </a:r>
            <a:endParaRPr lang="zh-CN" altLang="en-US" sz="4800" b="1" dirty="0">
              <a:solidFill>
                <a:srgbClr val="0033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28" name="Text Box 8"/>
          <p:cNvSpPr txBox="1"/>
          <p:nvPr/>
        </p:nvSpPr>
        <p:spPr>
          <a:xfrm>
            <a:off x="395288" y="4581525"/>
            <a:ext cx="8569325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0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      </a:t>
            </a:r>
            <a:r>
              <a:rPr lang="zh-CN" altLang="en-US" sz="30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岳阳楼现在湖南省岳阳市的巴丘山下，古时是吴国都督鲁肃的阅兵台。唐玄宗时张说在其上建造楼阁，得名“岳阳楼”。本文是范仲淹贬居邓州期间应好朋友滕子京的要求而写的。</a:t>
            </a:r>
            <a:endParaRPr lang="zh-CN" altLang="en-US" sz="30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7" grpId="0"/>
      <p:bldP spid="307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9922" name="Picture 2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9500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0946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10947" name="Rectangle 3"/>
          <p:cNvSpPr/>
          <p:nvPr/>
        </p:nvSpPr>
        <p:spPr>
          <a:xfrm>
            <a:off x="914400" y="0"/>
            <a:ext cx="8229600" cy="685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ctr"/>
          <a:p>
            <a:pPr algn="ctr" eaLnBrk="1" hangingPunct="1"/>
            <a:endParaRPr lang="zh-CN" altLang="zh-CN" sz="1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10948" name="Line 4"/>
          <p:cNvSpPr/>
          <p:nvPr/>
        </p:nvSpPr>
        <p:spPr>
          <a:xfrm>
            <a:off x="671513" y="1905000"/>
            <a:ext cx="0" cy="3048000"/>
          </a:xfrm>
          <a:prstGeom prst="line">
            <a:avLst/>
          </a:prstGeom>
          <a:ln w="9525" cap="rnd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210949" name="Rectangle 5"/>
          <p:cNvSpPr>
            <a:spLocks noGrp="1"/>
          </p:cNvSpPr>
          <p:nvPr>
            <p:ph type="title" idx="4294967295"/>
          </p:nvPr>
        </p:nvSpPr>
        <p:spPr>
          <a:xfrm>
            <a:off x="914400" y="609600"/>
            <a:ext cx="7772400" cy="1143000"/>
          </a:xfrm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dirty="0">
                <a:solidFill>
                  <a:schemeClr val="bg1"/>
                </a:solidFill>
              </a:rPr>
              <a:t>四大名楼总图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93190" name="Picture 6" descr="黄鹤楼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14975" y="0"/>
            <a:ext cx="3629025" cy="3038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191" name="Picture 7" descr="滕王阁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2925" y="3284538"/>
            <a:ext cx="3521075" cy="30241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192" name="Picture 8" descr="岳阳楼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0"/>
            <a:ext cx="4267200" cy="3236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0953" name="Text Box 9"/>
          <p:cNvSpPr txBox="1"/>
          <p:nvPr/>
        </p:nvSpPr>
        <p:spPr>
          <a:xfrm>
            <a:off x="120650" y="2011363"/>
            <a:ext cx="793750" cy="3416300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p>
            <a:pPr eaLnBrk="1" hangingPunct="1"/>
            <a:r>
              <a:rPr lang="zh-CN" altLang="en-US" sz="4000" dirty="0">
                <a:latin typeface="Times New Roman" panose="02020603050405020304" pitchFamily="18" charset="0"/>
                <a:ea typeface="华文行楷" panose="02010800040101010101" pitchFamily="2" charset="-122"/>
              </a:rPr>
              <a:t>中国四大名楼</a:t>
            </a:r>
            <a:endParaRPr lang="zh-CN" altLang="en-US" sz="4000" dirty="0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grpSp>
        <p:nvGrpSpPr>
          <p:cNvPr id="93194" name="Group 10"/>
          <p:cNvGrpSpPr/>
          <p:nvPr/>
        </p:nvGrpSpPr>
        <p:grpSpPr>
          <a:xfrm>
            <a:off x="1116013" y="3644900"/>
            <a:ext cx="4240212" cy="2555875"/>
            <a:chOff x="641" y="2208"/>
            <a:chExt cx="2671" cy="2025"/>
          </a:xfrm>
        </p:grpSpPr>
        <p:pic>
          <p:nvPicPr>
            <p:cNvPr id="210959" name="Picture 11" descr="鹳雀楼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41" y="2208"/>
              <a:ext cx="2671" cy="195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0960" name="Text Box 12"/>
            <p:cNvSpPr txBox="1"/>
            <p:nvPr/>
          </p:nvSpPr>
          <p:spPr>
            <a:xfrm>
              <a:off x="2619" y="3870"/>
              <a:ext cx="116" cy="363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>
              <a:spAutoFit/>
            </a:bodyPr>
            <a:p>
              <a:pPr eaLnBrk="1" hangingPunct="1"/>
              <a:endParaRPr lang="zh-CN" altLang="zh-CN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93197" name="Text Box 13"/>
          <p:cNvSpPr txBox="1"/>
          <p:nvPr/>
        </p:nvSpPr>
        <p:spPr>
          <a:xfrm>
            <a:off x="2268538" y="2924175"/>
            <a:ext cx="1871662" cy="7016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岳阳楼</a:t>
            </a:r>
            <a:endParaRPr lang="zh-CN" altLang="en-US" sz="4000" b="1" dirty="0">
              <a:solidFill>
                <a:srgbClr val="FF0066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93198" name="Text Box 14"/>
          <p:cNvSpPr txBox="1"/>
          <p:nvPr/>
        </p:nvSpPr>
        <p:spPr>
          <a:xfrm>
            <a:off x="6372225" y="2708275"/>
            <a:ext cx="1800225" cy="7016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黄鹤楼</a:t>
            </a:r>
            <a:endParaRPr lang="zh-CN" altLang="en-US" sz="4000" b="1" dirty="0">
              <a:solidFill>
                <a:srgbClr val="FF0066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93199" name="Rectangle 15"/>
          <p:cNvSpPr/>
          <p:nvPr/>
        </p:nvSpPr>
        <p:spPr>
          <a:xfrm>
            <a:off x="2411413" y="6156325"/>
            <a:ext cx="1800225" cy="7016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鹳雀楼</a:t>
            </a:r>
            <a:endParaRPr lang="zh-CN" altLang="en-US" sz="4000" b="1" dirty="0">
              <a:solidFill>
                <a:srgbClr val="FF0066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93200" name="Text Box 16"/>
          <p:cNvSpPr txBox="1"/>
          <p:nvPr/>
        </p:nvSpPr>
        <p:spPr>
          <a:xfrm>
            <a:off x="6516688" y="6156325"/>
            <a:ext cx="1728787" cy="7016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滕王阁</a:t>
            </a:r>
            <a:endParaRPr lang="zh-CN" altLang="en-US" sz="4000" b="1" dirty="0">
              <a:solidFill>
                <a:srgbClr val="FF0066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3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93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7" grpId="0" animBg="1"/>
      <p:bldP spid="93198" grpId="0" animBg="1"/>
      <p:bldP spid="93199" grpId="0" animBg="1"/>
      <p:bldP spid="9320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6" name="Picture 2" descr="滕王阁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295525"/>
            <a:ext cx="6450013" cy="4562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2995" name="Text Box 3"/>
          <p:cNvSpPr txBox="1"/>
          <p:nvPr/>
        </p:nvSpPr>
        <p:spPr>
          <a:xfrm>
            <a:off x="8458200" y="6019800"/>
            <a:ext cx="184150" cy="2143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endParaRPr lang="zh-CN" altLang="zh-CN" sz="800" dirty="0">
              <a:solidFill>
                <a:srgbClr val="000000"/>
              </a:solidFill>
              <a:latin typeface="Tahoma" panose="020B0604030504040204" pitchFamily="34" charset="0"/>
              <a:ea typeface="隶书" panose="02010509060101010101" pitchFamily="49" charset="-122"/>
            </a:endParaRPr>
          </a:p>
        </p:txBody>
      </p:sp>
      <p:pic>
        <p:nvPicPr>
          <p:cNvPr id="26628" name="Picture 4" descr="tengwangge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538" y="0"/>
            <a:ext cx="4716462" cy="3581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9" name="Rectangle 5"/>
          <p:cNvSpPr/>
          <p:nvPr/>
        </p:nvSpPr>
        <p:spPr>
          <a:xfrm>
            <a:off x="0" y="152400"/>
            <a:ext cx="7162800" cy="283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en-US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落霞与孤鹜齐飞，</a:t>
            </a:r>
            <a:endParaRPr lang="zh-CN" altLang="en-US" sz="36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秋水共长天一色。</a:t>
            </a:r>
            <a:endParaRPr lang="zh-CN" altLang="en-US" sz="36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王勃</a:t>
            </a:r>
            <a:r>
              <a:rPr lang="en-US" altLang="zh-CN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滕王阁序</a:t>
            </a:r>
            <a:r>
              <a:rPr lang="en-US" altLang="zh-CN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endParaRPr lang="en-US" altLang="zh-CN" sz="28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 sz="28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4018" name="Rectangle 2"/>
          <p:cNvSpPr>
            <a:spLocks noGrp="1"/>
          </p:cNvSpPr>
          <p:nvPr>
            <p:ph idx="1"/>
          </p:nvPr>
        </p:nvSpPr>
        <p:spPr>
          <a:ln/>
        </p:spPr>
        <p:txBody>
          <a:bodyPr vert="horz" wrap="square" lIns="91440" tIns="45720" rIns="91440" bIns="45720" anchor="t"/>
          <a:p>
            <a:pPr eaLnBrk="1" hangingPunct="1"/>
            <a:endParaRPr lang="zh-CN" altLang="zh-CN" dirty="0"/>
          </a:p>
        </p:txBody>
      </p:sp>
      <p:pic>
        <p:nvPicPr>
          <p:cNvPr id="214019" name="Picture 3" descr="小楼水边背影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8785225" cy="6669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4020" name="AutoShape 4"/>
          <p:cNvSpPr/>
          <p:nvPr/>
        </p:nvSpPr>
        <p:spPr>
          <a:xfrm>
            <a:off x="1042988" y="1341438"/>
            <a:ext cx="3387725" cy="2403475"/>
          </a:xfrm>
          <a:prstGeom prst="flowChartAlternateProcess">
            <a:avLst/>
          </a:prstGeom>
          <a:solidFill>
            <a:schemeClr val="bg1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/>
            <a:endParaRPr lang="zh-CN" altLang="zh-CN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4021" name="AutoShape 5"/>
          <p:cNvSpPr/>
          <p:nvPr/>
        </p:nvSpPr>
        <p:spPr>
          <a:xfrm>
            <a:off x="1116013" y="4076700"/>
            <a:ext cx="3303587" cy="2305050"/>
          </a:xfrm>
          <a:prstGeom prst="flowChartAlternateProcess">
            <a:avLst/>
          </a:prstGeom>
          <a:solidFill>
            <a:schemeClr val="bg1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4022" name="AutoShape 6"/>
          <p:cNvSpPr/>
          <p:nvPr/>
        </p:nvSpPr>
        <p:spPr>
          <a:xfrm>
            <a:off x="5148263" y="1341438"/>
            <a:ext cx="3240087" cy="4895850"/>
          </a:xfrm>
          <a:prstGeom prst="flowChartAlternateProcess">
            <a:avLst/>
          </a:prstGeom>
          <a:solidFill>
            <a:schemeClr val="bg1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4023" name="Text Box 7"/>
          <p:cNvSpPr txBox="1"/>
          <p:nvPr/>
        </p:nvSpPr>
        <p:spPr>
          <a:xfrm>
            <a:off x="1547813" y="1341438"/>
            <a:ext cx="2317750" cy="304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　</a:t>
            </a:r>
            <a:endParaRPr lang="zh-CN" altLang="en-US" sz="1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6264" name="Text Box 8"/>
          <p:cNvSpPr txBox="1"/>
          <p:nvPr/>
        </p:nvSpPr>
        <p:spPr>
          <a:xfrm>
            <a:off x="1547813" y="1052513"/>
            <a:ext cx="2735262" cy="265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登鹳鹊楼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（唐）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王之涣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白日依山尽，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黄河入海流。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欲穷千里目，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更上一层楼。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6265" name="Text Box 9"/>
          <p:cNvSpPr txBox="1"/>
          <p:nvPr/>
        </p:nvSpPr>
        <p:spPr>
          <a:xfrm>
            <a:off x="1258888" y="4076700"/>
            <a:ext cx="3248025" cy="22828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黄鹤楼送孟浩然之广陵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（唐）李白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故人西辞黄鹤楼，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烟花三月下扬州。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孤帆远影碧空尽，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惟见长江天际流。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4026" name="Text Box 10"/>
          <p:cNvSpPr txBox="1"/>
          <p:nvPr/>
        </p:nvSpPr>
        <p:spPr>
          <a:xfrm>
            <a:off x="4921250" y="2149475"/>
            <a:ext cx="2317750" cy="304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　　　</a:t>
            </a:r>
            <a:endParaRPr lang="zh-CN" altLang="en-US" sz="14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6267" name="Text Box 11"/>
          <p:cNvSpPr txBox="1"/>
          <p:nvPr/>
        </p:nvSpPr>
        <p:spPr>
          <a:xfrm>
            <a:off x="5364163" y="981075"/>
            <a:ext cx="3041650" cy="47894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黄鹤楼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（唐）崔灏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昔人已乘黄鹤去，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此地空余黄鹤楼。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黄鹤一去不复返，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白云千载空悠悠。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晴川历历汉阳树，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芳草萋萋鹦鹉洲。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日暮乡关何处是，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烟波江上使人愁。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62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62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62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4" grpId="0"/>
      <p:bldP spid="96265" grpId="0"/>
      <p:bldP spid="9626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6066" name="Picture 2" descr="岳阳楼记1"/>
          <p:cNvPicPr>
            <a:picLocks noChangeAspect="1"/>
          </p:cNvPicPr>
          <p:nvPr/>
        </p:nvPicPr>
        <p:blipFill>
          <a:blip r:embed="rId1">
            <a:lum bright="70001" contrast="-70000"/>
          </a:blip>
          <a:stretch>
            <a:fillRect/>
          </a:stretch>
        </p:blipFill>
        <p:spPr>
          <a:xfrm>
            <a:off x="0" y="0"/>
            <a:ext cx="9144000" cy="6815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6067" name="AutoShape 3"/>
          <p:cNvSpPr/>
          <p:nvPr/>
        </p:nvSpPr>
        <p:spPr>
          <a:xfrm>
            <a:off x="304800" y="381000"/>
            <a:ext cx="2967038" cy="1066800"/>
          </a:xfrm>
          <a:prstGeom prst="flowChartMultidocument">
            <a:avLst/>
          </a:prstGeom>
          <a:solidFill>
            <a:srgbClr val="8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16068" name="Text Box 4"/>
          <p:cNvSpPr txBox="1"/>
          <p:nvPr/>
        </p:nvSpPr>
        <p:spPr>
          <a:xfrm>
            <a:off x="304800" y="457200"/>
            <a:ext cx="2622550" cy="8239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4800" dirty="0">
                <a:solidFill>
                  <a:srgbClr val="FFFF00"/>
                </a:solidFill>
                <a:latin typeface="Times New Roman" panose="02020603050405020304" pitchFamily="18" charset="0"/>
              </a:rPr>
              <a:t>阅读迁移</a:t>
            </a:r>
            <a:endParaRPr lang="zh-CN" altLang="en-US" sz="4800" dirty="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60421" name="Group 5"/>
          <p:cNvGrpSpPr/>
          <p:nvPr/>
        </p:nvGrpSpPr>
        <p:grpSpPr>
          <a:xfrm>
            <a:off x="1828800" y="1676400"/>
            <a:ext cx="7315200" cy="4359275"/>
            <a:chOff x="480" y="960"/>
            <a:chExt cx="4608" cy="2746"/>
          </a:xfrm>
        </p:grpSpPr>
        <p:sp>
          <p:nvSpPr>
            <p:cNvPr id="216070" name="Text Box 6"/>
            <p:cNvSpPr txBox="1"/>
            <p:nvPr/>
          </p:nvSpPr>
          <p:spPr>
            <a:xfrm>
              <a:off x="1296" y="960"/>
              <a:ext cx="3072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zh-CN" altLang="en-US" sz="4000" b="1" dirty="0">
                  <a:solidFill>
                    <a:schemeClr val="accent2"/>
                  </a:solidFill>
                  <a:latin typeface="宋体" panose="02010600030101010101" pitchFamily="2" charset="-122"/>
                </a:rPr>
                <a:t>杜甫</a:t>
              </a:r>
              <a:r>
                <a:rPr lang="en-US" altLang="zh-CN" sz="4000" b="1" dirty="0">
                  <a:solidFill>
                    <a:schemeClr val="accent2"/>
                  </a:solidFill>
                  <a:latin typeface="宋体" panose="02010600030101010101" pitchFamily="2" charset="-122"/>
                </a:rPr>
                <a:t>《</a:t>
              </a:r>
              <a:r>
                <a:rPr lang="zh-CN" altLang="en-US" sz="4000" b="1" dirty="0">
                  <a:solidFill>
                    <a:schemeClr val="accent2"/>
                  </a:solidFill>
                  <a:latin typeface="宋体" panose="02010600030101010101" pitchFamily="2" charset="-122"/>
                </a:rPr>
                <a:t>登岳阳楼</a:t>
              </a:r>
              <a:r>
                <a:rPr lang="en-US" altLang="zh-CN" sz="4000" b="1" dirty="0">
                  <a:solidFill>
                    <a:schemeClr val="accent2"/>
                  </a:solidFill>
                  <a:latin typeface="宋体" panose="02010600030101010101" pitchFamily="2" charset="-122"/>
                </a:rPr>
                <a:t>》</a:t>
              </a:r>
              <a:endParaRPr lang="en-US" altLang="zh-CN" sz="4000" b="1" dirty="0">
                <a:solidFill>
                  <a:schemeClr val="accent2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16071" name="Text Box 7"/>
            <p:cNvSpPr txBox="1"/>
            <p:nvPr/>
          </p:nvSpPr>
          <p:spPr>
            <a:xfrm>
              <a:off x="480" y="1680"/>
              <a:ext cx="211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endParaRPr lang="zh-CN" altLang="zh-CN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6072" name="Text Box 8"/>
            <p:cNvSpPr txBox="1"/>
            <p:nvPr/>
          </p:nvSpPr>
          <p:spPr>
            <a:xfrm>
              <a:off x="672" y="2688"/>
              <a:ext cx="4176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4000" b="1" dirty="0">
                  <a:solidFill>
                    <a:srgbClr val="A50021"/>
                  </a:solidFill>
                  <a:latin typeface="Times New Roman" panose="02020603050405020304" pitchFamily="18" charset="0"/>
                </a:rPr>
                <a:t>亲朋无一字，老病有孤舟。</a:t>
              </a:r>
              <a:endParaRPr lang="zh-CN" altLang="en-US" sz="4000" b="1" dirty="0">
                <a:solidFill>
                  <a:srgbClr val="A5002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6073" name="Text Box 9"/>
            <p:cNvSpPr txBox="1"/>
            <p:nvPr/>
          </p:nvSpPr>
          <p:spPr>
            <a:xfrm>
              <a:off x="672" y="3264"/>
              <a:ext cx="4080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4000" b="1" dirty="0">
                  <a:solidFill>
                    <a:srgbClr val="A50021"/>
                  </a:solidFill>
                  <a:latin typeface="Times New Roman" panose="02020603050405020304" pitchFamily="18" charset="0"/>
                </a:rPr>
                <a:t>戎马关山北，凭轩涕泗流。</a:t>
              </a:r>
              <a:endParaRPr lang="zh-CN" altLang="en-US" sz="4000" b="1" dirty="0">
                <a:solidFill>
                  <a:srgbClr val="A5002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6074" name="Text Box 10"/>
            <p:cNvSpPr txBox="1"/>
            <p:nvPr/>
          </p:nvSpPr>
          <p:spPr>
            <a:xfrm>
              <a:off x="720" y="1536"/>
              <a:ext cx="4368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zh-CN" altLang="en-US" sz="4000" b="1" dirty="0">
                  <a:solidFill>
                    <a:srgbClr val="A50021"/>
                  </a:solidFill>
                  <a:latin typeface="Times New Roman" panose="02020603050405020304" pitchFamily="18" charset="0"/>
                </a:rPr>
                <a:t>昔闻洞庭水，今上岳阳楼。</a:t>
              </a:r>
              <a:endParaRPr lang="zh-CN" altLang="en-US" sz="4000" b="1" dirty="0">
                <a:solidFill>
                  <a:srgbClr val="A5002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6075" name="Text Box 11"/>
            <p:cNvSpPr txBox="1"/>
            <p:nvPr/>
          </p:nvSpPr>
          <p:spPr>
            <a:xfrm>
              <a:off x="672" y="2112"/>
              <a:ext cx="4272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zh-CN" altLang="en-US" sz="4000" b="1" dirty="0">
                  <a:solidFill>
                    <a:srgbClr val="A50021"/>
                  </a:solidFill>
                  <a:latin typeface="Times New Roman" panose="02020603050405020304" pitchFamily="18" charset="0"/>
                </a:rPr>
                <a:t>吴楚东南坼，乾坤日夜浮。</a:t>
              </a:r>
              <a:endParaRPr lang="zh-CN" altLang="en-US" sz="4000" b="1" dirty="0">
                <a:solidFill>
                  <a:srgbClr val="A50021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7090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p>
            <a:pPr eaLnBrk="1" hangingPunct="1">
              <a:buFont typeface="Arial" panose="020B0604020202020204" pitchFamily="34" charset="0"/>
            </a:pPr>
            <a:r>
              <a:rPr lang="zh-CN" altLang="en-US" sz="4000" b="1" dirty="0">
                <a:solidFill>
                  <a:srgbClr val="007572"/>
                </a:solidFill>
                <a:latin typeface="Arial" panose="020B0604020202020204" pitchFamily="34" charset="0"/>
              </a:rPr>
              <a:t>二、作者简介  </a:t>
            </a:r>
            <a:r>
              <a:rPr lang="en-US" altLang="zh-CN" sz="4000" b="1" dirty="0">
                <a:solidFill>
                  <a:srgbClr val="007572"/>
                </a:solidFill>
                <a:latin typeface="Arial" panose="020B0604020202020204" pitchFamily="34" charset="0"/>
              </a:rPr>
              <a:t>:</a:t>
            </a:r>
            <a:br>
              <a:rPr lang="en-US" altLang="zh-CN" sz="4000" b="1" dirty="0">
                <a:solidFill>
                  <a:srgbClr val="007572"/>
                </a:solidFill>
                <a:latin typeface="Arial" panose="020B0604020202020204" pitchFamily="34" charset="0"/>
              </a:rPr>
            </a:br>
            <a:r>
              <a:rPr lang="en-US" altLang="zh-CN" sz="4000" b="1" dirty="0">
                <a:solidFill>
                  <a:srgbClr val="007572"/>
                </a:solidFill>
                <a:latin typeface="Arial" panose="020B0604020202020204" pitchFamily="34" charset="0"/>
              </a:rPr>
              <a:t>        </a:t>
            </a:r>
            <a:r>
              <a:rPr lang="zh-CN" altLang="en-US" sz="4000" b="1" dirty="0">
                <a:solidFill>
                  <a:srgbClr val="0033CC"/>
                </a:solidFill>
                <a:latin typeface="Arial" panose="020B0604020202020204" pitchFamily="34" charset="0"/>
              </a:rPr>
              <a:t>范仲淹（</a:t>
            </a:r>
            <a:r>
              <a:rPr lang="en-US" altLang="zh-CN" sz="4000" b="1" dirty="0">
                <a:solidFill>
                  <a:srgbClr val="0033CC"/>
                </a:solidFill>
                <a:latin typeface="Arial" panose="020B0604020202020204" pitchFamily="34" charset="0"/>
              </a:rPr>
              <a:t>989——1052</a:t>
            </a:r>
            <a:r>
              <a:rPr lang="zh-CN" altLang="en-US" sz="4000" b="1" dirty="0">
                <a:solidFill>
                  <a:srgbClr val="0033CC"/>
                </a:solidFill>
                <a:latin typeface="Arial" panose="020B0604020202020204" pitchFamily="34" charset="0"/>
              </a:rPr>
              <a:t>），字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希文</a:t>
            </a:r>
            <a:r>
              <a:rPr lang="zh-CN" altLang="en-US" sz="4000" b="1" dirty="0">
                <a:solidFill>
                  <a:srgbClr val="0033CC"/>
                </a:solidFill>
                <a:latin typeface="Arial" panose="020B0604020202020204" pitchFamily="34" charset="0"/>
              </a:rPr>
              <a:t>，苏州吴县人。北宋政治家、文学家。</a:t>
            </a:r>
            <a:r>
              <a:rPr lang="zh-CN" altLang="zh-CN" sz="4000" b="1" dirty="0">
                <a:latin typeface="宋体" panose="02010600030101010101" pitchFamily="2" charset="-122"/>
                <a:sym typeface="宋体" panose="02010600030101010101" pitchFamily="2" charset="-122"/>
              </a:rPr>
              <a:t>谥</a:t>
            </a:r>
            <a:r>
              <a:rPr lang="zh-CN" altLang="en-US" sz="4000" b="1" dirty="0">
                <a:solidFill>
                  <a:srgbClr val="0033CC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谥号“文正”，世称范文正公。代表作《范文正公集》。</a:t>
            </a:r>
            <a:endParaRPr lang="zh-CN" altLang="en-US" sz="4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eaLnBrk="1" hangingPunct="1">
              <a:buFont typeface="Arial" panose="020B0604020202020204" pitchFamily="34" charset="0"/>
            </a:pPr>
            <a:r>
              <a:rPr lang="zh-CN" altLang="en-US" sz="4000" b="1" dirty="0">
                <a:solidFill>
                  <a:srgbClr val="0033CC"/>
                </a:solidFill>
                <a:latin typeface="Arial" panose="020B0604020202020204" pitchFamily="34" charset="0"/>
              </a:rPr>
              <a:t>       他出身贫寒，，幼年丧父，对下层人民的痛苦感受较深。</a:t>
            </a:r>
            <a:br>
              <a:rPr lang="zh-CN" altLang="en-US" sz="4000" b="1" dirty="0">
                <a:solidFill>
                  <a:srgbClr val="0033CC"/>
                </a:solidFill>
                <a:latin typeface="Arial" panose="020B0604020202020204" pitchFamily="34" charset="0"/>
              </a:rPr>
            </a:br>
            <a:endParaRPr lang="zh-CN" altLang="en-US" sz="4000" b="1" dirty="0">
              <a:solidFill>
                <a:srgbClr val="0033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9" name="Text Box 3"/>
          <p:cNvSpPr txBox="1"/>
          <p:nvPr/>
        </p:nvSpPr>
        <p:spPr>
          <a:xfrm>
            <a:off x="3635375" y="517525"/>
            <a:ext cx="5113338" cy="3848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《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宋史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记：范仲淹二岁而孤，家贫无依，而少有大志，发愤苦读，惫甚，辄以凉水沃面；食不给，啖粥而读，人不堪其忧，仲淹不堪其乐也。既仕，每慷慨论天下事，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奋不顾身。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18115" name="图片 3" descr="D:\第五册\岳阳楼记\作者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529013" cy="3810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8116" name="Rectangle 6"/>
          <p:cNvSpPr/>
          <p:nvPr/>
        </p:nvSpPr>
        <p:spPr>
          <a:xfrm>
            <a:off x="684213" y="4292600"/>
            <a:ext cx="8280400" cy="1701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10000"/>
              </a:lnSpc>
            </a:pP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以力主革除弊政，被谗受贬，庆历五年由参知政事谪守邓州。勤爱民，有政声，常自诵：“士当先天下之忧而忧，后天下之乐而乐。”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20" name="文本框 2"/>
          <p:cNvSpPr txBox="1"/>
          <p:nvPr/>
        </p:nvSpPr>
        <p:spPr>
          <a:xfrm>
            <a:off x="387350" y="1090613"/>
            <a:ext cx="8210550" cy="58435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70000"/>
              </a:lnSpc>
            </a:pPr>
            <a:r>
              <a:rPr lang="en-US" altLang="zh-CN" sz="3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</a:t>
            </a:r>
            <a:r>
              <a:rPr lang="en-US" altLang="zh-CN" sz="40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</a:t>
            </a:r>
            <a:r>
              <a:rPr lang="zh-CN" altLang="zh-CN" sz="36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1046年，范仲淹的挚友滕子京谪守巴陵郡，重修岳阳楼。当时，范仲淹亦被贬在邓州做官。滕子京请范仲淹为重修岳阳楼写记，并送去一本《洞庭晚秋图》。范仲淹依据此图，凭着丰富的想象，写下了千古名篇《岳阳楼记》。</a:t>
            </a:r>
            <a:endParaRPr lang="zh-CN" altLang="zh-CN" sz="3600" b="1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19139" name="Group 19"/>
          <p:cNvGrpSpPr/>
          <p:nvPr/>
        </p:nvGrpSpPr>
        <p:grpSpPr>
          <a:xfrm>
            <a:off x="227013" y="390525"/>
            <a:ext cx="2319337" cy="700088"/>
            <a:chOff x="180" y="397"/>
            <a:chExt cx="1461" cy="441"/>
          </a:xfrm>
        </p:grpSpPr>
        <p:pic>
          <p:nvPicPr>
            <p:cNvPr id="219140" name="Picture 18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80" y="397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9141" name="文本框 2"/>
            <p:cNvSpPr txBox="1"/>
            <p:nvPr/>
          </p:nvSpPr>
          <p:spPr>
            <a:xfrm>
              <a:off x="476" y="453"/>
              <a:ext cx="108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zh-CN" sz="28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写作背景</a:t>
              </a:r>
              <a:endParaRPr lang="zh-CN" altLang="zh-CN" sz="28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文本框 2"/>
          <p:cNvSpPr txBox="1"/>
          <p:nvPr/>
        </p:nvSpPr>
        <p:spPr>
          <a:xfrm>
            <a:off x="412750" y="1119188"/>
            <a:ext cx="8051800" cy="5738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70000"/>
              </a:lnSpc>
            </a:pP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记：</a:t>
            </a:r>
            <a:r>
              <a:rPr lang="zh-CN" altLang="zh-CN" sz="36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古代的一种文体，主要通过记事、记景、记人来抒发作者的情感或发表作者见解，即景抒情、托物言志，在写法上大多以记述为主而兼有议论、抒情。例如《小石潭记》《桃花源记》《醉翁亭记》《满井游记》等。</a:t>
            </a:r>
            <a:endParaRPr lang="zh-CN" altLang="zh-CN" sz="3600" b="1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20163" name="Group 19"/>
          <p:cNvGrpSpPr/>
          <p:nvPr/>
        </p:nvGrpSpPr>
        <p:grpSpPr>
          <a:xfrm>
            <a:off x="160338" y="492125"/>
            <a:ext cx="2319337" cy="700088"/>
            <a:chOff x="138" y="461"/>
            <a:chExt cx="1461" cy="441"/>
          </a:xfrm>
        </p:grpSpPr>
        <p:pic>
          <p:nvPicPr>
            <p:cNvPr id="220164" name="Picture 18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20165" name="文本框 2"/>
            <p:cNvSpPr txBox="1"/>
            <p:nvPr/>
          </p:nvSpPr>
          <p:spPr>
            <a:xfrm>
              <a:off x="476" y="509"/>
              <a:ext cx="108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zh-CN" sz="28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相关介绍</a:t>
              </a:r>
              <a:endParaRPr lang="zh-CN" altLang="zh-CN" sz="28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1186" name="Rectangle 4"/>
          <p:cNvSpPr/>
          <p:nvPr/>
        </p:nvSpPr>
        <p:spPr>
          <a:xfrm>
            <a:off x="539750" y="260350"/>
            <a:ext cx="7634288" cy="5400675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007572"/>
                </a:solidFill>
                <a:latin typeface="Arial" panose="020B0604020202020204" pitchFamily="34" charset="0"/>
              </a:rPr>
              <a:t>三、听读课文录音</a:t>
            </a:r>
            <a: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600" b="1" dirty="0">
                <a:solidFill>
                  <a:srgbClr val="007572"/>
                </a:solidFill>
                <a:latin typeface="Arial" panose="020B0604020202020204" pitchFamily="34" charset="0"/>
              </a:rPr>
              <a:t>给下列生字注音        </a:t>
            </a:r>
            <a:br>
              <a:rPr lang="zh-CN" altLang="en-US" sz="3600" b="1" dirty="0">
                <a:solidFill>
                  <a:srgbClr val="007572"/>
                </a:solidFill>
                <a:latin typeface="Arial" panose="020B0604020202020204" pitchFamily="34" charset="0"/>
              </a:rPr>
            </a:b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谪</a:t>
            </a:r>
            <a:r>
              <a:rPr lang="zh-CN" altLang="en-US" sz="3600" b="1" dirty="0">
                <a:solidFill>
                  <a:srgbClr val="007572"/>
                </a:solidFill>
                <a:latin typeface="Arial" panose="020B0604020202020204" pitchFamily="34" charset="0"/>
              </a:rPr>
              <a:t>守</a:t>
            </a:r>
            <a: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  <a:t>(        )             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属</a:t>
            </a:r>
            <a:r>
              <a:rPr lang="zh-CN" altLang="en-US" sz="3600" b="1" dirty="0">
                <a:solidFill>
                  <a:srgbClr val="007572"/>
                </a:solidFill>
                <a:latin typeface="Arial" panose="020B0604020202020204" pitchFamily="34" charset="0"/>
              </a:rPr>
              <a:t>予</a:t>
            </a:r>
            <a: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  <a:t>(       )</a:t>
            </a:r>
            <a:b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</a:br>
            <a:r>
              <a:rPr lang="zh-CN" altLang="en-US" sz="3600" b="1" dirty="0">
                <a:solidFill>
                  <a:srgbClr val="007572"/>
                </a:solidFill>
                <a:latin typeface="Arial" panose="020B0604020202020204" pitchFamily="34" charset="0"/>
              </a:rPr>
              <a:t>浩浩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汤</a:t>
            </a:r>
            <a:r>
              <a:rPr lang="zh-CN" altLang="en-US" sz="3600" b="1" dirty="0">
                <a:solidFill>
                  <a:srgbClr val="007572"/>
                </a:solidFill>
                <a:latin typeface="Arial" panose="020B0604020202020204" pitchFamily="34" charset="0"/>
              </a:rPr>
              <a:t>汤</a:t>
            </a:r>
            <a: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  <a:t>(          )    </a:t>
            </a:r>
            <a:r>
              <a:rPr lang="zh-CN" altLang="en-US" sz="3600" b="1" dirty="0">
                <a:solidFill>
                  <a:srgbClr val="007572"/>
                </a:solidFill>
                <a:latin typeface="Arial" panose="020B0604020202020204" pitchFamily="34" charset="0"/>
              </a:rPr>
              <a:t>怒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号</a:t>
            </a:r>
            <a: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  <a:t>(       )</a:t>
            </a:r>
            <a:b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</a:br>
            <a:r>
              <a:rPr lang="zh-CN" altLang="en-US" sz="3600" b="1" dirty="0">
                <a:solidFill>
                  <a:srgbClr val="007572"/>
                </a:solidFill>
                <a:latin typeface="Arial" panose="020B0604020202020204" pitchFamily="34" charset="0"/>
              </a:rPr>
              <a:t>冥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冥</a:t>
            </a:r>
            <a: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  <a:t>(         )        </a:t>
            </a:r>
            <a:r>
              <a:rPr lang="zh-CN" altLang="en-US" sz="3600" b="1" dirty="0">
                <a:solidFill>
                  <a:srgbClr val="0033CC"/>
                </a:solidFill>
                <a:latin typeface="Arial" panose="020B0604020202020204" pitchFamily="34" charset="0"/>
              </a:rPr>
              <a:t>岸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芷汀</a:t>
            </a:r>
            <a:r>
              <a:rPr lang="zh-CN" altLang="en-US" sz="3600" b="1" dirty="0">
                <a:solidFill>
                  <a:srgbClr val="007572"/>
                </a:solidFill>
                <a:latin typeface="Arial" panose="020B0604020202020204" pitchFamily="34" charset="0"/>
              </a:rPr>
              <a:t>兰</a:t>
            </a:r>
            <a: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  <a:t>(       )</a:t>
            </a:r>
            <a:b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</a:b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偕</a:t>
            </a:r>
            <a:r>
              <a:rPr lang="zh-CN" altLang="en-US" sz="3600" b="1" dirty="0">
                <a:solidFill>
                  <a:srgbClr val="007572"/>
                </a:solidFill>
                <a:latin typeface="Arial" panose="020B0604020202020204" pitchFamily="34" charset="0"/>
              </a:rPr>
              <a:t>忘</a:t>
            </a:r>
            <a: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  <a:t>(         )          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朝</a:t>
            </a:r>
            <a:r>
              <a:rPr lang="zh-CN" altLang="en-US" sz="3600" b="1" dirty="0">
                <a:solidFill>
                  <a:srgbClr val="007572"/>
                </a:solidFill>
                <a:latin typeface="Arial" panose="020B0604020202020204" pitchFamily="34" charset="0"/>
              </a:rPr>
              <a:t>晖</a:t>
            </a:r>
            <a: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  <a:t>(         )</a:t>
            </a:r>
            <a:b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</a:b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骚</a:t>
            </a:r>
            <a:r>
              <a:rPr lang="zh-CN" altLang="en-US" sz="3600" b="1" dirty="0">
                <a:solidFill>
                  <a:srgbClr val="007572"/>
                </a:solidFill>
                <a:latin typeface="Arial" panose="020B0604020202020204" pitchFamily="34" charset="0"/>
              </a:rPr>
              <a:t>人</a:t>
            </a:r>
            <a: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  <a:t>(         )       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薄</a:t>
            </a:r>
            <a:r>
              <a:rPr lang="zh-CN" altLang="en-US" sz="3600" b="1" dirty="0">
                <a:solidFill>
                  <a:srgbClr val="007572"/>
                </a:solidFill>
                <a:latin typeface="Arial" panose="020B0604020202020204" pitchFamily="34" charset="0"/>
              </a:rPr>
              <a:t>暮冥冥</a:t>
            </a:r>
            <a: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  <a:t>(         )</a:t>
            </a:r>
            <a:b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</a:b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潜</a:t>
            </a:r>
            <a:r>
              <a:rPr lang="zh-CN" altLang="en-US" sz="3600" b="1" dirty="0">
                <a:solidFill>
                  <a:srgbClr val="007572"/>
                </a:solidFill>
                <a:latin typeface="Arial" panose="020B0604020202020204" pitchFamily="34" charset="0"/>
              </a:rPr>
              <a:t>形</a:t>
            </a:r>
            <a: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  <a:t>(         )       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淫</a:t>
            </a:r>
            <a:r>
              <a:rPr lang="zh-CN" altLang="en-US" sz="3600" b="1" dirty="0">
                <a:solidFill>
                  <a:srgbClr val="007572"/>
                </a:solidFill>
                <a:latin typeface="Arial" panose="020B0604020202020204" pitchFamily="34" charset="0"/>
              </a:rPr>
              <a:t>雨</a:t>
            </a:r>
            <a: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  <a:t>(</a:t>
            </a:r>
            <a:r>
              <a:rPr lang="en-US" altLang="zh-CN" sz="3600" b="1" dirty="0">
                <a:solidFill>
                  <a:srgbClr val="0033CC"/>
                </a:solidFill>
                <a:latin typeface="Arial" panose="020B0604020202020204" pitchFamily="34" charset="0"/>
              </a:rPr>
              <a:t>         </a:t>
            </a:r>
            <a:r>
              <a:rPr lang="en-US" altLang="zh-CN" sz="3600" b="1" dirty="0">
                <a:solidFill>
                  <a:srgbClr val="007572"/>
                </a:solidFill>
                <a:latin typeface="Arial" panose="020B0604020202020204" pitchFamily="34" charset="0"/>
              </a:rPr>
              <a:t>)</a:t>
            </a:r>
            <a:endParaRPr lang="en-US" altLang="zh-CN" sz="3600" b="1" dirty="0">
              <a:solidFill>
                <a:srgbClr val="007572"/>
              </a:solidFill>
              <a:latin typeface="Arial" panose="020B0604020202020204" pitchFamily="34" charset="0"/>
            </a:endParaRPr>
          </a:p>
        </p:txBody>
      </p:sp>
      <p:sp>
        <p:nvSpPr>
          <p:cNvPr id="27653" name="Rectangle 5"/>
          <p:cNvSpPr/>
          <p:nvPr/>
        </p:nvSpPr>
        <p:spPr>
          <a:xfrm>
            <a:off x="1692275" y="1196975"/>
            <a:ext cx="1079500" cy="625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en-US" altLang="zh-CN" sz="3500" b="1" dirty="0">
                <a:solidFill>
                  <a:srgbClr val="CC0066"/>
                </a:solidFill>
                <a:latin typeface="Arial" panose="020B0604020202020204" pitchFamily="34" charset="0"/>
              </a:rPr>
              <a:t>zhé</a:t>
            </a:r>
            <a:endParaRPr lang="en-US" altLang="zh-CN" sz="3500" b="1" dirty="0">
              <a:solidFill>
                <a:srgbClr val="CC0066"/>
              </a:solidFill>
              <a:latin typeface="Arial" panose="020B0604020202020204" pitchFamily="34" charset="0"/>
            </a:endParaRPr>
          </a:p>
        </p:txBody>
      </p:sp>
      <p:sp>
        <p:nvSpPr>
          <p:cNvPr id="27654" name="Rectangle 6"/>
          <p:cNvSpPr/>
          <p:nvPr/>
        </p:nvSpPr>
        <p:spPr>
          <a:xfrm>
            <a:off x="5651500" y="1196975"/>
            <a:ext cx="1198563" cy="625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en-US" altLang="zh-CN" sz="3500" b="1" dirty="0">
                <a:solidFill>
                  <a:srgbClr val="CC0066"/>
                </a:solidFill>
                <a:latin typeface="Arial" panose="020B0604020202020204" pitchFamily="34" charset="0"/>
              </a:rPr>
              <a:t>Zhǔ  </a:t>
            </a:r>
            <a:endParaRPr lang="en-US" altLang="zh-CN" sz="3500" b="1" dirty="0">
              <a:solidFill>
                <a:srgbClr val="CC0066"/>
              </a:solidFill>
              <a:latin typeface="Arial" panose="020B0604020202020204" pitchFamily="34" charset="0"/>
            </a:endParaRPr>
          </a:p>
        </p:txBody>
      </p:sp>
      <p:sp>
        <p:nvSpPr>
          <p:cNvPr id="27655" name="Rectangle 7"/>
          <p:cNvSpPr/>
          <p:nvPr/>
        </p:nvSpPr>
        <p:spPr>
          <a:xfrm>
            <a:off x="2555875" y="1916113"/>
            <a:ext cx="1470025" cy="625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en-US" altLang="zh-CN" sz="3500" b="1" dirty="0">
                <a:solidFill>
                  <a:srgbClr val="CC0066"/>
                </a:solidFill>
                <a:latin typeface="Arial" panose="020B0604020202020204" pitchFamily="34" charset="0"/>
              </a:rPr>
              <a:t>shāng</a:t>
            </a:r>
            <a:endParaRPr lang="en-US" altLang="zh-CN" sz="3500" b="1" dirty="0">
              <a:solidFill>
                <a:srgbClr val="CC0066"/>
              </a:solidFill>
              <a:latin typeface="Arial" panose="020B0604020202020204" pitchFamily="34" charset="0"/>
            </a:endParaRPr>
          </a:p>
        </p:txBody>
      </p:sp>
      <p:sp>
        <p:nvSpPr>
          <p:cNvPr id="27656" name="Rectangle 8"/>
          <p:cNvSpPr/>
          <p:nvPr/>
        </p:nvSpPr>
        <p:spPr>
          <a:xfrm>
            <a:off x="5651500" y="1916113"/>
            <a:ext cx="974725" cy="625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en-US" altLang="zh-CN" sz="3500" b="1" dirty="0">
                <a:solidFill>
                  <a:srgbClr val="CC0066"/>
                </a:solidFill>
                <a:latin typeface="Arial" panose="020B0604020202020204" pitchFamily="34" charset="0"/>
              </a:rPr>
              <a:t>háo</a:t>
            </a:r>
            <a:endParaRPr lang="en-US" altLang="zh-CN" sz="3500" b="1" dirty="0">
              <a:solidFill>
                <a:srgbClr val="CC0066"/>
              </a:solidFill>
              <a:latin typeface="Arial" panose="020B0604020202020204" pitchFamily="34" charset="0"/>
            </a:endParaRPr>
          </a:p>
        </p:txBody>
      </p:sp>
      <p:sp>
        <p:nvSpPr>
          <p:cNvPr id="27657" name="Rectangle 9"/>
          <p:cNvSpPr/>
          <p:nvPr/>
        </p:nvSpPr>
        <p:spPr>
          <a:xfrm>
            <a:off x="1763713" y="2708275"/>
            <a:ext cx="1246187" cy="625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en-US" altLang="zh-CN" sz="3500" b="1" dirty="0">
                <a:solidFill>
                  <a:srgbClr val="CC0066"/>
                </a:solidFill>
                <a:latin typeface="Arial" panose="020B0604020202020204" pitchFamily="34" charset="0"/>
              </a:rPr>
              <a:t>míng</a:t>
            </a:r>
            <a:endParaRPr lang="en-US" altLang="zh-CN" sz="3500" b="1" dirty="0">
              <a:solidFill>
                <a:srgbClr val="CC0066"/>
              </a:solidFill>
              <a:latin typeface="Arial" panose="020B0604020202020204" pitchFamily="34" charset="0"/>
            </a:endParaRPr>
          </a:p>
        </p:txBody>
      </p:sp>
      <p:sp>
        <p:nvSpPr>
          <p:cNvPr id="27658" name="Rectangle 10"/>
          <p:cNvSpPr/>
          <p:nvPr/>
        </p:nvSpPr>
        <p:spPr>
          <a:xfrm>
            <a:off x="5940425" y="2781300"/>
            <a:ext cx="1098550" cy="625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en-US" altLang="zh-CN" sz="3500" b="1" dirty="0">
                <a:solidFill>
                  <a:srgbClr val="CC0066"/>
                </a:solidFill>
                <a:latin typeface="Arial" panose="020B0604020202020204" pitchFamily="34" charset="0"/>
              </a:rPr>
              <a:t>tīng</a:t>
            </a:r>
            <a:endParaRPr lang="en-US" altLang="zh-CN" sz="3500" b="1" dirty="0">
              <a:solidFill>
                <a:srgbClr val="CC0066"/>
              </a:solidFill>
              <a:latin typeface="Arial" panose="020B0604020202020204" pitchFamily="34" charset="0"/>
            </a:endParaRPr>
          </a:p>
        </p:txBody>
      </p:sp>
      <p:sp>
        <p:nvSpPr>
          <p:cNvPr id="27659" name="Rectangle 11"/>
          <p:cNvSpPr/>
          <p:nvPr/>
        </p:nvSpPr>
        <p:spPr>
          <a:xfrm>
            <a:off x="1908175" y="3644900"/>
            <a:ext cx="803275" cy="625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en-US" altLang="zh-CN" sz="3500" b="1" dirty="0">
                <a:solidFill>
                  <a:srgbClr val="CC0066"/>
                </a:solidFill>
                <a:latin typeface="Arial" panose="020B0604020202020204" pitchFamily="34" charset="0"/>
              </a:rPr>
              <a:t>xié</a:t>
            </a:r>
            <a:endParaRPr lang="en-US" altLang="zh-CN" sz="3500" b="1" dirty="0">
              <a:solidFill>
                <a:srgbClr val="CC0066"/>
              </a:solidFill>
              <a:latin typeface="Arial" panose="020B0604020202020204" pitchFamily="34" charset="0"/>
            </a:endParaRPr>
          </a:p>
        </p:txBody>
      </p:sp>
      <p:pic>
        <p:nvPicPr>
          <p:cNvPr id="27661" name="《岳阳楼记》(范仲淹).wma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7885113" y="333375"/>
            <a:ext cx="1009650" cy="1009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62" name="Rectangle 14"/>
          <p:cNvSpPr/>
          <p:nvPr/>
        </p:nvSpPr>
        <p:spPr>
          <a:xfrm>
            <a:off x="5435600" y="3573463"/>
            <a:ext cx="1173163" cy="625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en-US" altLang="zh-CN" sz="3500" b="1" dirty="0">
                <a:solidFill>
                  <a:srgbClr val="CC0066"/>
                </a:solidFill>
                <a:latin typeface="Arial" panose="020B0604020202020204" pitchFamily="34" charset="0"/>
              </a:rPr>
              <a:t>zhāo</a:t>
            </a:r>
            <a:endParaRPr lang="en-US" altLang="zh-CN" sz="3500" b="1" dirty="0">
              <a:solidFill>
                <a:srgbClr val="CC0066"/>
              </a:solidFill>
              <a:latin typeface="Arial" panose="020B0604020202020204" pitchFamily="34" charset="0"/>
            </a:endParaRPr>
          </a:p>
        </p:txBody>
      </p:sp>
      <p:sp>
        <p:nvSpPr>
          <p:cNvPr id="27663" name="Rectangle 15"/>
          <p:cNvSpPr/>
          <p:nvPr/>
        </p:nvSpPr>
        <p:spPr>
          <a:xfrm>
            <a:off x="1835150" y="4437063"/>
            <a:ext cx="1214438" cy="625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en-US" altLang="zh-CN" sz="3500" b="1" dirty="0">
                <a:solidFill>
                  <a:srgbClr val="CC0066"/>
                </a:solidFill>
                <a:latin typeface="Arial" panose="020B0604020202020204" pitchFamily="34" charset="0"/>
              </a:rPr>
              <a:t>sāo</a:t>
            </a:r>
            <a:endParaRPr lang="en-US" altLang="zh-CN" sz="3500" b="1" dirty="0">
              <a:solidFill>
                <a:srgbClr val="CC0066"/>
              </a:solidFill>
              <a:latin typeface="Arial" panose="020B0604020202020204" pitchFamily="34" charset="0"/>
            </a:endParaRPr>
          </a:p>
        </p:txBody>
      </p:sp>
      <p:sp>
        <p:nvSpPr>
          <p:cNvPr id="27664" name="Rectangle 16"/>
          <p:cNvSpPr/>
          <p:nvPr/>
        </p:nvSpPr>
        <p:spPr>
          <a:xfrm>
            <a:off x="5940425" y="4437063"/>
            <a:ext cx="727075" cy="625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en-US" altLang="zh-CN" sz="3500" b="1" dirty="0">
                <a:solidFill>
                  <a:srgbClr val="CC0066"/>
                </a:solidFill>
                <a:latin typeface="Arial" panose="020B0604020202020204" pitchFamily="34" charset="0"/>
              </a:rPr>
              <a:t>bó</a:t>
            </a:r>
            <a:endParaRPr lang="en-US" altLang="zh-CN" sz="3500" b="1" dirty="0">
              <a:solidFill>
                <a:srgbClr val="CC0066"/>
              </a:solidFill>
              <a:latin typeface="Arial" panose="020B0604020202020204" pitchFamily="34" charset="0"/>
            </a:endParaRPr>
          </a:p>
        </p:txBody>
      </p:sp>
      <p:sp>
        <p:nvSpPr>
          <p:cNvPr id="27665" name="Rectangle 17"/>
          <p:cNvSpPr/>
          <p:nvPr/>
        </p:nvSpPr>
        <p:spPr>
          <a:xfrm>
            <a:off x="1692275" y="5372100"/>
            <a:ext cx="1098550" cy="625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en-US" altLang="zh-CN" sz="3500" b="1" dirty="0">
                <a:solidFill>
                  <a:srgbClr val="CC0066"/>
                </a:solidFill>
                <a:latin typeface="Arial" panose="020B0604020202020204" pitchFamily="34" charset="0"/>
              </a:rPr>
              <a:t>qián</a:t>
            </a:r>
            <a:endParaRPr lang="en-US" altLang="zh-CN" sz="3500" b="1" dirty="0">
              <a:solidFill>
                <a:srgbClr val="CC0066"/>
              </a:solidFill>
              <a:latin typeface="Arial" panose="020B0604020202020204" pitchFamily="34" charset="0"/>
            </a:endParaRPr>
          </a:p>
        </p:txBody>
      </p:sp>
      <p:sp>
        <p:nvSpPr>
          <p:cNvPr id="27666" name="Rectangle 18"/>
          <p:cNvSpPr/>
          <p:nvPr/>
        </p:nvSpPr>
        <p:spPr>
          <a:xfrm>
            <a:off x="5508625" y="5157788"/>
            <a:ext cx="827088" cy="625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en-US" altLang="zh-CN" sz="3500" b="1" dirty="0">
                <a:solidFill>
                  <a:srgbClr val="CC0066"/>
                </a:solidFill>
                <a:latin typeface="Arial" panose="020B0604020202020204" pitchFamily="34" charset="0"/>
              </a:rPr>
              <a:t>yín</a:t>
            </a:r>
            <a:endParaRPr lang="en-US" altLang="zh-CN" sz="3500" b="1" dirty="0">
              <a:solidFill>
                <a:srgbClr val="CC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2765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2765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2765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2765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2765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" fill="hold"/>
                                        <p:tgtEl>
                                          <p:spTgt spid="2765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" fill="hold"/>
                                        <p:tgtEl>
                                          <p:spTgt spid="2765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" fill="hold"/>
                                        <p:tgtEl>
                                          <p:spTgt spid="2766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" fill="hold"/>
                                        <p:tgtEl>
                                          <p:spTgt spid="2766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" fill="hold"/>
                                        <p:tgtEl>
                                          <p:spTgt spid="2766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" fill="hold"/>
                                        <p:tgtEl>
                                          <p:spTgt spid="2766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" fill="hold"/>
                                        <p:tgtEl>
                                          <p:spTgt spid="2766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76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252943" fill="hold"/>
                                        <p:tgtEl>
                                          <p:spTgt spid="276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61"/>
                  </p:tgtEl>
                </p:cond>
              </p:nextCondLst>
            </p:seq>
            <p:audio>
              <p:cMediaNode>
                <p:cTn id="6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661"/>
                </p:tgtEl>
              </p:cMediaNode>
            </p:audio>
          </p:childTnLst>
        </p:cTn>
      </p:par>
    </p:tnLst>
    <p:bldLst>
      <p:bldP spid="27653" grpId="0"/>
      <p:bldP spid="27654" grpId="0"/>
      <p:bldP spid="27655" grpId="0"/>
      <p:bldP spid="27656" grpId="0"/>
      <p:bldP spid="27657" grpId="0"/>
      <p:bldP spid="27658" grpId="0"/>
      <p:bldP spid="27659" grpId="0"/>
      <p:bldP spid="27662" grpId="0"/>
      <p:bldP spid="27663" grpId="0"/>
      <p:bldP spid="27664" grpId="0"/>
      <p:bldP spid="27665" grpId="0"/>
      <p:bldP spid="2766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316" name="文本框 1"/>
          <p:cNvSpPr txBox="1"/>
          <p:nvPr/>
        </p:nvSpPr>
        <p:spPr>
          <a:xfrm>
            <a:off x="454025" y="1641475"/>
            <a:ext cx="6226175" cy="5826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朗读课文，读准节奏，读出感情。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454025" y="2409825"/>
            <a:ext cx="8235950" cy="3702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70000"/>
              </a:lnSpc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庆历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四年春，滕子京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谪守巴陵郡。越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明年，政通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人和，百废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具兴，乃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重修岳阳楼，增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其旧制，刻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唐贤今人诗赋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于其上，属予作文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以记之</a:t>
            </a:r>
            <a:r>
              <a:rPr lang="zh-CN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zh-CN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22212" name="Group 19"/>
          <p:cNvGrpSpPr/>
          <p:nvPr/>
        </p:nvGrpSpPr>
        <p:grpSpPr>
          <a:xfrm>
            <a:off x="160338" y="492125"/>
            <a:ext cx="2319337" cy="700088"/>
            <a:chOff x="138" y="461"/>
            <a:chExt cx="1461" cy="441"/>
          </a:xfrm>
        </p:grpSpPr>
        <p:pic>
          <p:nvPicPr>
            <p:cNvPr id="222213" name="Picture 18" descr="未标题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22214" name="文本框 2"/>
            <p:cNvSpPr txBox="1"/>
            <p:nvPr/>
          </p:nvSpPr>
          <p:spPr>
            <a:xfrm>
              <a:off x="476" y="509"/>
              <a:ext cx="108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 eaLnBrk="1" hangingPunct="1">
                <a:buFont typeface="Arial" panose="020B0604020202020204" pitchFamily="34" charset="0"/>
              </a:pPr>
              <a:r>
                <a:rPr lang="zh-CN" altLang="zh-CN" sz="28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整体感知</a:t>
              </a:r>
              <a:endParaRPr lang="zh-CN" altLang="zh-CN" sz="28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3234" name="文本框 3"/>
          <p:cNvSpPr txBox="1"/>
          <p:nvPr/>
        </p:nvSpPr>
        <p:spPr>
          <a:xfrm>
            <a:off x="423863" y="873125"/>
            <a:ext cx="8137525" cy="558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70000"/>
              </a:lnSpc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予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观夫巴陵胜状，在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洞庭一湖。衔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远山，吞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长江，浩浩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汤汤，横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无际涯，朝晖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夕阴，气象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万千，此则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岳阳楼之大观也，前人之述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备矣。然则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北通巫峡，南极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潇湘，迁客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骚人，多会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于此，览物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之情，得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无异乎？</a:t>
            </a:r>
            <a:endParaRPr lang="zh-CN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4258" name="文本框 3"/>
          <p:cNvSpPr txBox="1"/>
          <p:nvPr/>
        </p:nvSpPr>
        <p:spPr>
          <a:xfrm>
            <a:off x="468313" y="549275"/>
            <a:ext cx="8143875" cy="590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80000"/>
              </a:lnSpc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若夫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淫雨霏霏，连月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不开，阴风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怒号，浊浪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排空，日星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隐曜，山岳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潜形，商旅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不行，樯倾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楫摧，薄暮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冥冥，虎啸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猿啼。登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斯楼也，则有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去国怀乡，忧谗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畏讥，满目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萧然，感极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而悲者矣。</a:t>
            </a:r>
            <a:endParaRPr lang="zh-CN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282" name="文本框 3"/>
          <p:cNvSpPr txBox="1"/>
          <p:nvPr/>
        </p:nvSpPr>
        <p:spPr>
          <a:xfrm>
            <a:off x="395288" y="836613"/>
            <a:ext cx="8142287" cy="5780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至若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春和景明，波澜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不惊，上下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天光，一碧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万顷，沙鸥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翔集，锦鳞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游泳，岸芷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汀兰，郁郁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青青。而或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长烟一空，皓月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千里，浮光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跃金，静影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沉璧，渔歌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互答，此乐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何极！登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斯楼也，则有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心旷神怡，宠辱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偕忘，把酒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临风，其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喜洋洋者矣。</a:t>
            </a:r>
            <a:endParaRPr lang="zh-CN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6306" name="文本框 3"/>
          <p:cNvSpPr txBox="1"/>
          <p:nvPr/>
        </p:nvSpPr>
        <p:spPr>
          <a:xfrm>
            <a:off x="611188" y="476250"/>
            <a:ext cx="8007350" cy="6181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40000"/>
              </a:lnSpc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嗟夫！予尝求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古仁人之心，或异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二者之为，何哉？不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以物喜，不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以己悲，居庙堂之高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则忧其民，处江湖之远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则忧其君。是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进亦忧，退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亦忧。然则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何时而乐耶？其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必曰“先天下之忧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而忧，后天下之乐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而乐”乎！噫！微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斯人，吾</a:t>
            </a:r>
            <a:r>
              <a:rPr lang="zh-CN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谁与归？时六年九月十五日。</a:t>
            </a:r>
            <a:endParaRPr lang="zh-CN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" name="文本框 9"/>
          <p:cNvSpPr txBox="1"/>
          <p:nvPr/>
        </p:nvSpPr>
        <p:spPr>
          <a:xfrm>
            <a:off x="482600" y="2463800"/>
            <a:ext cx="8037513" cy="2860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庆历四年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春，</a:t>
            </a:r>
            <a:r>
              <a:rPr lang="zh-CN" altLang="zh-CN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滕子京谪守巴陵郡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    </a:t>
            </a:r>
            <a:endParaRPr lang="zh-CN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Font typeface="Arial" panose="020B0604020202020204" pitchFamily="34" charset="0"/>
            </a:pPr>
            <a:endParaRPr lang="zh-CN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Font typeface="Arial" panose="020B0604020202020204" pitchFamily="34" charset="0"/>
            </a:pPr>
            <a:endParaRPr lang="zh-CN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Font typeface="Arial" panose="020B0604020202020204" pitchFamily="34" charset="0"/>
            </a:pPr>
            <a:endParaRPr lang="zh-CN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Font typeface="Arial" panose="020B0604020202020204" pitchFamily="34" charset="0"/>
            </a:pPr>
            <a:r>
              <a:rPr lang="zh-CN" altLang="zh-CN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越明年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政通人和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，百废</a:t>
            </a:r>
            <a:r>
              <a:rPr lang="zh-CN" altLang="zh-CN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具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兴，</a:t>
            </a:r>
            <a:endParaRPr lang="zh-CN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7331" name="文本框 1"/>
          <p:cNvSpPr txBox="1"/>
          <p:nvPr/>
        </p:nvSpPr>
        <p:spPr>
          <a:xfrm>
            <a:off x="549275" y="946150"/>
            <a:ext cx="4957763" cy="584200"/>
          </a:xfrm>
          <a:prstGeom prst="rect">
            <a:avLst/>
          </a:prstGeom>
          <a:noFill/>
          <a:ln w="12700" cap="flat" cmpd="sng">
            <a:solidFill>
              <a:srgbClr val="385D8A"/>
            </a:solidFill>
            <a:prstDash val="sysDot"/>
            <a:round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再读课文，结合注释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翻译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498600" y="1939925"/>
            <a:ext cx="21844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公元1044年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005388" y="5408613"/>
            <a:ext cx="3598862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zh-CN" altLang="zh-CN" sz="32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同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“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俱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，全、皆。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49275" y="5408613"/>
            <a:ext cx="4086225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政事顺利，百姓和乐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。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51275" y="1939925"/>
            <a:ext cx="5184775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滕子京被贬官到岳州做知州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82600" y="4046538"/>
            <a:ext cx="2433638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到了第二年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4" grpId="0"/>
      <p:bldP spid="2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9378" name="文本框 3"/>
          <p:cNvSpPr txBox="1"/>
          <p:nvPr/>
        </p:nvSpPr>
        <p:spPr>
          <a:xfrm>
            <a:off x="719138" y="1527175"/>
            <a:ext cx="7834312" cy="20843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  <a:buFont typeface="Arial" panose="020B0604020202020204" pitchFamily="34" charset="0"/>
            </a:pP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乃重修岳阳楼，</a:t>
            </a:r>
            <a:r>
              <a:rPr lang="zh-CN" altLang="zh-CN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增其旧制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，刻唐贤今</a:t>
            </a:r>
            <a:endParaRPr lang="zh-CN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</a:pPr>
            <a:endParaRPr lang="zh-CN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</a:pP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人诗赋于其上，</a:t>
            </a:r>
            <a:r>
              <a:rPr lang="zh-CN" altLang="zh-CN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属</a:t>
            </a:r>
            <a:r>
              <a:rPr lang="zh-CN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予作文以记之。</a:t>
            </a:r>
            <a:endParaRPr lang="zh-CN" altLang="zh-CN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1" name="文本框 3"/>
          <p:cNvSpPr txBox="1"/>
          <p:nvPr/>
        </p:nvSpPr>
        <p:spPr>
          <a:xfrm>
            <a:off x="3355975" y="1060450"/>
            <a:ext cx="362585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扩大它原有的规模。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011488" y="2420938"/>
            <a:ext cx="3121025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同“嘱”，嘱托。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21508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933949" y="3995103"/>
            <a:ext cx="3619500" cy="218122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sp>
        <p:nvSpPr>
          <p:cNvPr id="229382" name="矩形 1"/>
          <p:cNvSpPr/>
          <p:nvPr/>
        </p:nvSpPr>
        <p:spPr>
          <a:xfrm>
            <a:off x="4708525" y="3409950"/>
            <a:ext cx="1419225" cy="5857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写文章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30402" name="文本框 12"/>
          <p:cNvSpPr txBox="1"/>
          <p:nvPr/>
        </p:nvSpPr>
        <p:spPr>
          <a:xfrm>
            <a:off x="539750" y="836613"/>
            <a:ext cx="8129588" cy="5908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译文：</a:t>
            </a:r>
            <a:r>
              <a:rPr lang="zh-CN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庆历四年（公元1044年）的春天，滕子京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被贬官到岳州做知州</a:t>
            </a:r>
            <a:r>
              <a:rPr lang="zh-CN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。到了第二年，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政事顺利，百姓和乐</a:t>
            </a:r>
            <a:r>
              <a:rPr lang="zh-CN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zh-CN" sz="36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各种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荒废的 事业</a:t>
            </a:r>
            <a:r>
              <a:rPr lang="zh-CN" altLang="zh-CN" sz="36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都兴办起来，</a:t>
            </a:r>
            <a:r>
              <a:rPr lang="zh-CN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于是重新修建了岳阳楼，扩大它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旧</a:t>
            </a:r>
            <a:r>
              <a:rPr lang="zh-CN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有的规模，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把</a:t>
            </a:r>
            <a:r>
              <a:rPr lang="zh-CN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唐代贤人和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今</a:t>
            </a:r>
            <a:r>
              <a:rPr lang="zh-CN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人的诗赋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刻在上面</a:t>
            </a:r>
            <a:r>
              <a:rPr lang="zh-CN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，嘱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托我</a:t>
            </a:r>
            <a:r>
              <a:rPr lang="zh-CN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写一篇文章用来记述这件事。</a:t>
            </a:r>
            <a:endParaRPr lang="zh-CN" altLang="zh-CN" sz="36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1426" name="Picture 2" descr="fp161001"/>
          <p:cNvPicPr>
            <a:picLocks noChangeAspect="1"/>
          </p:cNvPicPr>
          <p:nvPr/>
        </p:nvPicPr>
        <p:blipFill>
          <a:blip r:embed="rId1">
            <a:grayscl/>
            <a:lum bright="70001" contrast="-7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1427" name="Text Box 3"/>
          <p:cNvSpPr txBox="1"/>
          <p:nvPr/>
        </p:nvSpPr>
        <p:spPr>
          <a:xfrm>
            <a:off x="827088" y="423863"/>
            <a:ext cx="6337300" cy="4400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</a:rPr>
              <a:t>读第一段文字，思考下列问题：</a:t>
            </a:r>
            <a:endParaRPr lang="zh-CN" altLang="en-US" sz="28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 eaLnBrk="1" hangingPunct="1"/>
            <a:endParaRPr lang="zh-CN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en-US" altLang="zh-CN" sz="3200" b="1" dirty="0">
                <a:solidFill>
                  <a:srgbClr val="9933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rgbClr val="993300"/>
                </a:solidFill>
                <a:latin typeface="Arial" panose="020B0604020202020204" pitchFamily="34" charset="0"/>
              </a:rPr>
              <a:t>、这一段写了哪些内容？</a:t>
            </a:r>
            <a:endParaRPr lang="zh-CN" altLang="en-US" sz="3200" b="1" dirty="0">
              <a:solidFill>
                <a:srgbClr val="993300"/>
              </a:solidFill>
              <a:latin typeface="Arial" panose="020B0604020202020204" pitchFamily="34" charset="0"/>
            </a:endParaRPr>
          </a:p>
          <a:p>
            <a:pPr eaLnBrk="1" hangingPunct="1"/>
            <a:endParaRPr lang="zh-CN" altLang="en-US" sz="2800" b="1" dirty="0">
              <a:solidFill>
                <a:srgbClr val="993300"/>
              </a:solidFill>
              <a:latin typeface="Arial" panose="020B0604020202020204" pitchFamily="34" charset="0"/>
            </a:endParaRPr>
          </a:p>
          <a:p>
            <a:pPr eaLnBrk="1" hangingPunct="1"/>
            <a:endParaRPr lang="zh-CN" altLang="en-US" sz="2800" b="1" dirty="0">
              <a:solidFill>
                <a:srgbClr val="993300"/>
              </a:solidFill>
              <a:latin typeface="Arial" panose="020B0604020202020204" pitchFamily="34" charset="0"/>
            </a:endParaRPr>
          </a:p>
          <a:p>
            <a:pPr eaLnBrk="1" hangingPunct="1"/>
            <a:endParaRPr lang="zh-CN" altLang="en-US" sz="2800" b="1" dirty="0">
              <a:solidFill>
                <a:srgbClr val="993300"/>
              </a:solidFill>
              <a:latin typeface="Arial" panose="020B0604020202020204" pitchFamily="34" charset="0"/>
            </a:endParaRPr>
          </a:p>
          <a:p>
            <a:pPr eaLnBrk="1" hangingPunct="1"/>
            <a:endParaRPr lang="zh-CN" altLang="en-US" sz="2800" b="1" dirty="0">
              <a:solidFill>
                <a:srgbClr val="993300"/>
              </a:solidFill>
              <a:latin typeface="Arial" panose="020B0604020202020204" pitchFamily="34" charset="0"/>
            </a:endParaRPr>
          </a:p>
          <a:p>
            <a:pPr eaLnBrk="1" hangingPunct="1"/>
            <a:endParaRPr lang="zh-CN" altLang="en-US" sz="2800" b="1" dirty="0">
              <a:solidFill>
                <a:srgbClr val="993300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en-US" altLang="zh-CN" sz="2800" b="1" dirty="0">
                <a:solidFill>
                  <a:srgbClr val="9933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rgbClr val="993300"/>
                </a:solidFill>
                <a:latin typeface="Arial" panose="020B0604020202020204" pitchFamily="34" charset="0"/>
              </a:rPr>
              <a:t>、文中哪个词点出滕子京的身份？</a:t>
            </a:r>
            <a:endParaRPr lang="zh-CN" altLang="en-US" sz="2800" b="1" dirty="0">
              <a:solidFill>
                <a:srgbClr val="993300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zh-CN" altLang="en-US" sz="2800" b="1" dirty="0">
                <a:solidFill>
                  <a:srgbClr val="993300"/>
                </a:solidFill>
                <a:latin typeface="Arial" panose="020B0604020202020204" pitchFamily="34" charset="0"/>
              </a:rPr>
              <a:t>      哪些句子写出他的政绩</a:t>
            </a:r>
            <a:r>
              <a:rPr lang="en-US" altLang="zh-CN" sz="2800" b="1" dirty="0">
                <a:solidFill>
                  <a:srgbClr val="993300"/>
                </a:solidFill>
                <a:latin typeface="Arial" panose="020B0604020202020204" pitchFamily="34" charset="0"/>
              </a:rPr>
              <a:t>?</a:t>
            </a:r>
            <a:endParaRPr lang="en-US" altLang="zh-CN" sz="2800" b="1" dirty="0">
              <a:solidFill>
                <a:srgbClr val="993300"/>
              </a:solidFill>
              <a:latin typeface="Arial" panose="020B0604020202020204" pitchFamily="34" charset="0"/>
            </a:endParaRPr>
          </a:p>
        </p:txBody>
      </p:sp>
      <p:sp>
        <p:nvSpPr>
          <p:cNvPr id="34820" name="Text Box 4"/>
          <p:cNvSpPr txBox="1"/>
          <p:nvPr/>
        </p:nvSpPr>
        <p:spPr>
          <a:xfrm>
            <a:off x="949325" y="1943100"/>
            <a:ext cx="70421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简述重修背景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：政通人和，百废具兴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4821" name="Text Box 5"/>
          <p:cNvSpPr txBox="1"/>
          <p:nvPr/>
        </p:nvSpPr>
        <p:spPr>
          <a:xfrm>
            <a:off x="971550" y="2565400"/>
            <a:ext cx="817245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概括重修盛况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：增其旧制，刻唐贤今人诗赋于其上。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4822" name="Text Box 6"/>
          <p:cNvSpPr txBox="1"/>
          <p:nvPr/>
        </p:nvSpPr>
        <p:spPr>
          <a:xfrm>
            <a:off x="971550" y="3141663"/>
            <a:ext cx="568801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点明作记缘由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：属予作文以记之。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4823" name="Text Box 7"/>
          <p:cNvSpPr txBox="1"/>
          <p:nvPr/>
        </p:nvSpPr>
        <p:spPr>
          <a:xfrm>
            <a:off x="1042988" y="4797425"/>
            <a:ext cx="100806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谪守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34824" name="Text Box 8"/>
          <p:cNvSpPr txBox="1"/>
          <p:nvPr/>
        </p:nvSpPr>
        <p:spPr>
          <a:xfrm>
            <a:off x="2916238" y="4797425"/>
            <a:ext cx="38877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政通人和，百废具兴。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34825" name="Text Box 9"/>
          <p:cNvSpPr txBox="1"/>
          <p:nvPr/>
        </p:nvSpPr>
        <p:spPr>
          <a:xfrm>
            <a:off x="1042988" y="6021388"/>
            <a:ext cx="76327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</a:rPr>
              <a:t>作者对滕子京在贬谪生活中能做出如此政绩倍加赞赏。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34826" name="Picture 10" descr="W_0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8" y="476250"/>
            <a:ext cx="571500" cy="457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7" name="AutoShape 11"/>
          <p:cNvSpPr/>
          <p:nvPr/>
        </p:nvSpPr>
        <p:spPr>
          <a:xfrm>
            <a:off x="1979613" y="4941888"/>
            <a:ext cx="792162" cy="215900"/>
          </a:xfrm>
          <a:custGeom>
            <a:avLst/>
            <a:gdLst/>
            <a:ahLst/>
            <a:cxnLst>
              <a:cxn ang="0">
                <a:pos x="594122" y="0"/>
              </a:cxn>
              <a:cxn ang="0">
                <a:pos x="594122" y="53975"/>
              </a:cxn>
              <a:cxn ang="0">
                <a:pos x="123775" y="53975"/>
              </a:cxn>
              <a:cxn ang="0">
                <a:pos x="123775" y="161925"/>
              </a:cxn>
              <a:cxn ang="0">
                <a:pos x="594122" y="161925"/>
              </a:cxn>
              <a:cxn ang="0">
                <a:pos x="594122" y="215900"/>
              </a:cxn>
              <a:cxn ang="0">
                <a:pos x="792162" y="107950"/>
              </a:cxn>
              <a:cxn ang="0">
                <a:pos x="594122" y="0"/>
              </a:cxn>
              <a:cxn ang="0">
                <a:pos x="49510" y="53975"/>
              </a:cxn>
              <a:cxn ang="0">
                <a:pos x="49510" y="161925"/>
              </a:cxn>
              <a:cxn ang="0">
                <a:pos x="99020" y="161925"/>
              </a:cxn>
              <a:cxn ang="0">
                <a:pos x="99020" y="53975"/>
              </a:cxn>
              <a:cxn ang="0">
                <a:pos x="49510" y="53975"/>
              </a:cxn>
              <a:cxn ang="0">
                <a:pos x="0" y="53975"/>
              </a:cxn>
              <a:cxn ang="0">
                <a:pos x="0" y="161925"/>
              </a:cxn>
              <a:cxn ang="0">
                <a:pos x="24755" y="161925"/>
              </a:cxn>
              <a:cxn ang="0">
                <a:pos x="24755" y="53975"/>
              </a:cxn>
              <a:cxn ang="0">
                <a:pos x="0" y="53975"/>
              </a:cxn>
            </a:cxnLst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4828" name="AutoShape 12"/>
          <p:cNvSpPr/>
          <p:nvPr/>
        </p:nvSpPr>
        <p:spPr>
          <a:xfrm>
            <a:off x="3924300" y="5229225"/>
            <a:ext cx="215900" cy="792163"/>
          </a:xfrm>
          <a:prstGeom prst="upArrow">
            <a:avLst>
              <a:gd name="adj1" fmla="val 50000"/>
              <a:gd name="adj2" fmla="val 9171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pPr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wheel spokes="1"/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34821" grpId="0"/>
      <p:bldP spid="34822" grpId="0"/>
      <p:bldP spid="34823" grpId="0"/>
      <p:bldP spid="34824" grpId="0"/>
      <p:bldP spid="34825" grpId="0"/>
      <p:bldP spid="348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2450" name="Picture 2" descr="岳阳楼记1"/>
          <p:cNvPicPr>
            <a:picLocks noChangeAspect="1"/>
          </p:cNvPicPr>
          <p:nvPr/>
        </p:nvPicPr>
        <p:blipFill>
          <a:blip r:embed="rId1">
            <a:lum bright="70001" contrast="-70000"/>
          </a:blip>
          <a:stretch>
            <a:fillRect/>
          </a:stretch>
        </p:blipFill>
        <p:spPr>
          <a:xfrm>
            <a:off x="0" y="0"/>
            <a:ext cx="9144000" cy="6815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2451" name="Rectangle 3"/>
          <p:cNvSpPr/>
          <p:nvPr/>
        </p:nvSpPr>
        <p:spPr>
          <a:xfrm>
            <a:off x="215900" y="260350"/>
            <a:ext cx="8928100" cy="5859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zh-CN" sz="3600" dirty="0">
                <a:solidFill>
                  <a:srgbClr val="A50021"/>
                </a:solidFill>
                <a:latin typeface="Times New Roman" panose="02020603050405020304" pitchFamily="18" charset="0"/>
              </a:rPr>
              <a:t>        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予观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夫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巴陵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胜状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，在洞庭一湖。衔远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山，吞长江，浩浩汤汤，横无际涯，朝</a:t>
            </a:r>
            <a:r>
              <a:rPr lang="zh-CN" altLang="en-US" sz="36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晖</a:t>
            </a:r>
            <a:endParaRPr lang="zh-CN" altLang="en-US" sz="3600" b="1" dirty="0">
              <a:solidFill>
                <a:srgbClr val="CC0066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夕阴，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气象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万千。此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则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岳阳楼之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大观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也。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前人之述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备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矣。</a:t>
            </a:r>
            <a:r>
              <a:rPr lang="zh-CN" altLang="en-US" sz="36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然则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北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通巫峡，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南</a:t>
            </a:r>
            <a:r>
              <a:rPr lang="zh-CN" altLang="en-US" sz="36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极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潇湘，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迁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客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骚人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，多会于此，览物之情，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得无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异                                                                                                                                                                                                                    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乎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？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7524" name="Text Box 4"/>
          <p:cNvSpPr txBox="1"/>
          <p:nvPr/>
        </p:nvSpPr>
        <p:spPr>
          <a:xfrm>
            <a:off x="3059113" y="549275"/>
            <a:ext cx="20129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胜景，好景色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7525" name="Text Box 5"/>
          <p:cNvSpPr txBox="1"/>
          <p:nvPr/>
        </p:nvSpPr>
        <p:spPr>
          <a:xfrm>
            <a:off x="7956550" y="1628775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日光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7526" name="Text Box 6"/>
          <p:cNvSpPr txBox="1"/>
          <p:nvPr/>
        </p:nvSpPr>
        <p:spPr>
          <a:xfrm>
            <a:off x="6659563" y="2781300"/>
            <a:ext cx="1727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雄伟景象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7527" name="Text Box 7"/>
          <p:cNvSpPr txBox="1"/>
          <p:nvPr/>
        </p:nvSpPr>
        <p:spPr>
          <a:xfrm>
            <a:off x="2700338" y="3933825"/>
            <a:ext cx="2346325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这样，那么</a:t>
            </a: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</a:rPr>
              <a:t>……</a:t>
            </a:r>
            <a:endParaRPr lang="en-US" altLang="zh-CN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7528" name="Text Box 8"/>
          <p:cNvSpPr txBox="1"/>
          <p:nvPr/>
        </p:nvSpPr>
        <p:spPr>
          <a:xfrm>
            <a:off x="0" y="5013325"/>
            <a:ext cx="17637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贬谪、降职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7529" name="Text Box 9"/>
          <p:cNvSpPr txBox="1"/>
          <p:nvPr/>
        </p:nvSpPr>
        <p:spPr>
          <a:xfrm>
            <a:off x="1331913" y="4149725"/>
            <a:ext cx="11525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文人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7530" name="Text Box 10"/>
          <p:cNvSpPr txBox="1"/>
          <p:nvPr/>
        </p:nvSpPr>
        <p:spPr>
          <a:xfrm>
            <a:off x="3851275" y="1628775"/>
            <a:ext cx="115093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</a:rPr>
              <a:t>(shāng)</a:t>
            </a:r>
            <a:endParaRPr lang="en-US" altLang="zh-CN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7531" name="Text Box 11"/>
          <p:cNvSpPr txBox="1"/>
          <p:nvPr/>
        </p:nvSpPr>
        <p:spPr>
          <a:xfrm>
            <a:off x="1835150" y="549275"/>
            <a:ext cx="10810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</a:rPr>
              <a:t>(fú)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那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7532" name="Text Box 12"/>
          <p:cNvSpPr txBox="1"/>
          <p:nvPr/>
        </p:nvSpPr>
        <p:spPr>
          <a:xfrm>
            <a:off x="7127875" y="3832225"/>
            <a:ext cx="1608138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极：到达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2461" name="Text Box 13"/>
          <p:cNvSpPr txBox="1"/>
          <p:nvPr/>
        </p:nvSpPr>
        <p:spPr>
          <a:xfrm>
            <a:off x="1476375" y="0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32462" name="Text Box 14"/>
          <p:cNvSpPr txBox="1"/>
          <p:nvPr/>
        </p:nvSpPr>
        <p:spPr>
          <a:xfrm>
            <a:off x="2411413" y="0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32463" name="Text Box 15"/>
          <p:cNvSpPr txBox="1"/>
          <p:nvPr/>
        </p:nvSpPr>
        <p:spPr>
          <a:xfrm>
            <a:off x="5148263" y="0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32464" name="Text Box 16"/>
          <p:cNvSpPr txBox="1"/>
          <p:nvPr/>
        </p:nvSpPr>
        <p:spPr>
          <a:xfrm>
            <a:off x="4716463" y="2205038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32465" name="Text Box 17"/>
          <p:cNvSpPr txBox="1"/>
          <p:nvPr/>
        </p:nvSpPr>
        <p:spPr>
          <a:xfrm>
            <a:off x="6084888" y="2205038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32466" name="Text Box 18"/>
          <p:cNvSpPr txBox="1"/>
          <p:nvPr/>
        </p:nvSpPr>
        <p:spPr>
          <a:xfrm>
            <a:off x="1979613" y="3357563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32467" name="Text Box 19"/>
          <p:cNvSpPr txBox="1"/>
          <p:nvPr/>
        </p:nvSpPr>
        <p:spPr>
          <a:xfrm>
            <a:off x="4284663" y="3284538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107540" name="Text Box 20"/>
          <p:cNvSpPr txBox="1"/>
          <p:nvPr/>
        </p:nvSpPr>
        <p:spPr>
          <a:xfrm>
            <a:off x="3779838" y="2684463"/>
            <a:ext cx="12509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则</a:t>
            </a:r>
            <a:r>
              <a:rPr lang="en-US" altLang="zh-CN" b="1" dirty="0">
                <a:solidFill>
                  <a:srgbClr val="0000FF"/>
                </a:solidFill>
                <a:latin typeface="宋体" panose="02010600030101010101" pitchFamily="2" charset="-122"/>
              </a:rPr>
              <a:t>: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就是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07541" name="Text Box 21"/>
          <p:cNvSpPr txBox="1"/>
          <p:nvPr/>
        </p:nvSpPr>
        <p:spPr>
          <a:xfrm>
            <a:off x="1736725" y="3043238"/>
            <a:ext cx="12509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CC"/>
                </a:solidFill>
                <a:latin typeface="宋体" panose="02010600030101010101" pitchFamily="2" charset="-122"/>
              </a:rPr>
              <a:t>备</a:t>
            </a:r>
            <a:r>
              <a:rPr lang="en-US" altLang="zh-CN" b="1" dirty="0">
                <a:solidFill>
                  <a:srgbClr val="0000CC"/>
                </a:solidFill>
                <a:latin typeface="宋体" panose="02010600030101010101" pitchFamily="2" charset="-122"/>
              </a:rPr>
              <a:t>:</a:t>
            </a:r>
            <a:r>
              <a:rPr lang="zh-CN" altLang="en-US" b="1" dirty="0">
                <a:solidFill>
                  <a:srgbClr val="0000CC"/>
                </a:solidFill>
                <a:latin typeface="宋体" panose="02010600030101010101" pitchFamily="2" charset="-122"/>
              </a:rPr>
              <a:t>详细</a:t>
            </a:r>
            <a:endParaRPr lang="zh-CN" altLang="en-US" b="1" dirty="0">
              <a:solidFill>
                <a:srgbClr val="0000CC"/>
              </a:solidFill>
              <a:latin typeface="宋体" panose="02010600030101010101" pitchFamily="2" charset="-122"/>
            </a:endParaRPr>
          </a:p>
        </p:txBody>
      </p:sp>
      <p:sp>
        <p:nvSpPr>
          <p:cNvPr id="107544" name="Text Box 24"/>
          <p:cNvSpPr txBox="1"/>
          <p:nvPr/>
        </p:nvSpPr>
        <p:spPr>
          <a:xfrm>
            <a:off x="6983413" y="5084763"/>
            <a:ext cx="2160587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</a:rPr>
              <a:t>表推测</a:t>
            </a:r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07545" name="Text Box 25"/>
          <p:cNvSpPr txBox="1"/>
          <p:nvPr/>
        </p:nvSpPr>
        <p:spPr>
          <a:xfrm>
            <a:off x="1763713" y="1916113"/>
            <a:ext cx="10080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</a:rPr>
              <a:t>景象</a:t>
            </a:r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07546" name="Text Box 26"/>
          <p:cNvSpPr txBox="1"/>
          <p:nvPr/>
        </p:nvSpPr>
        <p:spPr>
          <a:xfrm>
            <a:off x="179388" y="6096000"/>
            <a:ext cx="8610600" cy="52863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看了自然景物而触发的感情，恐怕会有所不同呢？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07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07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07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1000"/>
                                        <p:tgtEl>
                                          <p:spTgt spid="107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7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7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4" grpId="0"/>
      <p:bldP spid="107525" grpId="0"/>
      <p:bldP spid="107526" grpId="0"/>
      <p:bldP spid="107527" grpId="0"/>
      <p:bldP spid="107528" grpId="0"/>
      <p:bldP spid="107529" grpId="0"/>
      <p:bldP spid="107530" grpId="0"/>
      <p:bldP spid="107531" grpId="0"/>
      <p:bldP spid="107532" grpId="0"/>
      <p:bldP spid="107540" grpId="0"/>
      <p:bldP spid="107541" grpId="0"/>
      <p:bldP spid="107544" grpId="0"/>
      <p:bldP spid="107545" grpId="0"/>
      <p:bldP spid="10754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3474" name="Text Box 2"/>
          <p:cNvSpPr txBox="1"/>
          <p:nvPr/>
        </p:nvSpPr>
        <p:spPr>
          <a:xfrm>
            <a:off x="793750" y="620713"/>
            <a:ext cx="8242300" cy="5800725"/>
          </a:xfrm>
          <a:prstGeom prst="rect">
            <a:avLst/>
          </a:prstGeom>
          <a:solidFill>
            <a:srgbClr val="FFCCCC"/>
          </a:solidFill>
          <a:ln w="381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66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第二段译文</a:t>
            </a:r>
            <a:r>
              <a:rPr lang="en-US" altLang="zh-CN" sz="4000" b="1" dirty="0">
                <a:solidFill>
                  <a:srgbClr val="0066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:</a:t>
            </a:r>
            <a:endParaRPr lang="en-US" altLang="zh-CN" sz="4000" b="1" dirty="0">
              <a:solidFill>
                <a:srgbClr val="0066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        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我看那巴陵郡的美好景色，全在洞庭一湖。它连接着远方的群山，吞吐着长江水，水势浩大，宽广无边；早晚阴</a:t>
            </a:r>
            <a:r>
              <a:rPr lang="zh-CN" altLang="en-US" sz="3200" b="1" dirty="0">
                <a:solidFill>
                  <a:schemeClr val="tx1"/>
                </a:solidFill>
                <a:sym typeface="+mn-ea"/>
              </a:rPr>
              <a:t>晴变化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，竟象千变万化。这是岳阳楼壮丽的景象，前人的描述（已经）很详尽了。既然这样那么北面通向巫峡，南面直到潇湘，被贬的政客和诗人，大多在这里聚会，看了自然景物而触发的感情，恐怕会有所不同吧？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zoom/>
    <p:sndAc>
      <p:stSnd>
        <p:snd r:embed="rId1" name="camera.wav"/>
      </p:stSnd>
    </p:sndAc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4498" name="Picture 4" descr="lou"/>
          <p:cNvPicPr>
            <a:picLocks noChangeAspect="1"/>
          </p:cNvPicPr>
          <p:nvPr/>
        </p:nvPicPr>
        <p:blipFill>
          <a:blip r:embed="rId1">
            <a:lum bright="70001" contrast="-70000"/>
          </a:blip>
          <a:stretch>
            <a:fillRect/>
          </a:stretch>
        </p:blipFill>
        <p:spPr>
          <a:xfrm>
            <a:off x="0" y="0"/>
            <a:ext cx="4419600" cy="4217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4499" name="Text Box 3"/>
          <p:cNvSpPr txBox="1"/>
          <p:nvPr/>
        </p:nvSpPr>
        <p:spPr>
          <a:xfrm>
            <a:off x="900113" y="4038600"/>
            <a:ext cx="8064500" cy="2559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1800" dirty="0">
                <a:solidFill>
                  <a:schemeClr val="tx1"/>
                </a:solidFill>
                <a:latin typeface="Arial" panose="020B0604020202020204" pitchFamily="34" charset="0"/>
              </a:rPr>
              <a:t>          </a:t>
            </a: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</a:rPr>
              <a:t>　</a:t>
            </a:r>
            <a:r>
              <a:rPr lang="zh-CN" altLang="en-US" sz="5400" b="1" dirty="0">
                <a:solidFill>
                  <a:srgbClr val="0000FF"/>
                </a:solidFill>
                <a:latin typeface="Arial" panose="020B0604020202020204" pitchFamily="34" charset="0"/>
              </a:rPr>
              <a:t>   在范仲淹笔下，岳阳楼总的景象如何？请找出一个总结句。</a:t>
            </a:r>
            <a:endParaRPr lang="zh-CN" altLang="en-US" sz="5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34500" name="Rectangle 5"/>
          <p:cNvSpPr/>
          <p:nvPr/>
        </p:nvSpPr>
        <p:spPr>
          <a:xfrm>
            <a:off x="4284663" y="2565400"/>
            <a:ext cx="3244850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60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疑问二：</a:t>
            </a:r>
            <a:endParaRPr lang="zh-CN" altLang="en-US" sz="60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22" name="Picture 2" descr="fp161001"/>
          <p:cNvPicPr>
            <a:picLocks noChangeAspect="1"/>
          </p:cNvPicPr>
          <p:nvPr/>
        </p:nvPicPr>
        <p:blipFill>
          <a:blip r:embed="rId1">
            <a:grayscl/>
            <a:lum bright="70001" contrast="-7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23" name="Text Box 3"/>
          <p:cNvSpPr txBox="1"/>
          <p:nvPr/>
        </p:nvSpPr>
        <p:spPr>
          <a:xfrm>
            <a:off x="611188" y="223838"/>
            <a:ext cx="8578850" cy="47894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读第二段，回答以下问题：</a:t>
            </a:r>
            <a:endParaRPr lang="zh-CN" altLang="en-US" sz="2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sz="2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 altLang="zh-CN" sz="2800" b="1" dirty="0">
                <a:solidFill>
                  <a:srgbClr val="99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solidFill>
                  <a:srgbClr val="99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、这一段写的是什么景色？是从哪两个角度来写的？</a:t>
            </a:r>
            <a:endParaRPr lang="zh-CN" altLang="en-US" sz="2800" b="1" dirty="0">
              <a:solidFill>
                <a:srgbClr val="99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sz="2800" b="1" dirty="0">
              <a:solidFill>
                <a:srgbClr val="99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sz="2800" b="1" dirty="0">
              <a:solidFill>
                <a:srgbClr val="99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sz="2800" b="1" dirty="0">
              <a:solidFill>
                <a:srgbClr val="99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sz="2800" b="1" dirty="0">
              <a:solidFill>
                <a:srgbClr val="99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sz="2800" b="1" dirty="0">
              <a:solidFill>
                <a:srgbClr val="99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sz="2800" b="1" dirty="0">
              <a:solidFill>
                <a:srgbClr val="99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sz="2800" b="1" dirty="0">
              <a:solidFill>
                <a:srgbClr val="99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 altLang="zh-CN" sz="2800" b="1" dirty="0">
                <a:solidFill>
                  <a:srgbClr val="99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99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、作者写岳阳楼的地理位置有什么作用？</a:t>
            </a:r>
            <a:endParaRPr lang="zh-CN" altLang="en-US" sz="2800" b="1" dirty="0">
              <a:solidFill>
                <a:srgbClr val="99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4" name="Text Box 4"/>
          <p:cNvSpPr txBox="1"/>
          <p:nvPr/>
        </p:nvSpPr>
        <p:spPr>
          <a:xfrm>
            <a:off x="1066800" y="1676400"/>
            <a:ext cx="61769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0033CC"/>
                </a:solidFill>
                <a:latin typeface="Arial" panose="020B0604020202020204" pitchFamily="34" charset="0"/>
              </a:rPr>
              <a:t>本段写在岳阳楼上眺望洞庭湖的雄伟远景</a:t>
            </a:r>
            <a:r>
              <a:rPr lang="zh-CN" altLang="en-US" b="1" dirty="0">
                <a:solidFill>
                  <a:srgbClr val="800080"/>
                </a:solidFill>
                <a:latin typeface="Arial" panose="020B0604020202020204" pitchFamily="34" charset="0"/>
              </a:rPr>
              <a:t>。</a:t>
            </a:r>
            <a:endParaRPr lang="zh-CN" altLang="en-US" b="1" dirty="0">
              <a:solidFill>
                <a:srgbClr val="800080"/>
              </a:solidFill>
              <a:latin typeface="Arial" panose="020B0604020202020204" pitchFamily="34" charset="0"/>
            </a:endParaRPr>
          </a:p>
        </p:txBody>
      </p:sp>
      <p:sp>
        <p:nvSpPr>
          <p:cNvPr id="35845" name="Text Box 5"/>
          <p:cNvSpPr txBox="1"/>
          <p:nvPr/>
        </p:nvSpPr>
        <p:spPr>
          <a:xfrm>
            <a:off x="1042988" y="2349500"/>
            <a:ext cx="7812087" cy="958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60000"/>
              </a:lnSpc>
              <a:spcBef>
                <a:spcPct val="50000"/>
              </a:spcBef>
            </a:pPr>
            <a:r>
              <a:rPr lang="zh-CN" altLang="en-US" b="1" dirty="0">
                <a:solidFill>
                  <a:srgbClr val="0033CC"/>
                </a:solidFill>
                <a:latin typeface="Arial" panose="020B0604020202020204" pitchFamily="34" charset="0"/>
              </a:rPr>
              <a:t>先从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空间上</a:t>
            </a:r>
            <a:r>
              <a:rPr lang="zh-CN" altLang="en-US" b="1" dirty="0">
                <a:solidFill>
                  <a:srgbClr val="0033CC"/>
                </a:solidFill>
                <a:latin typeface="Arial" panose="020B0604020202020204" pitchFamily="34" charset="0"/>
              </a:rPr>
              <a:t>形容湖面的广阔浩淼：</a:t>
            </a:r>
            <a:endParaRPr lang="zh-CN" altLang="en-US" b="1" dirty="0">
              <a:solidFill>
                <a:srgbClr val="0033CC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80008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衔远山，吞长江，浩浩汤汤，横无际涯。</a:t>
            </a:r>
            <a:endParaRPr lang="zh-CN" altLang="en-US" sz="3200" b="1" dirty="0">
              <a:solidFill>
                <a:srgbClr val="80008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35846" name="Text Box 6"/>
          <p:cNvSpPr txBox="1"/>
          <p:nvPr/>
        </p:nvSpPr>
        <p:spPr>
          <a:xfrm>
            <a:off x="971550" y="3429000"/>
            <a:ext cx="5903913" cy="1062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70000"/>
              </a:lnSpc>
              <a:spcBef>
                <a:spcPct val="50000"/>
              </a:spcBef>
            </a:pPr>
            <a:r>
              <a:rPr lang="zh-CN" altLang="en-US" b="1" dirty="0">
                <a:solidFill>
                  <a:srgbClr val="0033CC"/>
                </a:solidFill>
                <a:latin typeface="Arial" panose="020B0604020202020204" pitchFamily="34" charset="0"/>
              </a:rPr>
              <a:t>再从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时间上</a:t>
            </a:r>
            <a:r>
              <a:rPr lang="zh-CN" altLang="en-US" b="1" dirty="0">
                <a:solidFill>
                  <a:srgbClr val="0033CC"/>
                </a:solidFill>
                <a:latin typeface="Arial" panose="020B0604020202020204" pitchFamily="34" charset="0"/>
              </a:rPr>
              <a:t>表现景物的千变万化：</a:t>
            </a:r>
            <a:endParaRPr lang="zh-CN" altLang="en-US" b="1" dirty="0">
              <a:solidFill>
                <a:srgbClr val="0033CC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7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80008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朝晖夕阴，气象万千。</a:t>
            </a:r>
            <a:endParaRPr lang="zh-CN" altLang="en-US" sz="3200" b="1" dirty="0">
              <a:solidFill>
                <a:srgbClr val="80008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35847" name="Text Box 7"/>
          <p:cNvSpPr txBox="1"/>
          <p:nvPr/>
        </p:nvSpPr>
        <p:spPr>
          <a:xfrm>
            <a:off x="1044575" y="5084763"/>
            <a:ext cx="7920038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80008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引出 “迁客骚人，多会于此” 。引发“览物之情，得无异乎？”的疑问和感慨。从而自然引出下文的 “景” 之异和 “情”之异。</a:t>
            </a:r>
            <a:endParaRPr lang="zh-CN" altLang="en-US" sz="3200" b="1" dirty="0">
              <a:solidFill>
                <a:srgbClr val="80008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wheel spokes="1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  <p:bldP spid="35845" grpId="0"/>
      <p:bldP spid="35846" grpId="0"/>
      <p:bldP spid="3584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6546" name="Picture 5" descr="lou"/>
          <p:cNvPicPr>
            <a:picLocks noChangeAspect="1"/>
          </p:cNvPicPr>
          <p:nvPr/>
        </p:nvPicPr>
        <p:blipFill>
          <a:blip r:embed="rId1">
            <a:lum bright="70001" contrast="-70000"/>
          </a:blip>
          <a:stretch>
            <a:fillRect/>
          </a:stretch>
        </p:blipFill>
        <p:spPr>
          <a:xfrm>
            <a:off x="0" y="0"/>
            <a:ext cx="4419600" cy="4217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6547" name="Text Box 2"/>
          <p:cNvSpPr txBox="1"/>
          <p:nvPr/>
        </p:nvSpPr>
        <p:spPr>
          <a:xfrm>
            <a:off x="2103438" y="639763"/>
            <a:ext cx="2108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zh-CN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16739" name="Rectangle 3"/>
          <p:cNvSpPr/>
          <p:nvPr/>
        </p:nvSpPr>
        <p:spPr>
          <a:xfrm>
            <a:off x="3995738" y="1484313"/>
            <a:ext cx="5003800" cy="2043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4400" b="1" dirty="0">
                <a:solidFill>
                  <a:srgbClr val="FB3C2D"/>
                </a:solidFill>
                <a:latin typeface="Arial" panose="020B0604020202020204" pitchFamily="34" charset="0"/>
              </a:rPr>
              <a:t>提问：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第二段写洞庭湖的全景，用“衔远山，吞长江”，如果把“衔”改为“连”，把 “吞”改为“接”好不好？为什么？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16740" name="Text Box 4"/>
          <p:cNvSpPr txBox="1"/>
          <p:nvPr/>
        </p:nvSpPr>
        <p:spPr>
          <a:xfrm>
            <a:off x="1042988" y="3789363"/>
            <a:ext cx="7850187" cy="247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400" b="1" dirty="0">
                <a:solidFill>
                  <a:srgbClr val="FB3C2D"/>
                </a:solidFill>
                <a:latin typeface="Arial" panose="020B0604020202020204" pitchFamily="34" charset="0"/>
              </a:rPr>
              <a:t>明确：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洞庭湖是无生命之物，用“衔”“吞”则使人产生有生命之感，把远山长江跟洞庭湖的关系写得活灵活现，成立一幅气势磅礴的动人画面。而后者只是客观的说明三者的相对位置，画面是静止的，效果没那么好。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charRg st="0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6739">
                                            <p:txEl>
                                              <p:charRg st="0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6739">
                                            <p:txEl>
                                              <p:charRg st="0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charRg st="0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116740">
                                            <p:txEl>
                                              <p:charRg st="0" end="9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16739">
                                            <p:txEl>
                                              <p:charRg st="0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6739">
                                            <p:txEl>
                                              <p:charRg st="0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charRg st="0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740">
                                            <p:txEl>
                                              <p:charRg st="0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16740">
                                            <p:txEl>
                                              <p:charRg st="0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charRg st="0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7570" name="Picture 2" descr="岳阳楼记1"/>
          <p:cNvPicPr>
            <a:picLocks noChangeAspect="1"/>
          </p:cNvPicPr>
          <p:nvPr/>
        </p:nvPicPr>
        <p:blipFill>
          <a:blip r:embed="rId1">
            <a:lum bright="70001" contrast="-70000"/>
          </a:blip>
          <a:stretch>
            <a:fillRect/>
          </a:stretch>
        </p:blipFill>
        <p:spPr>
          <a:xfrm>
            <a:off x="0" y="69850"/>
            <a:ext cx="9144000" cy="6815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7571" name="Rectangle 3"/>
          <p:cNvSpPr/>
          <p:nvPr/>
        </p:nvSpPr>
        <p:spPr>
          <a:xfrm>
            <a:off x="-107950" y="755650"/>
            <a:ext cx="9648825" cy="4760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zh-CN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若夫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淫雨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霏霏，连月不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开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，阴风怒号，</a:t>
            </a: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浊浪排空；日星隐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曜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，山岳潜形；商旅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不行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，</a:t>
            </a: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樯倾楫摧，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薄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暮</a:t>
            </a:r>
            <a:r>
              <a:rPr lang="zh-CN" altLang="en-US" sz="3600" dirty="0">
                <a:solidFill>
                  <a:srgbClr val="CC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冥冥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，虎啸猿啼。登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斯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楼也，</a:t>
            </a: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则有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去</a:t>
            </a:r>
            <a:r>
              <a:rPr lang="zh-CN" altLang="en-US" sz="3600" dirty="0">
                <a:solidFill>
                  <a:srgbClr val="CC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国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怀乡，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忧谗畏讥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，满目萧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然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，感极</a:t>
            </a: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而悲者矣。</a:t>
            </a: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8548" name="Text Box 4"/>
          <p:cNvSpPr txBox="1"/>
          <p:nvPr/>
        </p:nvSpPr>
        <p:spPr>
          <a:xfrm>
            <a:off x="5393055" y="1052513"/>
            <a:ext cx="11525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放晴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8549" name="Text Box 5"/>
          <p:cNvSpPr txBox="1"/>
          <p:nvPr/>
        </p:nvSpPr>
        <p:spPr>
          <a:xfrm>
            <a:off x="1941513" y="3284538"/>
            <a:ext cx="1727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迫近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8550" name="Text Box 6"/>
          <p:cNvSpPr txBox="1"/>
          <p:nvPr/>
        </p:nvSpPr>
        <p:spPr>
          <a:xfrm>
            <a:off x="684213" y="4437063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离开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8551" name="Text Box 7"/>
          <p:cNvSpPr txBox="1"/>
          <p:nvPr/>
        </p:nvSpPr>
        <p:spPr>
          <a:xfrm>
            <a:off x="2060575" y="1052513"/>
            <a:ext cx="1574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</a:rPr>
              <a:t>连绵的雨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08552" name="Text Box 8"/>
          <p:cNvSpPr txBox="1"/>
          <p:nvPr/>
        </p:nvSpPr>
        <p:spPr>
          <a:xfrm>
            <a:off x="3408363" y="2236788"/>
            <a:ext cx="803275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</a:rPr>
              <a:t>光芒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08553" name="Text Box 9"/>
          <p:cNvSpPr txBox="1"/>
          <p:nvPr/>
        </p:nvSpPr>
        <p:spPr>
          <a:xfrm>
            <a:off x="7612063" y="2133600"/>
            <a:ext cx="12811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</a:rPr>
              <a:t>不出行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08554" name="Text Box 10"/>
          <p:cNvSpPr txBox="1"/>
          <p:nvPr/>
        </p:nvSpPr>
        <p:spPr>
          <a:xfrm>
            <a:off x="7308850" y="3284538"/>
            <a:ext cx="7921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</a:rPr>
              <a:t>这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08555" name="Text Box 11"/>
          <p:cNvSpPr txBox="1"/>
          <p:nvPr/>
        </p:nvSpPr>
        <p:spPr>
          <a:xfrm>
            <a:off x="2987675" y="4437063"/>
            <a:ext cx="381635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担心（人家）说坏话，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惧怕（人家）批评指责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en-US" altLang="zh-CN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7580" name="Text Box 12"/>
          <p:cNvSpPr txBox="1"/>
          <p:nvPr/>
        </p:nvSpPr>
        <p:spPr>
          <a:xfrm>
            <a:off x="1619250" y="506413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37581" name="Text Box 13"/>
          <p:cNvSpPr txBox="1"/>
          <p:nvPr/>
        </p:nvSpPr>
        <p:spPr>
          <a:xfrm>
            <a:off x="7164388" y="2708275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37582" name="Text Box 14"/>
          <p:cNvSpPr txBox="1"/>
          <p:nvPr/>
        </p:nvSpPr>
        <p:spPr>
          <a:xfrm>
            <a:off x="776288" y="3819525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37583" name="Text Box 15"/>
          <p:cNvSpPr txBox="1"/>
          <p:nvPr/>
        </p:nvSpPr>
        <p:spPr>
          <a:xfrm>
            <a:off x="755650" y="4868863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108560" name="Text Box 16"/>
          <p:cNvSpPr txBox="1"/>
          <p:nvPr/>
        </p:nvSpPr>
        <p:spPr>
          <a:xfrm>
            <a:off x="3492500" y="3284538"/>
            <a:ext cx="10080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</a:rPr>
              <a:t>昏暗</a:t>
            </a:r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08561" name="Rectangle 17"/>
          <p:cNvSpPr/>
          <p:nvPr/>
        </p:nvSpPr>
        <p:spPr>
          <a:xfrm>
            <a:off x="1476375" y="4437063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</a:rPr>
              <a:t>国都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08562" name="Text Box 18"/>
          <p:cNvSpPr txBox="1"/>
          <p:nvPr/>
        </p:nvSpPr>
        <p:spPr>
          <a:xfrm>
            <a:off x="6659563" y="4508500"/>
            <a:ext cx="19431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b="1" dirty="0">
                <a:solidFill>
                  <a:srgbClr val="0000CC"/>
                </a:solidFill>
                <a:latin typeface="Arial" panose="020B0604020202020204" pitchFamily="34" charset="0"/>
              </a:rPr>
              <a:t>……</a:t>
            </a:r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</a:rPr>
              <a:t>的样子</a:t>
            </a:r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8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08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08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500"/>
                                        <p:tgtEl>
                                          <p:spTgt spid="108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08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500"/>
                                        <p:tgtEl>
                                          <p:spTgt spid="108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108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500"/>
                                        <p:tgtEl>
                                          <p:spTgt spid="108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8" grpId="0"/>
      <p:bldP spid="108549" grpId="0"/>
      <p:bldP spid="108550" grpId="0"/>
      <p:bldP spid="108551" grpId="0"/>
      <p:bldP spid="108552" grpId="0"/>
      <p:bldP spid="108553" grpId="0"/>
      <p:bldP spid="108554" grpId="0"/>
      <p:bldP spid="108555" grpId="0"/>
      <p:bldP spid="108560" grpId="0"/>
      <p:bldP spid="108561" grpId="0"/>
      <p:bldP spid="10856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8594" name="Text Box 2"/>
          <p:cNvSpPr txBox="1"/>
          <p:nvPr/>
        </p:nvSpPr>
        <p:spPr>
          <a:xfrm>
            <a:off x="328295" y="647700"/>
            <a:ext cx="8488045" cy="5800725"/>
          </a:xfrm>
          <a:prstGeom prst="rect">
            <a:avLst/>
          </a:prstGeom>
          <a:solidFill>
            <a:srgbClr val="FFCCCC"/>
          </a:solidFill>
          <a:ln w="381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66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第三段译文</a:t>
            </a:r>
            <a:r>
              <a:rPr lang="en-US" altLang="zh-CN" sz="4000" b="1" dirty="0">
                <a:solidFill>
                  <a:srgbClr val="0066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:</a:t>
            </a:r>
            <a:endParaRPr lang="en-US" altLang="zh-CN" sz="4000" b="1" dirty="0">
              <a:solidFill>
                <a:srgbClr val="0066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        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像那阴雨连绵，接连几个月不放晴，阴冷的风怒吼，浑浊的浪冲向天空，太阳和星辰都隐藏起了光辉，山岳也隐藏起形体；商人旅客不能前行，桅杆倒下，船桨断折；傍晚天色昏，虎在咆哮猿在悲啼。（这时）登上这座楼啊，就会产生离开国都、怀念家乡、担心被说坏话、害怕被批评指责的情怀，满眼都是萧条的景象，感慨到极点而悲伤了啊。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zoom/>
    <p:sndAc>
      <p:stSnd>
        <p:snd r:embed="rId1" name="camera.wav"/>
      </p:stSnd>
    </p:sndAc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9618" name="Picture 2" descr="岳阳楼记1"/>
          <p:cNvPicPr>
            <a:picLocks noChangeAspect="1"/>
          </p:cNvPicPr>
          <p:nvPr/>
        </p:nvPicPr>
        <p:blipFill>
          <a:blip r:embed="rId1">
            <a:lum bright="70001" contrast="-70000"/>
          </a:blip>
          <a:stretch>
            <a:fillRect/>
          </a:stretch>
        </p:blipFill>
        <p:spPr>
          <a:xfrm>
            <a:off x="0" y="42863"/>
            <a:ext cx="9144000" cy="68151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9619" name="Rectangle 3"/>
          <p:cNvSpPr>
            <a:spLocks noGrp="1"/>
          </p:cNvSpPr>
          <p:nvPr>
            <p:ph type="ctrTitle"/>
          </p:nvPr>
        </p:nvSpPr>
        <p:spPr>
          <a:xfrm>
            <a:off x="1371600" y="90488"/>
            <a:ext cx="6324600" cy="747712"/>
          </a:xfrm>
          <a:ln/>
        </p:spPr>
        <p:txBody>
          <a:bodyPr vert="horz" wrap="square" lIns="91440" tIns="45720" rIns="91440" bIns="45720" anchor="ctr"/>
          <a:p>
            <a:pPr eaLnBrk="1" hangingPunct="1">
              <a:buClrTx/>
              <a:buSzTx/>
              <a:buFontTx/>
            </a:pPr>
            <a:r>
              <a:rPr lang="en-US" altLang="zh-CN" sz="4400" b="1" kern="1200" dirty="0">
                <a:latin typeface="宋体" panose="02010600030101010101" pitchFamily="2" charset="-122"/>
                <a:ea typeface="+mj-ea"/>
                <a:cs typeface="+mj-cs"/>
              </a:rPr>
              <a:t>                         </a:t>
            </a:r>
            <a:endParaRPr lang="en-US" altLang="zh-CN" sz="4400" b="1" kern="1200" dirty="0">
              <a:latin typeface="宋体" panose="02010600030101010101" pitchFamily="2" charset="-122"/>
              <a:ea typeface="+mj-ea"/>
              <a:cs typeface="+mj-cs"/>
            </a:endParaRPr>
          </a:p>
        </p:txBody>
      </p:sp>
      <p:sp>
        <p:nvSpPr>
          <p:cNvPr id="239620" name="Rectangle 4"/>
          <p:cNvSpPr/>
          <p:nvPr/>
        </p:nvSpPr>
        <p:spPr>
          <a:xfrm>
            <a:off x="0" y="457200"/>
            <a:ext cx="13579475" cy="6134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至若春和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景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明，波澜不惊，上下天光，</a:t>
            </a: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一碧万顷；沙鸥翔集，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锦鳞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游泳；岸芷汀兰，</a:t>
            </a: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郁郁青青。而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或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长烟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一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空，皓月千里，浮光</a:t>
            </a: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跃金，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静影沉璧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，渔歌互答，此乐何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极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。登</a:t>
            </a: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斯楼也，则有心旷神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怡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，</a:t>
            </a:r>
            <a:r>
              <a:rPr lang="zh-CN" altLang="en-US" sz="3600" dirty="0">
                <a:solidFill>
                  <a:srgbClr val="CC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宠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辱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偕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忘，</a:t>
            </a:r>
            <a:r>
              <a:rPr lang="zh-CN" altLang="en-US" sz="3600" dirty="0">
                <a:solidFill>
                  <a:srgbClr val="CC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把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酒临</a:t>
            </a: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风，</a:t>
            </a:r>
            <a:r>
              <a:rPr lang="zh-CN" altLang="en-US" sz="3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其</a:t>
            </a:r>
            <a:r>
              <a:rPr lang="zh-CN" altLang="en-US" sz="360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喜洋洋者矣。 </a:t>
            </a:r>
            <a:endParaRPr lang="zh-CN" altLang="en-US" sz="360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11621" name="Text Box 5"/>
          <p:cNvSpPr txBox="1"/>
          <p:nvPr/>
        </p:nvSpPr>
        <p:spPr>
          <a:xfrm>
            <a:off x="3130550" y="1052513"/>
            <a:ext cx="17287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景</a:t>
            </a:r>
            <a:r>
              <a:rPr lang="en-US" altLang="zh-CN" b="1" dirty="0">
                <a:solidFill>
                  <a:srgbClr val="0000FF"/>
                </a:solidFill>
                <a:latin typeface="Times New Roman" panose="02020603050405020304" pitchFamily="18" charset="0"/>
              </a:rPr>
              <a:t>: 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日光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9622" name="Text Box 6"/>
          <p:cNvSpPr txBox="1"/>
          <p:nvPr/>
        </p:nvSpPr>
        <p:spPr>
          <a:xfrm>
            <a:off x="8001000" y="11430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1623" name="Text Box 7"/>
          <p:cNvSpPr txBox="1"/>
          <p:nvPr/>
        </p:nvSpPr>
        <p:spPr>
          <a:xfrm>
            <a:off x="250825" y="4365625"/>
            <a:ext cx="416718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静静的月影像沉入水中的玉璧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1624" name="Text Box 8"/>
          <p:cNvSpPr txBox="1"/>
          <p:nvPr/>
        </p:nvSpPr>
        <p:spPr>
          <a:xfrm>
            <a:off x="4932363" y="5445125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荣耀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1625" name="Text Box 9"/>
          <p:cNvSpPr txBox="1"/>
          <p:nvPr/>
        </p:nvSpPr>
        <p:spPr>
          <a:xfrm>
            <a:off x="5795963" y="4508500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一起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9626" name="Text Box 10"/>
          <p:cNvSpPr txBox="1"/>
          <p:nvPr/>
        </p:nvSpPr>
        <p:spPr>
          <a:xfrm>
            <a:off x="7239000" y="55626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1627" name="Text Box 11"/>
          <p:cNvSpPr txBox="1"/>
          <p:nvPr/>
        </p:nvSpPr>
        <p:spPr>
          <a:xfrm>
            <a:off x="7164388" y="5373688"/>
            <a:ext cx="1368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持，执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1628" name="Text Box 12"/>
          <p:cNvSpPr txBox="1"/>
          <p:nvPr/>
        </p:nvSpPr>
        <p:spPr>
          <a:xfrm>
            <a:off x="4284663" y="2060575"/>
            <a:ext cx="21605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</a:rPr>
              <a:t>代指美丽的鱼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11629" name="Text Box 13"/>
          <p:cNvSpPr txBox="1"/>
          <p:nvPr/>
        </p:nvSpPr>
        <p:spPr>
          <a:xfrm>
            <a:off x="2700338" y="2276475"/>
            <a:ext cx="10699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CC"/>
                </a:solidFill>
                <a:latin typeface="宋体" panose="02010600030101010101" pitchFamily="2" charset="-122"/>
              </a:rPr>
              <a:t>有时</a:t>
            </a:r>
            <a:endParaRPr lang="zh-CN" altLang="en-US" b="1" dirty="0">
              <a:solidFill>
                <a:srgbClr val="0000CC"/>
              </a:solidFill>
              <a:latin typeface="宋体" panose="02010600030101010101" pitchFamily="2" charset="-122"/>
            </a:endParaRPr>
          </a:p>
        </p:txBody>
      </p:sp>
      <p:sp>
        <p:nvSpPr>
          <p:cNvPr id="111630" name="Text Box 14"/>
          <p:cNvSpPr txBox="1"/>
          <p:nvPr/>
        </p:nvSpPr>
        <p:spPr>
          <a:xfrm>
            <a:off x="4211638" y="3068638"/>
            <a:ext cx="7921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</a:rPr>
              <a:t>全</a:t>
            </a:r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11631" name="Text Box 15"/>
          <p:cNvSpPr txBox="1"/>
          <p:nvPr/>
        </p:nvSpPr>
        <p:spPr>
          <a:xfrm>
            <a:off x="7308850" y="3429000"/>
            <a:ext cx="863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b="1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 </a:t>
            </a:r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</a:rPr>
              <a:t>尽</a:t>
            </a:r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239632" name="Text Box 16"/>
          <p:cNvSpPr txBox="1"/>
          <p:nvPr/>
        </p:nvSpPr>
        <p:spPr>
          <a:xfrm>
            <a:off x="1908175" y="404813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b="1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39633" name="Text Box 17"/>
          <p:cNvSpPr txBox="1"/>
          <p:nvPr/>
        </p:nvSpPr>
        <p:spPr>
          <a:xfrm>
            <a:off x="3152775" y="2595563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b="1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39634" name="Text Box 18"/>
          <p:cNvSpPr txBox="1"/>
          <p:nvPr/>
        </p:nvSpPr>
        <p:spPr>
          <a:xfrm>
            <a:off x="8624888" y="3675063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b="1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39635" name="Text Box 19"/>
          <p:cNvSpPr txBox="1"/>
          <p:nvPr/>
        </p:nvSpPr>
        <p:spPr>
          <a:xfrm>
            <a:off x="2700338" y="4827588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b="1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39636" name="Text Box 20"/>
          <p:cNvSpPr txBox="1"/>
          <p:nvPr/>
        </p:nvSpPr>
        <p:spPr>
          <a:xfrm>
            <a:off x="2700338" y="5907088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b="1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111637" name="Text Box 21"/>
          <p:cNvSpPr txBox="1"/>
          <p:nvPr/>
        </p:nvSpPr>
        <p:spPr>
          <a:xfrm>
            <a:off x="827088" y="5661025"/>
            <a:ext cx="15843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</a:rPr>
              <a:t>感叹语气</a:t>
            </a:r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11638" name="Text Box 22"/>
          <p:cNvSpPr txBox="1"/>
          <p:nvPr/>
        </p:nvSpPr>
        <p:spPr>
          <a:xfrm>
            <a:off x="3995738" y="5373688"/>
            <a:ext cx="11525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</a:rPr>
              <a:t>愉快</a:t>
            </a:r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11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1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1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1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1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16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1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111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1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111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11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111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1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1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500"/>
                                        <p:tgtEl>
                                          <p:spTgt spid="111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1" grpId="0"/>
      <p:bldP spid="111623" grpId="0"/>
      <p:bldP spid="111624" grpId="0"/>
      <p:bldP spid="111625" grpId="0"/>
      <p:bldP spid="111627" grpId="0"/>
      <p:bldP spid="111628" grpId="0"/>
      <p:bldP spid="111629" grpId="0"/>
      <p:bldP spid="111630" grpId="0"/>
      <p:bldP spid="111631" grpId="0"/>
      <p:bldP spid="111637" grpId="0"/>
      <p:bldP spid="11163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0642" name="Text Box 2"/>
          <p:cNvSpPr txBox="1"/>
          <p:nvPr/>
        </p:nvSpPr>
        <p:spPr>
          <a:xfrm>
            <a:off x="635" y="635"/>
            <a:ext cx="9144000" cy="6492875"/>
          </a:xfrm>
          <a:prstGeom prst="rect">
            <a:avLst/>
          </a:prstGeom>
          <a:solidFill>
            <a:srgbClr val="FFCCCC"/>
          </a:solidFill>
          <a:ln w="381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66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第四段译文</a:t>
            </a:r>
            <a:r>
              <a:rPr lang="en-US" altLang="zh-CN" sz="4000" b="1" dirty="0">
                <a:solidFill>
                  <a:srgbClr val="0066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:</a:t>
            </a:r>
            <a:endParaRPr lang="en-US" altLang="zh-CN" sz="4000" b="1" dirty="0">
              <a:solidFill>
                <a:srgbClr val="0066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        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到了春风和煦、阳光明媚的时候，湖面平静，没有惊涛骇浪，天色湖光相连，一片青绿，广阔无边；沙洲上的鸥鸟时而飞翔，时而停歇，美丽的鱼儿（在水中）畅游；岸上的芷草和洲上的兰花，茂盛并且青绿。有时大片烟雾完全消散，皎洁的月光一泻千里，浮动的光像跳动的金子，静静的月影像沉在水中的玉璧，渔夫的歌声相互应答，这样的乐趣（真是）无穷无尽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!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（这时）登上这座楼啊，就会感到心胸开阔，精神舒爽，把荣耀和屈辱一并忘掉，端着酒杯，吹着微风，那是喜洋洋的快乐啊。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zoom/>
    <p:sndAc>
      <p:stSnd>
        <p:snd r:embed="rId1" name="camera.wav"/>
      </p:stSnd>
    </p:sndAc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9026" name="Rectangle 2"/>
          <p:cNvSpPr>
            <a:spLocks noGrp="1"/>
          </p:cNvSpPr>
          <p:nvPr>
            <p:ph idx="1"/>
          </p:nvPr>
        </p:nvSpPr>
        <p:spPr>
          <a:xfrm>
            <a:off x="468313" y="115888"/>
            <a:ext cx="8686800" cy="6742112"/>
          </a:xfrm>
          <a:ln/>
        </p:spPr>
        <p:txBody>
          <a:bodyPr vert="horz" wrap="square" lIns="91440" tIns="45720" rIns="91440" bIns="45720" anchor="t"/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在文中，范仲淹描绘了在岳阳楼上可以看到的一些怎样的景色？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28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段：先总说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楷体_GB2312" pitchFamily="49" charset="-122"/>
              </a:rPr>
              <a:t>“</a:t>
            </a:r>
            <a:r>
              <a:rPr lang="zh-CN" altLang="en-US" sz="28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巴陵胜状，在洞庭一湖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楷体_GB2312" pitchFamily="49" charset="-122"/>
              </a:rPr>
              <a:t>”</a:t>
            </a:r>
            <a:r>
              <a:rPr lang="zh-CN" altLang="en-US" sz="28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，设定下文写景范围。①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楷体_GB2312" pitchFamily="49" charset="-122"/>
              </a:rPr>
              <a:t>“</a:t>
            </a:r>
            <a:r>
              <a:rPr lang="zh-CN" altLang="en-US" sz="28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衔远山，吞长江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楷体_GB2312" pitchFamily="49" charset="-122"/>
              </a:rPr>
              <a:t>”</a:t>
            </a:r>
            <a:r>
              <a:rPr lang="zh-CN" altLang="en-US" sz="28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，写尽洞庭湖之大观胜概。②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楷体_GB2312" pitchFamily="49" charset="-122"/>
              </a:rPr>
              <a:t>“</a:t>
            </a:r>
            <a:r>
              <a:rPr lang="zh-CN" altLang="en-US" sz="28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浩浩汤汤，横无际涯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楷体_GB2312" pitchFamily="49" charset="-122"/>
              </a:rPr>
              <a:t>”</a:t>
            </a:r>
            <a:r>
              <a:rPr lang="zh-CN" altLang="en-US" sz="28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，极言水波壮阔；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楷体_GB2312" pitchFamily="49" charset="-122"/>
              </a:rPr>
              <a:t>“</a:t>
            </a:r>
            <a:r>
              <a:rPr lang="zh-CN" altLang="en-US" sz="28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朝晖夕阴，气象万千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楷体_GB2312" pitchFamily="49" charset="-122"/>
              </a:rPr>
              <a:t>”</a:t>
            </a:r>
            <a:r>
              <a:rPr lang="zh-CN" altLang="en-US" sz="28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，概说阴晴变化，简练而又生动。</a:t>
            </a:r>
            <a:endParaRPr lang="zh-CN" altLang="en-US" sz="2800" b="1" dirty="0">
              <a:solidFill>
                <a:srgbClr val="0000CC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段：描写了一种悲凉的情境。霪雨、阴风、浊浪构成了主景，不但使日星无光，山岳藏形，也使商旅不前；或又暮色沉沉、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虎啸猿啼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”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/>
            <a:r>
              <a:rPr lang="zh-CN" altLang="en-US" sz="2800" b="1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</a:rPr>
              <a:t>第</a:t>
            </a:r>
            <a:r>
              <a:rPr lang="en-US" altLang="zh-CN" sz="2800" b="1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2800" b="1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</a:rPr>
              <a:t>段：以</a:t>
            </a:r>
            <a:r>
              <a:rPr lang="zh-CN" altLang="en-US" sz="2800" b="1" dirty="0">
                <a:solidFill>
                  <a:srgbClr val="333300"/>
                </a:solidFill>
                <a:latin typeface="宋体" panose="02010600030101010101" pitchFamily="2" charset="-122"/>
                <a:ea typeface="楷体_GB2312" pitchFamily="49" charset="-122"/>
              </a:rPr>
              <a:t>“</a:t>
            </a:r>
            <a:r>
              <a:rPr lang="zh-CN" altLang="en-US" sz="2800" b="1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</a:rPr>
              <a:t>至若</a:t>
            </a:r>
            <a:r>
              <a:rPr lang="zh-CN" altLang="en-US" sz="2800" b="1" dirty="0">
                <a:solidFill>
                  <a:srgbClr val="333300"/>
                </a:solidFill>
                <a:latin typeface="宋体" panose="02010600030101010101" pitchFamily="2" charset="-122"/>
                <a:ea typeface="楷体_GB2312" pitchFamily="49" charset="-122"/>
              </a:rPr>
              <a:t>”</a:t>
            </a:r>
            <a:r>
              <a:rPr lang="zh-CN" altLang="en-US" sz="2800" b="1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</a:rPr>
              <a:t>领起，打开了一个阳光灿烂的画面。绘出了春风和畅、景色明丽、水天一碧的良辰美景。更有鸥鸟在自由翱翔，鱼儿在欢快游荡，连无知的水草兰花也充满活力。作者描摹出一幅湖光春色图。</a:t>
            </a:r>
            <a:endParaRPr lang="zh-CN" altLang="en-US" sz="2800" b="1" dirty="0">
              <a:solidFill>
                <a:srgbClr val="33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>
                                            <p:txEl>
                                              <p:charRg st="29" end="1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9026">
                                            <p:txEl>
                                              <p:charRg st="29" end="1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>
                                            <p:txEl>
                                              <p:charRg st="127" end="1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9026">
                                            <p:txEl>
                                              <p:charRg st="127" end="19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>
                                            <p:txEl>
                                              <p:charRg st="191" end="2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9026">
                                            <p:txEl>
                                              <p:charRg st="191" end="2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6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8787" name="Text Box 3"/>
          <p:cNvSpPr txBox="1"/>
          <p:nvPr/>
        </p:nvSpPr>
        <p:spPr>
          <a:xfrm>
            <a:off x="971550" y="-26987"/>
            <a:ext cx="7345363" cy="1770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FB3C2D"/>
                </a:solidFill>
                <a:latin typeface="Arial" panose="020B0604020202020204" pitchFamily="34" charset="0"/>
              </a:rPr>
              <a:t>朗读第</a:t>
            </a:r>
            <a:r>
              <a:rPr lang="en-US" altLang="zh-CN" sz="3600" b="1" dirty="0">
                <a:solidFill>
                  <a:srgbClr val="FB3C2D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600" b="1" dirty="0">
                <a:solidFill>
                  <a:srgbClr val="FB3C2D"/>
                </a:solidFill>
                <a:latin typeface="Arial" panose="020B0604020202020204" pitchFamily="34" charset="0"/>
              </a:rPr>
              <a:t>、</a:t>
            </a:r>
            <a:r>
              <a:rPr lang="en-US" altLang="zh-CN" sz="3600" b="1" dirty="0">
                <a:solidFill>
                  <a:srgbClr val="FB3C2D"/>
                </a:solidFill>
                <a:latin typeface="Arial" panose="020B0604020202020204" pitchFamily="34" charset="0"/>
              </a:rPr>
              <a:t>4</a:t>
            </a:r>
            <a:r>
              <a:rPr lang="zh-CN" altLang="en-US" sz="3600" b="1" dirty="0">
                <a:solidFill>
                  <a:srgbClr val="FB3C2D"/>
                </a:solidFill>
                <a:latin typeface="Arial" panose="020B0604020202020204" pitchFamily="34" charset="0"/>
              </a:rPr>
              <a:t>段，</a:t>
            </a:r>
            <a:r>
              <a:rPr lang="zh-CN" altLang="en-US" sz="4000" b="1" dirty="0">
                <a:solidFill>
                  <a:srgbClr val="FB3C2D"/>
                </a:solidFill>
                <a:latin typeface="Arial" panose="020B0604020202020204" pitchFamily="34" charset="0"/>
              </a:rPr>
              <a:t>提问：</a:t>
            </a:r>
            <a:endParaRPr lang="zh-CN" altLang="en-US" sz="4000" b="1" dirty="0">
              <a:solidFill>
                <a:srgbClr val="FB3C2D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这两段渲染了一 种什么样的气氛，为什么会有这样的心情？运用什么写法？有什么作用？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18788" name="Text Box 4"/>
          <p:cNvSpPr txBox="1"/>
          <p:nvPr/>
        </p:nvSpPr>
        <p:spPr>
          <a:xfrm>
            <a:off x="900113" y="1628775"/>
            <a:ext cx="7920037" cy="1128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FB3C2D"/>
                </a:solidFill>
                <a:latin typeface="Arial" panose="020B0604020202020204" pitchFamily="34" charset="0"/>
              </a:rPr>
              <a:t>明确：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第</a:t>
            </a:r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段极力渲染“悲”的气氛，因己 而悲。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18790" name="Text Box 6"/>
          <p:cNvSpPr txBox="1"/>
          <p:nvPr/>
        </p:nvSpPr>
        <p:spPr>
          <a:xfrm>
            <a:off x="2484438" y="2205038"/>
            <a:ext cx="72009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第</a:t>
            </a:r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</a:rPr>
              <a:t>4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段极力渲染“喜”的气氛，因 物而喜。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18791" name="AutoShape 7"/>
          <p:cNvSpPr/>
          <p:nvPr/>
        </p:nvSpPr>
        <p:spPr>
          <a:xfrm>
            <a:off x="395288" y="5157788"/>
            <a:ext cx="1873250" cy="1727200"/>
          </a:xfrm>
          <a:prstGeom prst="sun">
            <a:avLst>
              <a:gd name="adj" fmla="val 2500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/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8792" name="AutoShape 8"/>
          <p:cNvSpPr/>
          <p:nvPr/>
        </p:nvSpPr>
        <p:spPr>
          <a:xfrm>
            <a:off x="395288" y="2781300"/>
            <a:ext cx="1511300" cy="1189038"/>
          </a:xfrm>
          <a:prstGeom prst="cloudCallout">
            <a:avLst>
              <a:gd name="adj1" fmla="val -64602"/>
              <a:gd name="adj2" fmla="val -60282"/>
            </a:avLst>
          </a:prstGeom>
          <a:solidFill>
            <a:srgbClr val="3333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 eaLnBrk="1" hangingPunct="1"/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8793" name="Text Box 9"/>
          <p:cNvSpPr txBox="1"/>
          <p:nvPr/>
        </p:nvSpPr>
        <p:spPr>
          <a:xfrm>
            <a:off x="685800" y="2873375"/>
            <a:ext cx="10668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6000" dirty="0">
                <a:latin typeface="Times New Roman" panose="02020603050405020304" pitchFamily="18" charset="0"/>
                <a:ea typeface="华文彩云" panose="02010800040101010101" pitchFamily="2" charset="-122"/>
              </a:rPr>
              <a:t>阴</a:t>
            </a:r>
            <a:endParaRPr lang="zh-CN" altLang="en-US" sz="6000" dirty="0">
              <a:latin typeface="Times New Roman" panose="02020603050405020304" pitchFamily="18" charset="0"/>
              <a:ea typeface="华文彩云" panose="02010800040101010101" pitchFamily="2" charset="-122"/>
            </a:endParaRPr>
          </a:p>
        </p:txBody>
      </p:sp>
      <p:sp>
        <p:nvSpPr>
          <p:cNvPr id="118794" name="Line 10"/>
          <p:cNvSpPr/>
          <p:nvPr/>
        </p:nvSpPr>
        <p:spPr>
          <a:xfrm>
            <a:off x="2209800" y="3406775"/>
            <a:ext cx="609600" cy="0"/>
          </a:xfrm>
          <a:prstGeom prst="line">
            <a:avLst/>
          </a:prstGeom>
          <a:ln w="50800" cap="flat" cmpd="sng">
            <a:solidFill>
              <a:srgbClr val="00008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18795" name="Text Box 11"/>
          <p:cNvSpPr txBox="1"/>
          <p:nvPr/>
        </p:nvSpPr>
        <p:spPr>
          <a:xfrm>
            <a:off x="3200400" y="3101975"/>
            <a:ext cx="3962400" cy="579438"/>
          </a:xfrm>
          <a:prstGeom prst="rect">
            <a:avLst/>
          </a:prstGeom>
          <a:solidFill>
            <a:schemeClr val="folHlink"/>
          </a:solidFill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00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去国怀乡，忧谗畏讥</a:t>
            </a:r>
            <a:endParaRPr lang="zh-CN" altLang="en-US" sz="3200" b="1" dirty="0">
              <a:solidFill>
                <a:srgbClr val="000066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18796" name="Text Box 12"/>
          <p:cNvSpPr txBox="1"/>
          <p:nvPr/>
        </p:nvSpPr>
        <p:spPr>
          <a:xfrm>
            <a:off x="7010400" y="2797175"/>
            <a:ext cx="1447800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7200" dirty="0">
                <a:solidFill>
                  <a:schemeClr val="tx1"/>
                </a:solidFill>
                <a:latin typeface="Times New Roman" panose="02020603050405020304" pitchFamily="18" charset="0"/>
                <a:ea typeface="华文彩云" panose="02010800040101010101" pitchFamily="2" charset="-122"/>
              </a:rPr>
              <a:t>悲</a:t>
            </a:r>
            <a:endParaRPr lang="zh-CN" altLang="en-US" sz="7200" dirty="0">
              <a:solidFill>
                <a:schemeClr val="tx1"/>
              </a:solidFill>
              <a:latin typeface="Times New Roman" panose="02020603050405020304" pitchFamily="18" charset="0"/>
              <a:ea typeface="华文彩云" panose="02010800040101010101" pitchFamily="2" charset="-122"/>
            </a:endParaRPr>
          </a:p>
        </p:txBody>
      </p:sp>
      <p:sp>
        <p:nvSpPr>
          <p:cNvPr id="118797" name="Text Box 13"/>
          <p:cNvSpPr txBox="1"/>
          <p:nvPr/>
        </p:nvSpPr>
        <p:spPr>
          <a:xfrm>
            <a:off x="755650" y="5538788"/>
            <a:ext cx="11430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5400" b="1" dirty="0">
                <a:latin typeface="Times New Roman" panose="02020603050405020304" pitchFamily="18" charset="0"/>
                <a:ea typeface="华文彩云" panose="02010800040101010101" pitchFamily="2" charset="-122"/>
              </a:rPr>
              <a:t>晴</a:t>
            </a:r>
            <a:endParaRPr lang="zh-CN" altLang="en-US" sz="5400" b="1" dirty="0">
              <a:latin typeface="Times New Roman" panose="02020603050405020304" pitchFamily="18" charset="0"/>
              <a:ea typeface="华文彩云" panose="02010800040101010101" pitchFamily="2" charset="-122"/>
            </a:endParaRPr>
          </a:p>
        </p:txBody>
      </p:sp>
      <p:sp>
        <p:nvSpPr>
          <p:cNvPr id="118798" name="Line 14"/>
          <p:cNvSpPr/>
          <p:nvPr/>
        </p:nvSpPr>
        <p:spPr>
          <a:xfrm>
            <a:off x="2339975" y="6094413"/>
            <a:ext cx="609600" cy="0"/>
          </a:xfrm>
          <a:prstGeom prst="line">
            <a:avLst/>
          </a:prstGeom>
          <a:ln w="50800" cap="flat" cmpd="sng">
            <a:solidFill>
              <a:srgbClr val="FF66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18799" name="Text Box 15"/>
          <p:cNvSpPr txBox="1"/>
          <p:nvPr/>
        </p:nvSpPr>
        <p:spPr>
          <a:xfrm>
            <a:off x="3276600" y="5734050"/>
            <a:ext cx="3962400" cy="579438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心旷神怡，宠辱偕忘</a:t>
            </a:r>
            <a:endParaRPr lang="zh-CN" altLang="en-US" sz="3200" b="1" dirty="0">
              <a:solidFill>
                <a:srgbClr val="CC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18800" name="Text Box 16"/>
          <p:cNvSpPr txBox="1"/>
          <p:nvPr/>
        </p:nvSpPr>
        <p:spPr>
          <a:xfrm>
            <a:off x="7164388" y="5229225"/>
            <a:ext cx="11430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8000" b="1" dirty="0">
                <a:solidFill>
                  <a:srgbClr val="CC0000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喜</a:t>
            </a:r>
            <a:endParaRPr lang="zh-CN" altLang="en-US" sz="8000" b="1" dirty="0">
              <a:solidFill>
                <a:srgbClr val="CC0000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118801" name="Text Box 17"/>
          <p:cNvSpPr txBox="1"/>
          <p:nvPr/>
        </p:nvSpPr>
        <p:spPr>
          <a:xfrm>
            <a:off x="2268538" y="3860800"/>
            <a:ext cx="885825" cy="14414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4600" b="1" dirty="0">
                <a:solidFill>
                  <a:srgbClr val="008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写景</a:t>
            </a:r>
            <a:endParaRPr lang="zh-CN" altLang="en-US" sz="4600" b="1" dirty="0">
              <a:solidFill>
                <a:srgbClr val="008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18802" name="Text Box 18"/>
          <p:cNvSpPr txBox="1"/>
          <p:nvPr/>
        </p:nvSpPr>
        <p:spPr>
          <a:xfrm>
            <a:off x="6011863" y="4005263"/>
            <a:ext cx="915987" cy="14398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4800" b="1" dirty="0">
                <a:solidFill>
                  <a:srgbClr val="008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抒情</a:t>
            </a:r>
            <a:endParaRPr lang="zh-CN" altLang="en-US" sz="4800" b="1" dirty="0">
              <a:solidFill>
                <a:srgbClr val="008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18803" name="AutoShape 19"/>
          <p:cNvSpPr/>
          <p:nvPr/>
        </p:nvSpPr>
        <p:spPr>
          <a:xfrm>
            <a:off x="8243888" y="3106738"/>
            <a:ext cx="663575" cy="720725"/>
          </a:xfrm>
          <a:prstGeom prst="smileyFace">
            <a:avLst>
              <a:gd name="adj" fmla="val -4653"/>
            </a:avLst>
          </a:prstGeom>
          <a:solidFill>
            <a:srgbClr val="0000FF"/>
          </a:solidFill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18804" name="AutoShape 20"/>
          <p:cNvSpPr/>
          <p:nvPr/>
        </p:nvSpPr>
        <p:spPr>
          <a:xfrm>
            <a:off x="8243888" y="5302250"/>
            <a:ext cx="663575" cy="719138"/>
          </a:xfrm>
          <a:prstGeom prst="smileyFace">
            <a:avLst>
              <a:gd name="adj" fmla="val 4653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18805" name="AutoShape 21"/>
          <p:cNvSpPr/>
          <p:nvPr/>
        </p:nvSpPr>
        <p:spPr>
          <a:xfrm>
            <a:off x="7524750" y="3933825"/>
            <a:ext cx="609600" cy="1214438"/>
          </a:xfrm>
          <a:prstGeom prst="upDownArrow">
            <a:avLst>
              <a:gd name="adj1" fmla="val 50000"/>
              <a:gd name="adj2" fmla="val 3983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pPr algn="ctr" eaLnBrk="1" hangingPunct="1"/>
            <a:r>
              <a:rPr lang="zh-CN" altLang="en-US" sz="2000" b="1" dirty="0">
                <a:solidFill>
                  <a:srgbClr val="660033"/>
                </a:solidFill>
                <a:latin typeface="Arial" panose="020B0604020202020204" pitchFamily="34" charset="0"/>
              </a:rPr>
              <a:t>对比</a:t>
            </a:r>
            <a:endParaRPr lang="zh-CN" altLang="en-US" sz="2000" b="1" dirty="0">
              <a:solidFill>
                <a:srgbClr val="660033"/>
              </a:solidFill>
              <a:latin typeface="Arial" panose="020B0604020202020204" pitchFamily="34" charset="0"/>
            </a:endParaRPr>
          </a:p>
        </p:txBody>
      </p:sp>
      <p:sp>
        <p:nvSpPr>
          <p:cNvPr id="118806" name="AutoShape 22"/>
          <p:cNvSpPr/>
          <p:nvPr/>
        </p:nvSpPr>
        <p:spPr>
          <a:xfrm>
            <a:off x="611188" y="4005263"/>
            <a:ext cx="609600" cy="1214437"/>
          </a:xfrm>
          <a:prstGeom prst="upDownArrow">
            <a:avLst>
              <a:gd name="adj1" fmla="val 50000"/>
              <a:gd name="adj2" fmla="val 3983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pPr algn="ctr" eaLnBrk="1" hangingPunct="1"/>
            <a:r>
              <a:rPr lang="zh-CN" altLang="en-US" sz="2000" b="1" dirty="0">
                <a:solidFill>
                  <a:srgbClr val="660033"/>
                </a:solidFill>
                <a:latin typeface="Arial" panose="020B0604020202020204" pitchFamily="34" charset="0"/>
              </a:rPr>
              <a:t>对比</a:t>
            </a:r>
            <a:endParaRPr lang="zh-CN" altLang="en-US" sz="2000" b="1" dirty="0">
              <a:solidFill>
                <a:srgbClr val="660033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118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118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8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8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1187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4" dur="500"/>
                                        <p:tgtEl>
                                          <p:spTgt spid="118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8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8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187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18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18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8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8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8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8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7" grpId="0"/>
      <p:bldP spid="118788" grpId="0"/>
      <p:bldP spid="118790" grpId="0"/>
      <p:bldP spid="118791" grpId="0" animBg="1"/>
      <p:bldP spid="118792" grpId="0" animBg="1"/>
      <p:bldP spid="118793" grpId="0"/>
      <p:bldP spid="118795" grpId="0" animBg="1"/>
      <p:bldP spid="118796" grpId="0"/>
      <p:bldP spid="118797" grpId="0"/>
      <p:bldP spid="118799" grpId="0" animBg="1"/>
      <p:bldP spid="118800" grpId="0"/>
      <p:bldP spid="118801" grpId="0"/>
      <p:bldP spid="118802" grpId="0"/>
      <p:bldP spid="118803" grpId="0" animBg="1"/>
      <p:bldP spid="118804" grpId="0" animBg="1"/>
      <p:bldP spid="118805" grpId="0" animBg="1"/>
      <p:bldP spid="11880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4738" name="Text Box 2"/>
          <p:cNvSpPr txBox="1"/>
          <p:nvPr/>
        </p:nvSpPr>
        <p:spPr>
          <a:xfrm>
            <a:off x="395288" y="1125538"/>
            <a:ext cx="8497887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6000" b="1" dirty="0">
                <a:solidFill>
                  <a:srgbClr val="DB0116"/>
                </a:solidFill>
                <a:latin typeface="Arial" panose="020B0604020202020204" pitchFamily="34" charset="0"/>
              </a:rPr>
              <a:t>研读课文：</a:t>
            </a:r>
            <a:endParaRPr lang="zh-CN" altLang="en-US" sz="6000" b="1" dirty="0">
              <a:solidFill>
                <a:srgbClr val="DB0116"/>
              </a:solidFill>
              <a:latin typeface="Arial" panose="020B0604020202020204" pitchFamily="34" charset="0"/>
            </a:endParaRPr>
          </a:p>
        </p:txBody>
      </p:sp>
      <p:sp>
        <p:nvSpPr>
          <p:cNvPr id="244739" name="Text Box 3"/>
          <p:cNvSpPr txBox="1"/>
          <p:nvPr/>
        </p:nvSpPr>
        <p:spPr>
          <a:xfrm>
            <a:off x="539750" y="2565400"/>
            <a:ext cx="7848600" cy="3381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5400" b="1" dirty="0">
                <a:solidFill>
                  <a:schemeClr val="tx2"/>
                </a:solidFill>
                <a:latin typeface="Arial" panose="020B0604020202020204" pitchFamily="34" charset="0"/>
              </a:rPr>
              <a:t>　　</a:t>
            </a:r>
            <a:r>
              <a:rPr lang="zh-CN" altLang="en-US" sz="5400" b="1" dirty="0">
                <a:solidFill>
                  <a:srgbClr val="0000FF"/>
                </a:solidFill>
                <a:latin typeface="Arial" panose="020B0604020202020204" pitchFamily="34" charset="0"/>
              </a:rPr>
              <a:t>解决疑问三：范文正此文的主体是否在写景？到底在写什么？请找出一个过渡句。</a:t>
            </a:r>
            <a:endParaRPr lang="zh-CN" altLang="en-US" sz="5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62" name="Picture 2" descr="岳阳楼记1"/>
          <p:cNvPicPr>
            <a:picLocks noChangeAspect="1"/>
          </p:cNvPicPr>
          <p:nvPr/>
        </p:nvPicPr>
        <p:blipFill>
          <a:blip r:embed="rId1">
            <a:lum bright="70001" contrast="-70000"/>
          </a:blip>
          <a:stretch>
            <a:fillRect/>
          </a:stretch>
        </p:blipFill>
        <p:spPr>
          <a:xfrm>
            <a:off x="0" y="0"/>
            <a:ext cx="9144000" cy="6815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63" name="Rectangle 3"/>
          <p:cNvSpPr/>
          <p:nvPr/>
        </p:nvSpPr>
        <p:spPr>
          <a:xfrm>
            <a:off x="0" y="692150"/>
            <a:ext cx="9144000" cy="5526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嗟夫，予尝</a:t>
            </a:r>
            <a:r>
              <a:rPr lang="zh-CN" altLang="en-US" sz="3200" dirty="0">
                <a:solidFill>
                  <a:srgbClr val="CC0066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求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古仁人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之心，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或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异二者之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为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</a:t>
            </a:r>
            <a:r>
              <a:rPr lang="zh-CN" altLang="en-US" sz="3200" dirty="0">
                <a:solidFill>
                  <a:srgbClr val="CC0066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何哉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?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u="sng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不以物喜，不以已悲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；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居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庙堂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之高则忧其民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;</a:t>
            </a:r>
            <a:endParaRPr lang="en-US" altLang="zh-CN" sz="3200" dirty="0">
              <a:solidFill>
                <a:schemeClr val="tx1"/>
              </a:solidFill>
              <a:latin typeface="宋体" panose="0201060003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3200" dirty="0">
              <a:solidFill>
                <a:schemeClr val="tx1"/>
              </a:solidFill>
              <a:latin typeface="宋体" panose="0201060003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处江湖之远则忧其君。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是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进亦忧，退亦忧。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然则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何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>
              <a:lnSpc>
                <a:spcPct val="110000"/>
              </a:lnSpc>
            </a:pP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时而乐耶？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其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必曰“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先天下之忧而忧，后天下之乐</a:t>
            </a:r>
            <a:endParaRPr lang="zh-CN" altLang="en-US" sz="3200" dirty="0">
              <a:solidFill>
                <a:schemeClr val="tx1"/>
              </a:solidFill>
              <a:latin typeface="宋体" panose="0201060003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10000"/>
              </a:lnSpc>
            </a:pPr>
            <a:endParaRPr lang="zh-CN" altLang="en-US" sz="3200" dirty="0">
              <a:solidFill>
                <a:schemeClr val="tx1"/>
              </a:solidFill>
              <a:latin typeface="宋体" panose="0201060003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10000"/>
              </a:lnSpc>
            </a:pPr>
            <a:endParaRPr lang="zh-CN" altLang="en-US" sz="3200" dirty="0">
              <a:solidFill>
                <a:schemeClr val="tx1"/>
              </a:solidFill>
              <a:latin typeface="宋体" panose="0201060003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  <a:ea typeface="华文中宋" panose="02010600040101010101" pitchFamily="2" charset="-122"/>
              </a:rPr>
              <a:t>而乐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”乎。噫！</a:t>
            </a:r>
            <a:r>
              <a:rPr lang="zh-CN" altLang="en-US" sz="3200" u="sng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微</a:t>
            </a:r>
            <a:r>
              <a:rPr lang="zh-CN" altLang="en-US" sz="3200" u="sng" dirty="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斯人，吾谁与归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？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12644" name="Text Box 4"/>
          <p:cNvSpPr txBox="1"/>
          <p:nvPr/>
        </p:nvSpPr>
        <p:spPr>
          <a:xfrm>
            <a:off x="2124075" y="404813"/>
            <a:ext cx="26352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古时品德高尚的人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45" name="Text Box 5"/>
          <p:cNvSpPr txBox="1"/>
          <p:nvPr/>
        </p:nvSpPr>
        <p:spPr>
          <a:xfrm>
            <a:off x="2195513" y="1341438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探求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46" name="Text Box 6"/>
          <p:cNvSpPr txBox="1"/>
          <p:nvPr/>
        </p:nvSpPr>
        <p:spPr>
          <a:xfrm>
            <a:off x="5076825" y="549275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或许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47" name="Text Box 7"/>
          <p:cNvSpPr txBox="1"/>
          <p:nvPr/>
        </p:nvSpPr>
        <p:spPr>
          <a:xfrm>
            <a:off x="250825" y="2492375"/>
            <a:ext cx="53860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不因外物和自己处境的变化而或喜或悲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48" name="Text Box 8"/>
          <p:cNvSpPr txBox="1"/>
          <p:nvPr/>
        </p:nvSpPr>
        <p:spPr>
          <a:xfrm>
            <a:off x="4572000" y="1557338"/>
            <a:ext cx="10080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朝廷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49" name="Text Box 9"/>
          <p:cNvSpPr txBox="1"/>
          <p:nvPr/>
        </p:nvSpPr>
        <p:spPr>
          <a:xfrm>
            <a:off x="3708400" y="4652963"/>
            <a:ext cx="5221288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大概一定会说“在天下人忧之前先忧，在天下人乐之后才乐”吧。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50" name="Text Box 10"/>
          <p:cNvSpPr txBox="1"/>
          <p:nvPr/>
        </p:nvSpPr>
        <p:spPr>
          <a:xfrm>
            <a:off x="4284663" y="6237288"/>
            <a:ext cx="2328862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我同谁一道呢？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51" name="Text Box 11"/>
          <p:cNvSpPr txBox="1"/>
          <p:nvPr/>
        </p:nvSpPr>
        <p:spPr>
          <a:xfrm>
            <a:off x="7734300" y="476250"/>
            <a:ext cx="140970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</a:rPr>
              <a:t>为什么呢</a:t>
            </a:r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12652" name="Text Box 12"/>
          <p:cNvSpPr txBox="1"/>
          <p:nvPr/>
        </p:nvSpPr>
        <p:spPr>
          <a:xfrm>
            <a:off x="3924300" y="3500438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</a:rPr>
              <a:t>这样</a:t>
            </a:r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12653" name="Text Box 13"/>
          <p:cNvSpPr txBox="1"/>
          <p:nvPr/>
        </p:nvSpPr>
        <p:spPr>
          <a:xfrm>
            <a:off x="1763713" y="4581525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</a:rPr>
              <a:t>大概</a:t>
            </a:r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12654" name="Text Box 14"/>
          <p:cNvSpPr txBox="1"/>
          <p:nvPr/>
        </p:nvSpPr>
        <p:spPr>
          <a:xfrm>
            <a:off x="6659563" y="6237288"/>
            <a:ext cx="171608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宾语前置句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12655" name="Text Box 15"/>
          <p:cNvSpPr txBox="1"/>
          <p:nvPr/>
        </p:nvSpPr>
        <p:spPr>
          <a:xfrm>
            <a:off x="2555875" y="6237605"/>
            <a:ext cx="15633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/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</a:rPr>
              <a:t>如果没有</a:t>
            </a:r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245776" name="Text Box 16"/>
          <p:cNvSpPr txBox="1"/>
          <p:nvPr/>
        </p:nvSpPr>
        <p:spPr>
          <a:xfrm>
            <a:off x="2195513" y="765175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b="1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45777" name="Text Box 17"/>
          <p:cNvSpPr txBox="1"/>
          <p:nvPr/>
        </p:nvSpPr>
        <p:spPr>
          <a:xfrm>
            <a:off x="5435600" y="765175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b="1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45778" name="Text Box 18"/>
          <p:cNvSpPr txBox="1"/>
          <p:nvPr/>
        </p:nvSpPr>
        <p:spPr>
          <a:xfrm>
            <a:off x="6011863" y="1844675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b="1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45779" name="Text Box 19"/>
          <p:cNvSpPr txBox="1"/>
          <p:nvPr/>
        </p:nvSpPr>
        <p:spPr>
          <a:xfrm>
            <a:off x="1979613" y="2924175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b="1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45780" name="Text Box 20"/>
          <p:cNvSpPr txBox="1"/>
          <p:nvPr/>
        </p:nvSpPr>
        <p:spPr>
          <a:xfrm>
            <a:off x="4356100" y="2924175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b="1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45781" name="Text Box 21"/>
          <p:cNvSpPr txBox="1"/>
          <p:nvPr/>
        </p:nvSpPr>
        <p:spPr>
          <a:xfrm>
            <a:off x="8459788" y="2924175"/>
            <a:ext cx="360362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4400" b="1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45782" name="Text Box 22"/>
          <p:cNvSpPr txBox="1"/>
          <p:nvPr/>
        </p:nvSpPr>
        <p:spPr>
          <a:xfrm>
            <a:off x="3779838" y="3962400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b="1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45783" name="Text Box 23"/>
          <p:cNvSpPr txBox="1"/>
          <p:nvPr/>
        </p:nvSpPr>
        <p:spPr>
          <a:xfrm>
            <a:off x="5364163" y="4005263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b="1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45784" name="Text Box 24"/>
          <p:cNvSpPr txBox="1"/>
          <p:nvPr/>
        </p:nvSpPr>
        <p:spPr>
          <a:xfrm>
            <a:off x="7019925" y="3962400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b="1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45785" name="Text Box 25"/>
          <p:cNvSpPr txBox="1"/>
          <p:nvPr/>
        </p:nvSpPr>
        <p:spPr>
          <a:xfrm>
            <a:off x="8675688" y="4005263"/>
            <a:ext cx="339725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400" b="1" dirty="0">
                <a:solidFill>
                  <a:srgbClr val="FF0066"/>
                </a:solidFill>
                <a:latin typeface="Arial" panose="020B0604020202020204" pitchFamily="34" charset="0"/>
              </a:rPr>
              <a:t>/</a:t>
            </a:r>
            <a:endParaRPr lang="en-US" altLang="zh-CN" sz="44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112666" name="Text Box 26"/>
          <p:cNvSpPr txBox="1"/>
          <p:nvPr/>
        </p:nvSpPr>
        <p:spPr>
          <a:xfrm>
            <a:off x="7032625" y="3545205"/>
            <a:ext cx="17875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</a:rPr>
              <a:t>这样，那么</a:t>
            </a:r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12667" name="Text Box 27"/>
          <p:cNvSpPr txBox="1"/>
          <p:nvPr/>
        </p:nvSpPr>
        <p:spPr>
          <a:xfrm>
            <a:off x="6910070" y="1341755"/>
            <a:ext cx="9302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</a:rPr>
              <a:t>表现</a:t>
            </a:r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112668" name="Ink 28"/>
              <p14:cNvContentPartPr/>
              <p14:nvPr/>
            </p14:nvContentPartPr>
            <p14:xfrm>
              <a:off x="4890770" y="5610225"/>
              <a:ext cx="884238" cy="627063"/>
            </p14:xfrm>
          </p:contentPart>
        </mc:Choice>
        <mc:Fallback xmlns="">
          <p:pic>
            <p:nvPicPr>
              <p:cNvPr id="112668" name="Ink 28"/>
            </p:nvPicPr>
            <p:blipFill>
              <a:blip r:embed="rId3"/>
            </p:blipFill>
            <p:spPr>
              <a:xfrm>
                <a:off x="4890770" y="5610225"/>
                <a:ext cx="884238" cy="627063"/>
              </a:xfrm>
              <a:prstGeom prst="rect"/>
            </p:spPr>
          </p:pic>
        </mc:Fallback>
      </mc:AlternateContent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112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12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2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2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500"/>
                                        <p:tgtEl>
                                          <p:spTgt spid="112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12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4" grpId="0"/>
      <p:bldP spid="112645" grpId="0"/>
      <p:bldP spid="112646" grpId="0"/>
      <p:bldP spid="112647" grpId="0"/>
      <p:bldP spid="112648" grpId="0"/>
      <p:bldP spid="112649" grpId="0"/>
      <p:bldP spid="112650" grpId="0"/>
      <p:bldP spid="112651" grpId="0"/>
      <p:bldP spid="112652" grpId="0"/>
      <p:bldP spid="112653" grpId="0"/>
      <p:bldP spid="112654" grpId="0"/>
      <p:bldP spid="112655" grpId="0"/>
      <p:bldP spid="112666" grpId="0"/>
      <p:bldP spid="11266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6786" name="Text Box 2"/>
          <p:cNvSpPr txBox="1"/>
          <p:nvPr/>
        </p:nvSpPr>
        <p:spPr>
          <a:xfrm>
            <a:off x="323850" y="188913"/>
            <a:ext cx="8424863" cy="6000750"/>
          </a:xfrm>
          <a:prstGeom prst="rect">
            <a:avLst/>
          </a:prstGeom>
          <a:solidFill>
            <a:srgbClr val="FFCCCC"/>
          </a:solidFill>
          <a:ln w="381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4000" b="1" dirty="0">
                <a:solidFill>
                  <a:srgbClr val="0066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第五段译文</a:t>
            </a:r>
            <a:r>
              <a:rPr lang="en-US" altLang="zh-CN" sz="4000" b="1" dirty="0">
                <a:solidFill>
                  <a:srgbClr val="0066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:</a:t>
            </a:r>
            <a:endParaRPr lang="en-US" altLang="zh-CN" sz="4000" b="1" dirty="0">
              <a:solidFill>
                <a:srgbClr val="0066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        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唉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!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我曾经探求过古代品德高尚的人们的心思，或许不同于（以上）这两种表现的，为什么呢？（他们）不因为外界和自己处境的变化而或喜或悲。处在高高的庙堂上（在朝），则为他的百姓忧虑；处在荒远的江湖中（在野），则替君主担忧。这样（他们）进朝为官也忧虑，被贬到边远地区做地方官也忧虑。那么什么时候才快乐呢？大概一定会说“在天下人忧愁之前先忧愁，在天下人快乐之后才快乐”吧。啊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!  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如果没有这样的人，我和谁一道呢？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zoom/>
    <p:sndAc>
      <p:stSnd>
        <p:snd r:embed="rId1" name="camera.wav"/>
      </p:stSnd>
    </p:sndAc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7810" name="Text Box 3"/>
          <p:cNvSpPr txBox="1"/>
          <p:nvPr/>
        </p:nvSpPr>
        <p:spPr>
          <a:xfrm>
            <a:off x="755650" y="584200"/>
            <a:ext cx="7326313" cy="47894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2800" b="1" dirty="0">
                <a:solidFill>
                  <a:srgbClr val="99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2800" b="1" dirty="0">
                <a:solidFill>
                  <a:srgbClr val="99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读第五段，回答下列问题</a:t>
            </a:r>
            <a:endParaRPr lang="zh-CN" altLang="en-US" sz="2800" b="1" dirty="0">
              <a:solidFill>
                <a:srgbClr val="99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 altLang="zh-CN" sz="2800" b="1" dirty="0">
                <a:solidFill>
                  <a:srgbClr val="80008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solidFill>
                  <a:srgbClr val="80008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、这一段作者用了哪两个设问？引出怎样的议论、抒情？有什么作用？</a:t>
            </a:r>
            <a:endParaRPr lang="zh-CN" altLang="en-US" sz="2800" b="1" dirty="0">
              <a:solidFill>
                <a:srgbClr val="80008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sz="2800" b="1" dirty="0">
              <a:solidFill>
                <a:srgbClr val="80008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sz="2800" b="1" dirty="0">
              <a:solidFill>
                <a:srgbClr val="80008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sz="2800" b="1" dirty="0">
              <a:solidFill>
                <a:srgbClr val="80008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sz="2800" b="1" dirty="0">
              <a:solidFill>
                <a:srgbClr val="80008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sz="2800" b="1" dirty="0">
              <a:solidFill>
                <a:srgbClr val="80008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sz="2800" b="1" dirty="0">
              <a:solidFill>
                <a:srgbClr val="80008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zh-CN" altLang="en-US" sz="2800" b="1" dirty="0">
              <a:solidFill>
                <a:srgbClr val="80008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 altLang="zh-CN" sz="2800" b="1" dirty="0">
                <a:solidFill>
                  <a:srgbClr val="80008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80008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、最后一个感叹句的作用是什么？</a:t>
            </a:r>
            <a:endParaRPr lang="zh-CN" altLang="en-US" sz="2800" b="1" dirty="0">
              <a:solidFill>
                <a:srgbClr val="80008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2" name="Text Box 4"/>
          <p:cNvSpPr txBox="1"/>
          <p:nvPr/>
        </p:nvSpPr>
        <p:spPr>
          <a:xfrm>
            <a:off x="893763" y="2005013"/>
            <a:ext cx="8215312" cy="2647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40000"/>
              </a:lnSpc>
            </a:pPr>
            <a:r>
              <a:rPr lang="zh-CN" altLang="en-US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第一个设问以“古仁人”与“迁客骚人”相比较，表明两者迥然不同：迁客骚人或喜或悲，皆因景物的变化和自己的得失；而古仁人则“不以物喜，不以己悲”，或忧其民，或忧其君。突出一个“忧”字。第二个设问，推进一层，提出全文的中心观点：先天下之忧而忧，后天下之乐而乐。</a:t>
            </a:r>
            <a:endParaRPr lang="zh-CN" altLang="en-US" b="1" dirty="0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7893" name="Text Box 5"/>
          <p:cNvSpPr txBox="1"/>
          <p:nvPr/>
        </p:nvSpPr>
        <p:spPr>
          <a:xfrm>
            <a:off x="1646238" y="5373688"/>
            <a:ext cx="5086350" cy="11144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lnSpc>
                <a:spcPct val="140000"/>
              </a:lnSpc>
            </a:pPr>
            <a:r>
              <a:rPr lang="zh-CN" altLang="en-US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收束全文，既表达自己坚定的志向，</a:t>
            </a:r>
            <a:endParaRPr lang="zh-CN" altLang="en-US" b="1" dirty="0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40000"/>
              </a:lnSpc>
            </a:pPr>
            <a:r>
              <a:rPr lang="zh-CN" altLang="en-US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又含蓄地表达对友人的慰勉之情。</a:t>
            </a:r>
            <a:endParaRPr lang="zh-CN" altLang="en-US" b="1" dirty="0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247813" name="Picture 6" descr="W_03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63650" y="620713"/>
            <a:ext cx="5715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wheel spokes="1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0834" name="Picture 2" descr="lou"/>
          <p:cNvPicPr>
            <a:picLocks noChangeAspect="1"/>
          </p:cNvPicPr>
          <p:nvPr>
            <p:ph/>
          </p:nvPr>
        </p:nvPicPr>
        <p:blipFill>
          <a:blip r:embed="rId1">
            <a:lum bright="70001" contrast="-70000"/>
          </a:blip>
          <a:srcRect/>
          <a:stretch>
            <a:fillRect/>
          </a:stretch>
        </p:blipFill>
        <p:spPr>
          <a:xfrm>
            <a:off x="0" y="2924175"/>
            <a:ext cx="3436938" cy="3933825"/>
          </a:xfrm>
          <a:ln/>
        </p:spPr>
      </p:pic>
      <p:sp>
        <p:nvSpPr>
          <p:cNvPr id="120835" name="Text Box 3"/>
          <p:cNvSpPr txBox="1"/>
          <p:nvPr/>
        </p:nvSpPr>
        <p:spPr>
          <a:xfrm>
            <a:off x="2557463" y="620713"/>
            <a:ext cx="45354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endParaRPr lang="zh-CN" altLang="zh-CN" sz="2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20836" name="Text Box 4"/>
          <p:cNvSpPr txBox="1"/>
          <p:nvPr/>
        </p:nvSpPr>
        <p:spPr>
          <a:xfrm>
            <a:off x="2052638" y="404813"/>
            <a:ext cx="66960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FB3C2D"/>
                </a:solidFill>
                <a:latin typeface="Arial" panose="020B0604020202020204" pitchFamily="34" charset="0"/>
              </a:rPr>
              <a:t>提问：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“古仁人之心”是怎样的？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20837" name="Text Box 5"/>
          <p:cNvSpPr txBox="1"/>
          <p:nvPr/>
        </p:nvSpPr>
        <p:spPr>
          <a:xfrm>
            <a:off x="2052638" y="1484313"/>
            <a:ext cx="63373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FB3C2D"/>
                </a:solidFill>
                <a:latin typeface="Arial" panose="020B0604020202020204" pitchFamily="34" charset="0"/>
              </a:rPr>
              <a:t>明确：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“不以物喜，不以己悲</a:t>
            </a:r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</a:rPr>
              <a:t>"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。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20838" name="Text Box 6"/>
          <p:cNvSpPr txBox="1"/>
          <p:nvPr/>
        </p:nvSpPr>
        <p:spPr>
          <a:xfrm>
            <a:off x="2052638" y="2276475"/>
            <a:ext cx="6354762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4000" b="1" dirty="0">
                <a:solidFill>
                  <a:srgbClr val="FB3C2D"/>
                </a:solidFill>
                <a:latin typeface="Arial" panose="020B0604020202020204" pitchFamily="34" charset="0"/>
              </a:rPr>
              <a:t>提问：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“古仁人”的忧乐观是怎样的？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20839" name="Text Box 7"/>
          <p:cNvSpPr txBox="1"/>
          <p:nvPr/>
        </p:nvSpPr>
        <p:spPr>
          <a:xfrm>
            <a:off x="2052638" y="3141663"/>
            <a:ext cx="6767512" cy="2197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FB3C2D"/>
                </a:solidFill>
                <a:latin typeface="Arial" panose="020B0604020202020204" pitchFamily="34" charset="0"/>
              </a:rPr>
              <a:t>明确：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先讲“忧”：“居庙堂之高则忧其		     民，出江湖之远则忧其君”，“先	    天下之忧而忧”。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              后讲“乐”：“后天下之乐而乐”。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0836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0836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120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" dur="2000"/>
                                        <p:tgtEl>
                                          <p:spTgt spid="1208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/>
                                  </p:endCondLst>
                                  <p:childTnLst>
                                    <p:animEffect transition="out" filter="diamond(in)">
                                      <p:cBhvr>
                                        <p:cTn id="32" dur="2000"/>
                                        <p:tgtEl>
                                          <p:spTgt spid="1208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5" dur="2000"/>
                                        <p:tgtEl>
                                          <p:spTgt spid="120836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0836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8" dur="2000"/>
                                        <p:tgtEl>
                                          <p:spTgt spid="1208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" dur="2000"/>
                                        <p:tgtEl>
                                          <p:spTgt spid="1208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2000"/>
                                        <p:tgtEl>
                                          <p:spTgt spid="1208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5" grpId="0"/>
      <p:bldP spid="120836" grpId="0" build="allAtOnce"/>
      <p:bldP spid="120837" grpId="0"/>
      <p:bldP spid="120837" grpId="1"/>
      <p:bldP spid="120838" grpId="0"/>
      <p:bldP spid="120838" grpId="1"/>
      <p:bldP spid="120839" grpId="0"/>
      <p:bldP spid="120839" grpId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1858" name="Text Box 2"/>
          <p:cNvSpPr txBox="1"/>
          <p:nvPr/>
        </p:nvSpPr>
        <p:spPr>
          <a:xfrm>
            <a:off x="1116013" y="620713"/>
            <a:ext cx="62626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FB3C2D"/>
                </a:solidFill>
                <a:latin typeface="Arial" panose="020B0604020202020204" pitchFamily="34" charset="0"/>
              </a:rPr>
              <a:t>提问：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“进”指什么？“退”指什么？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21859" name="Text Box 3"/>
          <p:cNvSpPr txBox="1"/>
          <p:nvPr/>
        </p:nvSpPr>
        <p:spPr>
          <a:xfrm>
            <a:off x="1116013" y="1773238"/>
            <a:ext cx="8027987" cy="1128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4000" b="1" dirty="0">
                <a:solidFill>
                  <a:srgbClr val="FB3C2D"/>
                </a:solidFill>
                <a:latin typeface="Arial" panose="020B0604020202020204" pitchFamily="34" charset="0"/>
              </a:rPr>
              <a:t>明确：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“进”指“居庙堂之高”，在朝廷上做官；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            “退”指“处江湖之远”，不在朝廷上做官。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21860" name="Text Box 4"/>
          <p:cNvSpPr txBox="1"/>
          <p:nvPr/>
        </p:nvSpPr>
        <p:spPr>
          <a:xfrm>
            <a:off x="1116013" y="3933825"/>
            <a:ext cx="67691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FB3C2D"/>
                </a:solidFill>
                <a:latin typeface="Arial" panose="020B0604020202020204" pitchFamily="34" charset="0"/>
              </a:rPr>
              <a:t>提问：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“微斯人”的</a:t>
            </a:r>
            <a:r>
              <a:rPr lang="zh-CN" altLang="en-US" sz="4000" b="1" dirty="0">
                <a:solidFill>
                  <a:srgbClr val="FB3C2D"/>
                </a:solidFill>
                <a:latin typeface="Arial" panose="020B0604020202020204" pitchFamily="34" charset="0"/>
              </a:rPr>
              <a:t> 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“斯人”指什么人？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21861" name="Text Box 5"/>
          <p:cNvSpPr txBox="1"/>
          <p:nvPr/>
        </p:nvSpPr>
        <p:spPr>
          <a:xfrm>
            <a:off x="1116013" y="4868863"/>
            <a:ext cx="7272337" cy="1128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FB3C2D"/>
                </a:solidFill>
                <a:latin typeface="Arial" panose="020B0604020202020204" pitchFamily="34" charset="0"/>
              </a:rPr>
              <a:t>明确：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指古仁人，也暗指滕子京，表示	     对滕子京的慰勉和规劝之意。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121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5000"/>
                                        <p:tgtEl>
                                          <p:spTgt spid="121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2000"/>
                                        <p:tgtEl>
                                          <p:spTgt spid="1218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2000"/>
                                        <p:tgtEl>
                                          <p:spTgt spid="1218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2000"/>
                                        <p:tgtEl>
                                          <p:spTgt spid="1218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2000"/>
                                        <p:tgtEl>
                                          <p:spTgt spid="1218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1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58" grpId="0"/>
      <p:bldP spid="121858" grpId="1"/>
      <p:bldP spid="121859" grpId="0"/>
      <p:bldP spid="121859" grpId="1"/>
      <p:bldP spid="121860" grpId="0"/>
      <p:bldP spid="121860" grpId="1"/>
      <p:bldP spid="121861" grpId="0"/>
      <p:bldP spid="121861" grpId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5958" name="Text Box 6"/>
          <p:cNvSpPr txBox="1"/>
          <p:nvPr/>
        </p:nvSpPr>
        <p:spPr>
          <a:xfrm>
            <a:off x="539750" y="914400"/>
            <a:ext cx="8424863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联系第五段，说说本文表达了作者怎样的思想？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25959" name="Text Box 7"/>
          <p:cNvSpPr txBox="1"/>
          <p:nvPr/>
        </p:nvSpPr>
        <p:spPr>
          <a:xfrm>
            <a:off x="539750" y="0"/>
            <a:ext cx="2813050" cy="1006475"/>
          </a:xfrm>
          <a:prstGeom prst="rect">
            <a:avLst/>
          </a:prstGeom>
          <a:solidFill>
            <a:srgbClr val="990099"/>
          </a:solidFill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6000" dirty="0">
                <a:solidFill>
                  <a:srgbClr val="00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思考：</a:t>
            </a:r>
            <a:endParaRPr lang="zh-CN" altLang="en-US" sz="6000" dirty="0">
              <a:solidFill>
                <a:srgbClr val="00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5960" name="Text Box 8"/>
          <p:cNvSpPr txBox="1"/>
          <p:nvPr/>
        </p:nvSpPr>
        <p:spPr>
          <a:xfrm>
            <a:off x="468313" y="2420938"/>
            <a:ext cx="8675687" cy="3113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本文作者借描写岳阳楼周围景物，通过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___________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览物之情的分析议论，深刻地表达了他“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__________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__________”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的旷达胸襟和“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_____________________,</a:t>
            </a:r>
            <a:endParaRPr lang="en-US" altLang="zh-CN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__________________”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的政治抱负。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5961" name="Text Box 9"/>
          <p:cNvSpPr txBox="1"/>
          <p:nvPr/>
        </p:nvSpPr>
        <p:spPr>
          <a:xfrm>
            <a:off x="900113" y="2971800"/>
            <a:ext cx="28336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迁客骚人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25962" name="Text Box 10"/>
          <p:cNvSpPr txBox="1"/>
          <p:nvPr/>
        </p:nvSpPr>
        <p:spPr>
          <a:xfrm>
            <a:off x="2843213" y="3505200"/>
            <a:ext cx="32527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不以物喜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25963" name="Text Box 11"/>
          <p:cNvSpPr txBox="1"/>
          <p:nvPr/>
        </p:nvSpPr>
        <p:spPr>
          <a:xfrm>
            <a:off x="5292725" y="3505200"/>
            <a:ext cx="33940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不以己悲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25964" name="Text Box 12"/>
          <p:cNvSpPr txBox="1"/>
          <p:nvPr/>
        </p:nvSpPr>
        <p:spPr>
          <a:xfrm>
            <a:off x="3203575" y="4114800"/>
            <a:ext cx="44926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先天下之忧而忧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25965" name="Text Box 13"/>
          <p:cNvSpPr txBox="1"/>
          <p:nvPr/>
        </p:nvSpPr>
        <p:spPr>
          <a:xfrm>
            <a:off x="838200" y="4876800"/>
            <a:ext cx="3581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后天下之乐而乐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5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59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59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59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5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59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5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5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5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5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5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5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5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59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59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5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5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8" grpId="0"/>
      <p:bldP spid="125959" grpId="0" animBg="1"/>
      <p:bldP spid="125960" grpId="0"/>
      <p:bldP spid="125961" grpId="0"/>
      <p:bldP spid="125962" grpId="0"/>
      <p:bldP spid="125963" grpId="0"/>
      <p:bldP spid="125964" grpId="0"/>
      <p:bldP spid="12596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1906" name="Text Box 3"/>
          <p:cNvSpPr txBox="1"/>
          <p:nvPr/>
        </p:nvSpPr>
        <p:spPr>
          <a:xfrm>
            <a:off x="395288" y="333375"/>
            <a:ext cx="6062662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b="1" dirty="0">
                <a:solidFill>
                  <a:srgbClr val="99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b="1" dirty="0">
                <a:solidFill>
                  <a:srgbClr val="99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分析课文各段之间的关系：</a:t>
            </a:r>
            <a:endParaRPr lang="zh-CN" altLang="en-US" b="1" dirty="0">
              <a:solidFill>
                <a:srgbClr val="99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en-US" altLang="zh-CN" sz="2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6" name="Text Box 4"/>
          <p:cNvSpPr txBox="1"/>
          <p:nvPr/>
        </p:nvSpPr>
        <p:spPr>
          <a:xfrm>
            <a:off x="468313" y="908050"/>
            <a:ext cx="2819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b="1" dirty="0">
                <a:solidFill>
                  <a:srgbClr val="CC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第一段：叙事</a:t>
            </a:r>
            <a:endParaRPr lang="zh-CN" altLang="en-US" b="1" dirty="0">
              <a:solidFill>
                <a:srgbClr val="CC0099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8917" name="Text Box 5"/>
          <p:cNvSpPr txBox="1"/>
          <p:nvPr/>
        </p:nvSpPr>
        <p:spPr>
          <a:xfrm>
            <a:off x="457200" y="2286000"/>
            <a:ext cx="26749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CC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第二段：写景</a:t>
            </a:r>
            <a:endParaRPr lang="zh-CN" altLang="en-US" b="1" dirty="0">
              <a:solidFill>
                <a:srgbClr val="CC0099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8918" name="Text Box 6"/>
          <p:cNvSpPr txBox="1"/>
          <p:nvPr/>
        </p:nvSpPr>
        <p:spPr>
          <a:xfrm>
            <a:off x="457200" y="3276600"/>
            <a:ext cx="4546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CC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第三、四段：写景、抒情</a:t>
            </a:r>
            <a:endParaRPr lang="zh-CN" altLang="en-US" b="1" dirty="0">
              <a:solidFill>
                <a:srgbClr val="CC0099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8919" name="Text Box 7"/>
          <p:cNvSpPr txBox="1"/>
          <p:nvPr/>
        </p:nvSpPr>
        <p:spPr>
          <a:xfrm>
            <a:off x="457200" y="4800600"/>
            <a:ext cx="49069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CC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第五段：议论、申志</a:t>
            </a:r>
            <a:endParaRPr lang="zh-CN" altLang="en-US" b="1" dirty="0">
              <a:solidFill>
                <a:srgbClr val="CC0099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8920" name="Text Box 8"/>
          <p:cNvSpPr txBox="1"/>
          <p:nvPr/>
        </p:nvSpPr>
        <p:spPr>
          <a:xfrm>
            <a:off x="539750" y="1309688"/>
            <a:ext cx="8150225" cy="895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lnSpc>
                <a:spcPct val="110000"/>
              </a:lnSpc>
            </a:pPr>
            <a:r>
              <a:rPr lang="zh-CN" altLang="en-US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是全文的引子，简介重修岳阳楼的背景和作记缘由，下文的</a:t>
            </a:r>
            <a:endParaRPr lang="zh-CN" altLang="en-US" b="1" dirty="0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zh-CN" altLang="en-US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写景、议论、抒情都围绕如何对待贬谪而展开。</a:t>
            </a:r>
            <a:endParaRPr lang="zh-CN" altLang="en-US" b="1" dirty="0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8921" name="Text Box 9"/>
          <p:cNvSpPr txBox="1"/>
          <p:nvPr/>
        </p:nvSpPr>
        <p:spPr>
          <a:xfrm>
            <a:off x="381000" y="2743200"/>
            <a:ext cx="84550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总写洞庭湖的景观，并提出“览物之情，得无异乎？”的问题。</a:t>
            </a:r>
            <a:endParaRPr lang="zh-CN" altLang="en-US" b="1" dirty="0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8922" name="Text Box 10"/>
          <p:cNvSpPr txBox="1"/>
          <p:nvPr/>
        </p:nvSpPr>
        <p:spPr>
          <a:xfrm>
            <a:off x="468313" y="3860800"/>
            <a:ext cx="8351837" cy="895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10000"/>
              </a:lnSpc>
            </a:pPr>
            <a:r>
              <a:rPr lang="zh-CN" altLang="en-US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分写洞庭湖或阴或晴的不同景色和“览物”者的不同感受，为下文发表议论、申述抱负作好铺垫。</a:t>
            </a:r>
            <a:endParaRPr lang="zh-CN" altLang="en-US" b="1" dirty="0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8923" name="Text Box 11"/>
          <p:cNvSpPr txBox="1"/>
          <p:nvPr/>
        </p:nvSpPr>
        <p:spPr>
          <a:xfrm>
            <a:off x="468313" y="5300663"/>
            <a:ext cx="7913687" cy="12969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10000"/>
              </a:lnSpc>
            </a:pPr>
            <a:r>
              <a:rPr lang="zh-CN" altLang="en-US" b="1" dirty="0">
                <a:solidFill>
                  <a:schemeClr val="accent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紧承上文，借“古仁人之心”表达自己“不以物喜，不以己悲”的旷达胸怀和“先天下之忧而忧，后天下之乐而乐”的崇高抱负。</a:t>
            </a:r>
            <a:endParaRPr lang="zh-CN" altLang="en-US" b="1" dirty="0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251915" name="Picture 12" descr="W_03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333375"/>
            <a:ext cx="571500" cy="457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wheel spokes="1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7" grpId="0"/>
      <p:bldP spid="38918" grpId="0"/>
      <p:bldP spid="38919" grpId="0"/>
      <p:bldP spid="38920" grpId="0"/>
      <p:bldP spid="38921" grpId="0"/>
      <p:bldP spid="38922" grpId="0"/>
      <p:bldP spid="3892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2930" name="Picture 2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2931" name="Text Box 3"/>
          <p:cNvSpPr txBox="1"/>
          <p:nvPr/>
        </p:nvSpPr>
        <p:spPr>
          <a:xfrm>
            <a:off x="1524000" y="685800"/>
            <a:ext cx="1905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latin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写记缘由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2932" name="Text Box 4"/>
          <p:cNvSpPr txBox="1"/>
          <p:nvPr/>
        </p:nvSpPr>
        <p:spPr>
          <a:xfrm>
            <a:off x="762000" y="2667000"/>
            <a:ext cx="611188" cy="22098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eaLnBrk="1" latin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岳阳楼记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2933" name="AutoShape 5"/>
          <p:cNvSpPr/>
          <p:nvPr/>
        </p:nvSpPr>
        <p:spPr>
          <a:xfrm>
            <a:off x="1371600" y="914400"/>
            <a:ext cx="152400" cy="5334000"/>
          </a:xfrm>
          <a:prstGeom prst="leftBrace">
            <a:avLst>
              <a:gd name="adj1" fmla="val 291504"/>
              <a:gd name="adj2" fmla="val 50000"/>
            </a:avLst>
          </a:prstGeom>
          <a:noFill/>
          <a:ln w="9525" cap="flat" cmpd="sng">
            <a:solidFill>
              <a:srgbClr val="666699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52934" name="AutoShape 6"/>
          <p:cNvSpPr/>
          <p:nvPr/>
        </p:nvSpPr>
        <p:spPr>
          <a:xfrm>
            <a:off x="3048000" y="609600"/>
            <a:ext cx="152400" cy="762000"/>
          </a:xfrm>
          <a:prstGeom prst="leftBrace">
            <a:avLst>
              <a:gd name="adj1" fmla="val 41643"/>
              <a:gd name="adj2" fmla="val 50000"/>
            </a:avLst>
          </a:prstGeom>
          <a:noFill/>
          <a:ln w="9525" cap="flat" cmpd="sng">
            <a:solidFill>
              <a:srgbClr val="666699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52935" name="Text Box 7"/>
          <p:cNvSpPr txBox="1"/>
          <p:nvPr/>
        </p:nvSpPr>
        <p:spPr>
          <a:xfrm>
            <a:off x="3219450" y="476250"/>
            <a:ext cx="46291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latinLnBrk="1" hangingPunct="1"/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背景：政通人和、百废具兴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latinLnBrk="1" hangingPunct="1"/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缘由：属予作文以记之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2936" name="Text Box 8"/>
          <p:cNvSpPr txBox="1"/>
          <p:nvPr/>
        </p:nvSpPr>
        <p:spPr>
          <a:xfrm>
            <a:off x="7467600" y="704850"/>
            <a:ext cx="990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latin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80E3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记叙</a:t>
            </a:r>
            <a:endParaRPr lang="zh-CN" altLang="en-US" sz="2800" b="1" dirty="0">
              <a:solidFill>
                <a:srgbClr val="F80E3B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2937" name="Line 9"/>
          <p:cNvSpPr/>
          <p:nvPr/>
        </p:nvSpPr>
        <p:spPr>
          <a:xfrm>
            <a:off x="2362200" y="1143000"/>
            <a:ext cx="0" cy="1066800"/>
          </a:xfrm>
          <a:prstGeom prst="line">
            <a:avLst/>
          </a:prstGeom>
          <a:ln w="9525" cap="flat" cmpd="sng">
            <a:solidFill>
              <a:srgbClr val="666699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52938" name="Text Box 10"/>
          <p:cNvSpPr txBox="1"/>
          <p:nvPr/>
        </p:nvSpPr>
        <p:spPr>
          <a:xfrm>
            <a:off x="1600200" y="2266950"/>
            <a:ext cx="1828800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latin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巴陵胜状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latin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览物情异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2939" name="AutoShape 11"/>
          <p:cNvSpPr/>
          <p:nvPr/>
        </p:nvSpPr>
        <p:spPr>
          <a:xfrm>
            <a:off x="3200400" y="1543050"/>
            <a:ext cx="228600" cy="2571750"/>
          </a:xfrm>
          <a:prstGeom prst="leftBrace">
            <a:avLst>
              <a:gd name="adj1" fmla="val 93750"/>
              <a:gd name="adj2" fmla="val 50000"/>
            </a:avLst>
          </a:prstGeom>
          <a:noFill/>
          <a:ln w="9525" cap="flat" cmpd="sng">
            <a:solidFill>
              <a:srgbClr val="666699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52940" name="Text Box 12"/>
          <p:cNvSpPr txBox="1"/>
          <p:nvPr/>
        </p:nvSpPr>
        <p:spPr>
          <a:xfrm>
            <a:off x="3429000" y="1538288"/>
            <a:ext cx="197008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latinLnBrk="1" hangingPunct="1"/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洞庭湖全景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2941" name="Text Box 13"/>
          <p:cNvSpPr txBox="1"/>
          <p:nvPr/>
        </p:nvSpPr>
        <p:spPr>
          <a:xfrm>
            <a:off x="3429000" y="2209800"/>
            <a:ext cx="482600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latinLnBrk="1" hangingPunct="1"/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览物之情，得无异乎（过渡）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2942" name="Text Box 14"/>
          <p:cNvSpPr txBox="1"/>
          <p:nvPr/>
        </p:nvSpPr>
        <p:spPr>
          <a:xfrm>
            <a:off x="3489325" y="3092450"/>
            <a:ext cx="1612900" cy="946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latinLnBrk="1" hangingPunct="1"/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迁客骚人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latinLnBrk="1" hangingPunct="1"/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览物之情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2943" name="AutoShape 15"/>
          <p:cNvSpPr/>
          <p:nvPr/>
        </p:nvSpPr>
        <p:spPr>
          <a:xfrm>
            <a:off x="5105400" y="3276600"/>
            <a:ext cx="152400" cy="685800"/>
          </a:xfrm>
          <a:prstGeom prst="leftBrace">
            <a:avLst>
              <a:gd name="adj1" fmla="val 37500"/>
              <a:gd name="adj2" fmla="val 50000"/>
            </a:avLst>
          </a:prstGeom>
          <a:noFill/>
          <a:ln w="9525" cap="flat" cmpd="sng">
            <a:solidFill>
              <a:srgbClr val="666699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52944" name="Text Box 16"/>
          <p:cNvSpPr txBox="1"/>
          <p:nvPr/>
        </p:nvSpPr>
        <p:spPr>
          <a:xfrm>
            <a:off x="5318125" y="3095625"/>
            <a:ext cx="1609725" cy="946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latinLnBrk="1" hangingPunct="1"/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阴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悲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latinLnBrk="1" hangingPunct="1"/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晴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喜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2945" name="Text Box 17"/>
          <p:cNvSpPr txBox="1"/>
          <p:nvPr/>
        </p:nvSpPr>
        <p:spPr>
          <a:xfrm>
            <a:off x="7375525" y="3054350"/>
            <a:ext cx="898525" cy="946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latinLnBrk="1" hangingPunct="1"/>
            <a:r>
              <a:rPr lang="zh-CN" altLang="en-US" sz="2800" b="1" dirty="0">
                <a:solidFill>
                  <a:srgbClr val="F80E3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描写</a:t>
            </a:r>
            <a:endParaRPr lang="zh-CN" altLang="en-US" sz="2800" b="1" dirty="0">
              <a:solidFill>
                <a:srgbClr val="F80E3B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latinLnBrk="1" hangingPunct="1"/>
            <a:r>
              <a:rPr lang="zh-CN" altLang="en-US" sz="2800" b="1" dirty="0">
                <a:solidFill>
                  <a:srgbClr val="F80E3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抒情</a:t>
            </a:r>
            <a:endParaRPr lang="zh-CN" altLang="en-US" sz="2800" b="1" dirty="0">
              <a:solidFill>
                <a:srgbClr val="F80E3B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2946" name="Text Box 18"/>
          <p:cNvSpPr txBox="1"/>
          <p:nvPr/>
        </p:nvSpPr>
        <p:spPr>
          <a:xfrm>
            <a:off x="1581150" y="5486400"/>
            <a:ext cx="2209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latin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古仁人之心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2947" name="Line 19"/>
          <p:cNvSpPr/>
          <p:nvPr/>
        </p:nvSpPr>
        <p:spPr>
          <a:xfrm>
            <a:off x="2362200" y="3657600"/>
            <a:ext cx="0" cy="1752600"/>
          </a:xfrm>
          <a:prstGeom prst="line">
            <a:avLst/>
          </a:prstGeom>
          <a:ln w="9525" cap="flat" cmpd="sng">
            <a:solidFill>
              <a:srgbClr val="666699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52948" name="AutoShape 20"/>
          <p:cNvSpPr/>
          <p:nvPr/>
        </p:nvSpPr>
        <p:spPr>
          <a:xfrm>
            <a:off x="3448050" y="5257800"/>
            <a:ext cx="228600" cy="1066800"/>
          </a:xfrm>
          <a:prstGeom prst="leftBrace">
            <a:avLst>
              <a:gd name="adj1" fmla="val 38867"/>
              <a:gd name="adj2" fmla="val 50000"/>
            </a:avLst>
          </a:prstGeom>
          <a:noFill/>
          <a:ln w="9525" cap="flat" cmpd="sng">
            <a:solidFill>
              <a:srgbClr val="666699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52949" name="Text Box 21"/>
          <p:cNvSpPr txBox="1"/>
          <p:nvPr/>
        </p:nvSpPr>
        <p:spPr>
          <a:xfrm>
            <a:off x="3622675" y="5264150"/>
            <a:ext cx="3397250" cy="946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latinLnBrk="1" hangingPunct="1"/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不以物喜，不以已悲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latinLnBrk="1" hangingPunct="1"/>
            <a:r>
              <a:rPr lang="zh-CN" altLang="en-US" sz="2800" u="sng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先</a:t>
            </a:r>
            <a:r>
              <a:rPr lang="en-US" altLang="zh-CN" sz="2800" u="sng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……</a:t>
            </a:r>
            <a:r>
              <a:rPr lang="zh-CN" altLang="en-US" sz="2800" u="sng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忧，后</a:t>
            </a:r>
            <a:r>
              <a:rPr lang="en-US" altLang="zh-CN" sz="2800" u="sng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……</a:t>
            </a:r>
            <a:r>
              <a:rPr lang="zh-CN" altLang="en-US" sz="2800" u="sng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乐</a:t>
            </a:r>
            <a:endParaRPr lang="zh-CN" altLang="en-US" sz="2800" u="sng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2950" name="Text Box 22"/>
          <p:cNvSpPr txBox="1"/>
          <p:nvPr/>
        </p:nvSpPr>
        <p:spPr>
          <a:xfrm>
            <a:off x="7146925" y="5435600"/>
            <a:ext cx="8985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latinLnBrk="1" hangingPunct="1"/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议论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2" name="Rectangle 2"/>
          <p:cNvSpPr/>
          <p:nvPr/>
        </p:nvSpPr>
        <p:spPr>
          <a:xfrm>
            <a:off x="0" y="1066800"/>
            <a:ext cx="8077200" cy="5578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政通人和     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百废具兴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浩浩汤汤横无际涯     朝晖夕阴      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气象万千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淫雨霏霏     阴风怒号       浊浪排空薄暮冥冥     樯倾楫摧       虎啸猿啼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满目萧然     去国怀乡      忧谗畏讥春和景明   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波澜不惊</a:t>
            </a: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一碧万顷 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长烟一空      皓月千里     浮光跃金    静影沉璧      把酒临风     喜气洋洋</a:t>
            </a:r>
            <a:endParaRPr lang="zh-CN" altLang="en-US" sz="4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8243" name="Rectangle 3"/>
          <p:cNvSpPr>
            <a:spLocks noChangeArrowheads="1"/>
          </p:cNvSpPr>
          <p:nvPr/>
        </p:nvSpPr>
        <p:spPr bwMode="auto">
          <a:xfrm>
            <a:off x="117475" y="141288"/>
            <a:ext cx="3608388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彩云" panose="02010800040101010101" pitchFamily="2" charset="-122"/>
                <a:cs typeface="+mn-cs"/>
              </a:rPr>
              <a:t>积累四字词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彩云" panose="0201080004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8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TEMPLATE_CATEGORY" val="custom"/>
  <p:tag name="KSO_WM_TEMPLATE_INDEX" val="20186833"/>
  <p:tag name="KSO_WM_TAG_VERSION" val="1.0"/>
  <p:tag name="KSO_WM_TEMPLATE_THUMBS_INDEX" val="1、9、12、16、19、22、23"/>
  <p:tag name="KSO_WM_BEAUTIFY_FLAG" val="#wm#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TEMPLATE_CATEGORY" val="custom"/>
  <p:tag name="KSO_WM_TEMPLATE_INDEX" val="20186833"/>
  <p:tag name="KSO_WM_TAG_VERSION" val="1.0"/>
  <p:tag name="KSO_WM_TEMPLATE_THUMBS_INDEX" val="1、9、12、16、19、22、23"/>
  <p:tag name="KSO_WM_BEAUTIFY_FLAG" val="#wm#"/>
</p:tagLst>
</file>

<file path=ppt/theme/theme1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4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5787</Words>
  <Application>WPS 演示</Application>
  <PresentationFormat/>
  <Paragraphs>563</Paragraphs>
  <Slides>42</Slides>
  <Notes>4</Notes>
  <HiddenSlides>0</HiddenSlides>
  <MMClips>1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6</vt:i4>
      </vt:variant>
      <vt:variant>
        <vt:lpstr>幻灯片标题</vt:lpstr>
      </vt:variant>
      <vt:variant>
        <vt:i4>42</vt:i4>
      </vt:variant>
    </vt:vector>
  </HeadingPairs>
  <TitlesOfParts>
    <vt:vector size="64" baseType="lpstr">
      <vt:lpstr>Arial</vt:lpstr>
      <vt:lpstr>宋体</vt:lpstr>
      <vt:lpstr>Wingdings</vt:lpstr>
      <vt:lpstr>Times New Roman</vt:lpstr>
      <vt:lpstr>微软雅黑</vt:lpstr>
      <vt:lpstr>方正舒体</vt:lpstr>
      <vt:lpstr>黑体</vt:lpstr>
      <vt:lpstr>华文行楷</vt:lpstr>
      <vt:lpstr>隶书</vt:lpstr>
      <vt:lpstr>Tahoma</vt:lpstr>
      <vt:lpstr>华文新魏</vt:lpstr>
      <vt:lpstr>华文中宋</vt:lpstr>
      <vt:lpstr>楷体_GB2312</vt:lpstr>
      <vt:lpstr>新宋体</vt:lpstr>
      <vt:lpstr>华文彩云</vt:lpstr>
      <vt:lpstr>Arial Unicode MS</vt:lpstr>
      <vt:lpstr>默认设计模板</vt:lpstr>
      <vt:lpstr>古瓶荷花</vt:lpstr>
      <vt:lpstr>2_古瓶荷花</vt:lpstr>
      <vt:lpstr>3_古瓶荷花</vt:lpstr>
      <vt:lpstr>3_Office 主题​​</vt:lpstr>
      <vt:lpstr>4_Office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lxl</dc:creator>
  <cp:lastModifiedBy>Administrator</cp:lastModifiedBy>
  <cp:revision>184</cp:revision>
  <dcterms:created xsi:type="dcterms:W3CDTF">2004-11-11T11:50:40Z</dcterms:created>
  <dcterms:modified xsi:type="dcterms:W3CDTF">2020-09-07T15:43:35Z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