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xlsx" ContentType="application/vnd.openxmlformats-officedocument.spreadsheetml.sheet"/>
  <Default Extension="doc" ContentType="application/msword"/>
  <Default Extension="bin" ContentType="application/vnd.openxmlformats-officedocument.oleObject"/>
  <Default Extension="png" ContentType="image/png"/>
  <Default Extension="wdp" ContentType="image/vnd.ms-photo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ommentAuthors.xml" ContentType="application/vnd.openxmlformats-officedocument.presentationml.commentAuthors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1087" r:id="rId5"/>
    <p:sldId id="1051" r:id="rId6"/>
    <p:sldId id="1077" r:id="rId7"/>
    <p:sldId id="1055" r:id="rId8"/>
    <p:sldId id="1057" r:id="rId9"/>
    <p:sldId id="1059" r:id="rId10"/>
    <p:sldId id="1079" r:id="rId11"/>
    <p:sldId id="1080" r:id="rId12"/>
    <p:sldId id="1061" r:id="rId13"/>
    <p:sldId id="1062" r:id="rId14"/>
    <p:sldId id="1063" r:id="rId15"/>
    <p:sldId id="1081" r:id="rId16"/>
    <p:sldId id="1086" r:id="rId17"/>
    <p:sldId id="1084" r:id="rId18"/>
    <p:sldId id="1085" r:id="rId19"/>
    <p:sldId id="1064" r:id="rId20"/>
    <p:sldId id="1065" r:id="rId21"/>
    <p:sldId id="1066" r:id="rId22"/>
    <p:sldId id="1067" r:id="rId23"/>
    <p:sldId id="1068" r:id="rId24"/>
    <p:sldId id="1076" r:id="rId25"/>
  </p:sldIdLst>
  <p:sldSz cx="12192000" cy="6858000"/>
  <p:notesSz cx="7104063" cy="10234613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p="http://schemas.openxmlformats.org/presentationml/2006/main">
  <p:cmAuthor id="1" name="SkyUN.Org" initials="S" lastIdx="0" clrIdx="0"/>
  <p:cmAuthor id="2" name="Administrator" initials="A" lastIdx="0" clrIdx="1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6381" autoAdjust="0"/>
  </p:normalViewPr>
  <p:slideViewPr>
    <p:cSldViewPr snapToGrid="0">
      <p:cViewPr varScale="1">
        <p:scale>
          <a:sx n="72" d="100"/>
          <a:sy n="72" d="100"/>
        </p:scale>
        <p:origin x="-91" y="-36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93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tags" Target="tags/tag668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notesMaster" Target="notesMasters/notesMaster1.xml" /><Relationship Id="rId30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charts/_rels/chart1.xml.rels>&#65279;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2.xlsx" /><Relationship Id="rId2" Type="http://schemas.openxmlformats.org/officeDocument/2006/relationships/chartUserShapes" Target="../drawings/drawing1.xml" /><Relationship Id="rId3" Type="http://schemas.microsoft.com/office/2011/relationships/chartColorStyle" Target="colors1.xml" /><Relationship Id="rId4" Type="http://schemas.microsoft.com/office/2011/relationships/chartStyle" Target="style1.xml" /></Relationships>
</file>

<file path=ppt/charts/_rels/chart2.xml.rels>&#65279;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.xlsx" /><Relationship Id="rId2" Type="http://schemas.openxmlformats.org/officeDocument/2006/relationships/chartUserShapes" Target="../drawings/drawing2.xml" /><Relationship Id="rId3" Type="http://schemas.microsoft.com/office/2011/relationships/chartColorStyle" Target="colors2.xml" /><Relationship Id="rId4" Type="http://schemas.microsoft.com/office/2011/relationships/chartStyle" Target="style2.xml" /></Relationships>
</file>

<file path=ppt/charts/chart1.xml><?xml version="1.0" encoding="utf-8"?>
<c:chartSpace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c="http://schemas.openxmlformats.org/drawingml/20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43458674103021622"/>
          <c:y val="0.067578688263893127"/>
          <c:w val="0.60166126489639282"/>
          <c:h val="0.892086327075958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烷烃的沸点</c:v>
                </c:pt>
              </c:strCache>
            </c:strRef>
          </c:tx>
          <c:spPr>
            <a:solidFill>
              <a:schemeClr val="accent1"/>
            </a:solidFill>
            <a:ln w="39824" cap="rnd" cmpd="sng" algn="ctr">
              <a:solidFill>
                <a:srgbClr val="FF0000"/>
              </a:solidFill>
              <a:prstDash val="solid"/>
              <a:round/>
            </a:ln>
            <a:effectLst/>
          </c:spPr>
          <c:invertIfNegative val="0"/>
          <c:val>
            <c:numRef>
              <c:f>Sheet1!$B$2:$I$2</c:f>
              <c:numCache>
                <c:formatCode>General</c:formatCode>
                <c:ptCount val="8"/>
                <c:pt idx="0">
                  <c:v>-164</c:v>
                </c:pt>
                <c:pt idx="1">
                  <c:v>-88.6</c:v>
                </c:pt>
                <c:pt idx="2">
                  <c:v>-0.5</c:v>
                </c:pt>
                <c:pt idx="3">
                  <c:v>36.1</c:v>
                </c:pt>
                <c:pt idx="4">
                  <c:v>150.8</c:v>
                </c:pt>
                <c:pt idx="5">
                  <c:v>194.5</c:v>
                </c:pt>
                <c:pt idx="6">
                  <c:v>287.5</c:v>
                </c:pt>
                <c:pt idx="7">
                  <c:v>317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219"/>
        <c:overlap val="-27"/>
        <c:axId val="377804288"/>
        <c:axId val="397416704"/>
      </c:barChart>
      <c:catAx>
        <c:axId val="377804288"/>
        <c:scaling>
          <c:orientation/>
        </c:scaling>
        <c:delete val="0"/>
        <c:axPos val="b"/>
        <c:numFmt formatCode="General" sourceLinked="1"/>
        <c:majorTickMark val="in"/>
        <c:minorTickMark val="none"/>
        <c:spPr>
          <a:noFill/>
          <a:ln w="25400" cap="flat" cmpd="sng" algn="ctr">
            <a:solidFill>
              <a:srgbClr val="003300"/>
            </a:solidFill>
            <a:prstDash val="solid"/>
            <a:round/>
          </a:ln>
          <a:effectLst/>
        </c:spPr>
        <c:txPr>
          <a:bodyPr rot="0" spcFirstLastPara="0" vertOverflow="ellipsis" wrap="square" anchor="ctr" anchorCtr="1"/>
          <a:p>
            <a:pPr>
              <a:defRPr lang="zh-CN" sz="1670" b="0" i="0" u="none" strike="noStrike" kern="1200" baseline="0" smtId="4294967295">
                <a:solidFill>
                  <a:srgbClr val="993300"/>
                </a:solidFill>
                <a:latin typeface="Arial"/>
                <a:ea typeface="Arial"/>
                <a:cs typeface="Arial"/>
              </a:defRPr>
            </a:pPr>
            <a:endParaRPr lang="zh-CN" sz="1670" b="0" i="0" u="none" strike="noStrike" kern="1200" baseline="0" smtId="4294967295">
              <a:solidFill>
                <a:srgbClr val="993300"/>
              </a:solidFill>
              <a:latin typeface="Arial"/>
              <a:ea typeface="Arial"/>
              <a:cs typeface="Arial"/>
            </a:endParaRPr>
          </a:p>
        </c:txPr>
        <c:crossAx val="397416704"/>
        <c:crosses val="autoZero"/>
        <c:auto val="0"/>
        <c:lblAlgn val="ctr"/>
        <c:lblOffset/>
        <c:tickLblSkip val="1"/>
        <c:noMultiLvlLbl val="0"/>
      </c:catAx>
      <c:valAx>
        <c:axId val="397416704"/>
        <c:scaling>
          <c:orientation/>
        </c:scaling>
        <c:delete val="0"/>
        <c:axPos val="l"/>
        <c:majorGridlines>
          <c:spPr>
            <a:ln w="3319" cap="flat" cmpd="sng" algn="ctr">
              <a:solidFill>
                <a:srgbClr val="000000"/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in"/>
        <c:minorTickMark val="none"/>
        <c:spPr>
          <a:noFill/>
          <a:ln w="12700" cap="flat" cmpd="sng" algn="ctr">
            <a:solidFill>
              <a:srgbClr val="000000"/>
            </a:solidFill>
            <a:prstDash val="solid"/>
            <a:round/>
          </a:ln>
          <a:effectLst/>
        </c:spPr>
        <c:txPr>
          <a:bodyPr rot="0" spcFirstLastPara="0" vertOverflow="ellipsis" wrap="square" anchor="ctr" anchorCtr="1"/>
          <a:p>
            <a:pPr>
              <a:defRPr lang="zh-CN" sz="1045" b="0" i="0" u="none" strike="noStrike" kern="1200" baseline="0" smtId="4294967295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zh-CN" sz="1045" b="0" i="0" u="none" strike="noStrike" kern="1200" baseline="0" smtId="4294967295">
              <a:solidFill>
                <a:srgbClr val="000000"/>
              </a:solidFill>
              <a:latin typeface="Arial"/>
              <a:ea typeface="Arial"/>
              <a:cs typeface="Arial"/>
            </a:endParaRPr>
          </a:p>
        </c:txPr>
        <c:crossAx val="377804288"/>
        <c:crosses val="autoZero"/>
        <c:crossBetween val="between"/>
      </c:valAx>
      <c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ln w="26550">
          <a:noFill/>
        </a:ln>
        <a:effectLst/>
      </c:spPr>
    </c:plotArea>
    <c:legend>
      <c:legendPos val="b"/>
      <c:legendEntry>
        <c:idx val="0"/>
        <c:txPr>
          <a:bodyPr rot="0" spcFirstLastPara="0" vertOverflow="ellipsis" vert="horz" wrap="square" anchor="ctr" anchorCtr="1"/>
          <a:p>
            <a:pPr>
              <a:defRPr lang="zh-CN" sz="2200" b="1" i="0" u="none" strike="noStrike" kern="1200" baseline="0" smtId="4294967295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defRPr>
            </a:pPr>
            <a:endParaRPr lang="zh-CN" sz="2200" b="1" i="0" u="none" strike="noStrike" kern="1200" baseline="0" smtId="4294967295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c:txPr>
      </c:legendEntry>
      <c:layout>
        <c:manualLayout>
          <c:xMode val="edge"/>
          <c:yMode val="edge"/>
          <c:x val="0.12462006509304047"/>
          <c:y val="0.081840828061103821"/>
          <c:w val="0.30282855033874512"/>
          <c:h val="0.082432754337787628"/>
        </c:manualLayout>
      </c:layout>
      <c:overlay val="0"/>
      <c:spPr>
        <a:solidFill>
          <a:srgbClr val="FFFFFF"/>
        </a:solidFill>
        <a:ln w="3319">
          <a:noFill/>
          <a:prstDash val="solid"/>
        </a:ln>
        <a:effectLst/>
      </c:spPr>
      <c:txPr>
        <a:bodyPr rot="0" spcFirstLastPara="0" vertOverflow="ellipsis" vert="horz" wrap="square" anchor="ctr" anchorCtr="1"/>
        <a:p>
          <a:pPr>
            <a:defRPr lang="zh-CN" sz="1925" b="0" i="0" u="none" strike="noStrike" kern="1200" baseline="0" smtId="4294967295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defRPr>
          </a:pPr>
          <a:endParaRPr lang="zh-CN" sz="1925" b="0" i="0" u="none" strike="noStrike" kern="1200" baseline="0" smtId="4294967295">
            <a:solidFill>
              <a:srgbClr val="000000"/>
            </a:solidFill>
            <a:latin typeface="宋体" panose="02010600030101010101" pitchFamily="2" charset="-122"/>
            <a:ea typeface="宋体" panose="02010600030101010101" pitchFamily="2" charset="-122"/>
            <a:cs typeface="宋体" panose="02010600030101010101" pitchFamily="2" charset="-122"/>
          </a:endParaR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p>
      <a:pPr>
        <a:defRPr lang="zh-CN" sz="1045" b="0" i="0" u="none" strike="noStrike" baseline="0" smtId="4294967295">
          <a:solidFill>
            <a:srgbClr val="000000"/>
          </a:solidFill>
          <a:latin typeface="Arial"/>
          <a:ea typeface="Arial"/>
          <a:cs typeface="Arial"/>
        </a:defRPr>
      </a:pPr>
      <a:endParaRPr lang="zh-CN" sz="1045" b="0" i="0" u="none" strike="noStrike" baseline="0" smtId="4294967295">
        <a:solidFill>
          <a:srgbClr val="000000"/>
        </a:solidFill>
        <a:latin typeface="Arial"/>
        <a:ea typeface="Arial"/>
        <a:cs typeface="Arial"/>
      </a:endParaRPr>
    </a:p>
  </c:txPr>
  <c:externalData r:id="rId1">
    <c:autoUpdate val="0"/>
  </c:externalData>
  <c:userShapes r:id="rId2"/>
</c:chartSpace>
</file>

<file path=ppt/charts/chart2.xml><?xml version="1.0" encoding="utf-8"?>
<c:chartSpace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c="http://schemas.openxmlformats.org/drawingml/20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4502569437027"/>
          <c:y val="0.051031347364187241"/>
          <c:w val="0.74444442987442017"/>
          <c:h val="0.8321343064308166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烷烃的相对密度</c:v>
                </c:pt>
              </c:strCache>
            </c:strRef>
          </c:tx>
          <c:spPr>
            <a:solidFill>
              <a:schemeClr val="accent1"/>
            </a:solidFill>
            <a:ln w="40213" cap="rnd" cmpd="sng" algn="ctr">
              <a:solidFill>
                <a:srgbClr val="FF0000"/>
              </a:solidFill>
              <a:prstDash val="solid"/>
              <a:round/>
            </a:ln>
            <a:effectLst/>
          </c:spPr>
          <c:invertIfNegative val="0"/>
          <c:cat>
            <c:numRef>
              <c:f>Sheet1!$B$1:$I$1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4</c:v>
                </c:pt>
                <c:pt idx="3">
                  <c:v>5</c:v>
                </c:pt>
                <c:pt idx="4">
                  <c:v>9</c:v>
                </c:pt>
                <c:pt idx="5">
                  <c:v>11</c:v>
                </c:pt>
                <c:pt idx="6">
                  <c:v>16</c:v>
                </c:pt>
                <c:pt idx="7">
                  <c:v>18</c:v>
                </c:pt>
              </c:numCache>
            </c:numRef>
          </c:cat>
          <c:val>
            <c:numRef>
              <c:f>Sheet1!$B$2:$I$2</c:f>
              <c:numCache>
                <c:formatCode>General</c:formatCode>
                <c:ptCount val="8"/>
                <c:pt idx="0">
                  <c:v>0.466</c:v>
                </c:pt>
                <c:pt idx="1">
                  <c:v>0.572</c:v>
                </c:pt>
                <c:pt idx="2">
                  <c:v>0.5788</c:v>
                </c:pt>
                <c:pt idx="3">
                  <c:v>0.6262</c:v>
                </c:pt>
                <c:pt idx="4">
                  <c:v>0.718</c:v>
                </c:pt>
                <c:pt idx="5">
                  <c:v>0.741</c:v>
                </c:pt>
                <c:pt idx="6">
                  <c:v>0.774</c:v>
                </c:pt>
                <c:pt idx="7">
                  <c:v>0.775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219"/>
        <c:overlap val="-27"/>
        <c:axId val="397786112"/>
        <c:axId val="409170688"/>
      </c:barChart>
      <c:catAx>
        <c:axId val="397786112"/>
        <c:scaling>
          <c:orientation/>
        </c:scaling>
        <c:delete val="0"/>
        <c:axPos val="b"/>
        <c:numFmt formatCode="General" sourceLinked="1"/>
        <c:majorTickMark val="in"/>
        <c:minorTickMark val="none"/>
        <c:spPr>
          <a:noFill/>
          <a:ln w="25400" cap="flat" cmpd="sng" algn="ctr">
            <a:solidFill>
              <a:srgbClr val="003300"/>
            </a:solidFill>
            <a:prstDash val="solid"/>
            <a:round/>
          </a:ln>
          <a:effectLst/>
        </c:spPr>
        <c:txPr>
          <a:bodyPr rot="0" spcFirstLastPara="0" vertOverflow="ellipsis" wrap="square" anchor="ctr" anchorCtr="1"/>
          <a:p>
            <a:pPr>
              <a:defRPr lang="zh-CN" sz="1265" b="0" i="0" u="none" strike="noStrike" kern="1200" baseline="0" smtId="4294967295">
                <a:solidFill>
                  <a:srgbClr val="993300"/>
                </a:solidFill>
                <a:latin typeface="Arial"/>
                <a:ea typeface="Arial"/>
                <a:cs typeface="Arial"/>
              </a:defRPr>
            </a:pPr>
            <a:endParaRPr lang="zh-CN" sz="1265" b="0" i="0" u="none" strike="noStrike" kern="1200" baseline="0" smtId="4294967295">
              <a:solidFill>
                <a:srgbClr val="993300"/>
              </a:solidFill>
              <a:latin typeface="Arial"/>
              <a:ea typeface="Arial"/>
              <a:cs typeface="Arial"/>
            </a:endParaRPr>
          </a:p>
        </c:txPr>
        <c:crossAx val="409170688"/>
        <c:crosses val="autoZero"/>
        <c:auto val="0"/>
        <c:lblAlgn val="ctr"/>
        <c:lblOffset/>
        <c:tickLblSkip val="1"/>
        <c:noMultiLvlLbl val="0"/>
      </c:catAx>
      <c:valAx>
        <c:axId val="409170688"/>
        <c:scaling>
          <c:orientation/>
          <c:min val="0.4"/>
        </c:scaling>
        <c:delete val="0"/>
        <c:axPos val="l"/>
        <c:majorGridlines>
          <c:spPr>
            <a:ln w="3351" cap="flat" cmpd="sng" algn="ctr">
              <a:solidFill>
                <a:srgbClr val="000000"/>
              </a:solidFill>
              <a:prstDash val="sysDash"/>
              <a:round/>
            </a:ln>
            <a:effectLst/>
          </c:spPr>
        </c:majorGridlines>
        <c:numFmt formatCode="0.0000_ " sourceLinked="0"/>
        <c:majorTickMark val="in"/>
        <c:minorTickMark val="none"/>
        <c:spPr>
          <a:noFill/>
          <a:ln w="3351" cap="flat" cmpd="sng" algn="ctr">
            <a:solidFill>
              <a:srgbClr val="000000"/>
            </a:solidFill>
            <a:prstDash val="solid"/>
            <a:round/>
          </a:ln>
          <a:effectLst/>
        </c:spPr>
        <c:txPr>
          <a:bodyPr rot="0" spcFirstLastPara="0" vertOverflow="ellipsis" wrap="square" anchor="ctr" anchorCtr="1"/>
          <a:p>
            <a:pPr>
              <a:defRPr lang="zh-CN" sz="1055" b="0" i="0" u="none" strike="noStrike" kern="1200" baseline="0" smtId="4294967295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zh-CN" sz="1055" b="0" i="0" u="none" strike="noStrike" kern="1200" baseline="0" smtId="4294967295">
              <a:solidFill>
                <a:srgbClr val="000000"/>
              </a:solidFill>
              <a:latin typeface="Arial"/>
              <a:ea typeface="Arial"/>
              <a:cs typeface="Arial"/>
            </a:endParaRPr>
          </a:p>
        </c:txPr>
        <c:crossAx val="397786112"/>
        <c:crosses val="autoZero"/>
        <c:crossBetween val="between"/>
      </c:valAx>
      <c:spPr>
        <a:solidFill>
          <a:srgbClr val="FFFFFF"/>
        </a:solidFill>
        <a:ln w="13404">
          <a:noFill/>
          <a:prstDash val="solid"/>
        </a:ln>
        <a:effectLst/>
      </c:spPr>
    </c:plotArea>
    <c:legend>
      <c:legendPos val="b"/>
      <c:layout>
        <c:manualLayout>
          <c:xMode val="edge"/>
          <c:yMode val="edge"/>
          <c:x val="0.091932587325572968"/>
          <c:y val="0.044573083519935608"/>
          <c:w val="0.4245961606502533"/>
          <c:h val="0.083450131118297577"/>
        </c:manualLayout>
      </c:layout>
      <c:overlay val="0"/>
      <c:spPr>
        <a:noFill/>
        <a:ln w="0">
          <a:solidFill>
            <a:schemeClr val="bg1"/>
          </a:solidFill>
          <a:prstDash val="solid"/>
        </a:ln>
        <a:effectLst/>
      </c:spPr>
      <c:txPr>
        <a:bodyPr rot="0" spcFirstLastPara="0" vertOverflow="ellipsis" vert="horz" wrap="square" anchor="ctr" anchorCtr="1"/>
        <a:p>
          <a:pPr>
            <a:defRPr lang="zh-CN" sz="2200" b="1" i="0" u="none" strike="noStrike" kern="1200" baseline="0" smtId="4294967295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defRPr>
          </a:pPr>
          <a:endParaRPr lang="zh-CN" sz="2200" b="1" i="0" u="none" strike="noStrike" kern="1200" baseline="0" smtId="4294967295">
            <a:solidFill>
              <a:srgbClr val="FF0000"/>
            </a:solidFill>
            <a:latin typeface="微软雅黑" panose="020b0503020204020204" pitchFamily="34" charset="-122"/>
            <a:ea typeface="微软雅黑" panose="020b0503020204020204" pitchFamily="34" charset="-122"/>
            <a:cs typeface="宋体" panose="02010600030101010101" pitchFamily="2" charset="-122"/>
          </a:endParaRPr>
        </a:p>
      </c:txPr>
    </c:legend>
    <c:plotVisOnly val="1"/>
    <c:dispBlanksAs val="gap"/>
    <c:showDLblsOverMax val="0"/>
  </c:chart>
  <c:spPr>
    <a:gradFill>
      <a:gsLst>
        <a:gs pos="0">
          <a:schemeClr val="accent1">
            <a:lumMod val="5000"/>
            <a:lumOff val="95000"/>
          </a:schemeClr>
        </a:gs>
        <a:gs pos="74000">
          <a:schemeClr val="accent1">
            <a:lumMod val="45000"/>
            <a:lumOff val="55000"/>
          </a:schemeClr>
        </a:gs>
        <a:gs pos="83000">
          <a:schemeClr val="accent1">
            <a:lumMod val="45000"/>
            <a:lumOff val="55000"/>
          </a:schemeClr>
        </a:gs>
        <a:gs pos="100000">
          <a:schemeClr val="accent1">
            <a:lumMod val="30000"/>
            <a:lumOff val="70000"/>
          </a:schemeClr>
        </a:gs>
      </a:gsLst>
      <a:lin ang="5400000" scaled="0"/>
    </a:gradFill>
    <a:ln>
      <a:noFill/>
    </a:ln>
    <a:effectLst/>
  </c:spPr>
  <c:txPr>
    <a:bodyPr/>
    <a:p>
      <a:pPr>
        <a:defRPr lang="zh-CN" sz="1055" b="0" i="0" u="none" strike="noStrike" baseline="0" smtId="4294967295">
          <a:solidFill>
            <a:srgbClr val="000000"/>
          </a:solidFill>
          <a:latin typeface="Arial"/>
          <a:ea typeface="Arial"/>
          <a:cs typeface="Arial"/>
        </a:defRPr>
      </a:pPr>
      <a:endParaRPr lang="zh-CN" sz="1055" b="0" i="0" u="none" strike="noStrike" baseline="0" smtId="4294967295">
        <a:solidFill>
          <a:srgbClr val="000000"/>
        </a:solidFill>
        <a:latin typeface="Arial"/>
        <a:ea typeface="Arial"/>
        <a:cs typeface="Arial"/>
      </a:endParaRPr>
    </a:p>
  </c:txPr>
  <c:externalData r:id="rId1">
    <c:autoUpdate val="0"/>
  </c:externalData>
  <c:userShapes r:id="rId2"/>
</c:chartSpace>
</file>

<file path=ppt/charts/colors1.xml><?xml version="1.0" encoding="utf-8"?>
<cs:colorStyle xmlns:a="http://schemas.openxmlformats.org/drawingml/2006/main" xmlns:cs="http://schemas.microsoft.com/office/drawing/2012/chartStyle" meth="acrossLinear" id="2">
  <a:schemeClr val="accent1"/>
  <a:schemeClr val="accent2"/>
  <a:schemeClr val="accent3"/>
  <a:schemeClr val="accent4"/>
  <a:schemeClr val="accent5"/>
  <a:schemeClr val="accent6"/>
</cs:colorStyle>
</file>

<file path=ppt/charts/colors2.xml><?xml version="1.0" encoding="utf-8"?>
<cs:colorStyle xmlns:a="http://schemas.openxmlformats.org/drawingml/2006/main" xmlns:cs="http://schemas.microsoft.com/office/drawing/2012/chartStyle" meth="acrossLinear" id="2">
  <a:schemeClr val="accent1"/>
  <a:schemeClr val="accent2"/>
  <a:schemeClr val="accent3"/>
  <a:schemeClr val="accent4"/>
  <a:schemeClr val="accent5"/>
  <a:schemeClr val="accent6"/>
</cs:colorStyle>
</file>

<file path=ppt/charts/style1.xml><?xml version="1.0" encoding="utf-8"?>
<cs:chartStyle xmlns:a="http://schemas.openxmlformats.org/drawingml/2006/main" xmlns:r="http://schemas.openxmlformats.org/officeDocument/2006/relationships" xmlns:cs="http://schemas.microsoft.com/office/drawing/2012/chartStyle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a="http://schemas.openxmlformats.org/drawingml/2006/main" xmlns:r="http://schemas.openxmlformats.org/officeDocument/2006/relationships" xmlns:cs="http://schemas.microsoft.com/office/drawing/2012/chartStyle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drawing1.xml><?xml version="1.0" encoding="utf-8"?>
<c:userShapes xmlns:cdr="http://schemas.openxmlformats.org/drawingml/2006/chartDrawing"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c="http://schemas.openxmlformats.org/drawingml/2006/chart">
  <cdr:relSizeAnchor>
    <cdr:from>
      <cdr:x>0.09795</cdr:x>
      <cdr:y>0.63191</cdr:y>
    </cdr:from>
    <cdr:to>
      <cdr:x>0.68846</cdr:x>
      <cdr:y>0.64894</cdr:y>
    </cdr:to>
    <cdr:sp macro="" textlink="">
      <cdr:nvSpPr>
        <cdr:cNvPr id="2" name="直接连接符 1"/>
        <cdr:cNvSpPr/>
      </cdr:nvSpPr>
      <cdr:spPr>
        <a:xfrm flipV="1">
          <a:off x="718693" y="3383026"/>
          <a:ext cx="4332859" cy="91186"/>
        </a:xfrm>
        <a:prstGeom prst="line">
          <a:avLst/>
        </a:prstGeom>
        <a:noFill/>
        <a:ln w="25400">
          <a:solidFill>
            <a:schemeClr val="tx1"/>
          </a:solidFill>
          <a:round/>
          <a:tailEnd type="triangle" w="med" len="med"/>
        </a:ln>
      </cdr:spPr>
      <cdr:txBody>
        <a:bodyPr vert="horz" wrap="none" lIns="45720" tIns="45720" rIns="45720" bIns="45720" anchor="t" anchorCtr="0">
          <a:normAutofit/>
        </a:bodyPr>
        <a:lstStyle/>
        <a:p>
          <a:endParaRPr/>
        </a:p>
      </cdr:txBody>
    </cdr:sp>
  </cdr:relSizeAnchor>
  <cdr:relSizeAnchor>
    <cdr:from>
      <cdr:x>0.09912</cdr:x>
      <cdr:y>0.01046</cdr:y>
    </cdr:from>
    <cdr:to>
      <cdr:x>0.10011</cdr:x>
      <cdr:y>0.94423</cdr:y>
    </cdr:to>
    <cdr:sp macro="" textlink="">
      <cdr:nvSpPr>
        <cdr:cNvPr id="3" name="直接连接符 2"/>
        <cdr:cNvSpPr/>
      </cdr:nvSpPr>
      <cdr:spPr>
        <a:xfrm flipH="1" flipV="1">
          <a:off x="727329" y="56007"/>
          <a:ext cx="7239" cy="4999101"/>
        </a:xfrm>
        <a:prstGeom prst="line">
          <a:avLst/>
        </a:prstGeom>
        <a:noFill/>
        <a:ln w="25400">
          <a:solidFill>
            <a:srgbClr val="000000"/>
          </a:solidFill>
          <a:round/>
          <a:tailEnd type="triangle" w="med" len="med"/>
        </a:ln>
        <a:effectLst/>
      </cdr:spPr>
      <cdr:txBody>
        <a:bodyPr vert="horz" wrap="none" lIns="45720" tIns="45720" rIns="45720" bIns="45720" anchor="t" anchorCtr="0">
          <a:normAutofit/>
        </a:bodyPr>
        <a:lstStyle/>
        <a:p>
          <a:endParaRPr/>
        </a:p>
      </cdr:txBody>
    </cdr:sp>
  </cdr:relSizeAnchor>
</c:userShapes>
</file>

<file path=ppt/drawings/drawing2.xml><?xml version="1.0" encoding="utf-8"?>
<c:userShapes xmlns:cdr="http://schemas.openxmlformats.org/drawingml/2006/chartDrawing"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c="http://schemas.openxmlformats.org/drawingml/2006/chart">
  <cdr:relSizeAnchor>
    <cdr:from>
      <cdr:x>0.10444</cdr:x>
      <cdr:y>0.88326</cdr:y>
    </cdr:from>
    <cdr:to>
      <cdr:x>0.905</cdr:x>
      <cdr:y>0.88499</cdr:y>
    </cdr:to>
    <cdr:sp macro="" textlink="">
      <cdr:nvSpPr>
        <cdr:cNvPr id="2" name="直接连接符 1"/>
        <cdr:cNvSpPr/>
      </cdr:nvSpPr>
      <cdr:spPr>
        <a:xfrm>
          <a:off x="675259" y="4671060"/>
          <a:ext cx="5176139" cy="9144"/>
        </a:xfrm>
        <a:prstGeom prst="line">
          <a:avLst/>
        </a:prstGeom>
        <a:noFill/>
        <a:ln w="25400">
          <a:solidFill>
            <a:srgbClr val="000000"/>
          </a:solidFill>
          <a:round/>
          <a:tailEnd type="triangle" w="med" len="med"/>
        </a:ln>
      </cdr:spPr>
      <cdr:txBody>
        <a:bodyPr vert="horz" wrap="none" lIns="45720" tIns="45720" rIns="45720" bIns="45720" anchor="t" anchorCtr="0">
          <a:normAutofit/>
        </a:bodyPr>
        <a:lstStyle/>
        <a:p>
          <a:endParaRPr/>
        </a:p>
      </cdr:txBody>
    </cdr:sp>
  </cdr:relSizeAnchor>
  <cdr:relSizeAnchor>
    <cdr:from>
      <cdr:x>0.10475</cdr:x>
      <cdr:y>0.01124</cdr:y>
    </cdr:from>
    <cdr:to>
      <cdr:x>0.10648</cdr:x>
      <cdr:y>0.88602</cdr:y>
    </cdr:to>
    <cdr:sp macro="" textlink="">
      <cdr:nvSpPr>
        <cdr:cNvPr id="3" name="直接连接符 2"/>
        <cdr:cNvSpPr/>
      </cdr:nvSpPr>
      <cdr:spPr>
        <a:xfrm flipH="1" flipV="1">
          <a:off x="677291" y="59436"/>
          <a:ext cx="11176" cy="4626229"/>
        </a:xfrm>
        <a:prstGeom prst="line">
          <a:avLst/>
        </a:prstGeom>
        <a:noFill/>
        <a:ln w="25400">
          <a:solidFill>
            <a:srgbClr val="000000"/>
          </a:solidFill>
          <a:round/>
          <a:tailEnd type="triangle" w="med" len="med"/>
        </a:ln>
      </cdr:spPr>
      <cdr:txBody>
        <a:bodyPr vert="horz" wrap="none" lIns="45720" tIns="45720" rIns="45720" bIns="45720" anchor="t" anchorCtr="0">
          <a:normAutofit/>
        </a:bodyPr>
        <a:lstStyle/>
        <a:p>
          <a:endParaRPr/>
        </a:p>
      </cdr:txBody>
    </cdr:sp>
  </cdr:relSizeAnchor>
</c:userShape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3.xml" /><Relationship Id="rId2" Type="http://schemas.openxmlformats.org/officeDocument/2006/relationships/tags" Target="../tags/tag184.xml" /><Relationship Id="rId3" Type="http://schemas.openxmlformats.org/officeDocument/2006/relationships/tags" Target="../tags/tag185.xml" /><Relationship Id="rId4" Type="http://schemas.openxmlformats.org/officeDocument/2006/relationships/tags" Target="../tags/tag186.xml" /><Relationship Id="rId5" Type="http://schemas.openxmlformats.org/officeDocument/2006/relationships/tags" Target="../tags/tag187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0F9B84EA-7D68-4D60-9CB1-D50884785D1C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86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60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06.xml" /><Relationship Id="rId4" Type="http://schemas.openxmlformats.org/officeDocument/2006/relationships/tags" Target="../tags/tag307.xml" /><Relationship Id="rId5" Type="http://schemas.openxmlformats.org/officeDocument/2006/relationships/tags" Target="../tags/tag308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35.xml" /><Relationship Id="rId4" Type="http://schemas.openxmlformats.org/officeDocument/2006/relationships/tags" Target="../tags/tag336.xml" /><Relationship Id="rId5" Type="http://schemas.openxmlformats.org/officeDocument/2006/relationships/tags" Target="../tags/tag337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60.xml" /><Relationship Id="rId4" Type="http://schemas.openxmlformats.org/officeDocument/2006/relationships/tags" Target="../tags/tag561.xml" /><Relationship Id="rId5" Type="http://schemas.openxmlformats.org/officeDocument/2006/relationships/tags" Target="../tags/tag562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093983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71714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>
          <a:xfrm>
            <a:off x="3532188" y="5588000"/>
            <a:ext cx="1214437" cy="684213"/>
          </a:xfrm>
        </p:spPr>
      </p:sp>
      <p:sp>
        <p:nvSpPr>
          <p:cNvPr id="371715" name="备注占位符 2"/>
          <p:cNvSpPr>
            <a:spLocks noGrp="1" noRot="1" noChangeAspect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使用方法：</a:t>
            </a:r>
            <a:br>
              <a:rPr lang="zh-CN" altLang="en-US"/>
            </a:br>
            <a:r>
              <a:rPr lang="zh-CN" altLang="en-US"/>
              <a:t>【更改文字】：将标题框及正文框中的文字可直接改为您所需文字</a:t>
            </a:r>
            <a:br>
              <a:rPr lang="zh-CN" altLang="en-US"/>
            </a:br>
            <a:r>
              <a:rPr lang="zh-CN" altLang="en-US"/>
              <a:t>【更改图片】：点中图片》绘图工具》格式》填充》图片》选择您需要展示的图片</a:t>
            </a:r>
            <a:br>
              <a:rPr lang="zh-CN" altLang="en-US"/>
            </a:br>
            <a:r>
              <a:rPr lang="zh-CN" altLang="en-US"/>
              <a:t>【增加减少图片】：直接复制粘贴图片来增加图片数，复制后更改方法见【更改图片】</a:t>
            </a:r>
            <a:br>
              <a:rPr lang="zh-CN" altLang="en-US"/>
            </a:br>
            <a:r>
              <a:rPr lang="zh-CN" altLang="en-US"/>
              <a:t>【更改图片色彩】：点中图片》图片工具》格式》色彩（重新着色）》选择您喜欢的色彩</a:t>
            </a:r>
            <a:br>
              <a:rPr lang="zh-CN" altLang="en-US"/>
            </a:br>
            <a:r>
              <a:rPr lang="zh-CN" altLang="en-US"/>
              <a:t>下载更多模板、视频教程：http://www.mysoeasy.com</a:t>
            </a:r>
          </a:p>
        </p:txBody>
      </p:sp>
    </p:spTree>
    <p:extLst>
      <p:ext uri="{BB962C8B-B14F-4D97-AF65-F5344CB8AC3E}">
        <p14:creationId xmlns:p14="http://schemas.microsoft.com/office/powerpoint/2010/main" val="8622122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01764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1.xml" /><Relationship Id="rId2" Type="http://schemas.openxmlformats.org/officeDocument/2006/relationships/tags" Target="../tags/tag72.xml" /><Relationship Id="rId3" Type="http://schemas.openxmlformats.org/officeDocument/2006/relationships/tags" Target="../tags/tag73.xml" /><Relationship Id="rId4" Type="http://schemas.openxmlformats.org/officeDocument/2006/relationships/tags" Target="../tags/tag74.xml" /><Relationship Id="rId5" Type="http://schemas.openxmlformats.org/officeDocument/2006/relationships/tags" Target="../tags/tag75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2" Type="http://schemas.openxmlformats.org/officeDocument/2006/relationships/tags" Target="../tags/tag78.xml" /><Relationship Id="rId3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tags" Target="../tags/tag80.xml" /><Relationship Id="rId3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1.xml" /><Relationship Id="rId2" Type="http://schemas.openxmlformats.org/officeDocument/2006/relationships/tags" Target="../tags/tag82.xml" /><Relationship Id="rId3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.xml" /><Relationship Id="rId2" Type="http://schemas.openxmlformats.org/officeDocument/2006/relationships/tags" Target="../tags/tag86.xml" /><Relationship Id="rId3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.xml" /><Relationship Id="rId2" Type="http://schemas.openxmlformats.org/officeDocument/2006/relationships/tags" Target="../tags/tag88.xml" /><Relationship Id="rId3" Type="http://schemas.openxmlformats.org/officeDocument/2006/relationships/tags" Target="../tags/tag89.xml" /><Relationship Id="rId4" Type="http://schemas.openxmlformats.org/officeDocument/2006/relationships/slide" Target="../slides/slide2.xml" TargetMode="Interna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2.xml" /><Relationship Id="rId10" Type="http://schemas.openxmlformats.org/officeDocument/2006/relationships/tags" Target="../tags/tag99.xml" /><Relationship Id="rId11" Type="http://schemas.openxmlformats.org/officeDocument/2006/relationships/tags" Target="../tags/tag100.xml" /><Relationship Id="rId12" Type="http://schemas.openxmlformats.org/officeDocument/2006/relationships/tags" Target="../tags/tag101.xml" /><Relationship Id="rId13" Type="http://schemas.openxmlformats.org/officeDocument/2006/relationships/image" Target="../media/image3.png" /><Relationship Id="rId14" Type="http://schemas.microsoft.com/office/2007/relationships/hdphoto" Target="../media/image4.wdp" /><Relationship Id="rId15" Type="http://schemas.openxmlformats.org/officeDocument/2006/relationships/tags" Target="../tags/tag102.xml" /><Relationship Id="rId16" Type="http://schemas.openxmlformats.org/officeDocument/2006/relationships/slideMaster" Target="../slideMasters/slideMaster1.xml" /><Relationship Id="rId2" Type="http://schemas.openxmlformats.org/officeDocument/2006/relationships/image" Target="../media/image1.jpeg" /><Relationship Id="rId3" Type="http://schemas.microsoft.com/office/2007/relationships/hdphoto" Target="../media/image2.wdp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tags" Target="../tags/tag95.xml" /><Relationship Id="rId7" Type="http://schemas.openxmlformats.org/officeDocument/2006/relationships/tags" Target="../tags/tag96.xml" /><Relationship Id="rId8" Type="http://schemas.openxmlformats.org/officeDocument/2006/relationships/tags" Target="../tags/tag97.xml" /><Relationship Id="rId9" Type="http://schemas.openxmlformats.org/officeDocument/2006/relationships/tags" Target="../tags/tag98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3.xml" /><Relationship Id="rId2" Type="http://schemas.openxmlformats.org/officeDocument/2006/relationships/tags" Target="../tags/tag104.xml" /><Relationship Id="rId3" Type="http://schemas.openxmlformats.org/officeDocument/2006/relationships/tags" Target="../tags/tag105.xml" /><Relationship Id="rId4" Type="http://schemas.openxmlformats.org/officeDocument/2006/relationships/tags" Target="../tags/tag106.xml" /><Relationship Id="rId5" Type="http://schemas.openxmlformats.org/officeDocument/2006/relationships/tags" Target="../tags/tag107.xml" /><Relationship Id="rId6" Type="http://schemas.openxmlformats.org/officeDocument/2006/relationships/tags" Target="../tags/tag108.xml" /><Relationship Id="rId7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9.xml" /><Relationship Id="rId2" Type="http://schemas.openxmlformats.org/officeDocument/2006/relationships/tags" Target="../tags/tag110.xml" /><Relationship Id="rId3" Type="http://schemas.openxmlformats.org/officeDocument/2006/relationships/tags" Target="../tags/tag111.xml" /><Relationship Id="rId4" Type="http://schemas.openxmlformats.org/officeDocument/2006/relationships/tags" Target="../tags/tag112.xml" /><Relationship Id="rId5" Type="http://schemas.openxmlformats.org/officeDocument/2006/relationships/tags" Target="../tags/tag113.xml" /><Relationship Id="rId6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4.xml" /><Relationship Id="rId2" Type="http://schemas.openxmlformats.org/officeDocument/2006/relationships/tags" Target="../tags/tag115.xml" /><Relationship Id="rId3" Type="http://schemas.openxmlformats.org/officeDocument/2006/relationships/tags" Target="../tags/tag116.xml" /><Relationship Id="rId4" Type="http://schemas.openxmlformats.org/officeDocument/2006/relationships/tags" Target="../tags/tag117.xml" /><Relationship Id="rId5" Type="http://schemas.openxmlformats.org/officeDocument/2006/relationships/tags" Target="../tags/tag118.xml" /><Relationship Id="rId6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4.xml" /><Relationship Id="rId2" Type="http://schemas.openxmlformats.org/officeDocument/2006/relationships/tags" Target="../tags/tag125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tags" Target="../tags/tag128.xml" /><Relationship Id="rId6" Type="http://schemas.openxmlformats.org/officeDocument/2006/relationships/slideMaster" Target="../slideMasters/slideMaster1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2" Type="http://schemas.openxmlformats.org/officeDocument/2006/relationships/slideMaster" Target="../slideMasters/slideMaster1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0.xml" /><Relationship Id="rId2" Type="http://schemas.openxmlformats.org/officeDocument/2006/relationships/slideMaster" Target="../slideMasters/slideMaster1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1.xml" /><Relationship Id="rId2" Type="http://schemas.openxmlformats.org/officeDocument/2006/relationships/slideMaster" Target="../slideMasters/slideMaster1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2.xml" /><Relationship Id="rId2" Type="http://schemas.openxmlformats.org/officeDocument/2006/relationships/slideMaster" Target="../slideMasters/slideMaster1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slideMaster" Target="../slideMasters/slideMaster1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4.xml" /><Relationship Id="rId2" Type="http://schemas.openxmlformats.org/officeDocument/2006/relationships/slideMaster" Target="../slideMasters/slideMaster1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5.xml" /><Relationship Id="rId2" Type="http://schemas.openxmlformats.org/officeDocument/2006/relationships/tags" Target="../tags/tag136.xml" /><Relationship Id="rId3" Type="http://schemas.openxmlformats.org/officeDocument/2006/relationships/tags" Target="../tags/tag137.xml" /><Relationship Id="rId4" Type="http://schemas.openxmlformats.org/officeDocument/2006/relationships/tags" Target="../tags/tag138.xml" /><Relationship Id="rId5" Type="http://schemas.openxmlformats.org/officeDocument/2006/relationships/slideMaster" Target="../slideMasters/slideMaster1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slideMaster" Target="../slideMasters/slideMaster1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2.xml" /><Relationship Id="rId2" Type="http://schemas.openxmlformats.org/officeDocument/2006/relationships/slideMaster" Target="../slideMasters/slideMaster1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3.xml" /><Relationship Id="rId2" Type="http://schemas.openxmlformats.org/officeDocument/2006/relationships/tags" Target="../tags/tag144.xml" /><Relationship Id="rId3" Type="http://schemas.openxmlformats.org/officeDocument/2006/relationships/tags" Target="../tags/tag145.xml" /><Relationship Id="rId4" Type="http://schemas.openxmlformats.org/officeDocument/2006/relationships/slideMaster" Target="../slideMasters/slideMaster1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6.xml" /><Relationship Id="rId2" Type="http://schemas.openxmlformats.org/officeDocument/2006/relationships/tags" Target="../tags/tag147.xml" /><Relationship Id="rId3" Type="http://schemas.openxmlformats.org/officeDocument/2006/relationships/tags" Target="../tags/tag148.xml" /><Relationship Id="rId4" Type="http://schemas.openxmlformats.org/officeDocument/2006/relationships/slideMaster" Target="../slideMasters/slideMaster1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9.xml" /><Relationship Id="rId2" Type="http://schemas.openxmlformats.org/officeDocument/2006/relationships/tags" Target="../tags/tag150.xml" /><Relationship Id="rId3" Type="http://schemas.openxmlformats.org/officeDocument/2006/relationships/tags" Target="../tags/tag151.xml" /><Relationship Id="rId4" Type="http://schemas.openxmlformats.org/officeDocument/2006/relationships/slideMaster" Target="../slideMasters/slideMaster1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2.xml" /><Relationship Id="rId2" Type="http://schemas.openxmlformats.org/officeDocument/2006/relationships/tags" Target="../tags/tag153.xml" /><Relationship Id="rId3" Type="http://schemas.openxmlformats.org/officeDocument/2006/relationships/tags" Target="../tags/tag154.xml" /><Relationship Id="rId4" Type="http://schemas.openxmlformats.org/officeDocument/2006/relationships/slideMaster" Target="../slideMasters/slideMaster1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5.xml" /><Relationship Id="rId2" Type="http://schemas.openxmlformats.org/officeDocument/2006/relationships/tags" Target="../tags/tag156.xml" /><Relationship Id="rId3" Type="http://schemas.openxmlformats.org/officeDocument/2006/relationships/tags" Target="../tags/tag157.xml" /><Relationship Id="rId4" Type="http://schemas.openxmlformats.org/officeDocument/2006/relationships/slideMaster" Target="../slideMasters/slideMaster1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8.xml" /><Relationship Id="rId2" Type="http://schemas.openxmlformats.org/officeDocument/2006/relationships/tags" Target="../tags/tag159.xml" /><Relationship Id="rId3" Type="http://schemas.openxmlformats.org/officeDocument/2006/relationships/tags" Target="../tags/tag160.xml" /><Relationship Id="rId4" Type="http://schemas.openxmlformats.org/officeDocument/2006/relationships/slideMaster" Target="../slideMasters/slideMaster1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1.xml" /><Relationship Id="rId2" Type="http://schemas.openxmlformats.org/officeDocument/2006/relationships/tags" Target="../tags/tag162.xml" /><Relationship Id="rId3" Type="http://schemas.openxmlformats.org/officeDocument/2006/relationships/tags" Target="../tags/tag163.xml" /><Relationship Id="rId4" Type="http://schemas.openxmlformats.org/officeDocument/2006/relationships/slideMaster" Target="../slideMasters/slideMaster1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4.xml" /><Relationship Id="rId2" Type="http://schemas.openxmlformats.org/officeDocument/2006/relationships/tags" Target="../tags/tag165.xml" /><Relationship Id="rId3" Type="http://schemas.openxmlformats.org/officeDocument/2006/relationships/tags" Target="../tags/tag166.xml" /><Relationship Id="rId4" Type="http://schemas.openxmlformats.org/officeDocument/2006/relationships/slideMaster" Target="../slideMasters/slideMaster1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7.xml" /><Relationship Id="rId2" Type="http://schemas.openxmlformats.org/officeDocument/2006/relationships/tags" Target="../tags/tag168.xml" /><Relationship Id="rId3" Type="http://schemas.openxmlformats.org/officeDocument/2006/relationships/tags" Target="../tags/tag169.xm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93371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93371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9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2348353"/>
            <a:ext cx="12192318" cy="4509965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3429159"/>
            <a:ext cx="12192318" cy="3429159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0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4327987"/>
            <a:ext cx="12192318" cy="2530331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6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5588999"/>
            <a:ext cx="12192318" cy="1269319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1" y="2528203"/>
            <a:ext cx="12192000" cy="4329797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2" name="五边形 11">
            <a:hlinkClick action="ppaction://noaction"/>
          </p:cNvPr>
          <p:cNvSpPr/>
          <p:nvPr userDrawn="1">
            <p:custDataLst>
              <p:tags r:id="rId2"/>
            </p:custDataLst>
          </p:nvPr>
        </p:nvSpPr>
        <p:spPr>
          <a:xfrm>
            <a:off x="9382010" y="185652"/>
            <a:ext cx="2657468" cy="608016"/>
          </a:xfrm>
          <a:prstGeom prst="homePlate">
            <a:avLst/>
          </a:prstGeom>
          <a:solidFill>
            <a:srgbClr val="34AC8B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随堂训练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五边形 12">
            <a:hlinkClick r:id="rId4" action="ppaction://hlinksldjump"/>
          </p:cNvPr>
          <p:cNvSpPr/>
          <p:nvPr userDrawn="1">
            <p:custDataLst>
              <p:tags r:id="rId3"/>
            </p:custDataLst>
          </p:nvPr>
        </p:nvSpPr>
        <p:spPr>
          <a:xfrm>
            <a:off x="7019684" y="185653"/>
            <a:ext cx="2657468" cy="608016"/>
          </a:xfrm>
          <a:prstGeom prst="homePlate">
            <a:avLst/>
          </a:prstGeom>
          <a:solidFill>
            <a:srgbClr val="D85C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  课堂</a:t>
            </a:r>
            <a:r>
              <a:rPr lang="en-US" altLang="zh-CN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•</a:t>
            </a:r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重难突破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五边形 13">
            <a:hlinkClick r:id="rId4" action="ppaction://hlinksldjump"/>
          </p:cNvPr>
          <p:cNvSpPr/>
          <p:nvPr userDrawn="1">
            <p:custDataLst>
              <p:tags r:id="rId5"/>
            </p:custDataLst>
          </p:nvPr>
        </p:nvSpPr>
        <p:spPr>
          <a:xfrm>
            <a:off x="4657647" y="185653"/>
            <a:ext cx="2657468" cy="608016"/>
          </a:xfrm>
          <a:prstGeom prst="homePlate">
            <a:avLst/>
          </a:prstGeom>
          <a:solidFill>
            <a:srgbClr val="34AC8B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  课前</a:t>
            </a:r>
            <a:r>
              <a:rPr lang="en-US" altLang="zh-CN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•</a:t>
            </a:r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基础认知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五边形 14">
            <a:hlinkClick r:id="rId4" action="ppaction://hlinksldjump"/>
          </p:cNvPr>
          <p:cNvSpPr/>
          <p:nvPr userDrawn="1">
            <p:custDataLst>
              <p:tags r:id="rId6"/>
            </p:custDataLst>
          </p:nvPr>
        </p:nvSpPr>
        <p:spPr>
          <a:xfrm>
            <a:off x="2295321" y="185653"/>
            <a:ext cx="2657468" cy="608016"/>
          </a:xfrm>
          <a:prstGeom prst="homePlate">
            <a:avLst/>
          </a:prstGeom>
          <a:solidFill>
            <a:srgbClr val="34AC8B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素养</a:t>
            </a:r>
            <a:r>
              <a:rPr lang="en-US" altLang="zh-CN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•</a:t>
            </a:r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目标定位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教学分析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66" name="Picture 4" descr="F:\0PPT素材\背景及图片\白麻子.jpg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3478"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ln>
            <a:solidFill>
              <a:srgbClr val="1F497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直接连接符 25"/>
          <p:cNvCxnSpPr/>
          <p:nvPr userDrawn="1">
            <p:custDataLst>
              <p:tags r:id="rId5"/>
            </p:custDataLst>
          </p:nvPr>
        </p:nvCxnSpPr>
        <p:spPr>
          <a:xfrm flipV="1">
            <a:off x="1270837" y="872085"/>
            <a:ext cx="9530501" cy="1"/>
          </a:xfrm>
          <a:prstGeom prst="line">
            <a:avLst/>
          </a:prstGeom>
          <a:noFill/>
          <a:ln w="15875" cap="flat" cmpd="sng" algn="ctr">
            <a:solidFill>
              <a:srgbClr val="118C3B"/>
            </a:solidFill>
            <a:prstDash val="solid"/>
          </a:ln>
          <a:effectLst/>
        </p:spPr>
      </p:cxnSp>
      <p:sp>
        <p:nvSpPr>
          <p:cNvPr id="41" name="KSO_Shape"/>
          <p:cNvSpPr/>
          <p:nvPr userDrawn="1">
            <p:custDataLst>
              <p:tags r:id="rId6"/>
            </p:custDataLst>
          </p:nvPr>
        </p:nvSpPr>
        <p:spPr bwMode="auto">
          <a:xfrm>
            <a:off x="10940516" y="400672"/>
            <a:ext cx="292789" cy="537255"/>
          </a:xfrm>
          <a:custGeom>
            <a:gdLst>
              <a:gd name="T0" fmla="*/ 982546 w 2361"/>
              <a:gd name="T1" fmla="*/ 83198 h 4328"/>
              <a:gd name="T2" fmla="*/ 914296 w 2361"/>
              <a:gd name="T3" fmla="*/ 41599 h 4328"/>
              <a:gd name="T4" fmla="*/ 684994 w 2361"/>
              <a:gd name="T5" fmla="*/ 256249 h 4328"/>
              <a:gd name="T6" fmla="*/ 620490 w 2361"/>
              <a:gd name="T7" fmla="*/ 383125 h 4328"/>
              <a:gd name="T8" fmla="*/ 579706 w 2361"/>
              <a:gd name="T9" fmla="*/ 479218 h 4328"/>
              <a:gd name="T10" fmla="*/ 56597 w 2361"/>
              <a:gd name="T11" fmla="*/ 1501301 h 4328"/>
              <a:gd name="T12" fmla="*/ 32876 w 2361"/>
              <a:gd name="T13" fmla="*/ 1601555 h 4328"/>
              <a:gd name="T14" fmla="*/ 20392 w 2361"/>
              <a:gd name="T15" fmla="*/ 1676017 h 4328"/>
              <a:gd name="T16" fmla="*/ 0 w 2361"/>
              <a:gd name="T17" fmla="*/ 1792493 h 4328"/>
              <a:gd name="T18" fmla="*/ 7907 w 2361"/>
              <a:gd name="T19" fmla="*/ 1800397 h 4328"/>
              <a:gd name="T20" fmla="*/ 58262 w 2361"/>
              <a:gd name="T21" fmla="*/ 1700976 h 4328"/>
              <a:gd name="T22" fmla="*/ 120685 w 2361"/>
              <a:gd name="T23" fmla="*/ 1654801 h 4328"/>
              <a:gd name="T24" fmla="*/ 191848 w 2361"/>
              <a:gd name="T25" fmla="*/ 1569524 h 4328"/>
              <a:gd name="T26" fmla="*/ 727026 w 2361"/>
              <a:gd name="T27" fmla="*/ 582799 h 4328"/>
              <a:gd name="T28" fmla="*/ 747417 w 2361"/>
              <a:gd name="T29" fmla="*/ 563248 h 4328"/>
              <a:gd name="T30" fmla="*/ 936353 w 2361"/>
              <a:gd name="T31" fmla="*/ 195930 h 4328"/>
              <a:gd name="T32" fmla="*/ 799853 w 2361"/>
              <a:gd name="T33" fmla="*/ 475475 h 4328"/>
              <a:gd name="T34" fmla="*/ 802350 w 2361"/>
              <a:gd name="T35" fmla="*/ 501266 h 4328"/>
              <a:gd name="T36" fmla="*/ 980049 w 2361"/>
              <a:gd name="T37" fmla="*/ 158907 h 4328"/>
              <a:gd name="T38" fmla="*/ 963819 w 2361"/>
              <a:gd name="T39" fmla="*/ 141852 h 4328"/>
              <a:gd name="T40" fmla="*/ 982546 w 2361"/>
              <a:gd name="T41" fmla="*/ 104829 h 4328"/>
              <a:gd name="T42" fmla="*/ 210159 w 2361"/>
              <a:gd name="T43" fmla="*/ 1549140 h 4328"/>
              <a:gd name="T44" fmla="*/ 84896 w 2361"/>
              <a:gd name="T45" fmla="*/ 1493398 h 4328"/>
              <a:gd name="T46" fmla="*/ 412827 w 2361"/>
              <a:gd name="T47" fmla="*/ 849032 h 4328"/>
              <a:gd name="T48" fmla="*/ 598017 w 2361"/>
              <a:gd name="T49" fmla="*/ 488786 h 4328"/>
              <a:gd name="T50" fmla="*/ 627564 w 2361"/>
              <a:gd name="T51" fmla="*/ 503762 h 4328"/>
              <a:gd name="T52" fmla="*/ 720783 w 2361"/>
              <a:gd name="T53" fmla="*/ 552848 h 4328"/>
              <a:gd name="T54" fmla="*/ 741175 w 2361"/>
              <a:gd name="T55" fmla="*/ 530385 h 4328"/>
              <a:gd name="T56" fmla="*/ 733268 w 2361"/>
              <a:gd name="T57" fmla="*/ 532465 h 4328"/>
              <a:gd name="T58" fmla="*/ 601763 w 2361"/>
              <a:gd name="T59" fmla="*/ 465075 h 4328"/>
              <a:gd name="T60" fmla="*/ 829816 w 2361"/>
              <a:gd name="T61" fmla="*/ 25791 h 4328"/>
              <a:gd name="T62" fmla="*/ 962154 w 2361"/>
              <a:gd name="T63" fmla="*/ 99421 h 43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61" h="4328">
                <a:moveTo>
                  <a:pt x="2361" y="252"/>
                </a:moveTo>
                <a:cubicBezTo>
                  <a:pt x="2361" y="200"/>
                  <a:pt x="2361" y="200"/>
                  <a:pt x="2361" y="200"/>
                </a:cubicBezTo>
                <a:cubicBezTo>
                  <a:pt x="2293" y="156"/>
                  <a:pt x="2293" y="156"/>
                  <a:pt x="2293" y="156"/>
                </a:cubicBezTo>
                <a:cubicBezTo>
                  <a:pt x="2197" y="100"/>
                  <a:pt x="2197" y="100"/>
                  <a:pt x="2197" y="100"/>
                </a:cubicBezTo>
                <a:cubicBezTo>
                  <a:pt x="2103" y="55"/>
                  <a:pt x="2024" y="21"/>
                  <a:pt x="1960" y="0"/>
                </a:cubicBezTo>
                <a:cubicBezTo>
                  <a:pt x="1646" y="616"/>
                  <a:pt x="1646" y="616"/>
                  <a:pt x="1646" y="616"/>
                </a:cubicBezTo>
                <a:cubicBezTo>
                  <a:pt x="1621" y="661"/>
                  <a:pt x="1621" y="661"/>
                  <a:pt x="1621" y="661"/>
                </a:cubicBezTo>
                <a:cubicBezTo>
                  <a:pt x="1491" y="921"/>
                  <a:pt x="1491" y="921"/>
                  <a:pt x="1491" y="921"/>
                </a:cubicBezTo>
                <a:cubicBezTo>
                  <a:pt x="1375" y="1143"/>
                  <a:pt x="1375" y="1143"/>
                  <a:pt x="1375" y="1143"/>
                </a:cubicBezTo>
                <a:cubicBezTo>
                  <a:pt x="1393" y="1152"/>
                  <a:pt x="1393" y="1152"/>
                  <a:pt x="1393" y="1152"/>
                </a:cubicBezTo>
                <a:cubicBezTo>
                  <a:pt x="1375" y="1186"/>
                  <a:pt x="1375" y="1186"/>
                  <a:pt x="1375" y="1186"/>
                </a:cubicBezTo>
                <a:cubicBezTo>
                  <a:pt x="136" y="3609"/>
                  <a:pt x="136" y="3609"/>
                  <a:pt x="136" y="3609"/>
                </a:cubicBezTo>
                <a:cubicBezTo>
                  <a:pt x="187" y="3632"/>
                  <a:pt x="187" y="3632"/>
                  <a:pt x="187" y="3632"/>
                </a:cubicBezTo>
                <a:cubicBezTo>
                  <a:pt x="79" y="3850"/>
                  <a:pt x="79" y="3850"/>
                  <a:pt x="79" y="3850"/>
                </a:cubicBezTo>
                <a:cubicBezTo>
                  <a:pt x="121" y="3886"/>
                  <a:pt x="121" y="3886"/>
                  <a:pt x="121" y="3886"/>
                </a:cubicBezTo>
                <a:cubicBezTo>
                  <a:pt x="49" y="4029"/>
                  <a:pt x="49" y="4029"/>
                  <a:pt x="49" y="4029"/>
                </a:cubicBezTo>
                <a:cubicBezTo>
                  <a:pt x="115" y="4078"/>
                  <a:pt x="115" y="4078"/>
                  <a:pt x="115" y="4078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19" y="4328"/>
                  <a:pt x="19" y="4328"/>
                  <a:pt x="19" y="4328"/>
                </a:cubicBezTo>
                <a:cubicBezTo>
                  <a:pt x="25" y="4321"/>
                  <a:pt x="25" y="4321"/>
                  <a:pt x="25" y="4321"/>
                </a:cubicBezTo>
                <a:cubicBezTo>
                  <a:pt x="140" y="4089"/>
                  <a:pt x="140" y="4089"/>
                  <a:pt x="140" y="4089"/>
                </a:cubicBezTo>
                <a:cubicBezTo>
                  <a:pt x="140" y="4095"/>
                  <a:pt x="167" y="4103"/>
                  <a:pt x="221" y="4114"/>
                </a:cubicBezTo>
                <a:cubicBezTo>
                  <a:pt x="234" y="4096"/>
                  <a:pt x="257" y="4050"/>
                  <a:pt x="290" y="3978"/>
                </a:cubicBezTo>
                <a:cubicBezTo>
                  <a:pt x="352" y="3989"/>
                  <a:pt x="352" y="3989"/>
                  <a:pt x="352" y="3989"/>
                </a:cubicBezTo>
                <a:cubicBezTo>
                  <a:pt x="461" y="3773"/>
                  <a:pt x="461" y="3773"/>
                  <a:pt x="461" y="3773"/>
                </a:cubicBezTo>
                <a:cubicBezTo>
                  <a:pt x="520" y="3805"/>
                  <a:pt x="520" y="3805"/>
                  <a:pt x="520" y="3805"/>
                </a:cubicBezTo>
                <a:cubicBezTo>
                  <a:pt x="1747" y="1401"/>
                  <a:pt x="1747" y="1401"/>
                  <a:pt x="1747" y="1401"/>
                </a:cubicBezTo>
                <a:cubicBezTo>
                  <a:pt x="1779" y="1346"/>
                  <a:pt x="1779" y="1346"/>
                  <a:pt x="1779" y="1346"/>
                </a:cubicBezTo>
                <a:cubicBezTo>
                  <a:pt x="1796" y="1354"/>
                  <a:pt x="1796" y="1354"/>
                  <a:pt x="1796" y="1354"/>
                </a:cubicBezTo>
                <a:cubicBezTo>
                  <a:pt x="2169" y="621"/>
                  <a:pt x="2169" y="621"/>
                  <a:pt x="2169" y="621"/>
                </a:cubicBezTo>
                <a:cubicBezTo>
                  <a:pt x="2250" y="471"/>
                  <a:pt x="2250" y="471"/>
                  <a:pt x="2250" y="471"/>
                </a:cubicBezTo>
                <a:cubicBezTo>
                  <a:pt x="2263" y="480"/>
                  <a:pt x="2263" y="480"/>
                  <a:pt x="2263" y="480"/>
                </a:cubicBezTo>
                <a:cubicBezTo>
                  <a:pt x="1922" y="1143"/>
                  <a:pt x="1922" y="1143"/>
                  <a:pt x="1922" y="1143"/>
                </a:cubicBezTo>
                <a:cubicBezTo>
                  <a:pt x="1904" y="1173"/>
                  <a:pt x="1899" y="1192"/>
                  <a:pt x="1904" y="1201"/>
                </a:cubicBezTo>
                <a:cubicBezTo>
                  <a:pt x="1904" y="1207"/>
                  <a:pt x="1912" y="1208"/>
                  <a:pt x="1928" y="1205"/>
                </a:cubicBezTo>
                <a:cubicBezTo>
                  <a:pt x="1939" y="1196"/>
                  <a:pt x="1939" y="1196"/>
                  <a:pt x="1939" y="1196"/>
                </a:cubicBezTo>
                <a:cubicBezTo>
                  <a:pt x="2355" y="382"/>
                  <a:pt x="2355" y="382"/>
                  <a:pt x="2355" y="382"/>
                </a:cubicBezTo>
                <a:cubicBezTo>
                  <a:pt x="2360" y="368"/>
                  <a:pt x="2359" y="357"/>
                  <a:pt x="2350" y="350"/>
                </a:cubicBezTo>
                <a:cubicBezTo>
                  <a:pt x="2335" y="350"/>
                  <a:pt x="2323" y="347"/>
                  <a:pt x="2316" y="341"/>
                </a:cubicBezTo>
                <a:cubicBezTo>
                  <a:pt x="2316" y="333"/>
                  <a:pt x="2316" y="333"/>
                  <a:pt x="2316" y="333"/>
                </a:cubicBezTo>
                <a:cubicBezTo>
                  <a:pt x="2361" y="252"/>
                  <a:pt x="2361" y="252"/>
                  <a:pt x="2361" y="252"/>
                </a:cubicBezTo>
                <a:close/>
                <a:moveTo>
                  <a:pt x="1672" y="1438"/>
                </a:moveTo>
                <a:cubicBezTo>
                  <a:pt x="505" y="3724"/>
                  <a:pt x="505" y="3724"/>
                  <a:pt x="505" y="3724"/>
                </a:cubicBezTo>
                <a:cubicBezTo>
                  <a:pt x="504" y="3736"/>
                  <a:pt x="500" y="3740"/>
                  <a:pt x="492" y="3737"/>
                </a:cubicBezTo>
                <a:cubicBezTo>
                  <a:pt x="488" y="3728"/>
                  <a:pt x="392" y="3679"/>
                  <a:pt x="204" y="3590"/>
                </a:cubicBezTo>
                <a:cubicBezTo>
                  <a:pt x="204" y="3583"/>
                  <a:pt x="204" y="3583"/>
                  <a:pt x="204" y="3583"/>
                </a:cubicBezTo>
                <a:cubicBezTo>
                  <a:pt x="733" y="2560"/>
                  <a:pt x="996" y="2045"/>
                  <a:pt x="992" y="2041"/>
                </a:cubicBezTo>
                <a:cubicBezTo>
                  <a:pt x="1192" y="1661"/>
                  <a:pt x="1192" y="1661"/>
                  <a:pt x="1192" y="1661"/>
                </a:cubicBezTo>
                <a:cubicBezTo>
                  <a:pt x="1437" y="1175"/>
                  <a:pt x="1437" y="1175"/>
                  <a:pt x="1437" y="1175"/>
                </a:cubicBezTo>
                <a:cubicBezTo>
                  <a:pt x="1446" y="1175"/>
                  <a:pt x="1446" y="1175"/>
                  <a:pt x="1446" y="1175"/>
                </a:cubicBezTo>
                <a:cubicBezTo>
                  <a:pt x="1508" y="1211"/>
                  <a:pt x="1508" y="1211"/>
                  <a:pt x="1508" y="1211"/>
                </a:cubicBezTo>
                <a:cubicBezTo>
                  <a:pt x="1719" y="1316"/>
                  <a:pt x="1719" y="1316"/>
                  <a:pt x="1719" y="1316"/>
                </a:cubicBezTo>
                <a:cubicBezTo>
                  <a:pt x="1727" y="1317"/>
                  <a:pt x="1732" y="1322"/>
                  <a:pt x="1732" y="1329"/>
                </a:cubicBezTo>
                <a:cubicBezTo>
                  <a:pt x="1672" y="1438"/>
                  <a:pt x="1672" y="1438"/>
                  <a:pt x="1672" y="1438"/>
                </a:cubicBezTo>
                <a:close/>
                <a:moveTo>
                  <a:pt x="1781" y="1275"/>
                </a:moveTo>
                <a:cubicBezTo>
                  <a:pt x="1770" y="1288"/>
                  <a:pt x="1770" y="1288"/>
                  <a:pt x="1770" y="1288"/>
                </a:cubicBezTo>
                <a:cubicBezTo>
                  <a:pt x="1762" y="1280"/>
                  <a:pt x="1762" y="1280"/>
                  <a:pt x="1762" y="1280"/>
                </a:cubicBezTo>
                <a:cubicBezTo>
                  <a:pt x="1448" y="1122"/>
                  <a:pt x="1448" y="1122"/>
                  <a:pt x="1448" y="1122"/>
                </a:cubicBezTo>
                <a:cubicBezTo>
                  <a:pt x="1446" y="1118"/>
                  <a:pt x="1446" y="1118"/>
                  <a:pt x="1446" y="1118"/>
                </a:cubicBezTo>
                <a:cubicBezTo>
                  <a:pt x="1986" y="62"/>
                  <a:pt x="1986" y="62"/>
                  <a:pt x="1986" y="62"/>
                </a:cubicBezTo>
                <a:cubicBezTo>
                  <a:pt x="1994" y="62"/>
                  <a:pt x="1994" y="62"/>
                  <a:pt x="1994" y="62"/>
                </a:cubicBezTo>
                <a:cubicBezTo>
                  <a:pt x="2115" y="114"/>
                  <a:pt x="2220" y="169"/>
                  <a:pt x="2310" y="226"/>
                </a:cubicBezTo>
                <a:cubicBezTo>
                  <a:pt x="2312" y="239"/>
                  <a:pt x="2312" y="239"/>
                  <a:pt x="2312" y="239"/>
                </a:cubicBezTo>
                <a:cubicBezTo>
                  <a:pt x="1781" y="1275"/>
                  <a:pt x="1781" y="1275"/>
                  <a:pt x="1781" y="1275"/>
                </a:cubicBezTo>
                <a:close/>
              </a:path>
            </a:pathLst>
          </a:custGeom>
          <a:solidFill>
            <a:srgbClr val="1F2123"/>
          </a:solidFill>
          <a:ln>
            <a:noFill/>
          </a:ln>
        </p:spPr>
        <p:txBody>
          <a:bodyPr anchor="ctr" anchorCtr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2" name="MH_Other_4"/>
          <p:cNvSpPr/>
          <p:nvPr userDrawn="1">
            <p:custDataLst>
              <p:tags r:id="rId7"/>
            </p:custDataLst>
          </p:nvPr>
        </p:nvSpPr>
        <p:spPr>
          <a:xfrm>
            <a:off x="314063" y="220781"/>
            <a:ext cx="554864" cy="554864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362" tIns="67678" rIns="135362" bIns="67678" anchor="ctr"/>
          <a:lstStyle/>
          <a:p>
            <a:pPr algn="ctr"/>
            <a:endParaRPr lang="en-US" sz="2400">
              <a:solidFill>
                <a:prstClr val="white"/>
              </a:solidFill>
              <a:sym typeface="+mn-lt"/>
            </a:endParaRPr>
          </a:p>
        </p:txBody>
      </p:sp>
      <p:sp>
        <p:nvSpPr>
          <p:cNvPr id="43" name="MH_Other_4"/>
          <p:cNvSpPr/>
          <p:nvPr userDrawn="1">
            <p:custDataLst>
              <p:tags r:id="rId8"/>
            </p:custDataLst>
          </p:nvPr>
        </p:nvSpPr>
        <p:spPr>
          <a:xfrm>
            <a:off x="-91413" y="674336"/>
            <a:ext cx="362583" cy="362583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362" tIns="67678" rIns="135362" bIns="67678" anchor="ctr"/>
          <a:lstStyle/>
          <a:p>
            <a:pPr algn="ctr"/>
            <a:endParaRPr lang="en-US" sz="2400">
              <a:solidFill>
                <a:prstClr val="white"/>
              </a:solidFill>
              <a:sym typeface="+mn-lt"/>
            </a:endParaRPr>
          </a:p>
        </p:txBody>
      </p:sp>
      <p:sp>
        <p:nvSpPr>
          <p:cNvPr id="44" name="椭圆 43"/>
          <p:cNvSpPr/>
          <p:nvPr userDrawn="1">
            <p:custDataLst>
              <p:tags r:id="rId9"/>
            </p:custDataLst>
          </p:nvPr>
        </p:nvSpPr>
        <p:spPr>
          <a:xfrm>
            <a:off x="780124" y="417420"/>
            <a:ext cx="432000" cy="432000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  <a:gs pos="0">
                <a:schemeClr val="bg1"/>
              </a:gs>
            </a:gsLst>
            <a:lin ang="18900000" scaled="0"/>
          </a:gradFill>
          <a:ln w="9525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5" name="MH_Other_4"/>
          <p:cNvSpPr/>
          <p:nvPr userDrawn="1">
            <p:custDataLst>
              <p:tags r:id="rId10"/>
            </p:custDataLst>
          </p:nvPr>
        </p:nvSpPr>
        <p:spPr>
          <a:xfrm>
            <a:off x="211608" y="15873"/>
            <a:ext cx="204908" cy="20490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362" tIns="67678" rIns="135362" bIns="67678" anchor="ctr"/>
          <a:lstStyle/>
          <a:p>
            <a:pPr algn="ctr"/>
            <a:endParaRPr lang="en-US" sz="2400">
              <a:solidFill>
                <a:prstClr val="white"/>
              </a:solidFill>
              <a:sym typeface="+mn-lt"/>
            </a:endParaRPr>
          </a:p>
        </p:txBody>
      </p:sp>
      <p:sp>
        <p:nvSpPr>
          <p:cNvPr id="64" name="矩形 3"/>
          <p:cNvSpPr>
            <a:spLocks noChangeArrowheads="1"/>
          </p:cNvSpPr>
          <p:nvPr userDrawn="1">
            <p:custDataLst>
              <p:tags r:id="rId11"/>
            </p:custDataLst>
          </p:nvPr>
        </p:nvSpPr>
        <p:spPr bwMode="auto">
          <a:xfrm>
            <a:off x="1445277" y="515725"/>
            <a:ext cx="2172335" cy="378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42" tIns="45722" rIns="91442" bIns="45722">
            <a:spAutoFit/>
          </a:bodyPr>
          <a:lstStyle/>
          <a:p>
            <a:pPr marL="0" lvl="1" algn="ctr"/>
            <a:r>
              <a:rPr lang="en-US" altLang="zh-CN" sz="1865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Teaching Analysis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5" name="标题 1"/>
          <p:cNvSpPr txBox="1"/>
          <p:nvPr userDrawn="1">
            <p:custDataLst>
              <p:tags r:id="rId12"/>
            </p:custDataLst>
          </p:nvPr>
        </p:nvSpPr>
        <p:spPr>
          <a:xfrm>
            <a:off x="1433391" y="90204"/>
            <a:ext cx="153924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none" lIns="91442" tIns="45722" rIns="91442" bIns="45722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000" b="0" kern="12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665" b="1" kern="0" smtClean="0">
                <a:solidFill>
                  <a:schemeClr val="accent1">
                    <a:lumMod val="75000"/>
                  </a:schemeClr>
                </a:solidFill>
              </a:rPr>
              <a:t>教学分析</a:t>
            </a:r>
            <a:endParaRPr lang="zh-CN" altLang="en-US" sz="2665" b="1" ker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 userDrawn="1">
            <p:custDataLst>
              <p:tags r:id="rId15"/>
            </p:custDataLst>
          </p:nvPr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601" r="1"/>
          <a:stretch>
            <a:fillRect/>
          </a:stretch>
        </p:blipFill>
        <p:spPr>
          <a:xfrm flipH="1">
            <a:off x="10838851" y="5752592"/>
            <a:ext cx="2016073" cy="189848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 preserve="1">
  <p:cSld name="标题和表格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4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5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7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3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6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2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6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7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8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6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27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27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27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B47808E8-8F82-4AA6-AFED-EA84749033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3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8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0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1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2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3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4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5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6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7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slideLayout" Target="../slideLayouts/slideLayout27.xml" /><Relationship Id="rId28" Type="http://schemas.openxmlformats.org/officeDocument/2006/relationships/slideLayout" Target="../slideLayouts/slideLayout28.xml" /><Relationship Id="rId29" Type="http://schemas.openxmlformats.org/officeDocument/2006/relationships/slideLayout" Target="../slideLayouts/slideLayout29.xml" /><Relationship Id="rId3" Type="http://schemas.openxmlformats.org/officeDocument/2006/relationships/slideLayout" Target="../slideLayouts/slideLayout3.xml" /><Relationship Id="rId30" Type="http://schemas.openxmlformats.org/officeDocument/2006/relationships/slideLayout" Target="../slideLayouts/slideLayout30.xml" /><Relationship Id="rId31" Type="http://schemas.openxmlformats.org/officeDocument/2006/relationships/slideLayout" Target="../slideLayouts/slideLayout31.xml" /><Relationship Id="rId32" Type="http://schemas.openxmlformats.org/officeDocument/2006/relationships/slideLayout" Target="../slideLayouts/slideLayout32.xml" /><Relationship Id="rId33" Type="http://schemas.openxmlformats.org/officeDocument/2006/relationships/slideLayout" Target="../slideLayouts/slideLayout33.xml" /><Relationship Id="rId34" Type="http://schemas.openxmlformats.org/officeDocument/2006/relationships/slideLayout" Target="../slideLayouts/slideLayout34.xml" /><Relationship Id="rId35" Type="http://schemas.openxmlformats.org/officeDocument/2006/relationships/slideLayout" Target="../slideLayouts/slideLayout35.xml" /><Relationship Id="rId36" Type="http://schemas.openxmlformats.org/officeDocument/2006/relationships/slideLayout" Target="../slideLayouts/slideLayout36.xml" /><Relationship Id="rId37" Type="http://schemas.openxmlformats.org/officeDocument/2006/relationships/slideLayout" Target="../slideLayouts/slideLayout37.xml" /><Relationship Id="rId38" Type="http://schemas.openxmlformats.org/officeDocument/2006/relationships/slideLayout" Target="../slideLayouts/slideLayout38.xml" /><Relationship Id="rId39" Type="http://schemas.openxmlformats.org/officeDocument/2006/relationships/slideLayout" Target="../slideLayouts/slideLayout39.xml" /><Relationship Id="rId4" Type="http://schemas.openxmlformats.org/officeDocument/2006/relationships/slideLayout" Target="../slideLayouts/slideLayout4.xml" /><Relationship Id="rId40" Type="http://schemas.openxmlformats.org/officeDocument/2006/relationships/slideLayout" Target="../slideLayouts/slideLayout40.xml" /><Relationship Id="rId41" Type="http://schemas.openxmlformats.org/officeDocument/2006/relationships/slideLayout" Target="../slideLayouts/slideLayout41.xml" /><Relationship Id="rId42" Type="http://schemas.openxmlformats.org/officeDocument/2006/relationships/slideLayout" Target="../slideLayouts/slideLayout42.xml" /><Relationship Id="rId43" Type="http://schemas.openxmlformats.org/officeDocument/2006/relationships/slideLayout" Target="../slideLayouts/slideLayout43.xml" /><Relationship Id="rId44" Type="http://schemas.openxmlformats.org/officeDocument/2006/relationships/slideLayout" Target="../slideLayouts/slideLayout44.xml" /><Relationship Id="rId45" Type="http://schemas.openxmlformats.org/officeDocument/2006/relationships/tags" Target="../tags/tag170.xml" /><Relationship Id="rId46" Type="http://schemas.openxmlformats.org/officeDocument/2006/relationships/tags" Target="../tags/tag171.xml" /><Relationship Id="rId47" Type="http://schemas.openxmlformats.org/officeDocument/2006/relationships/tags" Target="../tags/tag172.xml" /><Relationship Id="rId48" Type="http://schemas.openxmlformats.org/officeDocument/2006/relationships/tags" Target="../tags/tag173.xml" /><Relationship Id="rId49" Type="http://schemas.openxmlformats.org/officeDocument/2006/relationships/tags" Target="../tags/tag174.xml" /><Relationship Id="rId5" Type="http://schemas.openxmlformats.org/officeDocument/2006/relationships/slideLayout" Target="../slideLayouts/slideLayout5.xml" /><Relationship Id="rId50" Type="http://schemas.openxmlformats.org/officeDocument/2006/relationships/tags" Target="../tags/tag175.xml" /><Relationship Id="rId51" Type="http://schemas.openxmlformats.org/officeDocument/2006/relationships/image" Target="../media/image5.png" /><Relationship Id="rId52" Type="http://schemas.openxmlformats.org/officeDocument/2006/relationships/theme" Target="../theme/theme1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1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45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46"/>
            </p:custDataLst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7"/>
            </p:custDataLst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8"/>
            </p:custDataLst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9"/>
            </p:custDataLst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0"/>
            </p:custDataLst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3" r:id="rId34"/>
    <p:sldLayoutId id="2147483684" r:id="rId35"/>
    <p:sldLayoutId id="2147483685" r:id="rId36"/>
    <p:sldLayoutId id="2147483686" r:id="rId37"/>
    <p:sldLayoutId id="2147483687" r:id="rId38"/>
    <p:sldLayoutId id="2147483688" r:id="rId39"/>
    <p:sldLayoutId id="2147483689" r:id="rId40"/>
    <p:sldLayoutId id="2147483690" r:id="rId41"/>
    <p:sldLayoutId id="2147483691" r:id="rId42"/>
    <p:sldLayoutId id="2147483692" r:id="rId43"/>
    <p:sldLayoutId id="2147483693" r:id="rId44"/>
  </p:sldLayoutIdLst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88.xml" /><Relationship Id="rId3" Type="http://schemas.openxmlformats.org/officeDocument/2006/relationships/tags" Target="../tags/tag189.xml" /><Relationship Id="rId4" Type="http://schemas.openxmlformats.org/officeDocument/2006/relationships/tags" Target="../tags/tag190.xml" /><Relationship Id="rId5" Type="http://schemas.openxmlformats.org/officeDocument/2006/relationships/tags" Target="../tags/tag191.xml" /><Relationship Id="rId6" Type="http://schemas.openxmlformats.org/officeDocument/2006/relationships/tags" Target="../tags/tag192.xml" /><Relationship Id="rId7" Type="http://schemas.openxmlformats.org/officeDocument/2006/relationships/tags" Target="../tags/tag193.xml" /><Relationship Id="rId8" Type="http://schemas.openxmlformats.org/officeDocument/2006/relationships/image" Target="../media/image6.png" /><Relationship Id="rId9" Type="http://schemas.openxmlformats.org/officeDocument/2006/relationships/tags" Target="../tags/tag19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03.xml" /><Relationship Id="rId11" Type="http://schemas.openxmlformats.org/officeDocument/2006/relationships/tags" Target="../tags/tag204.xml" /><Relationship Id="rId12" Type="http://schemas.openxmlformats.org/officeDocument/2006/relationships/tags" Target="../tags/tag205.xml" /><Relationship Id="rId13" Type="http://schemas.openxmlformats.org/officeDocument/2006/relationships/tags" Target="../tags/tag206.xml" /><Relationship Id="rId14" Type="http://schemas.openxmlformats.org/officeDocument/2006/relationships/image" Target="../media/image7.png" /><Relationship Id="rId2" Type="http://schemas.openxmlformats.org/officeDocument/2006/relationships/tags" Target="../tags/tag195.xml" /><Relationship Id="rId3" Type="http://schemas.openxmlformats.org/officeDocument/2006/relationships/tags" Target="../tags/tag196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tags" Target="../tags/tag201.xml" /><Relationship Id="rId9" Type="http://schemas.openxmlformats.org/officeDocument/2006/relationships/tags" Target="../tags/tag20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15.xml" /><Relationship Id="rId11" Type="http://schemas.openxmlformats.org/officeDocument/2006/relationships/tags" Target="../tags/tag216.xml" /><Relationship Id="rId12" Type="http://schemas.openxmlformats.org/officeDocument/2006/relationships/tags" Target="../tags/tag217.xml" /><Relationship Id="rId13" Type="http://schemas.openxmlformats.org/officeDocument/2006/relationships/tags" Target="../tags/tag218.xml" /><Relationship Id="rId14" Type="http://schemas.openxmlformats.org/officeDocument/2006/relationships/tags" Target="../tags/tag219.xml" /><Relationship Id="rId15" Type="http://schemas.openxmlformats.org/officeDocument/2006/relationships/tags" Target="../tags/tag220.xml" /><Relationship Id="rId16" Type="http://schemas.openxmlformats.org/officeDocument/2006/relationships/tags" Target="../tags/tag221.xml" /><Relationship Id="rId17" Type="http://schemas.openxmlformats.org/officeDocument/2006/relationships/tags" Target="../tags/tag222.xml" /><Relationship Id="rId18" Type="http://schemas.openxmlformats.org/officeDocument/2006/relationships/tags" Target="../tags/tag223.xml" /><Relationship Id="rId19" Type="http://schemas.openxmlformats.org/officeDocument/2006/relationships/tags" Target="../tags/tag224.xml" /><Relationship Id="rId2" Type="http://schemas.openxmlformats.org/officeDocument/2006/relationships/tags" Target="../tags/tag207.xml" /><Relationship Id="rId20" Type="http://schemas.openxmlformats.org/officeDocument/2006/relationships/tags" Target="../tags/tag225.xml" /><Relationship Id="rId21" Type="http://schemas.openxmlformats.org/officeDocument/2006/relationships/tags" Target="../tags/tag226.xml" /><Relationship Id="rId22" Type="http://schemas.openxmlformats.org/officeDocument/2006/relationships/tags" Target="../tags/tag227.xml" /><Relationship Id="rId23" Type="http://schemas.openxmlformats.org/officeDocument/2006/relationships/tags" Target="../tags/tag228.xml" /><Relationship Id="rId24" Type="http://schemas.openxmlformats.org/officeDocument/2006/relationships/tags" Target="../tags/tag229.xml" /><Relationship Id="rId25" Type="http://schemas.openxmlformats.org/officeDocument/2006/relationships/tags" Target="../tags/tag230.xml" /><Relationship Id="rId26" Type="http://schemas.openxmlformats.org/officeDocument/2006/relationships/tags" Target="../tags/tag231.xml" /><Relationship Id="rId27" Type="http://schemas.openxmlformats.org/officeDocument/2006/relationships/tags" Target="../tags/tag232.xml" /><Relationship Id="rId28" Type="http://schemas.openxmlformats.org/officeDocument/2006/relationships/tags" Target="../tags/tag233.xml" /><Relationship Id="rId29" Type="http://schemas.openxmlformats.org/officeDocument/2006/relationships/tags" Target="../tags/tag234.xml" /><Relationship Id="rId3" Type="http://schemas.openxmlformats.org/officeDocument/2006/relationships/tags" Target="../tags/tag208.xml" /><Relationship Id="rId30" Type="http://schemas.openxmlformats.org/officeDocument/2006/relationships/tags" Target="../tags/tag235.xml" /><Relationship Id="rId31" Type="http://schemas.openxmlformats.org/officeDocument/2006/relationships/tags" Target="../tags/tag236.xml" /><Relationship Id="rId32" Type="http://schemas.openxmlformats.org/officeDocument/2006/relationships/tags" Target="../tags/tag237.xml" /><Relationship Id="rId33" Type="http://schemas.openxmlformats.org/officeDocument/2006/relationships/tags" Target="../tags/tag238.xml" /><Relationship Id="rId34" Type="http://schemas.openxmlformats.org/officeDocument/2006/relationships/tags" Target="../tags/tag239.xml" /><Relationship Id="rId35" Type="http://schemas.openxmlformats.org/officeDocument/2006/relationships/tags" Target="../tags/tag240.xml" /><Relationship Id="rId36" Type="http://schemas.openxmlformats.org/officeDocument/2006/relationships/tags" Target="../tags/tag241.xml" /><Relationship Id="rId37" Type="http://schemas.openxmlformats.org/officeDocument/2006/relationships/tags" Target="../tags/tag242.xml" /><Relationship Id="rId38" Type="http://schemas.openxmlformats.org/officeDocument/2006/relationships/tags" Target="../tags/tag243.xml" /><Relationship Id="rId39" Type="http://schemas.openxmlformats.org/officeDocument/2006/relationships/tags" Target="../tags/tag244.xml" /><Relationship Id="rId4" Type="http://schemas.openxmlformats.org/officeDocument/2006/relationships/tags" Target="../tags/tag209.xml" /><Relationship Id="rId40" Type="http://schemas.openxmlformats.org/officeDocument/2006/relationships/tags" Target="../tags/tag245.xml" /><Relationship Id="rId41" Type="http://schemas.openxmlformats.org/officeDocument/2006/relationships/tags" Target="../tags/tag246.xml" /><Relationship Id="rId42" Type="http://schemas.openxmlformats.org/officeDocument/2006/relationships/tags" Target="../tags/tag247.xml" /><Relationship Id="rId43" Type="http://schemas.openxmlformats.org/officeDocument/2006/relationships/tags" Target="../tags/tag248.xml" /><Relationship Id="rId44" Type="http://schemas.openxmlformats.org/officeDocument/2006/relationships/tags" Target="../tags/tag249.xml" /><Relationship Id="rId45" Type="http://schemas.openxmlformats.org/officeDocument/2006/relationships/tags" Target="../tags/tag250.xml" /><Relationship Id="rId46" Type="http://schemas.openxmlformats.org/officeDocument/2006/relationships/tags" Target="../tags/tag251.xml" /><Relationship Id="rId47" Type="http://schemas.openxmlformats.org/officeDocument/2006/relationships/tags" Target="../tags/tag252.xml" /><Relationship Id="rId48" Type="http://schemas.openxmlformats.org/officeDocument/2006/relationships/tags" Target="../tags/tag253.xml" /><Relationship Id="rId49" Type="http://schemas.openxmlformats.org/officeDocument/2006/relationships/tags" Target="../tags/tag254.xml" /><Relationship Id="rId5" Type="http://schemas.openxmlformats.org/officeDocument/2006/relationships/tags" Target="../tags/tag210.xml" /><Relationship Id="rId50" Type="http://schemas.openxmlformats.org/officeDocument/2006/relationships/tags" Target="../tags/tag255.xml" /><Relationship Id="rId51" Type="http://schemas.openxmlformats.org/officeDocument/2006/relationships/tags" Target="../tags/tag256.xml" /><Relationship Id="rId52" Type="http://schemas.openxmlformats.org/officeDocument/2006/relationships/tags" Target="../tags/tag257.xml" /><Relationship Id="rId53" Type="http://schemas.openxmlformats.org/officeDocument/2006/relationships/tags" Target="../tags/tag258.xml" /><Relationship Id="rId54" Type="http://schemas.openxmlformats.org/officeDocument/2006/relationships/tags" Target="../tags/tag259.xml" /><Relationship Id="rId55" Type="http://schemas.openxmlformats.org/officeDocument/2006/relationships/tags" Target="../tags/tag260.xml" /><Relationship Id="rId56" Type="http://schemas.openxmlformats.org/officeDocument/2006/relationships/tags" Target="../tags/tag261.xml" /><Relationship Id="rId57" Type="http://schemas.openxmlformats.org/officeDocument/2006/relationships/tags" Target="../tags/tag262.xml" /><Relationship Id="rId58" Type="http://schemas.openxmlformats.org/officeDocument/2006/relationships/tags" Target="../tags/tag263.xml" /><Relationship Id="rId59" Type="http://schemas.openxmlformats.org/officeDocument/2006/relationships/tags" Target="../tags/tag264.xml" /><Relationship Id="rId6" Type="http://schemas.openxmlformats.org/officeDocument/2006/relationships/tags" Target="../tags/tag211.xml" /><Relationship Id="rId60" Type="http://schemas.openxmlformats.org/officeDocument/2006/relationships/tags" Target="../tags/tag265.xml" /><Relationship Id="rId61" Type="http://schemas.openxmlformats.org/officeDocument/2006/relationships/tags" Target="../tags/tag266.xml" /><Relationship Id="rId62" Type="http://schemas.openxmlformats.org/officeDocument/2006/relationships/tags" Target="../tags/tag267.xml" /><Relationship Id="rId63" Type="http://schemas.openxmlformats.org/officeDocument/2006/relationships/tags" Target="../tags/tag268.xml" /><Relationship Id="rId64" Type="http://schemas.openxmlformats.org/officeDocument/2006/relationships/tags" Target="../tags/tag269.xml" /><Relationship Id="rId65" Type="http://schemas.openxmlformats.org/officeDocument/2006/relationships/tags" Target="../tags/tag270.xml" /><Relationship Id="rId66" Type="http://schemas.openxmlformats.org/officeDocument/2006/relationships/tags" Target="../tags/tag271.xml" /><Relationship Id="rId67" Type="http://schemas.openxmlformats.org/officeDocument/2006/relationships/tags" Target="../tags/tag272.xml" /><Relationship Id="rId68" Type="http://schemas.openxmlformats.org/officeDocument/2006/relationships/tags" Target="../tags/tag273.xml" /><Relationship Id="rId69" Type="http://schemas.openxmlformats.org/officeDocument/2006/relationships/tags" Target="../tags/tag274.xml" /><Relationship Id="rId7" Type="http://schemas.openxmlformats.org/officeDocument/2006/relationships/tags" Target="../tags/tag212.xml" /><Relationship Id="rId70" Type="http://schemas.openxmlformats.org/officeDocument/2006/relationships/tags" Target="../tags/tag275.xml" /><Relationship Id="rId71" Type="http://schemas.openxmlformats.org/officeDocument/2006/relationships/tags" Target="../tags/tag276.xml" /><Relationship Id="rId72" Type="http://schemas.openxmlformats.org/officeDocument/2006/relationships/tags" Target="../tags/tag277.xml" /><Relationship Id="rId73" Type="http://schemas.openxmlformats.org/officeDocument/2006/relationships/tags" Target="../tags/tag278.xml" /><Relationship Id="rId74" Type="http://schemas.openxmlformats.org/officeDocument/2006/relationships/tags" Target="../tags/tag279.xml" /><Relationship Id="rId75" Type="http://schemas.openxmlformats.org/officeDocument/2006/relationships/tags" Target="../tags/tag280.xml" /><Relationship Id="rId76" Type="http://schemas.openxmlformats.org/officeDocument/2006/relationships/tags" Target="../tags/tag281.xml" /><Relationship Id="rId77" Type="http://schemas.openxmlformats.org/officeDocument/2006/relationships/tags" Target="../tags/tag282.xml" /><Relationship Id="rId78" Type="http://schemas.openxmlformats.org/officeDocument/2006/relationships/tags" Target="../tags/tag283.xml" /><Relationship Id="rId79" Type="http://schemas.openxmlformats.org/officeDocument/2006/relationships/tags" Target="../tags/tag284.xml" /><Relationship Id="rId8" Type="http://schemas.openxmlformats.org/officeDocument/2006/relationships/tags" Target="../tags/tag213.xml" /><Relationship Id="rId9" Type="http://schemas.openxmlformats.org/officeDocument/2006/relationships/tags" Target="../tags/tag214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91.xml" /><Relationship Id="rId11" Type="http://schemas.openxmlformats.org/officeDocument/2006/relationships/tags" Target="../tags/tag292.xml" /><Relationship Id="rId12" Type="http://schemas.openxmlformats.org/officeDocument/2006/relationships/image" Target="../media/image10.png" /><Relationship Id="rId13" Type="http://schemas.openxmlformats.org/officeDocument/2006/relationships/tags" Target="../tags/tag293.xml" /><Relationship Id="rId14" Type="http://schemas.openxmlformats.org/officeDocument/2006/relationships/tags" Target="../tags/tag294.xml" /><Relationship Id="rId15" Type="http://schemas.openxmlformats.org/officeDocument/2006/relationships/tags" Target="../tags/tag295.xml" /><Relationship Id="rId16" Type="http://schemas.openxmlformats.org/officeDocument/2006/relationships/image" Target="../media/image11.png" /><Relationship Id="rId17" Type="http://schemas.openxmlformats.org/officeDocument/2006/relationships/tags" Target="../tags/tag296.xml" /><Relationship Id="rId18" Type="http://schemas.openxmlformats.org/officeDocument/2006/relationships/tags" Target="../tags/tag297.xml" /><Relationship Id="rId19" Type="http://schemas.openxmlformats.org/officeDocument/2006/relationships/tags" Target="../tags/tag298.xml" /><Relationship Id="rId2" Type="http://schemas.openxmlformats.org/officeDocument/2006/relationships/tags" Target="../tags/tag285.xml" /><Relationship Id="rId20" Type="http://schemas.openxmlformats.org/officeDocument/2006/relationships/image" Target="../media/image12.png" /><Relationship Id="rId21" Type="http://schemas.openxmlformats.org/officeDocument/2006/relationships/tags" Target="../tags/tag299.xml" /><Relationship Id="rId22" Type="http://schemas.openxmlformats.org/officeDocument/2006/relationships/tags" Target="../tags/tag300.xml" /><Relationship Id="rId23" Type="http://schemas.openxmlformats.org/officeDocument/2006/relationships/tags" Target="../tags/tag301.xml" /><Relationship Id="rId24" Type="http://schemas.openxmlformats.org/officeDocument/2006/relationships/tags" Target="../tags/tag302.xml" /><Relationship Id="rId25" Type="http://schemas.openxmlformats.org/officeDocument/2006/relationships/tags" Target="../tags/tag303.xml" /><Relationship Id="rId26" Type="http://schemas.openxmlformats.org/officeDocument/2006/relationships/tags" Target="../tags/tag304.xml" /><Relationship Id="rId27" Type="http://schemas.openxmlformats.org/officeDocument/2006/relationships/tags" Target="../tags/tag305.xml" /><Relationship Id="rId3" Type="http://schemas.openxmlformats.org/officeDocument/2006/relationships/tags" Target="../tags/tag286.xml" /><Relationship Id="rId4" Type="http://schemas.openxmlformats.org/officeDocument/2006/relationships/image" Target="../media/image8.png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tags" Target="../tags/tag289.xml" /><Relationship Id="rId8" Type="http://schemas.openxmlformats.org/officeDocument/2006/relationships/image" Target="../media/image9.png" /><Relationship Id="rId9" Type="http://schemas.openxmlformats.org/officeDocument/2006/relationships/tags" Target="../tags/tag290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316.xml" /><Relationship Id="rId11" Type="http://schemas.openxmlformats.org/officeDocument/2006/relationships/tags" Target="../tags/tag317.xml" /><Relationship Id="rId12" Type="http://schemas.openxmlformats.org/officeDocument/2006/relationships/tags" Target="../tags/tag318.xml" /><Relationship Id="rId13" Type="http://schemas.openxmlformats.org/officeDocument/2006/relationships/tags" Target="../tags/tag319.xml" /><Relationship Id="rId14" Type="http://schemas.openxmlformats.org/officeDocument/2006/relationships/tags" Target="../tags/tag320.xml" /><Relationship Id="rId15" Type="http://schemas.openxmlformats.org/officeDocument/2006/relationships/tags" Target="../tags/tag321.xml" /><Relationship Id="rId16" Type="http://schemas.openxmlformats.org/officeDocument/2006/relationships/tags" Target="../tags/tag322.xml" /><Relationship Id="rId17" Type="http://schemas.openxmlformats.org/officeDocument/2006/relationships/tags" Target="../tags/tag323.xml" /><Relationship Id="rId18" Type="http://schemas.openxmlformats.org/officeDocument/2006/relationships/tags" Target="../tags/tag324.xml" /><Relationship Id="rId19" Type="http://schemas.openxmlformats.org/officeDocument/2006/relationships/image" Target="../media/image13.png" /><Relationship Id="rId2" Type="http://schemas.openxmlformats.org/officeDocument/2006/relationships/notesSlide" Target="../notesSlides/notesSlide1.xml" /><Relationship Id="rId20" Type="http://schemas.openxmlformats.org/officeDocument/2006/relationships/tags" Target="../tags/tag325.xml" /><Relationship Id="rId21" Type="http://schemas.openxmlformats.org/officeDocument/2006/relationships/image" Target="../media/image14.png" /><Relationship Id="rId22" Type="http://schemas.openxmlformats.org/officeDocument/2006/relationships/tags" Target="../tags/tag326.xml" /><Relationship Id="rId23" Type="http://schemas.openxmlformats.org/officeDocument/2006/relationships/image" Target="../media/image15.png" /><Relationship Id="rId24" Type="http://schemas.openxmlformats.org/officeDocument/2006/relationships/tags" Target="../tags/tag327.xml" /><Relationship Id="rId25" Type="http://schemas.openxmlformats.org/officeDocument/2006/relationships/image" Target="../media/image16.png" /><Relationship Id="rId26" Type="http://schemas.openxmlformats.org/officeDocument/2006/relationships/tags" Target="../tags/tag328.xml" /><Relationship Id="rId27" Type="http://schemas.openxmlformats.org/officeDocument/2006/relationships/image" Target="../media/image17.png" /><Relationship Id="rId28" Type="http://schemas.openxmlformats.org/officeDocument/2006/relationships/tags" Target="../tags/tag329.xml" /><Relationship Id="rId29" Type="http://schemas.openxmlformats.org/officeDocument/2006/relationships/tags" Target="../tags/tag330.xml" /><Relationship Id="rId3" Type="http://schemas.openxmlformats.org/officeDocument/2006/relationships/tags" Target="../tags/tag309.xml" /><Relationship Id="rId30" Type="http://schemas.openxmlformats.org/officeDocument/2006/relationships/tags" Target="../tags/tag331.xml" /><Relationship Id="rId31" Type="http://schemas.openxmlformats.org/officeDocument/2006/relationships/tags" Target="../tags/tag332.xml" /><Relationship Id="rId32" Type="http://schemas.openxmlformats.org/officeDocument/2006/relationships/tags" Target="../tags/tag333.xml" /><Relationship Id="rId33" Type="http://schemas.openxmlformats.org/officeDocument/2006/relationships/tags" Target="../tags/tag334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tags" Target="../tags/tag313.xml" /><Relationship Id="rId8" Type="http://schemas.openxmlformats.org/officeDocument/2006/relationships/tags" Target="../tags/tag314.xml" /><Relationship Id="rId9" Type="http://schemas.openxmlformats.org/officeDocument/2006/relationships/tags" Target="../tags/tag31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43.xml" /><Relationship Id="rId11" Type="http://schemas.openxmlformats.org/officeDocument/2006/relationships/tags" Target="../tags/tag344.xml" /><Relationship Id="rId12" Type="http://schemas.openxmlformats.org/officeDocument/2006/relationships/tags" Target="../tags/tag345.xml" /><Relationship Id="rId13" Type="http://schemas.openxmlformats.org/officeDocument/2006/relationships/image" Target="../media/image20.png" /><Relationship Id="rId14" Type="http://schemas.openxmlformats.org/officeDocument/2006/relationships/tags" Target="../tags/tag346.xml" /><Relationship Id="rId15" Type="http://schemas.openxmlformats.org/officeDocument/2006/relationships/tags" Target="../tags/tag347.xml" /><Relationship Id="rId16" Type="http://schemas.openxmlformats.org/officeDocument/2006/relationships/image" Target="../media/image21.png" /><Relationship Id="rId17" Type="http://schemas.openxmlformats.org/officeDocument/2006/relationships/tags" Target="../tags/tag348.xml" /><Relationship Id="rId18" Type="http://schemas.openxmlformats.org/officeDocument/2006/relationships/tags" Target="../tags/tag349.xml" /><Relationship Id="rId19" Type="http://schemas.openxmlformats.org/officeDocument/2006/relationships/tags" Target="../tags/tag350.xml" /><Relationship Id="rId2" Type="http://schemas.openxmlformats.org/officeDocument/2006/relationships/notesSlide" Target="../notesSlides/notesSlide2.xml" /><Relationship Id="rId20" Type="http://schemas.openxmlformats.org/officeDocument/2006/relationships/tags" Target="../tags/tag351.xml" /><Relationship Id="rId21" Type="http://schemas.openxmlformats.org/officeDocument/2006/relationships/tags" Target="../tags/tag352.xml" /><Relationship Id="rId22" Type="http://schemas.openxmlformats.org/officeDocument/2006/relationships/tags" Target="../tags/tag353.xml" /><Relationship Id="rId23" Type="http://schemas.openxmlformats.org/officeDocument/2006/relationships/tags" Target="../tags/tag354.xml" /><Relationship Id="rId24" Type="http://schemas.openxmlformats.org/officeDocument/2006/relationships/tags" Target="../tags/tag355.xml" /><Relationship Id="rId25" Type="http://schemas.openxmlformats.org/officeDocument/2006/relationships/tags" Target="../tags/tag356.xml" /><Relationship Id="rId26" Type="http://schemas.openxmlformats.org/officeDocument/2006/relationships/tags" Target="../tags/tag357.xml" /><Relationship Id="rId27" Type="http://schemas.openxmlformats.org/officeDocument/2006/relationships/tags" Target="../tags/tag358.xml" /><Relationship Id="rId28" Type="http://schemas.openxmlformats.org/officeDocument/2006/relationships/tags" Target="../tags/tag359.xml" /><Relationship Id="rId29" Type="http://schemas.openxmlformats.org/officeDocument/2006/relationships/tags" Target="../tags/tag360.xml" /><Relationship Id="rId3" Type="http://schemas.openxmlformats.org/officeDocument/2006/relationships/tags" Target="../tags/tag338.xml" /><Relationship Id="rId30" Type="http://schemas.openxmlformats.org/officeDocument/2006/relationships/tags" Target="../tags/tag361.xml" /><Relationship Id="rId31" Type="http://schemas.openxmlformats.org/officeDocument/2006/relationships/tags" Target="../tags/tag362.xml" /><Relationship Id="rId32" Type="http://schemas.openxmlformats.org/officeDocument/2006/relationships/tags" Target="../tags/tag363.xml" /><Relationship Id="rId33" Type="http://schemas.openxmlformats.org/officeDocument/2006/relationships/tags" Target="../tags/tag364.xml" /><Relationship Id="rId34" Type="http://schemas.openxmlformats.org/officeDocument/2006/relationships/tags" Target="../tags/tag365.xml" /><Relationship Id="rId35" Type="http://schemas.openxmlformats.org/officeDocument/2006/relationships/tags" Target="../tags/tag366.xml" /><Relationship Id="rId36" Type="http://schemas.openxmlformats.org/officeDocument/2006/relationships/tags" Target="../tags/tag367.xml" /><Relationship Id="rId37" Type="http://schemas.openxmlformats.org/officeDocument/2006/relationships/tags" Target="../tags/tag368.xml" /><Relationship Id="rId38" Type="http://schemas.openxmlformats.org/officeDocument/2006/relationships/tags" Target="../tags/tag369.xml" /><Relationship Id="rId39" Type="http://schemas.openxmlformats.org/officeDocument/2006/relationships/tags" Target="../tags/tag370.xml" /><Relationship Id="rId4" Type="http://schemas.openxmlformats.org/officeDocument/2006/relationships/tags" Target="../tags/tag339.xml" /><Relationship Id="rId40" Type="http://schemas.openxmlformats.org/officeDocument/2006/relationships/tags" Target="../tags/tag371.xml" /><Relationship Id="rId41" Type="http://schemas.openxmlformats.org/officeDocument/2006/relationships/tags" Target="../tags/tag372.xml" /><Relationship Id="rId42" Type="http://schemas.openxmlformats.org/officeDocument/2006/relationships/tags" Target="../tags/tag373.xml" /><Relationship Id="rId43" Type="http://schemas.openxmlformats.org/officeDocument/2006/relationships/tags" Target="../tags/tag374.xml" /><Relationship Id="rId44" Type="http://schemas.openxmlformats.org/officeDocument/2006/relationships/tags" Target="../tags/tag375.xml" /><Relationship Id="rId45" Type="http://schemas.openxmlformats.org/officeDocument/2006/relationships/tags" Target="../tags/tag376.xml" /><Relationship Id="rId46" Type="http://schemas.openxmlformats.org/officeDocument/2006/relationships/tags" Target="../tags/tag377.xml" /><Relationship Id="rId5" Type="http://schemas.openxmlformats.org/officeDocument/2006/relationships/image" Target="../media/image18.png" /><Relationship Id="rId6" Type="http://schemas.openxmlformats.org/officeDocument/2006/relationships/tags" Target="../tags/tag340.xml" /><Relationship Id="rId7" Type="http://schemas.openxmlformats.org/officeDocument/2006/relationships/image" Target="../media/image19.png" /><Relationship Id="rId8" Type="http://schemas.openxmlformats.org/officeDocument/2006/relationships/tags" Target="../tags/tag341.xml" /><Relationship Id="rId9" Type="http://schemas.openxmlformats.org/officeDocument/2006/relationships/tags" Target="../tags/tag34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86.xml" /><Relationship Id="rId11" Type="http://schemas.openxmlformats.org/officeDocument/2006/relationships/tags" Target="../tags/tag387.xml" /><Relationship Id="rId12" Type="http://schemas.openxmlformats.org/officeDocument/2006/relationships/tags" Target="../tags/tag388.xml" /><Relationship Id="rId2" Type="http://schemas.openxmlformats.org/officeDocument/2006/relationships/tags" Target="../tags/tag378.xml" /><Relationship Id="rId3" Type="http://schemas.openxmlformats.org/officeDocument/2006/relationships/tags" Target="../tags/tag379.xml" /><Relationship Id="rId4" Type="http://schemas.openxmlformats.org/officeDocument/2006/relationships/tags" Target="../tags/tag380.xml" /><Relationship Id="rId5" Type="http://schemas.openxmlformats.org/officeDocument/2006/relationships/tags" Target="../tags/tag381.xml" /><Relationship Id="rId6" Type="http://schemas.openxmlformats.org/officeDocument/2006/relationships/tags" Target="../tags/tag382.xml" /><Relationship Id="rId7" Type="http://schemas.openxmlformats.org/officeDocument/2006/relationships/tags" Target="../tags/tag383.xml" /><Relationship Id="rId8" Type="http://schemas.openxmlformats.org/officeDocument/2006/relationships/tags" Target="../tags/tag384.xml" /><Relationship Id="rId9" Type="http://schemas.openxmlformats.org/officeDocument/2006/relationships/tags" Target="../tags/tag38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97.xml" /><Relationship Id="rId11" Type="http://schemas.openxmlformats.org/officeDocument/2006/relationships/tags" Target="../tags/tag398.xml" /><Relationship Id="rId12" Type="http://schemas.openxmlformats.org/officeDocument/2006/relationships/tags" Target="../tags/tag399.xml" /><Relationship Id="rId13" Type="http://schemas.openxmlformats.org/officeDocument/2006/relationships/tags" Target="../tags/tag400.xml" /><Relationship Id="rId14" Type="http://schemas.openxmlformats.org/officeDocument/2006/relationships/tags" Target="../tags/tag401.xml" /><Relationship Id="rId15" Type="http://schemas.openxmlformats.org/officeDocument/2006/relationships/tags" Target="../tags/tag402.xml" /><Relationship Id="rId16" Type="http://schemas.openxmlformats.org/officeDocument/2006/relationships/tags" Target="../tags/tag403.xml" /><Relationship Id="rId17" Type="http://schemas.openxmlformats.org/officeDocument/2006/relationships/tags" Target="../tags/tag404.xml" /><Relationship Id="rId18" Type="http://schemas.openxmlformats.org/officeDocument/2006/relationships/tags" Target="../tags/tag405.xml" /><Relationship Id="rId19" Type="http://schemas.openxmlformats.org/officeDocument/2006/relationships/tags" Target="../tags/tag406.xml" /><Relationship Id="rId2" Type="http://schemas.openxmlformats.org/officeDocument/2006/relationships/tags" Target="../tags/tag389.xml" /><Relationship Id="rId20" Type="http://schemas.openxmlformats.org/officeDocument/2006/relationships/tags" Target="../tags/tag407.xml" /><Relationship Id="rId21" Type="http://schemas.openxmlformats.org/officeDocument/2006/relationships/tags" Target="../tags/tag408.xml" /><Relationship Id="rId22" Type="http://schemas.openxmlformats.org/officeDocument/2006/relationships/tags" Target="../tags/tag409.xml" /><Relationship Id="rId23" Type="http://schemas.openxmlformats.org/officeDocument/2006/relationships/tags" Target="../tags/tag410.xml" /><Relationship Id="rId24" Type="http://schemas.openxmlformats.org/officeDocument/2006/relationships/tags" Target="../tags/tag411.xml" /><Relationship Id="rId25" Type="http://schemas.openxmlformats.org/officeDocument/2006/relationships/tags" Target="../tags/tag412.xml" /><Relationship Id="rId26" Type="http://schemas.openxmlformats.org/officeDocument/2006/relationships/tags" Target="../tags/tag413.xml" /><Relationship Id="rId27" Type="http://schemas.openxmlformats.org/officeDocument/2006/relationships/tags" Target="../tags/tag414.xml" /><Relationship Id="rId3" Type="http://schemas.openxmlformats.org/officeDocument/2006/relationships/tags" Target="../tags/tag390.xml" /><Relationship Id="rId4" Type="http://schemas.openxmlformats.org/officeDocument/2006/relationships/tags" Target="../tags/tag391.xml" /><Relationship Id="rId5" Type="http://schemas.openxmlformats.org/officeDocument/2006/relationships/tags" Target="../tags/tag392.xml" /><Relationship Id="rId6" Type="http://schemas.openxmlformats.org/officeDocument/2006/relationships/tags" Target="../tags/tag393.xml" /><Relationship Id="rId7" Type="http://schemas.openxmlformats.org/officeDocument/2006/relationships/tags" Target="../tags/tag394.xml" /><Relationship Id="rId8" Type="http://schemas.openxmlformats.org/officeDocument/2006/relationships/tags" Target="../tags/tag395.xml" /><Relationship Id="rId9" Type="http://schemas.openxmlformats.org/officeDocument/2006/relationships/tags" Target="../tags/tag39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423.xml" /><Relationship Id="rId11" Type="http://schemas.openxmlformats.org/officeDocument/2006/relationships/tags" Target="../tags/tag424.xml" /><Relationship Id="rId12" Type="http://schemas.openxmlformats.org/officeDocument/2006/relationships/tags" Target="../tags/tag425.xml" /><Relationship Id="rId13" Type="http://schemas.openxmlformats.org/officeDocument/2006/relationships/tags" Target="../tags/tag426.xml" /><Relationship Id="rId14" Type="http://schemas.openxmlformats.org/officeDocument/2006/relationships/tags" Target="../tags/tag427.xml" /><Relationship Id="rId15" Type="http://schemas.openxmlformats.org/officeDocument/2006/relationships/tags" Target="../tags/tag428.xml" /><Relationship Id="rId16" Type="http://schemas.openxmlformats.org/officeDocument/2006/relationships/tags" Target="../tags/tag429.xml" /><Relationship Id="rId17" Type="http://schemas.openxmlformats.org/officeDocument/2006/relationships/tags" Target="../tags/tag430.xml" /><Relationship Id="rId18" Type="http://schemas.openxmlformats.org/officeDocument/2006/relationships/tags" Target="../tags/tag431.xml" /><Relationship Id="rId19" Type="http://schemas.openxmlformats.org/officeDocument/2006/relationships/tags" Target="../tags/tag432.xml" /><Relationship Id="rId2" Type="http://schemas.openxmlformats.org/officeDocument/2006/relationships/tags" Target="../tags/tag415.xml" /><Relationship Id="rId20" Type="http://schemas.openxmlformats.org/officeDocument/2006/relationships/tags" Target="../tags/tag433.xml" /><Relationship Id="rId3" Type="http://schemas.openxmlformats.org/officeDocument/2006/relationships/tags" Target="../tags/tag416.xml" /><Relationship Id="rId4" Type="http://schemas.openxmlformats.org/officeDocument/2006/relationships/tags" Target="../tags/tag417.xml" /><Relationship Id="rId5" Type="http://schemas.openxmlformats.org/officeDocument/2006/relationships/tags" Target="../tags/tag418.xml" /><Relationship Id="rId6" Type="http://schemas.openxmlformats.org/officeDocument/2006/relationships/tags" Target="../tags/tag419.xml" /><Relationship Id="rId7" Type="http://schemas.openxmlformats.org/officeDocument/2006/relationships/tags" Target="../tags/tag420.xml" /><Relationship Id="rId8" Type="http://schemas.openxmlformats.org/officeDocument/2006/relationships/tags" Target="../tags/tag421.xml" /><Relationship Id="rId9" Type="http://schemas.openxmlformats.org/officeDocument/2006/relationships/tags" Target="../tags/tag42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442.xml" /><Relationship Id="rId11" Type="http://schemas.openxmlformats.org/officeDocument/2006/relationships/tags" Target="../tags/tag443.xml" /><Relationship Id="rId12" Type="http://schemas.openxmlformats.org/officeDocument/2006/relationships/tags" Target="../tags/tag444.xml" /><Relationship Id="rId13" Type="http://schemas.openxmlformats.org/officeDocument/2006/relationships/tags" Target="../tags/tag445.xml" /><Relationship Id="rId14" Type="http://schemas.openxmlformats.org/officeDocument/2006/relationships/tags" Target="../tags/tag446.xml" /><Relationship Id="rId15" Type="http://schemas.openxmlformats.org/officeDocument/2006/relationships/tags" Target="../tags/tag447.xml" /><Relationship Id="rId16" Type="http://schemas.openxmlformats.org/officeDocument/2006/relationships/tags" Target="../tags/tag448.xml" /><Relationship Id="rId17" Type="http://schemas.openxmlformats.org/officeDocument/2006/relationships/tags" Target="../tags/tag449.xml" /><Relationship Id="rId18" Type="http://schemas.openxmlformats.org/officeDocument/2006/relationships/tags" Target="../tags/tag450.xml" /><Relationship Id="rId19" Type="http://schemas.openxmlformats.org/officeDocument/2006/relationships/tags" Target="../tags/tag451.xml" /><Relationship Id="rId2" Type="http://schemas.openxmlformats.org/officeDocument/2006/relationships/tags" Target="../tags/tag434.xml" /><Relationship Id="rId20" Type="http://schemas.openxmlformats.org/officeDocument/2006/relationships/tags" Target="../tags/tag452.xml" /><Relationship Id="rId21" Type="http://schemas.openxmlformats.org/officeDocument/2006/relationships/tags" Target="../tags/tag453.xml" /><Relationship Id="rId22" Type="http://schemas.openxmlformats.org/officeDocument/2006/relationships/tags" Target="../tags/tag454.xml" /><Relationship Id="rId23" Type="http://schemas.openxmlformats.org/officeDocument/2006/relationships/tags" Target="../tags/tag455.xml" /><Relationship Id="rId24" Type="http://schemas.openxmlformats.org/officeDocument/2006/relationships/tags" Target="../tags/tag456.xml" /><Relationship Id="rId25" Type="http://schemas.openxmlformats.org/officeDocument/2006/relationships/tags" Target="../tags/tag457.xml" /><Relationship Id="rId26" Type="http://schemas.openxmlformats.org/officeDocument/2006/relationships/tags" Target="../tags/tag458.xml" /><Relationship Id="rId27" Type="http://schemas.openxmlformats.org/officeDocument/2006/relationships/tags" Target="../tags/tag459.xml" /><Relationship Id="rId28" Type="http://schemas.openxmlformats.org/officeDocument/2006/relationships/tags" Target="../tags/tag460.xml" /><Relationship Id="rId29" Type="http://schemas.openxmlformats.org/officeDocument/2006/relationships/tags" Target="../tags/tag461.xml" /><Relationship Id="rId3" Type="http://schemas.openxmlformats.org/officeDocument/2006/relationships/tags" Target="../tags/tag435.xml" /><Relationship Id="rId30" Type="http://schemas.openxmlformats.org/officeDocument/2006/relationships/tags" Target="../tags/tag462.xml" /><Relationship Id="rId31" Type="http://schemas.openxmlformats.org/officeDocument/2006/relationships/tags" Target="../tags/tag463.xml" /><Relationship Id="rId32" Type="http://schemas.openxmlformats.org/officeDocument/2006/relationships/tags" Target="../tags/tag464.xml" /><Relationship Id="rId33" Type="http://schemas.openxmlformats.org/officeDocument/2006/relationships/tags" Target="../tags/tag465.xml" /><Relationship Id="rId34" Type="http://schemas.openxmlformats.org/officeDocument/2006/relationships/tags" Target="../tags/tag466.xml" /><Relationship Id="rId35" Type="http://schemas.openxmlformats.org/officeDocument/2006/relationships/tags" Target="../tags/tag467.xml" /><Relationship Id="rId36" Type="http://schemas.openxmlformats.org/officeDocument/2006/relationships/tags" Target="../tags/tag468.xml" /><Relationship Id="rId37" Type="http://schemas.openxmlformats.org/officeDocument/2006/relationships/tags" Target="../tags/tag469.xml" /><Relationship Id="rId38" Type="http://schemas.openxmlformats.org/officeDocument/2006/relationships/tags" Target="../tags/tag470.xml" /><Relationship Id="rId39" Type="http://schemas.openxmlformats.org/officeDocument/2006/relationships/tags" Target="../tags/tag471.xml" /><Relationship Id="rId4" Type="http://schemas.openxmlformats.org/officeDocument/2006/relationships/tags" Target="../tags/tag436.xml" /><Relationship Id="rId40" Type="http://schemas.openxmlformats.org/officeDocument/2006/relationships/tags" Target="../tags/tag472.xml" /><Relationship Id="rId41" Type="http://schemas.openxmlformats.org/officeDocument/2006/relationships/tags" Target="../tags/tag473.xml" /><Relationship Id="rId42" Type="http://schemas.openxmlformats.org/officeDocument/2006/relationships/tags" Target="../tags/tag474.xml" /><Relationship Id="rId43" Type="http://schemas.openxmlformats.org/officeDocument/2006/relationships/tags" Target="../tags/tag475.xml" /><Relationship Id="rId44" Type="http://schemas.openxmlformats.org/officeDocument/2006/relationships/tags" Target="../tags/tag476.xml" /><Relationship Id="rId45" Type="http://schemas.openxmlformats.org/officeDocument/2006/relationships/tags" Target="../tags/tag477.xml" /><Relationship Id="rId46" Type="http://schemas.openxmlformats.org/officeDocument/2006/relationships/tags" Target="../tags/tag478.xml" /><Relationship Id="rId47" Type="http://schemas.openxmlformats.org/officeDocument/2006/relationships/tags" Target="../tags/tag479.xml" /><Relationship Id="rId48" Type="http://schemas.openxmlformats.org/officeDocument/2006/relationships/tags" Target="../tags/tag480.xml" /><Relationship Id="rId49" Type="http://schemas.openxmlformats.org/officeDocument/2006/relationships/oleObject" Target="../embeddings/Microsoft_Word_97_-_2003___1.doc" TargetMode="Internal" /><Relationship Id="rId5" Type="http://schemas.openxmlformats.org/officeDocument/2006/relationships/tags" Target="../tags/tag437.xml" /><Relationship Id="rId50" Type="http://schemas.openxmlformats.org/officeDocument/2006/relationships/image" Target="../media/image22.emf" /><Relationship Id="rId51" Type="http://schemas.openxmlformats.org/officeDocument/2006/relationships/oleObject" Target="../embeddings/oleObject1.bin" /><Relationship Id="rId52" Type="http://schemas.openxmlformats.org/officeDocument/2006/relationships/tags" Target="../tags/tag481.xml" /><Relationship Id="rId53" Type="http://schemas.openxmlformats.org/officeDocument/2006/relationships/tags" Target="../tags/tag482.xml" /><Relationship Id="rId54" Type="http://schemas.openxmlformats.org/officeDocument/2006/relationships/vmlDrawing" Target="../drawings/vmlDrawing1.vml" /><Relationship Id="rId6" Type="http://schemas.openxmlformats.org/officeDocument/2006/relationships/tags" Target="../tags/tag438.xml" /><Relationship Id="rId7" Type="http://schemas.openxmlformats.org/officeDocument/2006/relationships/tags" Target="../tags/tag439.xml" /><Relationship Id="rId8" Type="http://schemas.openxmlformats.org/officeDocument/2006/relationships/tags" Target="../tags/tag440.xml" /><Relationship Id="rId9" Type="http://schemas.openxmlformats.org/officeDocument/2006/relationships/tags" Target="../tags/tag44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491.xml" /><Relationship Id="rId11" Type="http://schemas.openxmlformats.org/officeDocument/2006/relationships/tags" Target="../tags/tag492.xml" /><Relationship Id="rId12" Type="http://schemas.openxmlformats.org/officeDocument/2006/relationships/tags" Target="../tags/tag493.xml" /><Relationship Id="rId13" Type="http://schemas.openxmlformats.org/officeDocument/2006/relationships/tags" Target="../tags/tag494.xml" /><Relationship Id="rId14" Type="http://schemas.openxmlformats.org/officeDocument/2006/relationships/tags" Target="../tags/tag495.xml" /><Relationship Id="rId15" Type="http://schemas.openxmlformats.org/officeDocument/2006/relationships/tags" Target="../tags/tag496.xml" /><Relationship Id="rId16" Type="http://schemas.openxmlformats.org/officeDocument/2006/relationships/tags" Target="../tags/tag497.xml" /><Relationship Id="rId17" Type="http://schemas.openxmlformats.org/officeDocument/2006/relationships/tags" Target="../tags/tag498.xml" /><Relationship Id="rId18" Type="http://schemas.openxmlformats.org/officeDocument/2006/relationships/tags" Target="../tags/tag499.xml" /><Relationship Id="rId19" Type="http://schemas.openxmlformats.org/officeDocument/2006/relationships/tags" Target="../tags/tag500.xml" /><Relationship Id="rId2" Type="http://schemas.openxmlformats.org/officeDocument/2006/relationships/tags" Target="../tags/tag483.xml" /><Relationship Id="rId20" Type="http://schemas.openxmlformats.org/officeDocument/2006/relationships/tags" Target="../tags/tag501.xml" /><Relationship Id="rId21" Type="http://schemas.openxmlformats.org/officeDocument/2006/relationships/tags" Target="../tags/tag502.xml" /><Relationship Id="rId22" Type="http://schemas.openxmlformats.org/officeDocument/2006/relationships/tags" Target="../tags/tag503.xml" /><Relationship Id="rId23" Type="http://schemas.openxmlformats.org/officeDocument/2006/relationships/tags" Target="../tags/tag504.xml" /><Relationship Id="rId24" Type="http://schemas.openxmlformats.org/officeDocument/2006/relationships/tags" Target="../tags/tag505.xml" /><Relationship Id="rId25" Type="http://schemas.openxmlformats.org/officeDocument/2006/relationships/tags" Target="../tags/tag506.xml" /><Relationship Id="rId26" Type="http://schemas.openxmlformats.org/officeDocument/2006/relationships/tags" Target="../tags/tag507.xml" /><Relationship Id="rId27" Type="http://schemas.openxmlformats.org/officeDocument/2006/relationships/tags" Target="../tags/tag508.xml" /><Relationship Id="rId28" Type="http://schemas.openxmlformats.org/officeDocument/2006/relationships/tags" Target="../tags/tag509.xml" /><Relationship Id="rId29" Type="http://schemas.openxmlformats.org/officeDocument/2006/relationships/tags" Target="../tags/tag510.xml" /><Relationship Id="rId3" Type="http://schemas.openxmlformats.org/officeDocument/2006/relationships/tags" Target="../tags/tag484.xml" /><Relationship Id="rId30" Type="http://schemas.openxmlformats.org/officeDocument/2006/relationships/tags" Target="../tags/tag511.xml" /><Relationship Id="rId31" Type="http://schemas.openxmlformats.org/officeDocument/2006/relationships/tags" Target="../tags/tag512.xml" /><Relationship Id="rId32" Type="http://schemas.openxmlformats.org/officeDocument/2006/relationships/tags" Target="../tags/tag513.xml" /><Relationship Id="rId33" Type="http://schemas.openxmlformats.org/officeDocument/2006/relationships/tags" Target="../tags/tag514.xml" /><Relationship Id="rId34" Type="http://schemas.openxmlformats.org/officeDocument/2006/relationships/tags" Target="../tags/tag515.xml" /><Relationship Id="rId35" Type="http://schemas.openxmlformats.org/officeDocument/2006/relationships/tags" Target="../tags/tag516.xml" /><Relationship Id="rId36" Type="http://schemas.openxmlformats.org/officeDocument/2006/relationships/tags" Target="../tags/tag517.xml" /><Relationship Id="rId37" Type="http://schemas.openxmlformats.org/officeDocument/2006/relationships/tags" Target="../tags/tag518.xml" /><Relationship Id="rId38" Type="http://schemas.openxmlformats.org/officeDocument/2006/relationships/tags" Target="../tags/tag519.xml" /><Relationship Id="rId39" Type="http://schemas.openxmlformats.org/officeDocument/2006/relationships/tags" Target="../tags/tag520.xml" /><Relationship Id="rId4" Type="http://schemas.openxmlformats.org/officeDocument/2006/relationships/tags" Target="../tags/tag485.xml" /><Relationship Id="rId40" Type="http://schemas.openxmlformats.org/officeDocument/2006/relationships/tags" Target="../tags/tag521.xml" /><Relationship Id="rId41" Type="http://schemas.openxmlformats.org/officeDocument/2006/relationships/tags" Target="../tags/tag522.xml" /><Relationship Id="rId42" Type="http://schemas.openxmlformats.org/officeDocument/2006/relationships/tags" Target="../tags/tag523.xml" /><Relationship Id="rId43" Type="http://schemas.openxmlformats.org/officeDocument/2006/relationships/tags" Target="../tags/tag524.xml" /><Relationship Id="rId44" Type="http://schemas.openxmlformats.org/officeDocument/2006/relationships/tags" Target="../tags/tag525.xml" /><Relationship Id="rId45" Type="http://schemas.openxmlformats.org/officeDocument/2006/relationships/tags" Target="../tags/tag526.xml" /><Relationship Id="rId46" Type="http://schemas.openxmlformats.org/officeDocument/2006/relationships/tags" Target="../tags/tag527.xml" /><Relationship Id="rId47" Type="http://schemas.openxmlformats.org/officeDocument/2006/relationships/tags" Target="../tags/tag528.xml" /><Relationship Id="rId48" Type="http://schemas.openxmlformats.org/officeDocument/2006/relationships/tags" Target="../tags/tag529.xml" /><Relationship Id="rId49" Type="http://schemas.openxmlformats.org/officeDocument/2006/relationships/tags" Target="../tags/tag530.xml" /><Relationship Id="rId5" Type="http://schemas.openxmlformats.org/officeDocument/2006/relationships/tags" Target="../tags/tag486.xml" /><Relationship Id="rId50" Type="http://schemas.openxmlformats.org/officeDocument/2006/relationships/tags" Target="../tags/tag531.xml" /><Relationship Id="rId51" Type="http://schemas.openxmlformats.org/officeDocument/2006/relationships/tags" Target="../tags/tag532.xml" /><Relationship Id="rId52" Type="http://schemas.openxmlformats.org/officeDocument/2006/relationships/tags" Target="../tags/tag533.xml" /><Relationship Id="rId53" Type="http://schemas.openxmlformats.org/officeDocument/2006/relationships/tags" Target="../tags/tag534.xml" /><Relationship Id="rId54" Type="http://schemas.openxmlformats.org/officeDocument/2006/relationships/tags" Target="../tags/tag535.xml" /><Relationship Id="rId55" Type="http://schemas.openxmlformats.org/officeDocument/2006/relationships/tags" Target="../tags/tag536.xml" /><Relationship Id="rId56" Type="http://schemas.openxmlformats.org/officeDocument/2006/relationships/tags" Target="../tags/tag537.xml" /><Relationship Id="rId57" Type="http://schemas.openxmlformats.org/officeDocument/2006/relationships/tags" Target="../tags/tag538.xml" /><Relationship Id="rId58" Type="http://schemas.openxmlformats.org/officeDocument/2006/relationships/tags" Target="../tags/tag539.xml" /><Relationship Id="rId59" Type="http://schemas.openxmlformats.org/officeDocument/2006/relationships/tags" Target="../tags/tag540.xml" /><Relationship Id="rId6" Type="http://schemas.openxmlformats.org/officeDocument/2006/relationships/tags" Target="../tags/tag487.xml" /><Relationship Id="rId60" Type="http://schemas.openxmlformats.org/officeDocument/2006/relationships/tags" Target="../tags/tag541.xml" /><Relationship Id="rId61" Type="http://schemas.openxmlformats.org/officeDocument/2006/relationships/tags" Target="../tags/tag542.xml" /><Relationship Id="rId62" Type="http://schemas.openxmlformats.org/officeDocument/2006/relationships/tags" Target="../tags/tag543.xml" /><Relationship Id="rId63" Type="http://schemas.openxmlformats.org/officeDocument/2006/relationships/tags" Target="../tags/tag544.xml" /><Relationship Id="rId64" Type="http://schemas.openxmlformats.org/officeDocument/2006/relationships/tags" Target="../tags/tag545.xml" /><Relationship Id="rId65" Type="http://schemas.openxmlformats.org/officeDocument/2006/relationships/tags" Target="../tags/tag546.xml" /><Relationship Id="rId66" Type="http://schemas.openxmlformats.org/officeDocument/2006/relationships/tags" Target="../tags/tag547.xml" /><Relationship Id="rId67" Type="http://schemas.openxmlformats.org/officeDocument/2006/relationships/tags" Target="../tags/tag548.xml" /><Relationship Id="rId68" Type="http://schemas.openxmlformats.org/officeDocument/2006/relationships/tags" Target="../tags/tag549.xml" /><Relationship Id="rId69" Type="http://schemas.openxmlformats.org/officeDocument/2006/relationships/tags" Target="../tags/tag550.xml" /><Relationship Id="rId7" Type="http://schemas.openxmlformats.org/officeDocument/2006/relationships/tags" Target="../tags/tag488.xml" /><Relationship Id="rId70" Type="http://schemas.openxmlformats.org/officeDocument/2006/relationships/tags" Target="../tags/tag551.xml" /><Relationship Id="rId71" Type="http://schemas.openxmlformats.org/officeDocument/2006/relationships/tags" Target="../tags/tag552.xml" /><Relationship Id="rId72" Type="http://schemas.openxmlformats.org/officeDocument/2006/relationships/tags" Target="../tags/tag553.xml" /><Relationship Id="rId73" Type="http://schemas.openxmlformats.org/officeDocument/2006/relationships/tags" Target="../tags/tag554.xml" /><Relationship Id="rId74" Type="http://schemas.openxmlformats.org/officeDocument/2006/relationships/tags" Target="../tags/tag555.xml" /><Relationship Id="rId75" Type="http://schemas.openxmlformats.org/officeDocument/2006/relationships/tags" Target="../tags/tag556.xml" /><Relationship Id="rId76" Type="http://schemas.openxmlformats.org/officeDocument/2006/relationships/tags" Target="../tags/tag557.xml" /><Relationship Id="rId77" Type="http://schemas.openxmlformats.org/officeDocument/2006/relationships/tags" Target="../tags/tag558.xml" /><Relationship Id="rId78" Type="http://schemas.openxmlformats.org/officeDocument/2006/relationships/tags" Target="../tags/tag559.xml" /><Relationship Id="rId8" Type="http://schemas.openxmlformats.org/officeDocument/2006/relationships/tags" Target="../tags/tag489.xml" /><Relationship Id="rId9" Type="http://schemas.openxmlformats.org/officeDocument/2006/relationships/tags" Target="../tags/tag49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563.xml" /><Relationship Id="rId4" Type="http://schemas.openxmlformats.org/officeDocument/2006/relationships/tags" Target="../tags/tag564.xml" /><Relationship Id="rId5" Type="http://schemas.openxmlformats.org/officeDocument/2006/relationships/tags" Target="../tags/tag56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566.xml" /><Relationship Id="rId3" Type="http://schemas.openxmlformats.org/officeDocument/2006/relationships/tags" Target="../tags/tag567.xml" /><Relationship Id="rId4" Type="http://schemas.openxmlformats.org/officeDocument/2006/relationships/chart" Target="../charts/chart1.xml" /><Relationship Id="rId5" Type="http://schemas.openxmlformats.org/officeDocument/2006/relationships/tags" Target="../tags/tag568.xml" /><Relationship Id="rId6" Type="http://schemas.openxmlformats.org/officeDocument/2006/relationships/tags" Target="../tags/tag569.xml" /><Relationship Id="rId7" Type="http://schemas.openxmlformats.org/officeDocument/2006/relationships/tags" Target="../tags/tag570.xml" /><Relationship Id="rId8" Type="http://schemas.openxmlformats.org/officeDocument/2006/relationships/chart" Target="../charts/chart2.xml" /><Relationship Id="rId9" Type="http://schemas.openxmlformats.org/officeDocument/2006/relationships/tags" Target="../tags/tag57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580.xml" /><Relationship Id="rId11" Type="http://schemas.openxmlformats.org/officeDocument/2006/relationships/tags" Target="../tags/tag581.xml" /><Relationship Id="rId12" Type="http://schemas.openxmlformats.org/officeDocument/2006/relationships/tags" Target="../tags/tag582.xml" /><Relationship Id="rId13" Type="http://schemas.openxmlformats.org/officeDocument/2006/relationships/tags" Target="../tags/tag583.xml" /><Relationship Id="rId14" Type="http://schemas.openxmlformats.org/officeDocument/2006/relationships/tags" Target="../tags/tag584.xml" /><Relationship Id="rId15" Type="http://schemas.openxmlformats.org/officeDocument/2006/relationships/tags" Target="../tags/tag585.xml" /><Relationship Id="rId2" Type="http://schemas.openxmlformats.org/officeDocument/2006/relationships/tags" Target="../tags/tag572.xml" /><Relationship Id="rId3" Type="http://schemas.openxmlformats.org/officeDocument/2006/relationships/tags" Target="../tags/tag573.xml" /><Relationship Id="rId4" Type="http://schemas.openxmlformats.org/officeDocument/2006/relationships/tags" Target="../tags/tag574.xml" /><Relationship Id="rId5" Type="http://schemas.openxmlformats.org/officeDocument/2006/relationships/tags" Target="../tags/tag575.xml" /><Relationship Id="rId6" Type="http://schemas.openxmlformats.org/officeDocument/2006/relationships/tags" Target="../tags/tag576.xml" /><Relationship Id="rId7" Type="http://schemas.openxmlformats.org/officeDocument/2006/relationships/tags" Target="../tags/tag577.xml" /><Relationship Id="rId8" Type="http://schemas.openxmlformats.org/officeDocument/2006/relationships/tags" Target="../tags/tag578.xml" /><Relationship Id="rId9" Type="http://schemas.openxmlformats.org/officeDocument/2006/relationships/tags" Target="../tags/tag579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586.xml" /><Relationship Id="rId3" Type="http://schemas.openxmlformats.org/officeDocument/2006/relationships/tags" Target="../tags/tag587.xml" /><Relationship Id="rId4" Type="http://schemas.openxmlformats.org/officeDocument/2006/relationships/tags" Target="../tags/tag588.xml" /><Relationship Id="rId5" Type="http://schemas.openxmlformats.org/officeDocument/2006/relationships/tags" Target="../tags/tag589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3.emf" /><Relationship Id="rId11" Type="http://schemas.openxmlformats.org/officeDocument/2006/relationships/oleObject" Target="../embeddings/oleObject2.bin" /><Relationship Id="rId12" Type="http://schemas.openxmlformats.org/officeDocument/2006/relationships/tags" Target="../tags/tag597.xml" /><Relationship Id="rId13" Type="http://schemas.openxmlformats.org/officeDocument/2006/relationships/tags" Target="../tags/tag598.xml" /><Relationship Id="rId14" Type="http://schemas.openxmlformats.org/officeDocument/2006/relationships/vmlDrawing" Target="../drawings/vmlDrawing2.vml" /><Relationship Id="rId2" Type="http://schemas.openxmlformats.org/officeDocument/2006/relationships/tags" Target="../tags/tag590.xml" /><Relationship Id="rId3" Type="http://schemas.openxmlformats.org/officeDocument/2006/relationships/tags" Target="../tags/tag591.xml" /><Relationship Id="rId4" Type="http://schemas.openxmlformats.org/officeDocument/2006/relationships/tags" Target="../tags/tag592.xml" /><Relationship Id="rId5" Type="http://schemas.openxmlformats.org/officeDocument/2006/relationships/tags" Target="../tags/tag593.xml" /><Relationship Id="rId6" Type="http://schemas.openxmlformats.org/officeDocument/2006/relationships/tags" Target="../tags/tag594.xml" /><Relationship Id="rId7" Type="http://schemas.openxmlformats.org/officeDocument/2006/relationships/tags" Target="../tags/tag595.xml" /><Relationship Id="rId8" Type="http://schemas.openxmlformats.org/officeDocument/2006/relationships/tags" Target="../tags/tag596.xml" /><Relationship Id="rId9" Type="http://schemas.openxmlformats.org/officeDocument/2006/relationships/oleObject" Target="../embeddings/Microsoft_Word_97_-_2003___2.doc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607.xml" /><Relationship Id="rId11" Type="http://schemas.openxmlformats.org/officeDocument/2006/relationships/tags" Target="../tags/tag608.xml" /><Relationship Id="rId12" Type="http://schemas.openxmlformats.org/officeDocument/2006/relationships/tags" Target="../tags/tag609.xml" /><Relationship Id="rId13" Type="http://schemas.openxmlformats.org/officeDocument/2006/relationships/tags" Target="../tags/tag610.xml" /><Relationship Id="rId14" Type="http://schemas.openxmlformats.org/officeDocument/2006/relationships/tags" Target="../tags/tag611.xml" /><Relationship Id="rId15" Type="http://schemas.openxmlformats.org/officeDocument/2006/relationships/tags" Target="../tags/tag612.xml" /><Relationship Id="rId16" Type="http://schemas.openxmlformats.org/officeDocument/2006/relationships/tags" Target="../tags/tag613.xml" /><Relationship Id="rId17" Type="http://schemas.openxmlformats.org/officeDocument/2006/relationships/tags" Target="../tags/tag614.xml" /><Relationship Id="rId18" Type="http://schemas.openxmlformats.org/officeDocument/2006/relationships/tags" Target="../tags/tag615.xml" /><Relationship Id="rId19" Type="http://schemas.openxmlformats.org/officeDocument/2006/relationships/tags" Target="../tags/tag616.xml" /><Relationship Id="rId2" Type="http://schemas.openxmlformats.org/officeDocument/2006/relationships/tags" Target="../tags/tag599.xml" /><Relationship Id="rId20" Type="http://schemas.openxmlformats.org/officeDocument/2006/relationships/tags" Target="../tags/tag617.xml" /><Relationship Id="rId21" Type="http://schemas.openxmlformats.org/officeDocument/2006/relationships/tags" Target="../tags/tag618.xml" /><Relationship Id="rId22" Type="http://schemas.openxmlformats.org/officeDocument/2006/relationships/tags" Target="../tags/tag619.xml" /><Relationship Id="rId23" Type="http://schemas.openxmlformats.org/officeDocument/2006/relationships/tags" Target="../tags/tag620.xml" /><Relationship Id="rId24" Type="http://schemas.openxmlformats.org/officeDocument/2006/relationships/tags" Target="../tags/tag621.xml" /><Relationship Id="rId25" Type="http://schemas.openxmlformats.org/officeDocument/2006/relationships/tags" Target="../tags/tag622.xml" /><Relationship Id="rId26" Type="http://schemas.openxmlformats.org/officeDocument/2006/relationships/tags" Target="../tags/tag623.xml" /><Relationship Id="rId27" Type="http://schemas.openxmlformats.org/officeDocument/2006/relationships/tags" Target="../tags/tag624.xml" /><Relationship Id="rId28" Type="http://schemas.openxmlformats.org/officeDocument/2006/relationships/tags" Target="../tags/tag625.xml" /><Relationship Id="rId29" Type="http://schemas.openxmlformats.org/officeDocument/2006/relationships/tags" Target="../tags/tag626.xml" /><Relationship Id="rId3" Type="http://schemas.openxmlformats.org/officeDocument/2006/relationships/tags" Target="../tags/tag600.xml" /><Relationship Id="rId30" Type="http://schemas.openxmlformats.org/officeDocument/2006/relationships/tags" Target="../tags/tag627.xml" /><Relationship Id="rId4" Type="http://schemas.openxmlformats.org/officeDocument/2006/relationships/tags" Target="../tags/tag601.xml" /><Relationship Id="rId5" Type="http://schemas.openxmlformats.org/officeDocument/2006/relationships/tags" Target="../tags/tag602.xml" /><Relationship Id="rId6" Type="http://schemas.openxmlformats.org/officeDocument/2006/relationships/tags" Target="../tags/tag603.xml" /><Relationship Id="rId7" Type="http://schemas.openxmlformats.org/officeDocument/2006/relationships/tags" Target="../tags/tag604.xml" /><Relationship Id="rId8" Type="http://schemas.openxmlformats.org/officeDocument/2006/relationships/tags" Target="../tags/tag605.xml" /><Relationship Id="rId9" Type="http://schemas.openxmlformats.org/officeDocument/2006/relationships/tags" Target="../tags/tag606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28.xml" /><Relationship Id="rId3" Type="http://schemas.openxmlformats.org/officeDocument/2006/relationships/tags" Target="../tags/tag629.xml" /><Relationship Id="rId4" Type="http://schemas.openxmlformats.org/officeDocument/2006/relationships/tags" Target="../tags/tag630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637.xml" /><Relationship Id="rId11" Type="http://schemas.openxmlformats.org/officeDocument/2006/relationships/tags" Target="../tags/tag638.xml" /><Relationship Id="rId2" Type="http://schemas.openxmlformats.org/officeDocument/2006/relationships/tags" Target="../tags/tag631.xml" /><Relationship Id="rId3" Type="http://schemas.openxmlformats.org/officeDocument/2006/relationships/tags" Target="../tags/tag632.xml" /><Relationship Id="rId4" Type="http://schemas.openxmlformats.org/officeDocument/2006/relationships/image" Target="../media/image24.emf" /><Relationship Id="rId5" Type="http://schemas.openxmlformats.org/officeDocument/2006/relationships/tags" Target="../tags/tag633.xml" /><Relationship Id="rId6" Type="http://schemas.openxmlformats.org/officeDocument/2006/relationships/image" Target="../media/image25.jpeg" /><Relationship Id="rId7" Type="http://schemas.openxmlformats.org/officeDocument/2006/relationships/tags" Target="../tags/tag634.xml" /><Relationship Id="rId8" Type="http://schemas.openxmlformats.org/officeDocument/2006/relationships/tags" Target="../tags/tag635.xml" /><Relationship Id="rId9" Type="http://schemas.openxmlformats.org/officeDocument/2006/relationships/tags" Target="../tags/tag636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39.xml" /><Relationship Id="rId3" Type="http://schemas.openxmlformats.org/officeDocument/2006/relationships/tags" Target="../tags/tag640.xml" /><Relationship Id="rId4" Type="http://schemas.openxmlformats.org/officeDocument/2006/relationships/tags" Target="../tags/tag641.xml" /><Relationship Id="rId5" Type="http://schemas.openxmlformats.org/officeDocument/2006/relationships/tags" Target="../tags/tag64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650.xml" /><Relationship Id="rId11" Type="http://schemas.openxmlformats.org/officeDocument/2006/relationships/tags" Target="../tags/tag651.xml" /><Relationship Id="rId12" Type="http://schemas.openxmlformats.org/officeDocument/2006/relationships/tags" Target="../tags/tag652.xml" /><Relationship Id="rId13" Type="http://schemas.openxmlformats.org/officeDocument/2006/relationships/tags" Target="../tags/tag653.xml" /><Relationship Id="rId14" Type="http://schemas.openxmlformats.org/officeDocument/2006/relationships/tags" Target="../tags/tag654.xml" /><Relationship Id="rId15" Type="http://schemas.openxmlformats.org/officeDocument/2006/relationships/tags" Target="../tags/tag655.xml" /><Relationship Id="rId16" Type="http://schemas.openxmlformats.org/officeDocument/2006/relationships/tags" Target="../tags/tag656.xml" /><Relationship Id="rId17" Type="http://schemas.openxmlformats.org/officeDocument/2006/relationships/tags" Target="../tags/tag657.xml" /><Relationship Id="rId18" Type="http://schemas.openxmlformats.org/officeDocument/2006/relationships/tags" Target="../tags/tag658.xml" /><Relationship Id="rId19" Type="http://schemas.openxmlformats.org/officeDocument/2006/relationships/tags" Target="../tags/tag659.xml" /><Relationship Id="rId2" Type="http://schemas.openxmlformats.org/officeDocument/2006/relationships/tags" Target="../tags/tag643.xml" /><Relationship Id="rId20" Type="http://schemas.openxmlformats.org/officeDocument/2006/relationships/tags" Target="../tags/tag660.xml" /><Relationship Id="rId21" Type="http://schemas.openxmlformats.org/officeDocument/2006/relationships/tags" Target="../tags/tag661.xml" /><Relationship Id="rId22" Type="http://schemas.openxmlformats.org/officeDocument/2006/relationships/tags" Target="../tags/tag662.xml" /><Relationship Id="rId23" Type="http://schemas.openxmlformats.org/officeDocument/2006/relationships/tags" Target="../tags/tag663.xml" /><Relationship Id="rId24" Type="http://schemas.openxmlformats.org/officeDocument/2006/relationships/tags" Target="../tags/tag664.xml" /><Relationship Id="rId25" Type="http://schemas.openxmlformats.org/officeDocument/2006/relationships/tags" Target="../tags/tag665.xml" /><Relationship Id="rId26" Type="http://schemas.openxmlformats.org/officeDocument/2006/relationships/tags" Target="../tags/tag666.xml" /><Relationship Id="rId27" Type="http://schemas.openxmlformats.org/officeDocument/2006/relationships/image" Target="../media/image27.png" /><Relationship Id="rId28" Type="http://schemas.openxmlformats.org/officeDocument/2006/relationships/tags" Target="../tags/tag667.xml" /><Relationship Id="rId3" Type="http://schemas.openxmlformats.org/officeDocument/2006/relationships/tags" Target="../tags/tag644.xml" /><Relationship Id="rId4" Type="http://schemas.openxmlformats.org/officeDocument/2006/relationships/tags" Target="../tags/tag645.xml" /><Relationship Id="rId5" Type="http://schemas.openxmlformats.org/officeDocument/2006/relationships/image" Target="../media/image26.png" /><Relationship Id="rId6" Type="http://schemas.openxmlformats.org/officeDocument/2006/relationships/tags" Target="../tags/tag646.xml" /><Relationship Id="rId7" Type="http://schemas.openxmlformats.org/officeDocument/2006/relationships/tags" Target="../tags/tag647.xml" /><Relationship Id="rId8" Type="http://schemas.openxmlformats.org/officeDocument/2006/relationships/tags" Target="../tags/tag648.xml" /><Relationship Id="rId9" Type="http://schemas.openxmlformats.org/officeDocument/2006/relationships/tags" Target="../tags/tag649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7432618" y="97043"/>
            <a:ext cx="217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4F81BD"/>
                </a:solidFill>
              </a:rPr>
              <a:t>人教</a:t>
            </a:r>
            <a:r>
              <a:rPr lang="zh-CN" altLang="en-US" b="1" smtClean="0">
                <a:solidFill>
                  <a:srgbClr val="4F81BD"/>
                </a:solidFill>
              </a:rPr>
              <a:t>版选择性必修</a:t>
            </a:r>
            <a:r>
              <a:rPr lang="en-US" altLang="zh-CN" b="1" smtClean="0">
                <a:solidFill>
                  <a:srgbClr val="4F81BD"/>
                </a:solidFill>
              </a:rPr>
              <a:t>3</a:t>
            </a:r>
            <a:endParaRPr lang="zh-CN" altLang="en-US" b="1">
              <a:solidFill>
                <a:srgbClr val="4F81BD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943805" y="1816436"/>
            <a:ext cx="41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网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881417" y="2425553"/>
            <a:ext cx="454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科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622081" y="5101659"/>
            <a:ext cx="454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学</a:t>
            </a: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2895400" y="1460546"/>
            <a:ext cx="8910234" cy="2862322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lang="zh-CN" altLang="en-US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备课无忧</a:t>
            </a:r>
            <a:r>
              <a:rPr lang="en-US" altLang="zh-CN" sz="6000" b="1" kern="1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】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 kern="1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2021-2022</a:t>
            </a:r>
            <a:r>
              <a:rPr lang="zh-CN" altLang="en-US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学年</a:t>
            </a:r>
            <a:r>
              <a:rPr lang="zh-CN" altLang="en-US" sz="6000" b="1" kern="1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高二化学</a:t>
            </a:r>
            <a:r>
              <a:rPr lang="zh-CN" altLang="en-US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同步优质课件</a:t>
            </a:r>
            <a:endParaRPr kumimoji="0" lang="zh-CN" altLang="en-US" sz="6000" b="1" i="0" u="none" strike="noStrike" kern="1200" cap="none" spc="0" normalizeH="0" baseline="0" noProof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14" name="Picture 6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2819400"/>
            <a:ext cx="2135188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9099871"/>
      </p:ext>
    </p:extLst>
  </p:cSld>
  <p:clrMapOvr>
    <a:masterClrMapping/>
  </p:clrMapOvr>
  <mc:AlternateContent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9108689" y="243998"/>
            <a:ext cx="2775174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4F81BD"/>
                </a:solidFill>
              </a:rPr>
              <a:t>人教</a:t>
            </a:r>
            <a:r>
              <a:rPr lang="zh-CN" altLang="en-US" sz="2000" b="1" smtClean="0">
                <a:solidFill>
                  <a:srgbClr val="4F81BD"/>
                </a:solidFill>
              </a:rPr>
              <a:t>版选择性必修</a:t>
            </a:r>
            <a:r>
              <a:rPr lang="en-US" altLang="zh-CN" sz="2000" b="1" smtClean="0">
                <a:solidFill>
                  <a:srgbClr val="4F81BD"/>
                </a:solidFill>
              </a:rPr>
              <a:t>3</a:t>
            </a: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943805" y="1816436"/>
            <a:ext cx="41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网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881417" y="2425553"/>
            <a:ext cx="454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科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622081" y="5101659"/>
            <a:ext cx="454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学</a:t>
            </a:r>
          </a:p>
        </p:txBody>
      </p:sp>
      <p:sp>
        <p:nvSpPr>
          <p:cNvPr id="3" name="Rectangle 2"/>
          <p:cNvSpPr/>
          <p:nvPr>
            <p:custDataLst>
              <p:tags r:id="rId7"/>
            </p:custDataLst>
          </p:nvPr>
        </p:nvSpPr>
        <p:spPr>
          <a:xfrm>
            <a:off x="5114704" y="1392445"/>
            <a:ext cx="2973862" cy="592138"/>
          </a:xfrm>
          <a:prstGeom prst="rect">
            <a:avLst/>
          </a:prstGeom>
          <a:solidFill>
            <a:srgbClr val="3BD1CD">
              <a:alpha val="0"/>
            </a:srgbClr>
          </a:solidFill>
          <a:ln w="9525">
            <a:noFill/>
          </a:ln>
        </p:spPr>
        <p:txBody>
          <a:bodyPr lIns="0" tIns="38808" rIns="0" bIns="0" anchor="ctr"/>
          <a:lstStyle/>
          <a:p>
            <a:pPr hangingPunct="0">
              <a:tabLst>
                <a:tab pos="723900"/>
                <a:tab pos="1447800"/>
                <a:tab pos="2171700"/>
                <a:tab pos="2895600"/>
                <a:tab pos="3619500"/>
                <a:tab pos="4343400"/>
                <a:tab pos="5067300"/>
                <a:tab pos="5791200"/>
                <a:tab pos="6515100"/>
                <a:tab pos="7239000"/>
                <a:tab pos="7962900"/>
              </a:tabLst>
            </a:pP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一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节  烷 烃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Rectangle 2"/>
          <p:cNvSpPr/>
          <p:nvPr>
            <p:custDataLst>
              <p:tags r:id="rId8"/>
            </p:custDataLst>
          </p:nvPr>
        </p:nvSpPr>
        <p:spPr>
          <a:xfrm>
            <a:off x="4228806" y="2288821"/>
            <a:ext cx="5363845" cy="642795"/>
          </a:xfrm>
          <a:prstGeom prst="rect">
            <a:avLst/>
          </a:prstGeom>
          <a:solidFill>
            <a:srgbClr val="3BD1CD">
              <a:alpha val="0"/>
            </a:srgbClr>
          </a:solidFill>
          <a:ln w="9525">
            <a:noFill/>
          </a:ln>
        </p:spPr>
        <p:txBody>
          <a:bodyPr lIns="0" tIns="38808" rIns="0" bIns="0" anchor="ctr"/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en-US" altLang="zh-CN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.1.1</a:t>
            </a: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烷烃的结构与性质</a:t>
            </a:r>
            <a:endParaRPr lang="en-US" altLang="zh-CN" sz="3200" b="1" smtClean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30"/>
          <p:cNvSpPr/>
          <p:nvPr>
            <p:custDataLst>
              <p:tags r:id="rId9"/>
            </p:custDataLst>
          </p:nvPr>
        </p:nvSpPr>
        <p:spPr bwMode="auto">
          <a:xfrm>
            <a:off x="167640" y="3238963"/>
            <a:ext cx="3362037" cy="2494760"/>
          </a:xfrm>
          <a:prstGeom prst="ellipse">
            <a:avLst/>
          </a:prstGeom>
          <a:gradFill rotWithShape="1">
            <a:gsLst>
              <a:gs pos="41000">
                <a:srgbClr val="ECECEC"/>
              </a:gs>
              <a:gs pos="100000">
                <a:srgbClr val="F7F7F7"/>
              </a:gs>
              <a:gs pos="7000">
                <a:srgbClr val="BEBEBE"/>
              </a:gs>
            </a:gsLst>
            <a:lin ang="7800000" scaled="0"/>
          </a:gradFill>
          <a:ln w="317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7800000" scaled="0"/>
            </a:gradFill>
          </a:ln>
          <a:effectLst>
            <a:outerShdw blurRad="203200" dist="127000" dir="7200000" sx="102000" sy="102000" algn="ctr" rotWithShape="0">
              <a:schemeClr val="tx1">
                <a:lumMod val="90000"/>
                <a:lumOff val="10000"/>
                <a:alpha val="40000"/>
              </a:schemeClr>
            </a:outerShdw>
          </a:effectLst>
        </p:spPr>
        <p:txBody>
          <a:bodyPr wrap="none" anchor="ctr"/>
          <a:lstStyle/>
          <a:p>
            <a:pPr latinLnBrk="1"/>
            <a:r>
              <a:rPr kumimoji="1" lang="zh-CN" altLang="en-US" sz="5400" b="1">
                <a:solidFill>
                  <a:srgbClr val="194258"/>
                </a:solidFill>
                <a:latin typeface="+mn-ea"/>
              </a:rPr>
              <a:t>  </a:t>
            </a:r>
            <a:r>
              <a:rPr kumimoji="1" lang="zh-CN" altLang="en-US" sz="6600" b="1">
                <a:solidFill>
                  <a:srgbClr val="194258"/>
                </a:solidFill>
                <a:latin typeface="+mn-ea"/>
              </a:rPr>
              <a:t>学习</a:t>
            </a:r>
            <a:endParaRPr kumimoji="1" lang="en-US" altLang="zh-CN" sz="6600" b="1">
              <a:solidFill>
                <a:srgbClr val="194258"/>
              </a:solidFill>
              <a:latin typeface="+mn-ea"/>
            </a:endParaRPr>
          </a:p>
          <a:p>
            <a:pPr latinLnBrk="1"/>
            <a:r>
              <a:rPr kumimoji="1" lang="zh-CN" altLang="en-US" sz="6600" b="1">
                <a:solidFill>
                  <a:srgbClr val="194258"/>
                </a:solidFill>
                <a:latin typeface="+mn-ea"/>
              </a:rPr>
              <a:t> </a:t>
            </a:r>
            <a:r>
              <a:rPr kumimoji="1" lang="zh-CN" altLang="en-US" sz="6600" b="1" baseline="30000">
                <a:solidFill>
                  <a:srgbClr val="194258"/>
                </a:solidFill>
                <a:latin typeface="+mn-ea"/>
              </a:rPr>
              <a:t> </a:t>
            </a:r>
            <a:r>
              <a:rPr kumimoji="1" lang="zh-CN" altLang="en-US" sz="6600" b="1">
                <a:solidFill>
                  <a:srgbClr val="194258"/>
                </a:solidFill>
                <a:latin typeface="+mn-ea"/>
              </a:rPr>
              <a:t>目标</a:t>
            </a:r>
            <a:endParaRPr kumimoji="1" lang="zh-CN" altLang="en-US" sz="2800" b="1">
              <a:solidFill>
                <a:srgbClr val="194258"/>
              </a:solidFill>
              <a:latin typeface="+mn-ea"/>
            </a:endParaRPr>
          </a:p>
        </p:txBody>
      </p:sp>
      <p:sp>
        <p:nvSpPr>
          <p:cNvPr id="2" name="矩形 4"/>
          <p:cNvSpPr/>
          <p:nvPr>
            <p:custDataLst>
              <p:tags r:id="rId10"/>
            </p:custDataLst>
          </p:nvPr>
        </p:nvSpPr>
        <p:spPr>
          <a:xfrm>
            <a:off x="4726246" y="584225"/>
            <a:ext cx="3750778" cy="769620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eaLnBrk="0" hangingPunct="0"/>
            <a:r>
              <a:rPr lang="zh-CN" altLang="en-US" sz="3600" b="1" smtClean="0">
                <a:solidFill>
                  <a:srgbClr val="00865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  二  章</a:t>
            </a:r>
            <a:r>
              <a:rPr lang="zh-CN" altLang="en-US" sz="3600" b="1" smtClean="0">
                <a:solidFill>
                  <a:srgbClr val="00865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        </a:t>
            </a:r>
            <a:r>
              <a:rPr lang="zh-CN" altLang="en-US" sz="3600" b="1">
                <a:solidFill>
                  <a:srgbClr val="00865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烃</a:t>
            </a:r>
          </a:p>
        </p:txBody>
      </p:sp>
      <p:sp>
        <p:nvSpPr>
          <p:cNvPr id="12" name="矩形 11"/>
          <p:cNvSpPr/>
          <p:nvPr>
            <p:custDataLst>
              <p:tags r:id="rId11"/>
            </p:custDataLst>
          </p:nvPr>
        </p:nvSpPr>
        <p:spPr>
          <a:xfrm>
            <a:off x="3662811" y="3055182"/>
            <a:ext cx="810514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通过微观的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化学键视角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分析几种简单烷烃分子的结构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</a:rPr>
              <a:t>，   </a:t>
            </a:r>
            <a:endParaRPr lang="en-US" altLang="zh-CN" sz="2400" b="1" smtClean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2400" b="1" smtClean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</a:rPr>
              <a:t>以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甲烷的结构为模型，认识烷烃的结构。</a:t>
            </a:r>
          </a:p>
          <a:p>
            <a:pPr>
              <a:lnSpc>
                <a:spcPct val="125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能依据甲烷的性质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预测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烷烃可能具有的化学性质。</a:t>
            </a:r>
          </a:p>
          <a:p>
            <a:pPr>
              <a:lnSpc>
                <a:spcPct val="125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通过对典型烷烃代表物的部分物理性质的数据分析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</a:rPr>
              <a:t>， </a:t>
            </a:r>
            <a:endParaRPr lang="en-US" altLang="zh-CN" sz="2400" b="1" smtClean="0"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2400" b="1" smtClean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400" b="1" smtClean="0">
                <a:latin typeface="黑体" panose="02010609060101010101" charset="-122"/>
                <a:ea typeface="黑体" panose="02010609060101010101" charset="-122"/>
              </a:rPr>
              <a:t>认识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</a:rPr>
              <a:t>烷烃同系物物理性质的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递变性与其微观结构的关系</a:t>
            </a:r>
            <a:r>
              <a:rPr lang="zh-CN" altLang="en-US" sz="2400" b="1" smtClean="0">
                <a:solidFill>
                  <a:srgbClr val="445469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2400" b="1" smtClean="0">
              <a:solidFill>
                <a:srgbClr val="445469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12"/>
            </p:custDataLst>
          </p:nvPr>
        </p:nvSpPr>
        <p:spPr>
          <a:xfrm>
            <a:off x="4042761" y="6041070"/>
            <a:ext cx="7725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依据甲烷的结构和</a:t>
            </a:r>
            <a:r>
              <a:rPr lang="zh-CN" altLang="en-US" sz="2800" b="1" smtClean="0">
                <a:latin typeface="黑体" panose="02010609060101010101" charset="-122"/>
                <a:ea typeface="黑体" panose="02010609060101010101" charset="-122"/>
              </a:rPr>
              <a:t>性质，认识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</a:rPr>
              <a:t>烷烃的结构和性质</a:t>
            </a:r>
          </a:p>
        </p:txBody>
      </p:sp>
      <p:sp>
        <p:nvSpPr>
          <p:cNvPr id="14" name="稻壳儿小白白(http://dwz.cn/Wu2UP)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610316" y="5403338"/>
            <a:ext cx="961684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1" smtClean="0">
                <a:solidFill>
                  <a:srgbClr val="445469"/>
                </a:solidFill>
                <a:sym typeface="Arial" panose="020b0604020202020204" pitchFamily="34" charset="0"/>
              </a:rPr>
              <a:t>重点</a:t>
            </a:r>
            <a:endParaRPr lang="en-US" altLang="zh-CN" sz="28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122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68131" y="511279"/>
            <a:ext cx="8613975" cy="52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思考</a:t>
            </a:r>
            <a:r>
              <a:rPr lang="en-US" altLang="zh-CN" sz="28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28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仔细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观察下列两组烃，找出它们的不同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123" name="Text Box 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6528" y="1619004"/>
            <a:ext cx="1479208" cy="46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5124" name="Text Box 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227030" y="1626165"/>
            <a:ext cx="1846553" cy="46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5125" name="Text Box 5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341672" y="2288570"/>
            <a:ext cx="2019067" cy="46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(5)CH≡CH</a:t>
            </a:r>
          </a:p>
        </p:txBody>
      </p:sp>
      <p:sp>
        <p:nvSpPr>
          <p:cNvPr id="5129" name="Text Box 9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327676" y="2795288"/>
            <a:ext cx="2463266" cy="46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(6)CH≡C—CH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5130" name="Rectangle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100307" y="1625706"/>
            <a:ext cx="3154202" cy="46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(3)CH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=CHCH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zh-CN" altLang="zh-CN" sz="2400" b="1" baseline="-250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</a:p>
        </p:txBody>
      </p:sp>
      <p:sp>
        <p:nvSpPr>
          <p:cNvPr id="5131" name="Text Box 1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332179" y="5708040"/>
            <a:ext cx="184688" cy="46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endParaRPr lang="zh-CN" altLang="zh-CN" sz="240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32" name="Group 12"/>
          <p:cNvGrpSpPr/>
          <p:nvPr>
            <p:custDataLst>
              <p:tags r:id="rId10"/>
            </p:custDataLst>
          </p:nvPr>
        </p:nvGrpSpPr>
        <p:grpSpPr>
          <a:xfrm>
            <a:off x="-22170" y="5090357"/>
            <a:ext cx="3494870" cy="1272969"/>
            <a:chOff x="118" y="12"/>
            <a:chExt cx="1836" cy="681"/>
          </a:xfrm>
        </p:grpSpPr>
        <p:grpSp>
          <p:nvGrpSpPr>
            <p:cNvPr id="5191" name="Group 13"/>
            <p:cNvGrpSpPr/>
            <p:nvPr>
              <p:custDataLst>
                <p:tags r:id="rId11"/>
              </p:custDataLst>
            </p:nvPr>
          </p:nvGrpSpPr>
          <p:grpSpPr>
            <a:xfrm>
              <a:off x="409" y="12"/>
              <a:ext cx="1545" cy="681"/>
              <a:chOff x="0" y="12"/>
              <a:chExt cx="1545" cy="681"/>
            </a:xfrm>
          </p:grpSpPr>
          <p:sp>
            <p:nvSpPr>
              <p:cNvPr id="5193" name="Line 14"/>
              <p:cNvSpPr>
                <a:spLocks noChangeShapeType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544" y="194"/>
                <a:ext cx="27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94" name="Text Box 15"/>
              <p:cNvSpPr txBox="1">
                <a:spLocks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772" y="74"/>
                <a:ext cx="773" cy="2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1pPr>
                <a:lvl2pPr marL="742950" indent="-28575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2pPr>
                <a:lvl3pPr marL="11430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3pPr>
                <a:lvl4pPr marL="16002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4pPr>
                <a:lvl5pPr marL="20574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r>
                  <a:rPr lang="zh-CN" altLang="zh-CN" sz="2400" b="1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CH=CH</a:t>
                </a:r>
                <a:r>
                  <a:rPr lang="zh-CN" altLang="zh-CN" sz="2400" b="1" baseline="-250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</p:txBody>
          </p:sp>
          <p:grpSp>
            <p:nvGrpSpPr>
              <p:cNvPr id="5195" name="Group 16"/>
              <p:cNvGrpSpPr/>
              <p:nvPr>
                <p:custDataLst>
                  <p:tags r:id="rId14"/>
                </p:custDataLst>
              </p:nvPr>
            </p:nvGrpSpPr>
            <p:grpSpPr>
              <a:xfrm>
                <a:off x="0" y="12"/>
                <a:ext cx="545" cy="681"/>
                <a:chExt cx="862" cy="997"/>
              </a:xfrm>
            </p:grpSpPr>
            <p:sp>
              <p:nvSpPr>
                <p:cNvPr id="5196" name="AutoShape 17"/>
                <p:cNvSpPr>
                  <a:spLocks noChangeArrowheads="1"/>
                </p:cNvSpPr>
                <p:nvPr>
                  <p:custDataLst>
                    <p:tags r:id="rId15"/>
                  </p:custDataLst>
                </p:nvPr>
              </p:nvSpPr>
              <p:spPr bwMode="auto">
                <a:xfrm rot="5400000">
                  <a:off x="-68" y="68"/>
                  <a:ext cx="997" cy="862"/>
                </a:xfrm>
                <a:prstGeom prst="hexagon">
                  <a:avLst>
                    <a:gd name="adj" fmla="val 28915"/>
                    <a:gd name="vf" fmla="val 115470"/>
                  </a:avLst>
                </a:prstGeom>
                <a:noFill/>
                <a:ln w="50800" cap="sq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97" name="Line 18"/>
                <p:cNvSpPr>
                  <a:spLocks noChangeShapeType="1"/>
                </p:cNvSpPr>
                <p:nvPr>
                  <p:custDataLst>
                    <p:tags r:id="rId16"/>
                  </p:custDataLst>
                </p:nvPr>
              </p:nvSpPr>
              <p:spPr bwMode="auto">
                <a:xfrm flipV="1">
                  <a:off x="91" y="90"/>
                  <a:ext cx="317" cy="182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" name="Line 19"/>
                <p:cNvSpPr>
                  <a:spLocks noChangeShapeType="1"/>
                </p:cNvSpPr>
                <p:nvPr>
                  <p:custDataLst>
                    <p:tags r:id="rId17"/>
                  </p:custDataLst>
                </p:nvPr>
              </p:nvSpPr>
              <p:spPr bwMode="auto">
                <a:xfrm>
                  <a:off x="90" y="727"/>
                  <a:ext cx="318" cy="180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" name="Line 20"/>
                <p:cNvSpPr>
                  <a:spLocks noChangeShapeType="1"/>
                </p:cNvSpPr>
                <p:nvPr>
                  <p:custDataLst>
                    <p:tags r:id="rId18"/>
                  </p:custDataLst>
                </p:nvPr>
              </p:nvSpPr>
              <p:spPr bwMode="auto">
                <a:xfrm flipH="1" flipV="1">
                  <a:off x="771" y="317"/>
                  <a:ext cx="0" cy="363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5192" name="Text Box 21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18" y="45"/>
              <a:ext cx="286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(3)</a:t>
              </a:r>
            </a:p>
          </p:txBody>
        </p:sp>
      </p:grpSp>
      <p:sp>
        <p:nvSpPr>
          <p:cNvPr id="5133" name="Line 22"/>
          <p:cNvSpPr>
            <a:spLocks noChangeShapeType="1"/>
          </p:cNvSpPr>
          <p:nvPr>
            <p:custDataLst>
              <p:tags r:id="rId20"/>
            </p:custDataLst>
          </p:nvPr>
        </p:nvSpPr>
        <p:spPr bwMode="auto">
          <a:xfrm flipH="1">
            <a:off x="1276483" y="2615102"/>
            <a:ext cx="0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134" name="Group 23"/>
          <p:cNvGrpSpPr/>
          <p:nvPr>
            <p:custDataLst>
              <p:tags r:id="rId21"/>
            </p:custDataLst>
          </p:nvPr>
        </p:nvGrpSpPr>
        <p:grpSpPr>
          <a:xfrm>
            <a:off x="151233" y="2209784"/>
            <a:ext cx="2561888" cy="1007448"/>
            <a:chOff x="0" y="-28"/>
            <a:chExt cx="1494" cy="695"/>
          </a:xfrm>
        </p:grpSpPr>
        <p:sp>
          <p:nvSpPr>
            <p:cNvPr id="5189" name="Text Box 24"/>
            <p:cNvSpPr txBox="1"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0" y="-28"/>
              <a:ext cx="1494" cy="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(4)CH</a:t>
              </a:r>
              <a:r>
                <a:rPr lang="zh-CN" altLang="zh-CN" sz="2400" b="1" baseline="-250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CHCH</a:t>
              </a:r>
              <a:r>
                <a:rPr lang="zh-CN" altLang="zh-CN" sz="2400" b="1" baseline="-250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5190" name="Text Box 25"/>
            <p:cNvSpPr txBox="1"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573" y="349"/>
              <a:ext cx="437" cy="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zh-CN" altLang="zh-CN" sz="2400" b="1" baseline="-250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</p:grpSp>
      <p:sp>
        <p:nvSpPr>
          <p:cNvPr id="5135" name="Text Box 26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229750" y="1034371"/>
            <a:ext cx="1676012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第一组</a:t>
            </a:r>
            <a:r>
              <a:rPr lang="zh-CN" altLang="zh-CN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136" name="Text Box 27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62833" y="3357009"/>
            <a:ext cx="1386597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第二组</a:t>
            </a:r>
            <a:r>
              <a:rPr lang="zh-CN" altLang="zh-CN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pSp>
        <p:nvGrpSpPr>
          <p:cNvPr id="5138" name="Group 29"/>
          <p:cNvGrpSpPr/>
          <p:nvPr>
            <p:custDataLst>
              <p:tags r:id="rId26"/>
            </p:custDataLst>
          </p:nvPr>
        </p:nvGrpSpPr>
        <p:grpSpPr>
          <a:xfrm>
            <a:off x="1960502" y="3851003"/>
            <a:ext cx="2830440" cy="1230849"/>
            <a:chOff x="0" y="12"/>
            <a:chExt cx="1696" cy="681"/>
          </a:xfrm>
        </p:grpSpPr>
        <p:grpSp>
          <p:nvGrpSpPr>
            <p:cNvPr id="5180" name="Group 30"/>
            <p:cNvGrpSpPr/>
            <p:nvPr>
              <p:custDataLst>
                <p:tags r:id="rId27"/>
              </p:custDataLst>
            </p:nvPr>
          </p:nvGrpSpPr>
          <p:grpSpPr>
            <a:xfrm>
              <a:off x="409" y="12"/>
              <a:ext cx="1287" cy="681"/>
              <a:chOff x="0" y="12"/>
              <a:chExt cx="1287" cy="681"/>
            </a:xfrm>
          </p:grpSpPr>
          <p:sp>
            <p:nvSpPr>
              <p:cNvPr id="5182" name="Line 31"/>
              <p:cNvSpPr>
                <a:spLocks noChangeShapeType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544" y="194"/>
                <a:ext cx="27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83" name="Text Box 32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772" y="75"/>
                <a:ext cx="515" cy="2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1pPr>
                <a:lvl2pPr marL="742950" indent="-28575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2pPr>
                <a:lvl3pPr marL="11430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3pPr>
                <a:lvl4pPr marL="16002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4pPr>
                <a:lvl5pPr marL="20574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r>
                  <a:rPr lang="zh-CN" altLang="zh-CN" sz="2400" b="1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</a:t>
                </a:r>
                <a:r>
                  <a:rPr lang="zh-CN" altLang="zh-CN" sz="2400" b="1" baseline="-250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</a:p>
            </p:txBody>
          </p:sp>
          <p:grpSp>
            <p:nvGrpSpPr>
              <p:cNvPr id="5184" name="Group 33"/>
              <p:cNvGrpSpPr/>
              <p:nvPr>
                <p:custDataLst>
                  <p:tags r:id="rId30"/>
                </p:custDataLst>
              </p:nvPr>
            </p:nvGrpSpPr>
            <p:grpSpPr>
              <a:xfrm>
                <a:off x="0" y="12"/>
                <a:ext cx="545" cy="681"/>
                <a:chExt cx="862" cy="997"/>
              </a:xfrm>
            </p:grpSpPr>
            <p:sp>
              <p:nvSpPr>
                <p:cNvPr id="5185" name="AutoShape 34"/>
                <p:cNvSpPr>
                  <a:spLocks noChangeArrowheads="1"/>
                </p:cNvSpPr>
                <p:nvPr>
                  <p:custDataLst>
                    <p:tags r:id="rId31"/>
                  </p:custDataLst>
                </p:nvPr>
              </p:nvSpPr>
              <p:spPr bwMode="auto">
                <a:xfrm rot="5400000">
                  <a:off x="-68" y="68"/>
                  <a:ext cx="997" cy="862"/>
                </a:xfrm>
                <a:prstGeom prst="hexagon">
                  <a:avLst>
                    <a:gd name="adj" fmla="val 28915"/>
                    <a:gd name="vf" fmla="val 115470"/>
                  </a:avLst>
                </a:prstGeom>
                <a:noFill/>
                <a:ln w="50800" cap="sq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86" name="Line 35"/>
                <p:cNvSpPr>
                  <a:spLocks noChangeShapeType="1"/>
                </p:cNvSpPr>
                <p:nvPr>
                  <p:custDataLst>
                    <p:tags r:id="rId32"/>
                  </p:custDataLst>
                </p:nvPr>
              </p:nvSpPr>
              <p:spPr bwMode="auto">
                <a:xfrm flipV="1">
                  <a:off x="91" y="90"/>
                  <a:ext cx="317" cy="182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87" name="Line 36"/>
                <p:cNvSpPr>
                  <a:spLocks noChangeShapeType="1"/>
                </p:cNvSpPr>
                <p:nvPr>
                  <p:custDataLst>
                    <p:tags r:id="rId33"/>
                  </p:custDataLst>
                </p:nvPr>
              </p:nvSpPr>
              <p:spPr bwMode="auto">
                <a:xfrm>
                  <a:off x="90" y="727"/>
                  <a:ext cx="318" cy="180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88" name="Line 37"/>
                <p:cNvSpPr>
                  <a:spLocks noChangeShapeType="1"/>
                </p:cNvSpPr>
                <p:nvPr>
                  <p:custDataLst>
                    <p:tags r:id="rId34"/>
                  </p:custDataLst>
                </p:nvPr>
              </p:nvSpPr>
              <p:spPr bwMode="auto">
                <a:xfrm flipH="1" flipV="1">
                  <a:off x="771" y="317"/>
                  <a:ext cx="0" cy="363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5181" name="Text Box 38"/>
            <p:cNvSpPr txBox="1"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0" y="46"/>
              <a:ext cx="326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(2)</a:t>
              </a:r>
            </a:p>
          </p:txBody>
        </p:sp>
      </p:grpSp>
      <p:grpSp>
        <p:nvGrpSpPr>
          <p:cNvPr id="5142" name="Group 53"/>
          <p:cNvGrpSpPr/>
          <p:nvPr>
            <p:custDataLst>
              <p:tags r:id="rId36"/>
            </p:custDataLst>
          </p:nvPr>
        </p:nvGrpSpPr>
        <p:grpSpPr>
          <a:xfrm>
            <a:off x="53918" y="3879131"/>
            <a:ext cx="1512538" cy="1008063"/>
            <a:chExt cx="953" cy="635"/>
          </a:xfrm>
        </p:grpSpPr>
        <p:grpSp>
          <p:nvGrpSpPr>
            <p:cNvPr id="5163" name="Group 54"/>
            <p:cNvGrpSpPr/>
            <p:nvPr>
              <p:custDataLst>
                <p:tags r:id="rId37"/>
              </p:custDataLst>
            </p:nvPr>
          </p:nvGrpSpPr>
          <p:grpSpPr>
            <a:xfrm>
              <a:off x="363" y="0"/>
              <a:ext cx="590" cy="635"/>
              <a:chExt cx="862" cy="997"/>
            </a:xfrm>
          </p:grpSpPr>
          <p:sp>
            <p:nvSpPr>
              <p:cNvPr id="5165" name="AutoShape 55"/>
              <p:cNvSpPr>
                <a:spLocks noChangeArrowheads="1"/>
              </p:cNvSpPr>
              <p:nvPr>
                <p:custDataLst>
                  <p:tags r:id="rId38"/>
                </p:custDataLst>
              </p:nvPr>
            </p:nvSpPr>
            <p:spPr bwMode="auto">
              <a:xfrm rot="5400000">
                <a:off x="-68" y="68"/>
                <a:ext cx="997" cy="862"/>
              </a:xfrm>
              <a:prstGeom prst="hexagon">
                <a:avLst>
                  <a:gd name="adj" fmla="val 28915"/>
                  <a:gd name="vf" fmla="val 115470"/>
                </a:avLst>
              </a:prstGeom>
              <a:noFill/>
              <a:ln w="50800" cap="sq">
                <a:solidFill>
                  <a:schemeClr val="tx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4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66" name="Line 56"/>
              <p:cNvSpPr>
                <a:spLocks noChangeShapeType="1"/>
              </p:cNvSpPr>
              <p:nvPr>
                <p:custDataLst>
                  <p:tags r:id="rId39"/>
                </p:custDataLst>
              </p:nvPr>
            </p:nvSpPr>
            <p:spPr bwMode="auto">
              <a:xfrm flipV="1">
                <a:off x="91" y="90"/>
                <a:ext cx="317" cy="182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 sz="24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67" name="Line 57"/>
              <p:cNvSpPr>
                <a:spLocks noChangeShapeType="1"/>
              </p:cNvSpPr>
              <p:nvPr>
                <p:custDataLst>
                  <p:tags r:id="rId40"/>
                </p:custDataLst>
              </p:nvPr>
            </p:nvSpPr>
            <p:spPr bwMode="auto">
              <a:xfrm>
                <a:off x="90" y="727"/>
                <a:ext cx="318" cy="180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 sz="24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68" name="Line 58"/>
              <p:cNvSpPr>
                <a:spLocks noChangeShapeType="1"/>
              </p:cNvSpPr>
              <p:nvPr>
                <p:custDataLst>
                  <p:tags r:id="rId41"/>
                </p:custDataLst>
              </p:nvPr>
            </p:nvSpPr>
            <p:spPr bwMode="auto">
              <a:xfrm flipH="1" flipV="1">
                <a:off x="771" y="317"/>
                <a:ext cx="0" cy="363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zh-CN" altLang="en-US" sz="2400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164" name="Text Box 59"/>
            <p:cNvSpPr txBox="1">
              <a:spLocks noChangeArrowheads="1"/>
            </p:cNvSpPr>
            <p:nvPr>
              <p:custDataLst>
                <p:tags r:id="rId42"/>
              </p:custDataLst>
            </p:nvPr>
          </p:nvSpPr>
          <p:spPr bwMode="auto">
            <a:xfrm>
              <a:off x="0" y="0"/>
              <a:ext cx="34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>
                  <a:solidFill>
                    <a:schemeClr val="tx1"/>
                  </a:solidFill>
                  <a:latin typeface="Tahoma" panose="020b060403050404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(1)</a:t>
              </a:r>
            </a:p>
          </p:txBody>
        </p:sp>
      </p:grpSp>
      <p:sp>
        <p:nvSpPr>
          <p:cNvPr id="5143" name="Line 60"/>
          <p:cNvSpPr>
            <a:spLocks noChangeShapeType="1"/>
          </p:cNvSpPr>
          <p:nvPr>
            <p:custDataLst>
              <p:tags r:id="rId43"/>
            </p:custDataLst>
          </p:nvPr>
        </p:nvSpPr>
        <p:spPr bwMode="auto">
          <a:xfrm flipH="1">
            <a:off x="6992532" y="5414351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145" name="Group 62"/>
          <p:cNvGrpSpPr/>
          <p:nvPr>
            <p:custDataLst>
              <p:tags r:id="rId44"/>
            </p:custDataLst>
          </p:nvPr>
        </p:nvGrpSpPr>
        <p:grpSpPr>
          <a:xfrm>
            <a:off x="1960956" y="5689261"/>
            <a:ext cx="3023488" cy="1008063"/>
            <a:chExt cx="1905" cy="635"/>
          </a:xfrm>
        </p:grpSpPr>
        <p:grpSp>
          <p:nvGrpSpPr>
            <p:cNvPr id="5148" name="Group 63"/>
            <p:cNvGrpSpPr/>
            <p:nvPr>
              <p:custDataLst>
                <p:tags r:id="rId45"/>
              </p:custDataLst>
            </p:nvPr>
          </p:nvGrpSpPr>
          <p:grpSpPr>
            <a:xfrm>
              <a:off x="0" y="0"/>
              <a:ext cx="953" cy="635"/>
              <a:chExt cx="953" cy="635"/>
            </a:xfrm>
          </p:grpSpPr>
          <p:grpSp>
            <p:nvGrpSpPr>
              <p:cNvPr id="5157" name="Group 64"/>
              <p:cNvGrpSpPr/>
              <p:nvPr>
                <p:custDataLst>
                  <p:tags r:id="rId46"/>
                </p:custDataLst>
              </p:nvPr>
            </p:nvGrpSpPr>
            <p:grpSpPr>
              <a:xfrm>
                <a:off x="363" y="0"/>
                <a:ext cx="590" cy="635"/>
                <a:chExt cx="862" cy="997"/>
              </a:xfrm>
            </p:grpSpPr>
            <p:sp>
              <p:nvSpPr>
                <p:cNvPr id="5159" name="AutoShape 65"/>
                <p:cNvSpPr>
                  <a:spLocks noChangeArrowheads="1"/>
                </p:cNvSpPr>
                <p:nvPr>
                  <p:custDataLst>
                    <p:tags r:id="rId47"/>
                  </p:custDataLst>
                </p:nvPr>
              </p:nvSpPr>
              <p:spPr bwMode="auto">
                <a:xfrm rot="5400000">
                  <a:off x="-68" y="68"/>
                  <a:ext cx="997" cy="862"/>
                </a:xfrm>
                <a:prstGeom prst="hexagon">
                  <a:avLst>
                    <a:gd name="adj" fmla="val 28915"/>
                    <a:gd name="vf" fmla="val 115470"/>
                  </a:avLst>
                </a:prstGeom>
                <a:noFill/>
                <a:ln w="50800" cap="sq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60" name="Line 66"/>
                <p:cNvSpPr>
                  <a:spLocks noChangeShapeType="1"/>
                </p:cNvSpPr>
                <p:nvPr>
                  <p:custDataLst>
                    <p:tags r:id="rId48"/>
                  </p:custDataLst>
                </p:nvPr>
              </p:nvSpPr>
              <p:spPr bwMode="auto">
                <a:xfrm flipV="1">
                  <a:off x="91" y="90"/>
                  <a:ext cx="317" cy="182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61" name="Line 67"/>
                <p:cNvSpPr>
                  <a:spLocks noChangeShapeType="1"/>
                </p:cNvSpPr>
                <p:nvPr>
                  <p:custDataLst>
                    <p:tags r:id="rId49"/>
                  </p:custDataLst>
                </p:nvPr>
              </p:nvSpPr>
              <p:spPr bwMode="auto">
                <a:xfrm>
                  <a:off x="90" y="727"/>
                  <a:ext cx="318" cy="180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62" name="Line 68"/>
                <p:cNvSpPr>
                  <a:spLocks noChangeShapeType="1"/>
                </p:cNvSpPr>
                <p:nvPr>
                  <p:custDataLst>
                    <p:tags r:id="rId50"/>
                  </p:custDataLst>
                </p:nvPr>
              </p:nvSpPr>
              <p:spPr bwMode="auto">
                <a:xfrm flipH="1" flipV="1">
                  <a:off x="771" y="317"/>
                  <a:ext cx="0" cy="363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5158" name="Text Box 69"/>
              <p:cNvSpPr txBox="1">
                <a:spLocks noChangeArrowheads="1"/>
              </p:cNvSpPr>
              <p:nvPr>
                <p:custDataLst>
                  <p:tags r:id="rId51"/>
                </p:custDataLst>
              </p:nvPr>
            </p:nvSpPr>
            <p:spPr bwMode="auto">
              <a:xfrm>
                <a:off x="0" y="0"/>
                <a:ext cx="343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1pPr>
                <a:lvl2pPr marL="742950" indent="-28575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2pPr>
                <a:lvl3pPr marL="11430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3pPr>
                <a:lvl4pPr marL="16002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4pPr>
                <a:lvl5pPr marL="20574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r>
                  <a:rPr lang="zh-CN" altLang="zh-CN" sz="2400" b="1" smtClean="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b="1" smtClean="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400" b="1" smtClean="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149" name="Line 70"/>
            <p:cNvSpPr>
              <a:spLocks noChangeShapeType="1"/>
            </p:cNvSpPr>
            <p:nvPr>
              <p:custDataLst>
                <p:tags r:id="rId52"/>
              </p:custDataLst>
            </p:nvPr>
          </p:nvSpPr>
          <p:spPr bwMode="auto">
            <a:xfrm>
              <a:off x="952" y="181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  <p:grpSp>
          <p:nvGrpSpPr>
            <p:cNvPr id="5150" name="Group 71"/>
            <p:cNvGrpSpPr/>
            <p:nvPr>
              <p:custDataLst>
                <p:tags r:id="rId53"/>
              </p:custDataLst>
            </p:nvPr>
          </p:nvGrpSpPr>
          <p:grpSpPr>
            <a:xfrm>
              <a:off x="952" y="0"/>
              <a:ext cx="953" cy="635"/>
              <a:chExt cx="953" cy="635"/>
            </a:xfrm>
          </p:grpSpPr>
          <p:grpSp>
            <p:nvGrpSpPr>
              <p:cNvPr id="5151" name="Group 72"/>
              <p:cNvGrpSpPr/>
              <p:nvPr>
                <p:custDataLst>
                  <p:tags r:id="rId54"/>
                </p:custDataLst>
              </p:nvPr>
            </p:nvGrpSpPr>
            <p:grpSpPr>
              <a:xfrm>
                <a:off x="363" y="0"/>
                <a:ext cx="590" cy="635"/>
                <a:chExt cx="862" cy="997"/>
              </a:xfrm>
            </p:grpSpPr>
            <p:sp>
              <p:nvSpPr>
                <p:cNvPr id="5153" name="AutoShape 73"/>
                <p:cNvSpPr>
                  <a:spLocks noChangeArrowheads="1"/>
                </p:cNvSpPr>
                <p:nvPr>
                  <p:custDataLst>
                    <p:tags r:id="rId55"/>
                  </p:custDataLst>
                </p:nvPr>
              </p:nvSpPr>
              <p:spPr bwMode="auto">
                <a:xfrm rot="5400000">
                  <a:off x="-68" y="68"/>
                  <a:ext cx="997" cy="862"/>
                </a:xfrm>
                <a:prstGeom prst="hexagon">
                  <a:avLst>
                    <a:gd name="adj" fmla="val 28915"/>
                    <a:gd name="vf" fmla="val 115470"/>
                  </a:avLst>
                </a:prstGeom>
                <a:noFill/>
                <a:ln w="50800" cap="sq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54" name="Line 74"/>
                <p:cNvSpPr>
                  <a:spLocks noChangeShapeType="1"/>
                </p:cNvSpPr>
                <p:nvPr>
                  <p:custDataLst>
                    <p:tags r:id="rId56"/>
                  </p:custDataLst>
                </p:nvPr>
              </p:nvSpPr>
              <p:spPr bwMode="auto">
                <a:xfrm flipV="1">
                  <a:off x="91" y="90"/>
                  <a:ext cx="317" cy="182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55" name="Line 75"/>
                <p:cNvSpPr>
                  <a:spLocks noChangeShapeType="1"/>
                </p:cNvSpPr>
                <p:nvPr>
                  <p:custDataLst>
                    <p:tags r:id="rId57"/>
                  </p:custDataLst>
                </p:nvPr>
              </p:nvSpPr>
              <p:spPr bwMode="auto">
                <a:xfrm>
                  <a:off x="90" y="727"/>
                  <a:ext cx="318" cy="180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56" name="Line 76"/>
                <p:cNvSpPr>
                  <a:spLocks noChangeShapeType="1"/>
                </p:cNvSpPr>
                <p:nvPr>
                  <p:custDataLst>
                    <p:tags r:id="rId58"/>
                  </p:custDataLst>
                </p:nvPr>
              </p:nvSpPr>
              <p:spPr bwMode="auto">
                <a:xfrm flipH="1" flipV="1">
                  <a:off x="771" y="317"/>
                  <a:ext cx="0" cy="363"/>
                </a:xfrm>
                <a:prstGeom prst="line">
                  <a:avLst/>
                </a:prstGeom>
                <a:noFill/>
                <a:ln w="57150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/>
                <a:lstStyle/>
                <a:p>
                  <a:endParaRPr lang="zh-CN" altLang="en-US" sz="2400">
                    <a:solidFill>
                      <a:schemeClr val="tx1">
                        <a:lumMod val="50000"/>
                      </a:schemeClr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5152" name="Text Box 77"/>
              <p:cNvSpPr txBox="1">
                <a:spLocks noChangeArrowheads="1"/>
              </p:cNvSpPr>
              <p:nvPr>
                <p:custDataLst>
                  <p:tags r:id="rId59"/>
                </p:custDataLst>
              </p:nvPr>
            </p:nvSpPr>
            <p:spPr bwMode="auto">
              <a:xfrm>
                <a:off x="0" y="37"/>
                <a:ext cx="116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1pPr>
                <a:lvl2pPr marL="742950" indent="-28575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2pPr>
                <a:lvl3pPr marL="11430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3pPr>
                <a:lvl4pPr marL="16002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4pPr>
                <a:lvl5pPr marL="2057400" indent="-228600" eaLnBrk="0" hangingPunct="0"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>
                    <a:solidFill>
                      <a:schemeClr val="tx1"/>
                    </a:solidFill>
                    <a:latin typeface="Tahoma" panose="020b060403050404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endParaRPr lang="zh-CN" altLang="zh-CN" sz="2400" b="1">
                  <a:solidFill>
                    <a:schemeClr val="tx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5198" name="Text Box 78"/>
          <p:cNvSpPr txBox="1">
            <a:spLocks noChangeArrowheads="1"/>
          </p:cNvSpPr>
          <p:nvPr>
            <p:custDataLst>
              <p:tags r:id="rId60"/>
            </p:custDataLst>
          </p:nvPr>
        </p:nvSpPr>
        <p:spPr bwMode="auto">
          <a:xfrm>
            <a:off x="1548958" y="3332645"/>
            <a:ext cx="1828377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芳香烃</a:t>
            </a:r>
          </a:p>
        </p:txBody>
      </p:sp>
      <p:sp>
        <p:nvSpPr>
          <p:cNvPr id="5199" name="Text Box 79"/>
          <p:cNvSpPr txBox="1">
            <a:spLocks noChangeArrowheads="1"/>
          </p:cNvSpPr>
          <p:nvPr>
            <p:custDataLst>
              <p:tags r:id="rId61"/>
            </p:custDataLst>
          </p:nvPr>
        </p:nvSpPr>
        <p:spPr bwMode="auto">
          <a:xfrm>
            <a:off x="1776111" y="1060664"/>
            <a:ext cx="1444730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脂肪烃</a:t>
            </a:r>
          </a:p>
        </p:txBody>
      </p:sp>
      <p:sp>
        <p:nvSpPr>
          <p:cNvPr id="74" name="Text Box 17"/>
          <p:cNvSpPr txBox="1">
            <a:spLocks noChangeArrowheads="1"/>
          </p:cNvSpPr>
          <p:nvPr>
            <p:custDataLst>
              <p:tags r:id="rId62"/>
            </p:custDataLst>
          </p:nvPr>
        </p:nvSpPr>
        <p:spPr bwMode="auto">
          <a:xfrm>
            <a:off x="6382064" y="3401293"/>
            <a:ext cx="19002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algn="ctr" eaLnBrk="1" hangingPunct="1"/>
            <a:r>
              <a:rPr lang="zh-CN" altLang="en-US" sz="2800" b="1" smtClean="0">
                <a:solidFill>
                  <a:srgbClr val="231AD6"/>
                </a:solidFill>
                <a:latin typeface="黑体" panose="02010609060101010101" pitchFamily="49" charset="-122"/>
                <a:cs typeface="Times New Roman" panose="02020603050405020304" pitchFamily="18" charset="0"/>
              </a:rPr>
              <a:t>烃</a:t>
            </a:r>
            <a:r>
              <a:rPr lang="zh-CN" altLang="en-US" sz="2800" b="1">
                <a:solidFill>
                  <a:srgbClr val="231AD6"/>
                </a:solidFill>
                <a:latin typeface="黑体" panose="02010609060101010101" pitchFamily="49" charset="-122"/>
                <a:cs typeface="Times New Roman" panose="02020603050405020304" pitchFamily="18" charset="0"/>
              </a:rPr>
              <a:t>的分类</a:t>
            </a:r>
          </a:p>
        </p:txBody>
      </p:sp>
      <p:sp>
        <p:nvSpPr>
          <p:cNvPr id="76" name="Text Box 20"/>
          <p:cNvSpPr txBox="1">
            <a:spLocks noChangeArrowheads="1"/>
          </p:cNvSpPr>
          <p:nvPr>
            <p:custDataLst>
              <p:tags r:id="rId63"/>
            </p:custDataLst>
          </p:nvPr>
        </p:nvSpPr>
        <p:spPr bwMode="auto">
          <a:xfrm>
            <a:off x="7729432" y="2858417"/>
            <a:ext cx="4235513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仅含碳、氢元素的化合物</a:t>
            </a:r>
          </a:p>
        </p:txBody>
      </p:sp>
      <p:sp>
        <p:nvSpPr>
          <p:cNvPr id="77" name="Text Box 6"/>
          <p:cNvSpPr txBox="1">
            <a:spLocks noChangeArrowheads="1"/>
          </p:cNvSpPr>
          <p:nvPr>
            <p:custDataLst>
              <p:tags r:id="rId64"/>
            </p:custDataLst>
          </p:nvPr>
        </p:nvSpPr>
        <p:spPr bwMode="auto">
          <a:xfrm>
            <a:off x="8191810" y="238627"/>
            <a:ext cx="1655379" cy="1753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10800">
                <a:latin typeface="楷体_GB2312" pitchFamily="49" charset="-122"/>
                <a:ea typeface="楷体_GB2312" pitchFamily="49" charset="-122"/>
              </a:rPr>
              <a:t>碳</a:t>
            </a:r>
          </a:p>
        </p:txBody>
      </p:sp>
      <p:sp>
        <p:nvSpPr>
          <p:cNvPr id="78" name="Text Box 10"/>
          <p:cNvSpPr txBox="1">
            <a:spLocks noChangeArrowheads="1"/>
          </p:cNvSpPr>
          <p:nvPr>
            <p:custDataLst>
              <p:tags r:id="rId65"/>
            </p:custDataLst>
          </p:nvPr>
        </p:nvSpPr>
        <p:spPr bwMode="auto">
          <a:xfrm>
            <a:off x="9703967" y="238627"/>
            <a:ext cx="1655379" cy="1753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10800">
                <a:latin typeface="楷体_GB2312" pitchFamily="49" charset="-122"/>
                <a:ea typeface="楷体_GB2312" pitchFamily="49" charset="-122"/>
              </a:rPr>
              <a:t>氢</a:t>
            </a:r>
          </a:p>
        </p:txBody>
      </p:sp>
      <p:sp>
        <p:nvSpPr>
          <p:cNvPr id="79" name="Freeform 11"/>
          <p:cNvSpPr/>
          <p:nvPr>
            <p:custDataLst>
              <p:tags r:id="rId66"/>
            </p:custDataLst>
          </p:nvPr>
        </p:nvSpPr>
        <p:spPr bwMode="auto">
          <a:xfrm>
            <a:off x="8712905" y="1080818"/>
            <a:ext cx="2112474" cy="791979"/>
          </a:xfrm>
          <a:custGeom>
            <a:gdLst>
              <a:gd name="T0" fmla="*/ 0 w 1361"/>
              <a:gd name="T1" fmla="*/ 2147483647 h 408"/>
              <a:gd name="T2" fmla="*/ 2147483647 w 1361"/>
              <a:gd name="T3" fmla="*/ 2147483647 h 408"/>
              <a:gd name="T4" fmla="*/ 2147483647 w 1361"/>
              <a:gd name="T5" fmla="*/ 2147483647 h 408"/>
              <a:gd name="T6" fmla="*/ 2147483647 w 1361"/>
              <a:gd name="T7" fmla="*/ 2147483647 h 408"/>
              <a:gd name="T8" fmla="*/ 2147483647 w 1361"/>
              <a:gd name="T9" fmla="*/ 2147483647 h 408"/>
              <a:gd name="T10" fmla="*/ 2147483647 w 1361"/>
              <a:gd name="T11" fmla="*/ 2147483647 h 408"/>
              <a:gd name="T12" fmla="*/ 2147483647 w 1361"/>
              <a:gd name="T13" fmla="*/ 2147483647 h 408"/>
              <a:gd name="T14" fmla="*/ 2147483647 w 1361"/>
              <a:gd name="T15" fmla="*/ 2147483647 h 408"/>
              <a:gd name="T16" fmla="*/ 2147483647 w 1361"/>
              <a:gd name="T17" fmla="*/ 0 h 408"/>
              <a:gd name="T18" fmla="*/ 2147483647 w 1361"/>
              <a:gd name="T19" fmla="*/ 0 h 408"/>
              <a:gd name="T20" fmla="*/ 2147483647 w 1361"/>
              <a:gd name="T21" fmla="*/ 2147483647 h 408"/>
              <a:gd name="T22" fmla="*/ 2147483647 w 1361"/>
              <a:gd name="T23" fmla="*/ 2147483647 h 408"/>
              <a:gd name="T24" fmla="*/ 2147483647 w 1361"/>
              <a:gd name="T25" fmla="*/ 2147483647 h 408"/>
              <a:gd name="T26" fmla="*/ 0 w 1361"/>
              <a:gd name="T27" fmla="*/ 2147483647 h 408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361"/>
              <a:gd name="T43" fmla="*/ 0 h 408"/>
              <a:gd name="T44" fmla="*/ 1361 w 1361"/>
              <a:gd name="T45" fmla="*/ 408 h 408"/>
            </a:gdLst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361" h="408">
                <a:moveTo>
                  <a:pt x="0" y="363"/>
                </a:moveTo>
                <a:lnTo>
                  <a:pt x="136" y="317"/>
                </a:lnTo>
                <a:lnTo>
                  <a:pt x="227" y="227"/>
                </a:lnTo>
                <a:lnTo>
                  <a:pt x="227" y="136"/>
                </a:lnTo>
                <a:lnTo>
                  <a:pt x="318" y="45"/>
                </a:lnTo>
                <a:lnTo>
                  <a:pt x="681" y="45"/>
                </a:lnTo>
                <a:lnTo>
                  <a:pt x="817" y="45"/>
                </a:lnTo>
                <a:lnTo>
                  <a:pt x="771" y="45"/>
                </a:lnTo>
                <a:lnTo>
                  <a:pt x="862" y="0"/>
                </a:lnTo>
                <a:lnTo>
                  <a:pt x="1225" y="0"/>
                </a:lnTo>
                <a:lnTo>
                  <a:pt x="1225" y="181"/>
                </a:lnTo>
                <a:lnTo>
                  <a:pt x="1361" y="363"/>
                </a:lnTo>
                <a:lnTo>
                  <a:pt x="1316" y="408"/>
                </a:lnTo>
                <a:lnTo>
                  <a:pt x="0" y="363"/>
                </a:lnTo>
                <a:close/>
              </a:path>
            </a:pathLst>
          </a:custGeom>
          <a:solidFill>
            <a:srgbClr val="00FF00">
              <a:alpha val="70195"/>
            </a:srgbClr>
          </a:solidFill>
          <a:ln w="9525">
            <a:solidFill>
              <a:srgbClr val="0000CC"/>
            </a:solidFill>
            <a:miter lim="800000"/>
          </a:ln>
        </p:spPr>
        <p:txBody>
          <a:bodyPr/>
          <a:lstStyle/>
          <a:p>
            <a:endParaRPr lang="zh-CN" altLang="zh-CN" sz="16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0" name="AutoShape 18"/>
          <p:cNvSpPr/>
          <p:nvPr>
            <p:custDataLst>
              <p:tags r:id="rId67"/>
            </p:custDataLst>
          </p:nvPr>
        </p:nvSpPr>
        <p:spPr bwMode="auto">
          <a:xfrm>
            <a:off x="6675105" y="4361679"/>
            <a:ext cx="222521" cy="882425"/>
          </a:xfrm>
          <a:prstGeom prst="leftBrace">
            <a:avLst>
              <a:gd name="adj1" fmla="val 95508"/>
              <a:gd name="adj2" fmla="val 50000"/>
            </a:avLst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8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1" name="Text Box 17"/>
          <p:cNvSpPr txBox="1">
            <a:spLocks noChangeArrowheads="1"/>
          </p:cNvSpPr>
          <p:nvPr>
            <p:custDataLst>
              <p:tags r:id="rId68"/>
            </p:custDataLst>
          </p:nvPr>
        </p:nvSpPr>
        <p:spPr bwMode="auto">
          <a:xfrm>
            <a:off x="6741129" y="4103289"/>
            <a:ext cx="1401430" cy="4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1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芳香烃</a:t>
            </a:r>
          </a:p>
        </p:txBody>
      </p:sp>
      <p:sp>
        <p:nvSpPr>
          <p:cNvPr id="82" name="Text Box 13"/>
          <p:cNvSpPr txBox="1">
            <a:spLocks noChangeArrowheads="1"/>
          </p:cNvSpPr>
          <p:nvPr>
            <p:custDataLst>
              <p:tags r:id="rId69"/>
            </p:custDataLst>
          </p:nvPr>
        </p:nvSpPr>
        <p:spPr bwMode="auto">
          <a:xfrm>
            <a:off x="8118195" y="3986022"/>
            <a:ext cx="1385674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含苯环</a:t>
            </a:r>
          </a:p>
        </p:txBody>
      </p:sp>
      <p:sp>
        <p:nvSpPr>
          <p:cNvPr id="83" name="Text Box 4"/>
          <p:cNvSpPr txBox="1">
            <a:spLocks noChangeArrowheads="1"/>
          </p:cNvSpPr>
          <p:nvPr>
            <p:custDataLst>
              <p:tags r:id="rId70"/>
            </p:custDataLst>
          </p:nvPr>
        </p:nvSpPr>
        <p:spPr bwMode="auto">
          <a:xfrm>
            <a:off x="6707869" y="5161695"/>
            <a:ext cx="1338390" cy="4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1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脂肪烃</a:t>
            </a:r>
          </a:p>
        </p:txBody>
      </p:sp>
      <p:sp>
        <p:nvSpPr>
          <p:cNvPr id="84" name="Text Box 12"/>
          <p:cNvSpPr txBox="1">
            <a:spLocks noChangeArrowheads="1"/>
          </p:cNvSpPr>
          <p:nvPr>
            <p:custDataLst>
              <p:tags r:id="rId71"/>
            </p:custDataLst>
          </p:nvPr>
        </p:nvSpPr>
        <p:spPr bwMode="auto">
          <a:xfrm>
            <a:off x="6371479" y="5571271"/>
            <a:ext cx="1758942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不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含苯环</a:t>
            </a:r>
          </a:p>
        </p:txBody>
      </p:sp>
      <p:sp>
        <p:nvSpPr>
          <p:cNvPr id="85" name="AutoShape 19"/>
          <p:cNvSpPr/>
          <p:nvPr>
            <p:custDataLst>
              <p:tags r:id="rId72"/>
            </p:custDataLst>
          </p:nvPr>
        </p:nvSpPr>
        <p:spPr bwMode="auto">
          <a:xfrm>
            <a:off x="7986061" y="4911527"/>
            <a:ext cx="162893" cy="1050101"/>
          </a:xfrm>
          <a:prstGeom prst="leftBrace">
            <a:avLst>
              <a:gd name="adj1" fmla="val 95513"/>
              <a:gd name="adj2" fmla="val 50000"/>
            </a:avLst>
          </a:prstGeom>
          <a:noFill/>
          <a:ln w="57150">
            <a:solidFill>
              <a:srgbClr val="0000CC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800" b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6" name="Text Box 5"/>
          <p:cNvSpPr txBox="1">
            <a:spLocks noChangeArrowheads="1"/>
          </p:cNvSpPr>
          <p:nvPr>
            <p:custDataLst>
              <p:tags r:id="rId73"/>
            </p:custDataLst>
          </p:nvPr>
        </p:nvSpPr>
        <p:spPr bwMode="auto">
          <a:xfrm>
            <a:off x="8148541" y="4769855"/>
            <a:ext cx="1210440" cy="4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1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饱和烃</a:t>
            </a:r>
          </a:p>
        </p:txBody>
      </p:sp>
      <p:sp>
        <p:nvSpPr>
          <p:cNvPr id="87" name="Text Box 14"/>
          <p:cNvSpPr txBox="1">
            <a:spLocks noChangeArrowheads="1"/>
          </p:cNvSpPr>
          <p:nvPr>
            <p:custDataLst>
              <p:tags r:id="rId74"/>
            </p:custDataLst>
          </p:nvPr>
        </p:nvSpPr>
        <p:spPr bwMode="auto">
          <a:xfrm>
            <a:off x="8757951" y="5195035"/>
            <a:ext cx="2415190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不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含不饱和键</a:t>
            </a:r>
          </a:p>
        </p:txBody>
      </p:sp>
      <p:sp>
        <p:nvSpPr>
          <p:cNvPr id="88" name="Text Box 16"/>
          <p:cNvSpPr txBox="1">
            <a:spLocks noChangeArrowheads="1"/>
          </p:cNvSpPr>
          <p:nvPr>
            <p:custDataLst>
              <p:tags r:id="rId75"/>
            </p:custDataLst>
          </p:nvPr>
        </p:nvSpPr>
        <p:spPr bwMode="auto">
          <a:xfrm>
            <a:off x="7946472" y="5706960"/>
            <a:ext cx="1729121" cy="43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1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不饱和烃</a:t>
            </a:r>
          </a:p>
        </p:txBody>
      </p:sp>
      <p:sp>
        <p:nvSpPr>
          <p:cNvPr id="89" name="Text Box 15"/>
          <p:cNvSpPr txBox="1">
            <a:spLocks noChangeArrowheads="1"/>
          </p:cNvSpPr>
          <p:nvPr>
            <p:custDataLst>
              <p:tags r:id="rId76"/>
            </p:custDataLst>
          </p:nvPr>
        </p:nvSpPr>
        <p:spPr bwMode="auto">
          <a:xfrm>
            <a:off x="7946472" y="6102414"/>
            <a:ext cx="4099714" cy="52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anose="020b060403050404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含不饱和键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C=C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C≡C</a:t>
            </a:r>
          </a:p>
        </p:txBody>
      </p:sp>
      <p:sp>
        <p:nvSpPr>
          <p:cNvPr id="90" name="Line 8"/>
          <p:cNvSpPr/>
          <p:nvPr>
            <p:custDataLst>
              <p:tags r:id="rId77"/>
            </p:custDataLst>
          </p:nvPr>
        </p:nvSpPr>
        <p:spPr>
          <a:xfrm>
            <a:off x="9165567" y="1840884"/>
            <a:ext cx="533400" cy="381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91" name="Line 9"/>
          <p:cNvSpPr/>
          <p:nvPr>
            <p:custDataLst>
              <p:tags r:id="rId78"/>
            </p:custDataLst>
          </p:nvPr>
        </p:nvSpPr>
        <p:spPr>
          <a:xfrm flipH="1">
            <a:off x="9803167" y="1856485"/>
            <a:ext cx="533400" cy="381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/>
          </a:p>
        </p:txBody>
      </p:sp>
      <p:sp>
        <p:nvSpPr>
          <p:cNvPr id="92" name="Text Box 10"/>
          <p:cNvSpPr txBox="1"/>
          <p:nvPr>
            <p:custDataLst>
              <p:tags r:id="rId79"/>
            </p:custDataLst>
          </p:nvPr>
        </p:nvSpPr>
        <p:spPr>
          <a:xfrm>
            <a:off x="9333954" y="2158057"/>
            <a:ext cx="744538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rgbClr val="FF0066"/>
                </a:solidFill>
                <a:latin typeface="Arial" panose="020b0604020202020204" pitchFamily="34" charset="0"/>
              </a:rPr>
              <a:t>烃</a:t>
            </a:r>
          </a:p>
        </p:txBody>
      </p:sp>
    </p:spTree>
    <p:extLst>
      <p:ext uri="{BB962C8B-B14F-4D97-AF65-F5344CB8AC3E}">
        <p14:creationId xmlns:p14="http://schemas.microsoft.com/office/powerpoint/2010/main" val="4261499277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98" grpId="0"/>
      <p:bldP spid="5199" grpId="0"/>
      <p:bldP spid="74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>
            <p:custDataLst>
              <p:tags r:id="rId3"/>
            </p:custDataLst>
          </p:nvPr>
        </p:nvGrpSpPr>
        <p:grpSpPr>
          <a:xfrm>
            <a:off x="346710" y="4450080"/>
            <a:ext cx="2499360" cy="2070735"/>
            <a:chOff x="944" y="3814"/>
            <a:chExt cx="3936" cy="3261"/>
          </a:xfrm>
        </p:grpSpPr>
        <p:pic>
          <p:nvPicPr>
            <p:cNvPr id="4" name="图片 3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944" y="3814"/>
              <a:ext cx="3936" cy="2439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>
              <p:custDataLst>
                <p:tags r:id="rId6"/>
              </p:custDataLst>
            </p:nvPr>
          </p:nvSpPr>
          <p:spPr>
            <a:xfrm>
              <a:off x="1924" y="6253"/>
              <a:ext cx="1977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天然气</a:t>
              </a:r>
            </a:p>
          </p:txBody>
        </p:sp>
      </p:grpSp>
      <p:grpSp>
        <p:nvGrpSpPr>
          <p:cNvPr id="18" name="组合 17"/>
          <p:cNvGrpSpPr/>
          <p:nvPr>
            <p:custDataLst>
              <p:tags r:id="rId7"/>
            </p:custDataLst>
          </p:nvPr>
        </p:nvGrpSpPr>
        <p:grpSpPr>
          <a:xfrm>
            <a:off x="2924175" y="4388485"/>
            <a:ext cx="2017395" cy="2132330"/>
            <a:chOff x="5001" y="3816"/>
            <a:chExt cx="3177" cy="3358"/>
          </a:xfrm>
        </p:grpSpPr>
        <p:pic>
          <p:nvPicPr>
            <p:cNvPr id="5" name="图片 4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5001" y="3816"/>
              <a:ext cx="2611" cy="2611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>
              <p:custDataLst>
                <p:tags r:id="rId10"/>
              </p:custDataLst>
            </p:nvPr>
          </p:nvSpPr>
          <p:spPr>
            <a:xfrm>
              <a:off x="5076" y="6352"/>
              <a:ext cx="3103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液化石油气</a:t>
              </a:r>
            </a:p>
          </p:txBody>
        </p:sp>
      </p:grpSp>
      <p:grpSp>
        <p:nvGrpSpPr>
          <p:cNvPr id="20" name="组合 19"/>
          <p:cNvGrpSpPr/>
          <p:nvPr>
            <p:custDataLst>
              <p:tags r:id="rId11"/>
            </p:custDataLst>
          </p:nvPr>
        </p:nvGrpSpPr>
        <p:grpSpPr>
          <a:xfrm>
            <a:off x="5101590" y="4388485"/>
            <a:ext cx="2395220" cy="2132330"/>
            <a:chOff x="8322" y="3816"/>
            <a:chExt cx="3772" cy="3358"/>
          </a:xfrm>
        </p:grpSpPr>
        <p:pic>
          <p:nvPicPr>
            <p:cNvPr id="7" name="图片 6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8322" y="3816"/>
              <a:ext cx="3773" cy="2438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>
              <p:custDataLst>
                <p:tags r:id="rId14"/>
              </p:custDataLst>
            </p:nvPr>
          </p:nvSpPr>
          <p:spPr>
            <a:xfrm>
              <a:off x="8657" y="6352"/>
              <a:ext cx="3103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/>
                <a:t>汽油、柴油</a:t>
              </a:r>
            </a:p>
          </p:txBody>
        </p:sp>
      </p:grpSp>
      <p:grpSp>
        <p:nvGrpSpPr>
          <p:cNvPr id="21" name="组合 20"/>
          <p:cNvGrpSpPr/>
          <p:nvPr>
            <p:custDataLst>
              <p:tags r:id="rId15"/>
            </p:custDataLst>
          </p:nvPr>
        </p:nvGrpSpPr>
        <p:grpSpPr>
          <a:xfrm>
            <a:off x="7593330" y="4388485"/>
            <a:ext cx="2270125" cy="2219098"/>
            <a:chOff x="12273" y="3246"/>
            <a:chExt cx="3575" cy="4160"/>
          </a:xfrm>
        </p:grpSpPr>
        <p:pic>
          <p:nvPicPr>
            <p:cNvPr id="8" name="图片 7"/>
            <p:cNvPicPr>
              <a:picLocks noChangeAspect="1"/>
            </p:cNvPicPr>
            <p:nvPr>
              <p:custDataLst>
                <p:tags r:id="rId17"/>
              </p:custDataLst>
            </p:nvPr>
          </p:nvPicPr>
          <p:blipFill>
            <a:blip r:embed="rId16"/>
            <a:stretch>
              <a:fillRect/>
            </a:stretch>
          </p:blipFill>
          <p:spPr>
            <a:xfrm>
              <a:off x="12273" y="3246"/>
              <a:ext cx="3575" cy="3575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>
              <p:custDataLst>
                <p:tags r:id="rId18"/>
              </p:custDataLst>
            </p:nvPr>
          </p:nvSpPr>
          <p:spPr>
            <a:xfrm>
              <a:off x="13123" y="6427"/>
              <a:ext cx="1977" cy="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凡士林</a:t>
              </a:r>
            </a:p>
          </p:txBody>
        </p:sp>
      </p:grpSp>
      <p:grpSp>
        <p:nvGrpSpPr>
          <p:cNvPr id="22" name="组合 21"/>
          <p:cNvGrpSpPr/>
          <p:nvPr>
            <p:custDataLst>
              <p:tags r:id="rId19"/>
            </p:custDataLst>
          </p:nvPr>
        </p:nvGrpSpPr>
        <p:grpSpPr>
          <a:xfrm>
            <a:off x="10107295" y="4450080"/>
            <a:ext cx="1883410" cy="2180703"/>
            <a:chOff x="16234" y="3246"/>
            <a:chExt cx="2966" cy="4084"/>
          </a:xfrm>
        </p:grpSpPr>
        <p:pic>
          <p:nvPicPr>
            <p:cNvPr id="15" name="图片 14"/>
            <p:cNvPicPr>
              <a:picLocks noChangeAspect="1"/>
            </p:cNvPicPr>
            <p:nvPr>
              <p:custDataLst>
                <p:tags r:id="rId21"/>
              </p:custDataLst>
            </p:nvPr>
          </p:nvPicPr>
          <p:blipFill>
            <a:blip r:embed="rId20"/>
            <a:stretch>
              <a:fillRect/>
            </a:stretch>
          </p:blipFill>
          <p:spPr>
            <a:xfrm>
              <a:off x="16234" y="3246"/>
              <a:ext cx="2966" cy="2966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>
              <p:custDataLst>
                <p:tags r:id="rId22"/>
              </p:custDataLst>
            </p:nvPr>
          </p:nvSpPr>
          <p:spPr>
            <a:xfrm>
              <a:off x="16857" y="6352"/>
              <a:ext cx="1414" cy="9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石蜡</a:t>
              </a:r>
            </a:p>
          </p:txBody>
        </p:sp>
      </p:grpSp>
      <p:sp>
        <p:nvSpPr>
          <p:cNvPr id="23" name="文本框 22"/>
          <p:cNvSpPr txBox="1"/>
          <p:nvPr>
            <p:custDataLst>
              <p:tags r:id="rId23"/>
            </p:custDataLst>
          </p:nvPr>
        </p:nvSpPr>
        <p:spPr>
          <a:xfrm>
            <a:off x="4554855" y="3784600"/>
            <a:ext cx="30429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/>
              <a:t>生活中常见的烷烃</a:t>
            </a:r>
          </a:p>
        </p:txBody>
      </p:sp>
      <p:sp>
        <p:nvSpPr>
          <p:cNvPr id="10" name="文本框 9"/>
          <p:cNvSpPr txBox="1"/>
          <p:nvPr>
            <p:custDataLst>
              <p:tags r:id="rId24"/>
            </p:custDataLst>
          </p:nvPr>
        </p:nvSpPr>
        <p:spPr>
          <a:xfrm>
            <a:off x="160020" y="529201"/>
            <a:ext cx="104839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/>
              <a:t>通常我们把链状的烃叫脂肪烃，烷烃是一类饱和的脂肪烃</a:t>
            </a:r>
          </a:p>
        </p:txBody>
      </p:sp>
      <p:sp>
        <p:nvSpPr>
          <p:cNvPr id="24" name="文本框 23"/>
          <p:cNvSpPr txBox="1"/>
          <p:nvPr>
            <p:custDataLst>
              <p:tags r:id="rId25"/>
            </p:custDataLst>
          </p:nvPr>
        </p:nvSpPr>
        <p:spPr>
          <a:xfrm>
            <a:off x="160020" y="1966610"/>
            <a:ext cx="32124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．烷烃的存在</a:t>
            </a:r>
            <a:endParaRPr lang="zh-CN" altLang="en-US" sz="3200"/>
          </a:p>
        </p:txBody>
      </p:sp>
      <p:sp>
        <p:nvSpPr>
          <p:cNvPr id="100" name="文本框 99"/>
          <p:cNvSpPr txBox="1"/>
          <p:nvPr>
            <p:custDataLst>
              <p:tags r:id="rId26"/>
            </p:custDataLst>
          </p:nvPr>
        </p:nvSpPr>
        <p:spPr>
          <a:xfrm>
            <a:off x="346710" y="2619642"/>
            <a:ext cx="1152652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713740" fontAlgn="auto"/>
            <a:r>
              <a:rPr lang="zh-CN" sz="3200" b="1">
                <a:ea typeface="宋体" panose="02010600030101010101" pitchFamily="2" charset="-122"/>
              </a:rPr>
              <a:t>天然气、液化石油气、汽油、柴油、凡士林、石蜡等，它们的主要成分都是烷烃。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25" name="圆角矩形 191497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3557543" y="1183443"/>
            <a:ext cx="4454344" cy="67839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33CC33"/>
              </a:gs>
            </a:gsLst>
            <a:path path="shape">
              <a:fillToRect l="50000" t="50000" r="50000" b="50000"/>
            </a:path>
          </a:gradFill>
          <a:ln w="76200">
            <a:solidFill>
              <a:srgbClr val="FF3300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latin typeface="隶书" panose="02010509060101010101" pitchFamily="49" charset="-122"/>
                <a:ea typeface="隶书" panose="02010509060101010101" pitchFamily="49" charset="-122"/>
              </a:rPr>
              <a:t>烷烃的结构和性质</a:t>
            </a:r>
            <a:endParaRPr lang="zh-CN" altLang="en-US" sz="40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4947061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0" grpId="0"/>
      <p:bldP spid="24" grpId="0"/>
      <p:bldP spid="100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11" name="表格 10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62130916"/>
              </p:ext>
            </p:extLst>
          </p:nvPr>
        </p:nvGraphicFramePr>
        <p:xfrm>
          <a:off x="4731028" y="1758704"/>
          <a:ext cx="7248938" cy="4663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0659"/>
                <a:gridCol w="2027583"/>
                <a:gridCol w="1166191"/>
                <a:gridCol w="1457739"/>
                <a:gridCol w="1616766"/>
              </a:tblGrid>
              <a:tr h="319171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名称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结构简式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分子式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碳原子的杂化方式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分子中共价键的类型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551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甲烷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1" baseline="30000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923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乙烷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 baseline="30000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551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丙烷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 baseline="30000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923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丁烷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</a:t>
                      </a: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10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 baseline="30000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551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戊烷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0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0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5</a:t>
                      </a:r>
                      <a:r>
                        <a:rPr lang="en-US" altLang="zh-CN" sz="28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8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12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 baseline="30000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9695704" y="2856998"/>
            <a:ext cx="7270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sp</a:t>
            </a:r>
            <a:r>
              <a:rPr lang="en-US" altLang="zh-CN" sz="2800" b="1" baseline="30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3</a:t>
            </a:r>
            <a:endParaRPr lang="zh-CN" altLang="en-US" sz="2800"/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9699708" y="3568436"/>
            <a:ext cx="7835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sp</a:t>
            </a:r>
            <a:r>
              <a:rPr lang="en-US" altLang="zh-CN" sz="2800" b="1" baseline="30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3</a:t>
            </a:r>
            <a:endParaRPr lang="zh-CN" altLang="en-US" sz="2800"/>
          </a:p>
        </p:txBody>
      </p:sp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9605500" y="4240751"/>
            <a:ext cx="939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sp</a:t>
            </a:r>
            <a:r>
              <a:rPr lang="en-US" altLang="zh-CN" sz="2800" b="1" baseline="30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3</a:t>
            </a:r>
            <a:endParaRPr lang="zh-CN" altLang="en-US" sz="2800"/>
          </a:p>
        </p:txBody>
      </p:sp>
      <p:sp>
        <p:nvSpPr>
          <p:cNvPr id="5" name="文本框 4"/>
          <p:cNvSpPr txBox="1"/>
          <p:nvPr>
            <p:custDataLst>
              <p:tags r:id="rId8"/>
            </p:custDataLst>
          </p:nvPr>
        </p:nvSpPr>
        <p:spPr>
          <a:xfrm>
            <a:off x="9645857" y="4913066"/>
            <a:ext cx="8267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sp</a:t>
            </a:r>
            <a:r>
              <a:rPr lang="en-US" altLang="zh-CN" sz="2800" b="1" baseline="30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3</a:t>
            </a:r>
            <a:endParaRPr lang="zh-CN" altLang="en-US" sz="2800"/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9606135" y="5663628"/>
            <a:ext cx="9385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sp</a:t>
            </a:r>
            <a:r>
              <a:rPr lang="en-US" altLang="zh-CN" sz="2800" b="1" baseline="30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3</a:t>
            </a:r>
            <a:endParaRPr lang="zh-CN" altLang="en-US" sz="2800"/>
          </a:p>
        </p:txBody>
      </p:sp>
      <p:sp>
        <p:nvSpPr>
          <p:cNvPr id="16" name="文本框 15"/>
          <p:cNvSpPr txBox="1"/>
          <p:nvPr>
            <p:custDataLst>
              <p:tags r:id="rId10"/>
            </p:custDataLst>
          </p:nvPr>
        </p:nvSpPr>
        <p:spPr>
          <a:xfrm>
            <a:off x="10930558" y="2817874"/>
            <a:ext cx="7823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σ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键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11"/>
            </p:custDataLst>
          </p:nvPr>
        </p:nvSpPr>
        <p:spPr>
          <a:xfrm>
            <a:off x="10997507" y="3473450"/>
            <a:ext cx="8032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σ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键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>
            <p:custDataLst>
              <p:tags r:id="rId12"/>
            </p:custDataLst>
          </p:nvPr>
        </p:nvSpPr>
        <p:spPr>
          <a:xfrm>
            <a:off x="10975008" y="4294628"/>
            <a:ext cx="8477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σ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键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13"/>
            </p:custDataLst>
          </p:nvPr>
        </p:nvSpPr>
        <p:spPr>
          <a:xfrm>
            <a:off x="10919445" y="4950204"/>
            <a:ext cx="9588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σ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键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14"/>
            </p:custDataLst>
          </p:nvPr>
        </p:nvSpPr>
        <p:spPr>
          <a:xfrm>
            <a:off x="10975008" y="5605780"/>
            <a:ext cx="7378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σ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键</a:t>
            </a:r>
            <a:endParaRPr lang="zh-CN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15"/>
            </p:custDataLst>
          </p:nvPr>
        </p:nvSpPr>
        <p:spPr>
          <a:xfrm>
            <a:off x="5484340" y="694474"/>
            <a:ext cx="5513167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3600" b="1">
                <a:latin typeface="Times New Roman" panose="02020603050405020304" charset="0"/>
                <a:ea typeface="黑体" panose="02010609060101010101" charset="-122"/>
              </a:rPr>
              <a:t>2</a:t>
            </a:r>
            <a:r>
              <a:rPr lang="zh-CN" sz="3600" b="1">
                <a:ea typeface="宋体" panose="02010600030101010101" pitchFamily="2" charset="-122"/>
              </a:rPr>
              <a:t>．</a:t>
            </a:r>
            <a:r>
              <a:rPr lang="zh-CN" sz="3600" b="1">
                <a:ea typeface="黑体" panose="02010609060101010101" charset="-122"/>
              </a:rPr>
              <a:t>烷烃的结构与组成</a:t>
            </a:r>
            <a:endParaRPr lang="zh-CN" altLang="en-US" sz="2400"/>
          </a:p>
        </p:txBody>
      </p:sp>
      <p:sp>
        <p:nvSpPr>
          <p:cNvPr id="14" name="文本框 13"/>
          <p:cNvSpPr txBox="1"/>
          <p:nvPr>
            <p:custDataLst>
              <p:tags r:id="rId16"/>
            </p:custDataLst>
          </p:nvPr>
        </p:nvSpPr>
        <p:spPr>
          <a:xfrm>
            <a:off x="827404" y="630997"/>
            <a:ext cx="2053590" cy="521970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思考与讨论</a:t>
            </a:r>
          </a:p>
        </p:txBody>
      </p:sp>
      <p:sp>
        <p:nvSpPr>
          <p:cNvPr id="15" name="文本框 14"/>
          <p:cNvSpPr txBox="1"/>
          <p:nvPr>
            <p:custDataLst>
              <p:tags r:id="rId17"/>
            </p:custDataLst>
          </p:nvPr>
        </p:nvSpPr>
        <p:spPr>
          <a:xfrm>
            <a:off x="76535" y="1359304"/>
            <a:ext cx="434431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030A0"/>
              </a:buClr>
            </a:pP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根据烷烃的分子结构，写出相应的结构简式和分子式，分析他们在组成和结构上的相似点。</a:t>
            </a:r>
          </a:p>
        </p:txBody>
      </p:sp>
      <p:grpSp>
        <p:nvGrpSpPr>
          <p:cNvPr id="21" name="组合 20"/>
          <p:cNvGrpSpPr/>
          <p:nvPr>
            <p:custDataLst>
              <p:tags r:id="rId18"/>
            </p:custDataLst>
          </p:nvPr>
        </p:nvGrpSpPr>
        <p:grpSpPr>
          <a:xfrm>
            <a:off x="81916" y="3116686"/>
            <a:ext cx="4361296" cy="3470161"/>
            <a:chOff x="3035" y="2886"/>
            <a:chExt cx="8994" cy="6302"/>
          </a:xfrm>
        </p:grpSpPr>
        <p:pic>
          <p:nvPicPr>
            <p:cNvPr id="22" name="图片 21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5" y="3051"/>
              <a:ext cx="1678" cy="1746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>
              <p:custDataLst>
                <p:tags r:id="rId22"/>
              </p:custDataLst>
            </p:nvPr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543" y="2881"/>
              <a:ext cx="1832" cy="2372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>
              <p:custDataLst>
                <p:tags r:id="rId24"/>
              </p:custDataLst>
            </p:nvPr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23" y="2886"/>
              <a:ext cx="3045" cy="1911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5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481" y="6195"/>
              <a:ext cx="3673" cy="2057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>
              <p:custDataLst>
                <p:tags r:id="rId28"/>
              </p:custDataLst>
            </p:nvPr>
          </p:nvPicPr>
          <p:blipFill>
            <a:blip r:embed="rId27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41" y="6195"/>
              <a:ext cx="3988" cy="2094"/>
            </a:xfrm>
            <a:prstGeom prst="rect">
              <a:avLst/>
            </a:prstGeom>
          </p:spPr>
        </p:pic>
        <p:sp>
          <p:nvSpPr>
            <p:cNvPr id="27" name="文本框 26"/>
            <p:cNvSpPr txBox="1"/>
            <p:nvPr>
              <p:custDataLst>
                <p:tags r:id="rId29"/>
              </p:custDataLst>
            </p:nvPr>
          </p:nvSpPr>
          <p:spPr>
            <a:xfrm>
              <a:off x="3328" y="5259"/>
              <a:ext cx="138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24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甲烷</a:t>
              </a:r>
            </a:p>
          </p:txBody>
        </p:sp>
        <p:sp>
          <p:nvSpPr>
            <p:cNvPr id="28" name="文本框 27"/>
            <p:cNvSpPr txBox="1"/>
            <p:nvPr>
              <p:custDataLst>
                <p:tags r:id="rId30"/>
              </p:custDataLst>
            </p:nvPr>
          </p:nvSpPr>
          <p:spPr>
            <a:xfrm>
              <a:off x="6088" y="5259"/>
              <a:ext cx="147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24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乙烷</a:t>
              </a:r>
            </a:p>
          </p:txBody>
        </p:sp>
        <p:sp>
          <p:nvSpPr>
            <p:cNvPr id="29" name="文本框 28"/>
            <p:cNvSpPr txBox="1"/>
            <p:nvPr>
              <p:custDataLst>
                <p:tags r:id="rId31"/>
              </p:custDataLst>
            </p:nvPr>
          </p:nvSpPr>
          <p:spPr>
            <a:xfrm>
              <a:off x="9285" y="5037"/>
              <a:ext cx="150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24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丙烷</a:t>
              </a:r>
            </a:p>
          </p:txBody>
        </p:sp>
        <p:sp>
          <p:nvSpPr>
            <p:cNvPr id="30" name="文本框 29"/>
            <p:cNvSpPr txBox="1"/>
            <p:nvPr>
              <p:custDataLst>
                <p:tags r:id="rId32"/>
              </p:custDataLst>
            </p:nvPr>
          </p:nvSpPr>
          <p:spPr>
            <a:xfrm>
              <a:off x="4403" y="8464"/>
              <a:ext cx="168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24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丁烷</a:t>
              </a:r>
            </a:p>
          </p:txBody>
        </p:sp>
        <p:sp>
          <p:nvSpPr>
            <p:cNvPr id="31" name="文本框 30"/>
            <p:cNvSpPr txBox="1"/>
            <p:nvPr>
              <p:custDataLst>
                <p:tags r:id="rId33"/>
              </p:custDataLst>
            </p:nvPr>
          </p:nvSpPr>
          <p:spPr>
            <a:xfrm>
              <a:off x="8942" y="8464"/>
              <a:ext cx="18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24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戊烷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995778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6" grpId="0"/>
      <p:bldP spid="17" grpId="0"/>
      <p:bldP spid="18" grpId="0"/>
      <p:bldP spid="19" grpId="0"/>
      <p:bldP spid="2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zh-CN" altLang="en-US">
                <a:sym typeface="微软雅黑" panose="020b0503020204020204" pitchFamily="34" charset="-122"/>
              </a:rPr>
              <a:t>6</a:t>
            </a:fld>
            <a:endParaRPr lang="zh-CN" altLang="en-US">
              <a:sym typeface="微软雅黑" panose="020b0503020204020204" pitchFamily="34" charset="-122"/>
            </a:endParaRPr>
          </a:p>
        </p:txBody>
      </p:sp>
      <p:pic>
        <p:nvPicPr>
          <p:cNvPr id="370690" name="图片 28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885609" y="1621631"/>
            <a:ext cx="3681730" cy="3521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1" name="图片 2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778889" y="508793"/>
            <a:ext cx="1570038" cy="1570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2" name="图片 30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016875" y="709930"/>
            <a:ext cx="2570480" cy="2397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3" name="图片 3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274050" y="3292475"/>
            <a:ext cx="2312670" cy="23101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4" name="图片 32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806950" y="5173663"/>
            <a:ext cx="1570038" cy="1570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5" name="图片 33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299845" y="2132330"/>
            <a:ext cx="2491740" cy="23596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6" name="图片 34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6816725" y="504825"/>
            <a:ext cx="203200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7" name="图片 35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232400" y="1614488"/>
            <a:ext cx="203200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8" name="图片 36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5588000" y="1812925"/>
            <a:ext cx="319088" cy="319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699" name="图片 37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3575050" y="1976438"/>
            <a:ext cx="204788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0" name="图片 38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4486275" y="3267075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1" name="图片 39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129213" y="4759325"/>
            <a:ext cx="204787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2" name="图片 40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543550" y="4981575"/>
            <a:ext cx="203200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3" name="图片 41"/>
          <p:cNvPicPr>
            <a:picLocks noChangeAspect="1"/>
          </p:cNvPicPr>
          <p:nvPr>
            <p:custDataLst>
              <p:tags r:id="rId2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5635625" y="4335463"/>
            <a:ext cx="204788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4" name="图片 42"/>
          <p:cNvPicPr>
            <a:picLocks noChangeAspect="1"/>
          </p:cNvPicPr>
          <p:nvPr>
            <p:custDataLst>
              <p:tags r:id="rId23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6164263" y="5018088"/>
            <a:ext cx="204787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5" name="图片 43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6107113" y="4278313"/>
            <a:ext cx="319087" cy="3190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6" name="图片 44"/>
          <p:cNvPicPr>
            <a:picLocks noChangeAspect="1"/>
          </p:cNvPicPr>
          <p:nvPr>
            <p:custDataLst>
              <p:tags r:id="rId25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3113088" y="3952875"/>
            <a:ext cx="319087" cy="317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7" name="图片 45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2908300" y="4286250"/>
            <a:ext cx="204788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8" name="图片 46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8016875" y="4076700"/>
            <a:ext cx="203200" cy="20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09" name="图片 47"/>
          <p:cNvPicPr>
            <a:picLocks noChangeAspect="1"/>
          </p:cNvPicPr>
          <p:nvPr>
            <p:custDataLst>
              <p:tags r:id="rId28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7535863" y="2398713"/>
            <a:ext cx="204787" cy="204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0710" name="图片 48"/>
          <p:cNvPicPr>
            <a:picLocks noChangeAspect="1"/>
          </p:cNvPicPr>
          <p:nvPr>
            <p:custDataLst>
              <p:tags r:id="rId29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6918325" y="2184400"/>
            <a:ext cx="319088" cy="319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0711" name="TextBox 49"/>
          <p:cNvSpPr/>
          <p:nvPr>
            <p:custDataLst>
              <p:tags r:id="rId30"/>
            </p:custDataLst>
          </p:nvPr>
        </p:nvSpPr>
        <p:spPr>
          <a:xfrm>
            <a:off x="4806950" y="2285260"/>
            <a:ext cx="2009140" cy="2122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b="1" baseline="0">
                <a:solidFill>
                  <a:schemeClr val="tx1"/>
                </a:solidFill>
                <a:latin typeface="Adidas Unity" pitchFamily="2" charset="0"/>
                <a:ea typeface="微软雅黑" panose="020b0503020204020204" pitchFamily="34" charset="-122"/>
                <a:sym typeface="Times New Roman" panose="02020603050405020304" charset="0"/>
              </a:rPr>
              <a:t>烷烃结构特点</a:t>
            </a:r>
          </a:p>
        </p:txBody>
      </p:sp>
      <p:sp>
        <p:nvSpPr>
          <p:cNvPr id="370715" name="TextBox 53"/>
          <p:cNvSpPr/>
          <p:nvPr>
            <p:custDataLst>
              <p:tags r:id="rId31"/>
            </p:custDataLst>
          </p:nvPr>
        </p:nvSpPr>
        <p:spPr>
          <a:xfrm>
            <a:off x="1672590" y="2416810"/>
            <a:ext cx="17595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32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碳原子</a:t>
            </a:r>
            <a:r>
              <a:rPr lang="en-US" altLang="zh-CN" sz="32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SP</a:t>
            </a:r>
            <a:r>
              <a:rPr lang="en-US" altLang="zh-CN" sz="3200" b="1" baseline="30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3</a:t>
            </a:r>
            <a:r>
              <a:rPr lang="zh-CN" altLang="en-US" sz="32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杂化</a:t>
            </a:r>
          </a:p>
        </p:txBody>
      </p:sp>
      <p:sp>
        <p:nvSpPr>
          <p:cNvPr id="3" name="TextBox 53"/>
          <p:cNvSpPr/>
          <p:nvPr>
            <p:custDataLst>
              <p:tags r:id="rId32"/>
            </p:custDataLst>
          </p:nvPr>
        </p:nvSpPr>
        <p:spPr>
          <a:xfrm>
            <a:off x="8707120" y="3604260"/>
            <a:ext cx="14471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32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全部是单键</a:t>
            </a:r>
          </a:p>
        </p:txBody>
      </p:sp>
      <p:sp>
        <p:nvSpPr>
          <p:cNvPr id="4" name="TextBox 53"/>
          <p:cNvSpPr/>
          <p:nvPr>
            <p:custDataLst>
              <p:tags r:id="rId33"/>
            </p:custDataLst>
          </p:nvPr>
        </p:nvSpPr>
        <p:spPr>
          <a:xfrm>
            <a:off x="8358505" y="1035050"/>
            <a:ext cx="188785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en-US" altLang="zh-CN" sz="32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C-H</a:t>
            </a:r>
            <a:r>
              <a:rPr lang="zh-CN" altLang="en-US" sz="32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之间均是σ键</a:t>
            </a:r>
          </a:p>
        </p:txBody>
      </p:sp>
      <p:sp>
        <p:nvSpPr>
          <p:cNvPr id="5" name="TextBox 53"/>
          <p:cNvSpPr/>
          <p:nvPr>
            <p:custDataLst>
              <p:tags r:id="rId34"/>
            </p:custDataLst>
          </p:nvPr>
        </p:nvSpPr>
        <p:spPr>
          <a:xfrm>
            <a:off x="3850464" y="527553"/>
            <a:ext cx="38125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2800" b="1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每个碳原子与周围四个原子构成四面体</a:t>
            </a:r>
          </a:p>
        </p:txBody>
      </p:sp>
      <p:sp>
        <p:nvSpPr>
          <p:cNvPr id="6" name="TextBox 53"/>
          <p:cNvSpPr/>
          <p:nvPr>
            <p:custDataLst>
              <p:tags r:id="rId35"/>
            </p:custDataLst>
          </p:nvPr>
        </p:nvSpPr>
        <p:spPr>
          <a:xfrm>
            <a:off x="3575050" y="5667375"/>
            <a:ext cx="44837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eaLnBrk="1" latinLnBrk="0" hangingPunct="1">
              <a:lnSpc>
                <a:spcPct val="80000"/>
              </a:lnSpc>
              <a:buNone/>
            </a:pPr>
            <a:r>
              <a:rPr lang="zh-CN" altLang="en-US" sz="4000" b="1" baseline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Times New Roman" panose="02020603050405020304" charset="0"/>
              </a:rPr>
              <a:t>碳原子均是饱和的</a:t>
            </a:r>
          </a:p>
        </p:txBody>
      </p:sp>
      <p:grpSp>
        <p:nvGrpSpPr>
          <p:cNvPr id="29698" name="组合 1"/>
          <p:cNvGrpSpPr/>
          <p:nvPr>
            <p:custDataLst>
              <p:tags r:id="rId36"/>
            </p:custDataLst>
          </p:nvPr>
        </p:nvGrpSpPr>
        <p:grpSpPr>
          <a:xfrm>
            <a:off x="49852" y="609124"/>
            <a:ext cx="3656330" cy="1363345"/>
            <a:chExt cx="960" cy="988"/>
          </a:xfrm>
        </p:grpSpPr>
        <p:sp>
          <p:nvSpPr>
            <p:cNvPr id="29700" name="椭圆 2"/>
            <p:cNvSpPr/>
            <p:nvPr>
              <p:custDataLst>
                <p:tags r:id="rId37"/>
              </p:custDataLst>
            </p:nvPr>
          </p:nvSpPr>
          <p:spPr>
            <a:xfrm>
              <a:off x="0" y="0"/>
              <a:ext cx="960" cy="98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3399FF"/>
                </a:gs>
                <a:gs pos="100000">
                  <a:srgbClr val="FFFFFF"/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9701" name="椭圆 3"/>
            <p:cNvSpPr/>
            <p:nvPr>
              <p:custDataLst>
                <p:tags r:id="rId38"/>
              </p:custDataLst>
            </p:nvPr>
          </p:nvSpPr>
          <p:spPr>
            <a:xfrm>
              <a:off x="0" y="0"/>
              <a:ext cx="960" cy="988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1998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9702" name="椭圆 4"/>
            <p:cNvSpPr/>
            <p:nvPr>
              <p:custDataLst>
                <p:tags r:id="rId39"/>
              </p:custDataLst>
            </p:nvPr>
          </p:nvSpPr>
          <p:spPr>
            <a:xfrm>
              <a:off x="64" y="65"/>
              <a:ext cx="834" cy="858"/>
            </a:xfrm>
            <a:prstGeom prst="ellipse">
              <a:avLst/>
            </a:prstGeom>
            <a:gradFill rotWithShape="1">
              <a:gsLst>
                <a:gs pos="0">
                  <a:srgbClr val="1C538A"/>
                </a:gs>
                <a:gs pos="50000">
                  <a:srgbClr val="3399FF"/>
                </a:gs>
                <a:gs pos="100000">
                  <a:srgbClr val="1C538A"/>
                </a:gs>
              </a:gsLst>
              <a:lin ang="189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sp>
          <p:nvSpPr>
            <p:cNvPr id="29703" name="椭圆 5"/>
            <p:cNvSpPr/>
            <p:nvPr>
              <p:custDataLst>
                <p:tags r:id="rId40"/>
              </p:custDataLst>
            </p:nvPr>
          </p:nvSpPr>
          <p:spPr>
            <a:xfrm>
              <a:off x="22" y="124"/>
              <a:ext cx="834" cy="858"/>
            </a:xfrm>
            <a:prstGeom prst="ellipse">
              <a:avLst/>
            </a:prstGeom>
            <a:gradFill rotWithShape="1">
              <a:gsLst>
                <a:gs pos="0">
                  <a:srgbClr val="2061A2"/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9525">
              <a:noFill/>
            </a:ln>
          </p:spPr>
          <p:txBody>
            <a:bodyPr/>
            <a:lstStyle/>
            <a:p>
              <a:endParaRPr lang="zh-CN" altLang="en-US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04" name="椭圆 6"/>
            <p:cNvSpPr/>
            <p:nvPr>
              <p:custDataLst>
                <p:tags r:id="rId41"/>
              </p:custDataLst>
            </p:nvPr>
          </p:nvSpPr>
          <p:spPr>
            <a:xfrm>
              <a:off x="105" y="108"/>
              <a:ext cx="751" cy="772"/>
            </a:xfrm>
            <a:prstGeom prst="ellipse">
              <a:avLst/>
            </a:pr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  <p:grpSp>
          <p:nvGrpSpPr>
            <p:cNvPr id="29705" name="组合 7"/>
            <p:cNvGrpSpPr/>
            <p:nvPr>
              <p:custDataLst>
                <p:tags r:id="rId42"/>
              </p:custDataLst>
            </p:nvPr>
          </p:nvGrpSpPr>
          <p:grpSpPr>
            <a:xfrm>
              <a:off x="117" y="120"/>
              <a:ext cx="755" cy="749"/>
              <a:chExt cx="1299" cy="1252"/>
            </a:xfrm>
          </p:grpSpPr>
          <p:sp>
            <p:nvSpPr>
              <p:cNvPr id="29706" name="椭圆 8"/>
              <p:cNvSpPr/>
              <p:nvPr>
                <p:custDataLst>
                  <p:tags r:id="rId43"/>
                </p:custDataLst>
              </p:nvPr>
            </p:nvSpPr>
            <p:spPr>
              <a:xfrm>
                <a:off x="0" y="0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9707" name="椭圆 9"/>
              <p:cNvSpPr/>
              <p:nvPr>
                <p:custDataLst>
                  <p:tags r:id="rId44"/>
                </p:custDataLst>
              </p:nvPr>
            </p:nvSpPr>
            <p:spPr>
              <a:xfrm>
                <a:off x="16" y="7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9708" name="椭圆 10"/>
              <p:cNvSpPr/>
              <p:nvPr>
                <p:custDataLst>
                  <p:tags r:id="rId45"/>
                </p:custDataLst>
              </p:nvPr>
            </p:nvSpPr>
            <p:spPr>
              <a:xfrm>
                <a:off x="29" y="19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9709" name="椭圆 11"/>
              <p:cNvSpPr/>
              <p:nvPr>
                <p:custDataLst>
                  <p:tags r:id="rId46"/>
                </p:custDataLst>
              </p:nvPr>
            </p:nvSpPr>
            <p:spPr>
              <a:xfrm>
                <a:off x="0" y="126"/>
                <a:ext cx="1299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</a:ln>
            </p:spPr>
            <p:txBody>
              <a:bodyPr/>
              <a:lstStyle/>
              <a:p>
                <a:r>
                  <a:rPr lang="zh-CN" altLang="en-US" sz="3600" b="1">
                    <a:solidFill>
                      <a:srgbClr val="FF0000"/>
                    </a:solidFill>
                    <a:latin typeface="Arial" panose="020b0604020202020204" pitchFamily="34" charset="0"/>
                  </a:rPr>
                  <a:t>归纳小结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43997668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715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>
            <p:custDataLst>
              <p:tags r:id="rId3"/>
            </p:custDataLst>
          </p:nvPr>
        </p:nvSpPr>
        <p:spPr>
          <a:xfrm>
            <a:off x="2810479" y="1838432"/>
            <a:ext cx="26276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0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sz="32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．同系物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6083" name="内容占位符 2"/>
          <p:cNvSpPr>
            <a:spLocks noGrp="1"/>
          </p:cNvSpPr>
          <p:nvPr>
            <p:ph idx="4294967295"/>
            <p:custDataLst>
              <p:tags r:id="rId4"/>
            </p:custDataLst>
          </p:nvPr>
        </p:nvSpPr>
        <p:spPr>
          <a:xfrm>
            <a:off x="227328" y="2317666"/>
            <a:ext cx="2126615" cy="549275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  <a:scene3d>
              <a:camera prst="orthographicFront"/>
              <a:lightRig rig="threePt" dir="t"/>
            </a:scene3d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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5000"/>
              <a:buFont typeface="Wingdings" panose="05000000000000000000" pitchFamily="2" charset="2"/>
              <a:buChar char="Ø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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anose="05000000000000000000" pitchFamily="2" charset="2"/>
              <a:buChar char="Ø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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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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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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700" b="1">
                <a:solidFill>
                  <a:schemeClr val="tx1"/>
                </a:solidFill>
              </a:rPr>
              <a:t>（</a:t>
            </a:r>
            <a:r>
              <a:rPr lang="en-US" altLang="zh-CN" sz="2700" b="1">
                <a:solidFill>
                  <a:schemeClr val="tx1"/>
                </a:solidFill>
              </a:rPr>
              <a:t>1</a:t>
            </a:r>
            <a:r>
              <a:rPr sz="2700" b="1">
                <a:solidFill>
                  <a:schemeClr val="tx1"/>
                </a:solidFill>
              </a:rPr>
              <a:t>）</a:t>
            </a:r>
            <a:r>
              <a:rPr lang="zh-CN" altLang="en-US" sz="2700" b="1">
                <a:solidFill>
                  <a:schemeClr val="tx1"/>
                </a:solidFill>
              </a:rPr>
              <a:t>定义：</a:t>
            </a:r>
          </a:p>
        </p:txBody>
      </p:sp>
      <p:sp>
        <p:nvSpPr>
          <p:cNvPr id="46084" name="文本框 3"/>
          <p:cNvSpPr/>
          <p:nvPr>
            <p:custDataLst>
              <p:tags r:id="rId5"/>
            </p:custDataLst>
          </p:nvPr>
        </p:nvSpPr>
        <p:spPr>
          <a:xfrm>
            <a:off x="227328" y="2887698"/>
            <a:ext cx="1127569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chemeClr val="tx1"/>
                </a:solidFill>
                <a:ea typeface="华文细黑" pitchFamily="2" charset="-122"/>
              </a:rPr>
              <a:t>结构相似，在组成上相差一个或若干个CH</a:t>
            </a:r>
            <a:r>
              <a:rPr lang="en-US" altLang="zh-CN" sz="2800" baseline="-25000">
                <a:solidFill>
                  <a:schemeClr val="tx1"/>
                </a:solidFill>
                <a:ea typeface="华文细黑" pitchFamily="2" charset="-122"/>
              </a:rPr>
              <a:t>2</a:t>
            </a:r>
            <a:r>
              <a:rPr lang="zh-CN" altLang="en-US" sz="2800">
                <a:solidFill>
                  <a:schemeClr val="tx1"/>
                </a:solidFill>
                <a:ea typeface="华文细黑" pitchFamily="2" charset="-122"/>
              </a:rPr>
              <a:t>原子团的物质互称为同系物</a:t>
            </a:r>
          </a:p>
        </p:txBody>
      </p:sp>
      <p:sp>
        <p:nvSpPr>
          <p:cNvPr id="46085" name="文本框 4"/>
          <p:cNvSpPr/>
          <p:nvPr>
            <p:custDataLst>
              <p:tags r:id="rId6"/>
            </p:custDataLst>
          </p:nvPr>
        </p:nvSpPr>
        <p:spPr>
          <a:xfrm>
            <a:off x="91438" y="3486510"/>
            <a:ext cx="226250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特点：</a:t>
            </a:r>
          </a:p>
        </p:txBody>
      </p:sp>
      <p:sp>
        <p:nvSpPr>
          <p:cNvPr id="46093" name="矩形 46092"/>
          <p:cNvSpPr/>
          <p:nvPr>
            <p:custDataLst>
              <p:tags r:id="rId7"/>
            </p:custDataLst>
          </p:nvPr>
        </p:nvSpPr>
        <p:spPr>
          <a:xfrm>
            <a:off x="316240" y="4106079"/>
            <a:ext cx="907288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①通式相同，结构相似，化学性质相似</a:t>
            </a:r>
            <a:r>
              <a:rPr lang="zh-CN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属于同一类物质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</a:p>
        </p:txBody>
      </p:sp>
      <p:sp>
        <p:nvSpPr>
          <p:cNvPr id="46094" name="矩形 46093"/>
          <p:cNvSpPr/>
          <p:nvPr>
            <p:custDataLst>
              <p:tags r:id="rId8"/>
            </p:custDataLst>
          </p:nvPr>
        </p:nvSpPr>
        <p:spPr>
          <a:xfrm>
            <a:off x="316240" y="4628049"/>
            <a:ext cx="11573510" cy="95410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②物理性质一般随碳原子数目的增多而呈规律性变化，</a:t>
            </a:r>
            <a:r>
              <a:rPr lang="zh-CN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如随着碳原子数的增多，同系物的溶沸点逐渐升高，密度逐渐增大</a:t>
            </a:r>
            <a:r>
              <a:rPr lang="zh-CN" altLang="zh-CN" sz="2800" i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</a:t>
            </a:r>
          </a:p>
        </p:txBody>
      </p:sp>
      <p:sp>
        <p:nvSpPr>
          <p:cNvPr id="46086" name="文本框 5"/>
          <p:cNvSpPr/>
          <p:nvPr>
            <p:custDataLst>
              <p:tags r:id="rId9"/>
            </p:custDataLst>
          </p:nvPr>
        </p:nvSpPr>
        <p:spPr>
          <a:xfrm>
            <a:off x="210195" y="5532832"/>
            <a:ext cx="11679555" cy="95410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/>
            <a:r>
              <a:rPr lang="zh-CN" altLang="en-US" sz="2800">
                <a:solidFill>
                  <a:schemeClr val="tx1"/>
                </a:solidFill>
                <a:latin typeface="Calibri"/>
                <a:ea typeface="华文细黑" pitchFamily="2" charset="-122"/>
              </a:rPr>
              <a:t>③</a:t>
            </a:r>
            <a:r>
              <a:rPr lang="zh-CN" altLang="en-US" sz="2800">
                <a:solidFill>
                  <a:schemeClr val="tx1"/>
                </a:solidFill>
                <a:ea typeface="华文细黑" pitchFamily="2" charset="-122"/>
              </a:rPr>
              <a:t>在分子组成上相差一个或若干个“CH</a:t>
            </a:r>
            <a:r>
              <a:rPr lang="zh-CN" altLang="en-US" sz="2800" baseline="-25000">
                <a:solidFill>
                  <a:schemeClr val="tx1"/>
                </a:solidFill>
                <a:ea typeface="华文细黑" pitchFamily="2" charset="-122"/>
              </a:rPr>
              <a:t>2</a:t>
            </a:r>
            <a:r>
              <a:rPr lang="zh-CN" altLang="en-US" sz="2800">
                <a:solidFill>
                  <a:schemeClr val="tx1"/>
                </a:solidFill>
                <a:ea typeface="华文细黑" pitchFamily="2" charset="-122"/>
              </a:rPr>
              <a:t>”原子团，所以同系物一定具有不同的分子式，</a:t>
            </a:r>
            <a:r>
              <a:rPr lang="zh-CN" altLang="zh-CN" sz="2800">
                <a:solidFill>
                  <a:schemeClr val="tx1"/>
                </a:solidFill>
                <a:ea typeface="华文细黑" pitchFamily="2" charset="-122"/>
              </a:rPr>
              <a:t>但相对分子质量的差值一定是</a:t>
            </a:r>
            <a:r>
              <a:rPr lang="pt-BR" altLang="zh-CN" sz="2800">
                <a:solidFill>
                  <a:schemeClr val="tx1"/>
                </a:solidFill>
                <a:ea typeface="华文细黑" pitchFamily="2" charset="-122"/>
              </a:rPr>
              <a:t>14</a:t>
            </a:r>
            <a:r>
              <a:rPr lang="zh-CN" altLang="zh-CN" sz="2800">
                <a:solidFill>
                  <a:schemeClr val="tx1"/>
                </a:solidFill>
                <a:ea typeface="华文细黑" pitchFamily="2" charset="-122"/>
              </a:rPr>
              <a:t>的整数倍。</a:t>
            </a:r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263218" y="578495"/>
            <a:ext cx="11928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/>
            <a:r>
              <a:rPr lang="zh-CN" altLang="en-US" sz="2400" b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分子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中的碳原子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并非直线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状排列，而是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锯齿状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r>
              <a:rPr 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链状烷烃的通式为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</a:t>
            </a:r>
            <a:r>
              <a:rPr lang="en-US" altLang="zh-CN" sz="2400" b="1" i="1" baseline="-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n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H</a:t>
            </a:r>
            <a:r>
              <a:rPr lang="en-US" altLang="zh-CN" sz="2400" b="1" baseline="-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en-US" altLang="zh-CN" sz="2400" b="1" i="1" baseline="-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n</a:t>
            </a:r>
            <a:r>
              <a:rPr lang="zh-CN" altLang="en-US" sz="2400" b="1" baseline="-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＋</a:t>
            </a:r>
            <a:r>
              <a:rPr lang="en-US" altLang="zh-CN" sz="2400" b="1" baseline="-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" name="文本框 46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59384" y="1041847"/>
            <a:ext cx="11063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zh-CN" sz="2400" b="1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像甲烷、乙烷、丙烷这些结构相似、分子组成上相差一个或若干个CH</a:t>
            </a:r>
            <a:r>
              <a:rPr lang="en-US" altLang="zh-CN" sz="2400" b="1" baseline="-25000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1" smtClean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原子团的化合物互称为同系物</a:t>
            </a:r>
          </a:p>
        </p:txBody>
      </p:sp>
    </p:spTree>
    <p:custDataLst>
      <p:tags r:id="rId12"/>
    </p:custDataLst>
    <p:extLst>
      <p:ext uri="{BB962C8B-B14F-4D97-AF65-F5344CB8AC3E}">
        <p14:creationId xmlns:p14="http://schemas.microsoft.com/office/powerpoint/2010/main" val="24927260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 fill="hold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 fill="hold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46083" grpId="0" build="p"/>
      <p:bldP spid="46084" grpId="0"/>
      <p:bldP spid="46085" grpId="0"/>
      <p:bldP spid="46093" grpId="0"/>
      <p:bldP spid="46094" grpId="0"/>
      <p:bldP spid="4608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7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9302" y="1072176"/>
            <a:ext cx="4965700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同系物判断的三个关键点：</a:t>
            </a:r>
          </a:p>
        </p:txBody>
      </p:sp>
      <p:grpSp>
        <p:nvGrpSpPr>
          <p:cNvPr id="29" name="组合 28"/>
          <p:cNvGrpSpPr/>
          <p:nvPr>
            <p:custDataLst>
              <p:tags r:id="rId4"/>
            </p:custDataLst>
          </p:nvPr>
        </p:nvGrpSpPr>
        <p:grpSpPr>
          <a:xfrm>
            <a:off x="396875" y="2487295"/>
            <a:ext cx="856615" cy="822325"/>
            <a:chOff x="3182573" y="5267404"/>
            <a:chExt cx="900000" cy="900000"/>
          </a:xfrm>
        </p:grpSpPr>
        <p:sp>
          <p:nvSpPr>
            <p:cNvPr id="30" name="椭圆 29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3182573" y="5267404"/>
              <a:ext cx="900000" cy="900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31" name="矩形 30"/>
            <p:cNvSpPr/>
            <p:nvPr>
              <p:custDataLst>
                <p:tags r:id="rId6"/>
              </p:custDataLst>
            </p:nvPr>
          </p:nvSpPr>
          <p:spPr>
            <a:xfrm>
              <a:off x="3363334" y="5394239"/>
              <a:ext cx="538480" cy="5712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同</a:t>
              </a:r>
            </a:p>
          </p:txBody>
        </p:sp>
      </p:grpSp>
      <p:grpSp>
        <p:nvGrpSpPr>
          <p:cNvPr id="48" name="组合 47"/>
          <p:cNvGrpSpPr/>
          <p:nvPr>
            <p:custDataLst>
              <p:tags r:id="rId7"/>
            </p:custDataLst>
          </p:nvPr>
        </p:nvGrpSpPr>
        <p:grpSpPr>
          <a:xfrm>
            <a:off x="1253490" y="2603500"/>
            <a:ext cx="9569449" cy="521970"/>
            <a:chOff x="6478472" y="7532360"/>
            <a:chExt cx="7882627" cy="521970"/>
          </a:xfrm>
        </p:grpSpPr>
        <p:cxnSp>
          <p:nvCxnSpPr>
            <p:cNvPr id="40" name="直接连接符 39"/>
            <p:cNvCxnSpPr/>
            <p:nvPr>
              <p:custDataLst>
                <p:tags r:id="rId8"/>
              </p:custDataLst>
            </p:nvPr>
          </p:nvCxnSpPr>
          <p:spPr>
            <a:xfrm>
              <a:off x="6478472" y="7827635"/>
              <a:ext cx="738571" cy="8255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本框 42"/>
            <p:cNvSpPr txBox="1"/>
            <p:nvPr>
              <p:custDataLst>
                <p:tags r:id="rId9"/>
              </p:custDataLst>
            </p:nvPr>
          </p:nvSpPr>
          <p:spPr>
            <a:xfrm>
              <a:off x="7217043" y="7532360"/>
              <a:ext cx="7144056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00000"/>
                </a:lnSpc>
              </a:pP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两种物质属于同一类物质，官能团的种类和数目一样。</a:t>
              </a:r>
            </a:p>
          </p:txBody>
        </p:sp>
      </p:grpSp>
      <p:grpSp>
        <p:nvGrpSpPr>
          <p:cNvPr id="32" name="组合 31"/>
          <p:cNvGrpSpPr/>
          <p:nvPr>
            <p:custDataLst>
              <p:tags r:id="rId10"/>
            </p:custDataLst>
          </p:nvPr>
        </p:nvGrpSpPr>
        <p:grpSpPr>
          <a:xfrm>
            <a:off x="408940" y="3735070"/>
            <a:ext cx="833755" cy="800735"/>
            <a:chOff x="3212756" y="5267404"/>
            <a:chExt cx="900000" cy="900000"/>
          </a:xfrm>
        </p:grpSpPr>
        <p:sp>
          <p:nvSpPr>
            <p:cNvPr id="33" name="椭圆 32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3212756" y="5267404"/>
              <a:ext cx="900000" cy="900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34" name="矩形 33"/>
            <p:cNvSpPr/>
            <p:nvPr>
              <p:custDataLst>
                <p:tags r:id="rId12"/>
              </p:custDataLst>
            </p:nvPr>
          </p:nvSpPr>
          <p:spPr>
            <a:xfrm>
              <a:off x="3393517" y="5394239"/>
              <a:ext cx="538480" cy="5866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似</a:t>
              </a:r>
            </a:p>
          </p:txBody>
        </p:sp>
      </p:grpSp>
      <p:grpSp>
        <p:nvGrpSpPr>
          <p:cNvPr id="35" name="组合 34"/>
          <p:cNvGrpSpPr/>
          <p:nvPr>
            <p:custDataLst>
              <p:tags r:id="rId13"/>
            </p:custDataLst>
          </p:nvPr>
        </p:nvGrpSpPr>
        <p:grpSpPr>
          <a:xfrm>
            <a:off x="408940" y="5028565"/>
            <a:ext cx="793750" cy="788670"/>
            <a:chOff x="3212756" y="5267404"/>
            <a:chExt cx="900000" cy="900000"/>
          </a:xfrm>
        </p:grpSpPr>
        <p:sp>
          <p:nvSpPr>
            <p:cNvPr id="36" name="椭圆 35"/>
            <p:cNvSpPr>
              <a:spLocks noChangeAspect="1"/>
            </p:cNvSpPr>
            <p:nvPr>
              <p:custDataLst>
                <p:tags r:id="rId14"/>
              </p:custDataLst>
            </p:nvPr>
          </p:nvSpPr>
          <p:spPr>
            <a:xfrm>
              <a:off x="3212756" y="5267404"/>
              <a:ext cx="900000" cy="900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37" name="矩形 36"/>
            <p:cNvSpPr/>
            <p:nvPr>
              <p:custDataLst>
                <p:tags r:id="rId15"/>
              </p:custDataLst>
            </p:nvPr>
          </p:nvSpPr>
          <p:spPr>
            <a:xfrm>
              <a:off x="3393517" y="5394239"/>
              <a:ext cx="538480" cy="5956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差</a:t>
              </a:r>
            </a:p>
          </p:txBody>
        </p:sp>
      </p:grpSp>
      <p:cxnSp>
        <p:nvCxnSpPr>
          <p:cNvPr id="38" name="直接连接符 37"/>
          <p:cNvCxnSpPr/>
          <p:nvPr>
            <p:custDataLst>
              <p:tags r:id="rId16"/>
            </p:custDataLst>
          </p:nvPr>
        </p:nvCxnSpPr>
        <p:spPr>
          <a:xfrm flipH="1">
            <a:off x="825312" y="3309652"/>
            <a:ext cx="0" cy="4680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>
            <p:custDataLst>
              <p:tags r:id="rId17"/>
            </p:custDataLst>
          </p:nvPr>
        </p:nvCxnSpPr>
        <p:spPr>
          <a:xfrm flipH="1">
            <a:off x="825312" y="4560709"/>
            <a:ext cx="0" cy="46800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/>
          <p:cNvGrpSpPr/>
          <p:nvPr>
            <p:custDataLst>
              <p:tags r:id="rId18"/>
            </p:custDataLst>
          </p:nvPr>
        </p:nvGrpSpPr>
        <p:grpSpPr>
          <a:xfrm>
            <a:off x="1242480" y="3801939"/>
            <a:ext cx="8364855" cy="521970"/>
            <a:chOff x="6496779" y="8845968"/>
            <a:chExt cx="8364855" cy="521970"/>
          </a:xfrm>
        </p:grpSpPr>
        <p:cxnSp>
          <p:nvCxnSpPr>
            <p:cNvPr id="41" name="直接连接符 40"/>
            <p:cNvCxnSpPr/>
            <p:nvPr>
              <p:custDataLst>
                <p:tags r:id="rId19"/>
              </p:custDataLst>
            </p:nvPr>
          </p:nvCxnSpPr>
          <p:spPr>
            <a:xfrm>
              <a:off x="6496779" y="9150261"/>
              <a:ext cx="864000" cy="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/>
            <p:cNvSpPr txBox="1"/>
            <p:nvPr>
              <p:custDataLst>
                <p:tags r:id="rId20"/>
              </p:custDataLst>
            </p:nvPr>
          </p:nvSpPr>
          <p:spPr>
            <a:xfrm>
              <a:off x="7373079" y="8845968"/>
              <a:ext cx="7488555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00000"/>
                </a:lnSpc>
              </a:pP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两种物质结构相似，碳骨架的链接方式相同。</a:t>
              </a:r>
            </a:p>
          </p:txBody>
        </p:sp>
      </p:grpSp>
      <p:grpSp>
        <p:nvGrpSpPr>
          <p:cNvPr id="50" name="组合 49"/>
          <p:cNvGrpSpPr/>
          <p:nvPr>
            <p:custDataLst>
              <p:tags r:id="rId21"/>
            </p:custDataLst>
          </p:nvPr>
        </p:nvGrpSpPr>
        <p:grpSpPr>
          <a:xfrm>
            <a:off x="1202475" y="5185776"/>
            <a:ext cx="8492897" cy="521970"/>
            <a:chOff x="6496779" y="10226965"/>
            <a:chExt cx="8492897" cy="521970"/>
          </a:xfrm>
        </p:grpSpPr>
        <p:cxnSp>
          <p:nvCxnSpPr>
            <p:cNvPr id="42" name="直接连接符 41"/>
            <p:cNvCxnSpPr/>
            <p:nvPr>
              <p:custDataLst>
                <p:tags r:id="rId22"/>
              </p:custDataLst>
            </p:nvPr>
          </p:nvCxnSpPr>
          <p:spPr>
            <a:xfrm>
              <a:off x="6496779" y="10509033"/>
              <a:ext cx="864000" cy="0"/>
            </a:xfrm>
            <a:prstGeom prst="line">
              <a:avLst/>
            </a:prstGeom>
            <a:ln w="317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44"/>
            <p:cNvSpPr txBox="1"/>
            <p:nvPr>
              <p:custDataLst>
                <p:tags r:id="rId23"/>
              </p:custDataLst>
            </p:nvPr>
          </p:nvSpPr>
          <p:spPr>
            <a:xfrm>
              <a:off x="7361341" y="10226965"/>
              <a:ext cx="7628335" cy="521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00000"/>
                </a:lnSpc>
              </a:pP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两种物质分子组成上相差一个或多个</a:t>
              </a:r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2</a:t>
              </a: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原子团</a:t>
              </a:r>
            </a:p>
          </p:txBody>
        </p:sp>
      </p:grpSp>
      <p:grpSp>
        <p:nvGrpSpPr>
          <p:cNvPr id="5" name="组合 4"/>
          <p:cNvGrpSpPr/>
          <p:nvPr>
            <p:custDataLst>
              <p:tags r:id="rId24"/>
            </p:custDataLst>
          </p:nvPr>
        </p:nvGrpSpPr>
        <p:grpSpPr>
          <a:xfrm>
            <a:off x="5881204" y="548322"/>
            <a:ext cx="5773241" cy="2054861"/>
            <a:chOff x="12318761" y="2533910"/>
            <a:chExt cx="7318925" cy="4118895"/>
          </a:xfrm>
          <a:solidFill>
            <a:srgbClr val="FFFF00"/>
          </a:solidFill>
        </p:grpSpPr>
        <p:sp>
          <p:nvSpPr>
            <p:cNvPr id="6" name="云形标注 5"/>
            <p:cNvSpPr/>
            <p:nvPr>
              <p:custDataLst>
                <p:tags r:id="rId25"/>
              </p:custDataLst>
            </p:nvPr>
          </p:nvSpPr>
          <p:spPr>
            <a:xfrm>
              <a:off x="12318761" y="2533910"/>
              <a:ext cx="7318925" cy="4118895"/>
            </a:xfrm>
            <a:prstGeom prst="cloudCallout">
              <a:avLst>
                <a:gd name="adj1" fmla="val -60524"/>
                <a:gd name="adj2" fmla="val 7292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3" name="Text Box 2"/>
            <p:cNvSpPr txBox="1"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13427160" y="3114117"/>
              <a:ext cx="5688780" cy="3146327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 marL="742950" indent="-285750"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 marL="1143000" indent="-228600"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 marL="1600200" indent="-228600"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 marL="2057400" indent="-228600"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b="1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(1)</a:t>
              </a:r>
              <a:r>
                <a:rPr lang="zh-CN" altLang="en-US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同系物一定具有</a:t>
              </a:r>
              <a:r>
                <a:rPr lang="zh-CN" altLang="en-US" sz="2400" b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不同的碳原子数</a:t>
              </a:r>
              <a:r>
                <a:rPr lang="en-US" altLang="zh-CN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(</a:t>
              </a:r>
              <a:r>
                <a:rPr lang="zh-CN" altLang="en-US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或</a:t>
              </a:r>
              <a:r>
                <a:rPr lang="zh-CN" altLang="en-US" sz="2400" b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分子式</a:t>
              </a:r>
              <a:r>
                <a:rPr lang="en-US" altLang="zh-CN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)</a:t>
              </a:r>
              <a:r>
                <a:rPr lang="zh-CN" altLang="en-US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。</a:t>
              </a:r>
            </a:p>
            <a:p>
              <a:r>
                <a:rPr lang="en-US" altLang="zh-CN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(2)</a:t>
              </a:r>
              <a:r>
                <a:rPr lang="zh-CN" altLang="en-US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同系物一定具有</a:t>
              </a:r>
              <a:r>
                <a:rPr lang="zh-CN" altLang="en-US" sz="2400" b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不同的相对分子质量</a:t>
              </a:r>
              <a:r>
                <a:rPr lang="en-US" altLang="zh-CN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(</a:t>
              </a:r>
              <a:r>
                <a:rPr lang="zh-CN" altLang="en-US" sz="2400" b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相差</a:t>
              </a:r>
              <a:r>
                <a:rPr lang="en-US" altLang="zh-CN" sz="2400" b="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14 </a:t>
              </a:r>
              <a:r>
                <a:rPr lang="en-US" altLang="zh-CN" sz="2400" b="0" i="1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n</a:t>
              </a:r>
              <a:r>
                <a:rPr lang="en-US" altLang="zh-CN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)</a:t>
              </a:r>
              <a:r>
                <a:rPr lang="zh-CN" altLang="en-US" sz="2400" b="0">
                  <a:solidFill>
                    <a:srgbClr val="00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。</a:t>
              </a:r>
            </a:p>
          </p:txBody>
        </p:sp>
      </p:grpSp>
    </p:spTree>
    <p:custDataLst>
      <p:tags r:id="rId27"/>
    </p:custDataLst>
    <p:extLst>
      <p:ext uri="{BB962C8B-B14F-4D97-AF65-F5344CB8AC3E}">
        <p14:creationId xmlns:p14="http://schemas.microsoft.com/office/powerpoint/2010/main" val="168957275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0" y="2295103"/>
            <a:ext cx="9750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7030A0"/>
              </a:buClr>
            </a:pP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1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）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根据甲烷的性质推测烷烃可能具有的性质，填写下表。</a:t>
            </a: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82241339"/>
              </p:ext>
            </p:extLst>
          </p:nvPr>
        </p:nvGraphicFramePr>
        <p:xfrm>
          <a:off x="120967" y="2949095"/>
          <a:ext cx="11694795" cy="2114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025"/>
                <a:gridCol w="1312545"/>
                <a:gridCol w="1314450"/>
                <a:gridCol w="2000885"/>
                <a:gridCol w="2077720"/>
                <a:gridCol w="2076450"/>
                <a:gridCol w="2077720"/>
              </a:tblGrid>
              <a:tr h="1182549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颜色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溶解性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可燃性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与酸性高锰酸钾溶液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与溴的四氯化碳溶液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与强酸、强碱溶液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Times New Roman" panose="02020603050405020304" charset="0"/>
                        </a:rPr>
                        <a:t>与氯气（在光照下）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781">
                <a:tc>
                  <a:txBody>
                    <a:bodyPr vert="horz" wrap="square"/>
                    <a:lstStyle/>
                    <a:p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CN" altLang="en-US" sz="2800" b="1">
                        <a:latin typeface="黑体" panose="02010609060101010101" charset="-122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文本框 11"/>
          <p:cNvSpPr txBox="1"/>
          <p:nvPr>
            <p:custDataLst>
              <p:tags r:id="rId5"/>
            </p:custDataLst>
          </p:nvPr>
        </p:nvSpPr>
        <p:spPr>
          <a:xfrm>
            <a:off x="380445" y="5165191"/>
            <a:ext cx="116490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buClr>
                <a:srgbClr val="7030A0"/>
              </a:buClr>
            </a:pP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2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）根据甲烷的燃烧反应，写出汽油的成分之一辛烷（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C</a:t>
            </a:r>
            <a:r>
              <a:rPr lang="en-US" altLang="zh-CN" sz="2800" b="1" baseline="-25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8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H</a:t>
            </a:r>
            <a:r>
              <a:rPr lang="en-US" altLang="zh-CN" sz="2800" b="1" baseline="-250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18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）完全燃烧的化学方程式。</a:t>
            </a:r>
            <a:endParaRPr lang="en-US" altLang="zh-CN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120967" y="4293552"/>
            <a:ext cx="921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无色</a:t>
            </a: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1131950" y="4192996"/>
            <a:ext cx="1087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难溶</a:t>
            </a:r>
          </a:p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于水</a:t>
            </a: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2277917" y="4139038"/>
            <a:ext cx="1427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空气中</a:t>
            </a:r>
          </a:p>
          <a:p>
            <a:r>
              <a:rPr lang="zh-CN" altLang="en-US" sz="2400">
                <a:latin typeface="黑体" panose="02010609060101010101" charset="-122"/>
                <a:ea typeface="黑体" panose="02010609060101010101" charset="-122"/>
              </a:rPr>
              <a:t>可以燃烧</a:t>
            </a:r>
          </a:p>
        </p:txBody>
      </p:sp>
      <p:sp>
        <p:nvSpPr>
          <p:cNvPr id="13" name="文本框 12"/>
          <p:cNvSpPr txBox="1"/>
          <p:nvPr>
            <p:custDataLst>
              <p:tags r:id="rId9"/>
            </p:custDataLst>
          </p:nvPr>
        </p:nvSpPr>
        <p:spPr>
          <a:xfrm>
            <a:off x="3904552" y="4358652"/>
            <a:ext cx="14795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不反应</a:t>
            </a:r>
          </a:p>
        </p:txBody>
      </p:sp>
      <p:sp>
        <p:nvSpPr>
          <p:cNvPr id="14" name="文本框 13"/>
          <p:cNvSpPr txBox="1"/>
          <p:nvPr>
            <p:custDataLst>
              <p:tags r:id="rId10"/>
            </p:custDataLst>
          </p:nvPr>
        </p:nvSpPr>
        <p:spPr>
          <a:xfrm>
            <a:off x="9910029" y="4366002"/>
            <a:ext cx="16643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取代反应</a:t>
            </a:r>
          </a:p>
        </p:txBody>
      </p:sp>
      <p:sp>
        <p:nvSpPr>
          <p:cNvPr id="15" name="文本框 14"/>
          <p:cNvSpPr txBox="1"/>
          <p:nvPr>
            <p:custDataLst>
              <p:tags r:id="rId11"/>
            </p:custDataLst>
          </p:nvPr>
        </p:nvSpPr>
        <p:spPr>
          <a:xfrm>
            <a:off x="7960804" y="4399116"/>
            <a:ext cx="12782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不反应</a:t>
            </a:r>
          </a:p>
        </p:txBody>
      </p:sp>
      <p:sp>
        <p:nvSpPr>
          <p:cNvPr id="16" name="文本框 15"/>
          <p:cNvSpPr txBox="1"/>
          <p:nvPr>
            <p:custDataLst>
              <p:tags r:id="rId12"/>
            </p:custDataLst>
          </p:nvPr>
        </p:nvSpPr>
        <p:spPr>
          <a:xfrm>
            <a:off x="5856627" y="4386237"/>
            <a:ext cx="13373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panose="02010609060101010101" charset="-122"/>
              </a:rPr>
              <a:t>不反应</a:t>
            </a:r>
          </a:p>
        </p:txBody>
      </p:sp>
      <p:grpSp>
        <p:nvGrpSpPr>
          <p:cNvPr id="17" name="组合 16"/>
          <p:cNvGrpSpPr/>
          <p:nvPr>
            <p:custDataLst>
              <p:tags r:id="rId13"/>
            </p:custDataLst>
          </p:nvPr>
        </p:nvGrpSpPr>
        <p:grpSpPr>
          <a:xfrm>
            <a:off x="3310255" y="5669400"/>
            <a:ext cx="6745605" cy="899795"/>
            <a:chOff x="3553158" y="9257861"/>
            <a:chExt cx="9053398" cy="1799758"/>
          </a:xfrm>
        </p:grpSpPr>
        <p:sp>
          <p:nvSpPr>
            <p:cNvPr id="18" name="文本框 17"/>
            <p:cNvSpPr txBox="1"/>
            <p:nvPr>
              <p:custDataLst>
                <p:tags r:id="rId14"/>
              </p:custDataLst>
            </p:nvPr>
          </p:nvSpPr>
          <p:spPr>
            <a:xfrm>
              <a:off x="3553158" y="10013582"/>
              <a:ext cx="9053398" cy="10440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2C</a:t>
              </a:r>
              <a:r>
                <a:rPr lang="en-US" altLang="zh-CN" sz="28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8</a:t>
              </a:r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H</a:t>
              </a:r>
              <a:r>
                <a:rPr lang="en-US" altLang="zh-CN" sz="28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18</a:t>
              </a: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＋</a:t>
              </a:r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25O</a:t>
              </a:r>
              <a:r>
                <a:rPr lang="en-US" altLang="zh-CN" sz="28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rPr>
                <a:t>              </a:t>
              </a:r>
              <a:r>
                <a:rPr lang="en-US" altLang="zh-CN" sz="2800" b="1">
                  <a:latin typeface="Times New Roman" panose="02020603050405020304" charset="0"/>
                  <a:cs typeface="Times New Roman" panose="02020603050405020304" charset="0"/>
                </a:rPr>
                <a:t>16CO</a:t>
              </a:r>
              <a:r>
                <a:rPr lang="en-US" altLang="zh-CN" sz="2800" b="1" baseline="-25000">
                  <a:latin typeface="Times New Roman" panose="02020603050405020304" charset="0"/>
                  <a:cs typeface="Times New Roman" panose="02020603050405020304" charset="0"/>
                </a:rPr>
                <a:t>2</a:t>
              </a:r>
              <a:r>
                <a:rPr lang="zh-CN" altLang="en-US" sz="2800" b="1">
                  <a:latin typeface="Times New Roman" panose="02020603050405020304" charset="0"/>
                  <a:cs typeface="Times New Roman" panose="02020603050405020304" charset="0"/>
                </a:rPr>
                <a:t>＋</a:t>
              </a:r>
              <a:r>
                <a:rPr lang="en-US" altLang="zh-CN" sz="2800" b="1">
                  <a:latin typeface="Times New Roman" panose="02020603050405020304" charset="0"/>
                  <a:cs typeface="Times New Roman" panose="02020603050405020304" charset="0"/>
                </a:rPr>
                <a:t>18H</a:t>
              </a:r>
              <a:r>
                <a:rPr lang="en-US" altLang="zh-CN" sz="2800" b="1" baseline="-25000">
                  <a:latin typeface="Times New Roman" panose="02020603050405020304" charset="0"/>
                  <a:cs typeface="Times New Roman" panose="02020603050405020304" charset="0"/>
                </a:rPr>
                <a:t>2</a:t>
              </a:r>
              <a:r>
                <a:rPr lang="en-US" altLang="zh-CN" sz="2800" b="1">
                  <a:latin typeface="Times New Roman" panose="02020603050405020304" charset="0"/>
                  <a:cs typeface="Times New Roman" panose="02020603050405020304" charset="0"/>
                </a:rPr>
                <a:t>O</a:t>
              </a:r>
            </a:p>
          </p:txBody>
        </p:sp>
        <p:cxnSp>
          <p:nvCxnSpPr>
            <p:cNvPr id="19" name="直接箭头连接符 18"/>
            <p:cNvCxnSpPr/>
            <p:nvPr>
              <p:custDataLst>
                <p:tags r:id="rId15"/>
              </p:custDataLst>
            </p:nvPr>
          </p:nvCxnSpPr>
          <p:spPr>
            <a:xfrm flipV="1">
              <a:off x="6815508" y="10535809"/>
              <a:ext cx="1404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>
              <p:custDataLst>
                <p:tags r:id="rId16"/>
              </p:custDataLst>
            </p:nvPr>
          </p:nvSpPr>
          <p:spPr>
            <a:xfrm>
              <a:off x="6844528" y="9257861"/>
              <a:ext cx="1401091" cy="10440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>
                  <a:latin typeface="黑体" panose="02010609060101010101" charset="-122"/>
                  <a:ea typeface="黑体" panose="02010609060101010101" charset="-122"/>
                </a:rPr>
                <a:t>点燃</a:t>
              </a:r>
            </a:p>
          </p:txBody>
        </p:sp>
      </p:grpSp>
      <p:sp>
        <p:nvSpPr>
          <p:cNvPr id="3" name="文本框 2"/>
          <p:cNvSpPr txBox="1"/>
          <p:nvPr>
            <p:custDataLst>
              <p:tags r:id="rId17"/>
            </p:custDataLst>
          </p:nvPr>
        </p:nvSpPr>
        <p:spPr>
          <a:xfrm>
            <a:off x="3895487" y="1297145"/>
            <a:ext cx="2309495" cy="583565"/>
          </a:xfrm>
          <a:prstGeom prst="rect">
            <a:avLst/>
          </a:prstGeom>
          <a:noFill/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思考与讨论</a:t>
            </a:r>
          </a:p>
        </p:txBody>
      </p:sp>
      <p:sp>
        <p:nvSpPr>
          <p:cNvPr id="21" name="矩形 20"/>
          <p:cNvSpPr/>
          <p:nvPr>
            <p:custDataLst>
              <p:tags r:id="rId18"/>
            </p:custDataLst>
          </p:nvPr>
        </p:nvSpPr>
        <p:spPr>
          <a:xfrm>
            <a:off x="285138" y="466466"/>
            <a:ext cx="4698722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烷烃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结构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甲烷的相似</a:t>
            </a:r>
          </a:p>
        </p:txBody>
      </p:sp>
      <p:cxnSp>
        <p:nvCxnSpPr>
          <p:cNvPr id="23" name="直接箭头连接符 22"/>
          <p:cNvCxnSpPr/>
          <p:nvPr>
            <p:custDataLst>
              <p:tags r:id="rId19"/>
            </p:custDataLst>
          </p:nvPr>
        </p:nvCxnSpPr>
        <p:spPr>
          <a:xfrm>
            <a:off x="4777278" y="835083"/>
            <a:ext cx="681990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>
            <p:custDataLst>
              <p:tags r:id="rId20"/>
            </p:custDataLst>
          </p:nvPr>
        </p:nvSpPr>
        <p:spPr>
          <a:xfrm>
            <a:off x="5459268" y="458144"/>
            <a:ext cx="413131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烷烃的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性质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甲烷的相似</a:t>
            </a:r>
          </a:p>
        </p:txBody>
      </p:sp>
    </p:spTree>
    <p:extLst>
      <p:ext uri="{BB962C8B-B14F-4D97-AF65-F5344CB8AC3E}">
        <p14:creationId xmlns:p14="http://schemas.microsoft.com/office/powerpoint/2010/main" val="2047125529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6" grpId="0"/>
      <p:bldP spid="7" grpId="0"/>
      <p:bldP spid="13" grpId="0"/>
      <p:bldP spid="14" grpId="0"/>
      <p:bldP spid="15" grpId="0"/>
      <p:bldP spid="16" grpId="0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174103" y="433578"/>
            <a:ext cx="1166685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3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）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根据甲烷与氯气的反应，写出乙烷与氯气反应生成一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氯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乙烷的化学方程式。指出该反应的反应类型，并从化学键和官能团的角度分析反应中有机化合物的变化。</a:t>
            </a:r>
            <a:endParaRPr lang="en-US" altLang="zh-CN" sz="2800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</a:endParaRPr>
          </a:p>
        </p:txBody>
      </p:sp>
      <p:sp>
        <p:nvSpPr>
          <p:cNvPr id="41991" name="Rectangle 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296285" y="3174365"/>
            <a:ext cx="1696720" cy="46863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900"/>
          </a:p>
        </p:txBody>
      </p:sp>
      <p:grpSp>
        <p:nvGrpSpPr>
          <p:cNvPr id="24" name="组合 23"/>
          <p:cNvGrpSpPr/>
          <p:nvPr>
            <p:custDataLst>
              <p:tags r:id="rId5"/>
            </p:custDataLst>
          </p:nvPr>
        </p:nvGrpSpPr>
        <p:grpSpPr>
          <a:xfrm>
            <a:off x="1593215" y="2479675"/>
            <a:ext cx="8504865" cy="1898038"/>
            <a:chOff x="3326765" y="5815965"/>
            <a:chExt cx="12171865" cy="1941830"/>
          </a:xfrm>
        </p:grpSpPr>
        <p:sp>
          <p:nvSpPr>
            <p:cNvPr id="41990" name="Text Box 6"/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6680200" y="6457029"/>
              <a:ext cx="533400" cy="534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1F06D6"/>
                  </a:solidFill>
                  <a:latin typeface="Times New Roman" panose="02020603050405020304" charset="0"/>
                </a:rPr>
                <a:t>+</a:t>
              </a:r>
            </a:p>
          </p:txBody>
        </p:sp>
        <p:sp>
          <p:nvSpPr>
            <p:cNvPr id="41989" name="Text Box 5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7302233" y="6484047"/>
              <a:ext cx="1808647" cy="534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8000"/>
                  </a:solidFill>
                  <a:latin typeface="Times New Roman" panose="02020603050405020304" charset="0"/>
                </a:rPr>
                <a:t>Cl</a:t>
              </a:r>
              <a:r>
                <a:rPr kumimoji="1" lang="en-US" altLang="zh-CN" sz="2800" b="1">
                  <a:solidFill>
                    <a:srgbClr val="008000"/>
                  </a:solidFill>
                  <a:latin typeface="Times New Roman" panose="02020603050405020304" charset="0"/>
                  <a:cs typeface="Times New Roman" panose="02020603050405020304" charset="0"/>
                </a:rPr>
                <a:t>—</a:t>
              </a:r>
              <a:r>
                <a:rPr kumimoji="1" lang="en-US" altLang="zh-CN" sz="2800" b="1">
                  <a:solidFill>
                    <a:srgbClr val="008000"/>
                  </a:solidFill>
                  <a:latin typeface="Times New Roman" panose="02020603050405020304" charset="0"/>
                </a:rPr>
                <a:t>Cl</a:t>
              </a:r>
            </a:p>
          </p:txBody>
        </p:sp>
        <p:grpSp>
          <p:nvGrpSpPr>
            <p:cNvPr id="8" name="组合 7"/>
            <p:cNvGrpSpPr/>
            <p:nvPr>
              <p:custDataLst>
                <p:tags r:id="rId8"/>
              </p:custDataLst>
            </p:nvPr>
          </p:nvGrpSpPr>
          <p:grpSpPr>
            <a:xfrm>
              <a:off x="9110980" y="6138734"/>
              <a:ext cx="685800" cy="605155"/>
              <a:chOff x="9110980" y="6311265"/>
              <a:chExt cx="685800" cy="605155"/>
            </a:xfrm>
          </p:grpSpPr>
          <p:sp>
            <p:nvSpPr>
              <p:cNvPr id="41993" name="Text Box 9"/>
              <p:cNvSpPr txBox="1">
                <a:spLocks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9110980" y="6311265"/>
                <a:ext cx="533400" cy="5340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2800">
                    <a:solidFill>
                      <a:srgbClr val="FF3300"/>
                    </a:solidFill>
                    <a:latin typeface="黑体" panose="02010609060101010101" charset="-122"/>
                    <a:ea typeface="黑体" panose="02010609060101010101" charset="-122"/>
                  </a:rPr>
                  <a:t>光</a:t>
                </a:r>
              </a:p>
            </p:txBody>
          </p:sp>
          <p:sp>
            <p:nvSpPr>
              <p:cNvPr id="41992" name="Line 8"/>
              <p:cNvSpPr>
                <a:spLocks noChangeShapeType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9110980" y="6916420"/>
                <a:ext cx="685800" cy="0"/>
              </a:xfrm>
              <a:prstGeom prst="line">
                <a:avLst/>
              </a:prstGeom>
              <a:noFill/>
              <a:ln w="28575" cap="sq">
                <a:solidFill>
                  <a:srgbClr val="333300"/>
                </a:solidFill>
                <a:round/>
                <a:headEnd type="none" w="sm" len="sm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900"/>
              </a:p>
            </p:txBody>
          </p:sp>
        </p:grpSp>
        <p:grpSp>
          <p:nvGrpSpPr>
            <p:cNvPr id="9" name="组合 8"/>
            <p:cNvGrpSpPr/>
            <p:nvPr>
              <p:custDataLst>
                <p:tags r:id="rId11"/>
              </p:custDataLst>
            </p:nvPr>
          </p:nvGrpSpPr>
          <p:grpSpPr>
            <a:xfrm>
              <a:off x="3326765" y="5832475"/>
              <a:ext cx="3176905" cy="1911350"/>
              <a:chOff x="5239" y="12010"/>
              <a:chExt cx="5003" cy="3010"/>
            </a:xfrm>
          </p:grpSpPr>
          <p:sp>
            <p:nvSpPr>
              <p:cNvPr id="25" name="文本框 24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6657" y="1302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</a:t>
                </a:r>
              </a:p>
            </p:txBody>
          </p:sp>
          <p:sp>
            <p:nvSpPr>
              <p:cNvPr id="26" name="文本框 25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8075" y="1302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</a:t>
                </a:r>
              </a:p>
            </p:txBody>
          </p:sp>
          <p:sp>
            <p:nvSpPr>
              <p:cNvPr id="29" name="文本框 28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9392" y="1302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31" name="文本框 30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6664" y="12010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32" name="文本框 31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5239" y="1302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33" name="文本框 32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8065" y="12010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36" name="文本框 35"/>
              <p:cNvSpPr txBox="1"/>
              <p:nvPr>
                <p:custDataLst>
                  <p:tags r:id="rId18"/>
                </p:custDataLst>
              </p:nvPr>
            </p:nvSpPr>
            <p:spPr>
              <a:xfrm>
                <a:off x="6664" y="14179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37" name="文本框 36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8065" y="14171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cxnSp>
            <p:nvCxnSpPr>
              <p:cNvPr id="39" name="直接连接符 38"/>
              <p:cNvCxnSpPr/>
              <p:nvPr>
                <p:custDataLst>
                  <p:tags r:id="rId20"/>
                </p:custDataLst>
              </p:nvPr>
            </p:nvCxnSpPr>
            <p:spPr>
              <a:xfrm flipH="1">
                <a:off x="7085" y="13824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/>
              <p:nvPr>
                <p:custDataLst>
                  <p:tags r:id="rId21"/>
                </p:custDataLst>
              </p:nvPr>
            </p:nvCxnSpPr>
            <p:spPr>
              <a:xfrm flipH="1">
                <a:off x="7085" y="12802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>
                <p:custDataLst>
                  <p:tags r:id="rId22"/>
                </p:custDataLst>
              </p:nvPr>
            </p:nvCxnSpPr>
            <p:spPr>
              <a:xfrm flipH="1">
                <a:off x="8505" y="13839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>
                <p:custDataLst>
                  <p:tags r:id="rId23"/>
                </p:custDataLst>
              </p:nvPr>
            </p:nvCxnSpPr>
            <p:spPr>
              <a:xfrm flipH="1">
                <a:off x="8505" y="12817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>
                <p:custDataLst>
                  <p:tags r:id="rId24"/>
                </p:custDataLst>
              </p:nvPr>
            </p:nvCxnSpPr>
            <p:spPr>
              <a:xfrm>
                <a:off x="6057" y="13537"/>
                <a:ext cx="62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>
                <p:custDataLst>
                  <p:tags r:id="rId25"/>
                </p:custDataLst>
              </p:nvPr>
            </p:nvCxnSpPr>
            <p:spPr>
              <a:xfrm>
                <a:off x="7453" y="13537"/>
                <a:ext cx="62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>
                <p:custDataLst>
                  <p:tags r:id="rId26"/>
                </p:custDataLst>
              </p:nvPr>
            </p:nvCxnSpPr>
            <p:spPr>
              <a:xfrm>
                <a:off x="8774" y="13537"/>
                <a:ext cx="62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组合 9"/>
            <p:cNvGrpSpPr/>
            <p:nvPr>
              <p:custDataLst>
                <p:tags r:id="rId27"/>
              </p:custDataLst>
            </p:nvPr>
          </p:nvGrpSpPr>
          <p:grpSpPr>
            <a:xfrm>
              <a:off x="9909173" y="5815965"/>
              <a:ext cx="3512820" cy="1941830"/>
              <a:chOff x="5158" y="12010"/>
              <a:chExt cx="5532" cy="3058"/>
            </a:xfrm>
          </p:grpSpPr>
          <p:sp>
            <p:nvSpPr>
              <p:cNvPr id="11" name="文本框 10"/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6657" y="1302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</a:t>
                </a:r>
              </a:p>
            </p:txBody>
          </p:sp>
          <p:sp>
            <p:nvSpPr>
              <p:cNvPr id="12" name="文本框 11"/>
              <p:cNvSpPr txBox="1"/>
              <p:nvPr>
                <p:custDataLst>
                  <p:tags r:id="rId29"/>
                </p:custDataLst>
              </p:nvPr>
            </p:nvSpPr>
            <p:spPr>
              <a:xfrm>
                <a:off x="8075" y="1302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</a:t>
                </a:r>
              </a:p>
            </p:txBody>
          </p:sp>
          <p:sp>
            <p:nvSpPr>
              <p:cNvPr id="13" name="文本框 12"/>
              <p:cNvSpPr txBox="1"/>
              <p:nvPr>
                <p:custDataLst>
                  <p:tags r:id="rId30"/>
                </p:custDataLst>
              </p:nvPr>
            </p:nvSpPr>
            <p:spPr>
              <a:xfrm>
                <a:off x="9392" y="13085"/>
                <a:ext cx="1298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8000"/>
                    </a:solidFill>
                    <a:latin typeface="Times New Roman" panose="02020603050405020304" charset="0"/>
                    <a:sym typeface="+mn-ea"/>
                  </a:rPr>
                  <a:t>Cl</a:t>
                </a:r>
                <a:endParaRPr kumimoji="1" lang="en-US" altLang="zh-CN" sz="2800" b="1">
                  <a:solidFill>
                    <a:srgbClr val="008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  <p:sp>
            <p:nvSpPr>
              <p:cNvPr id="14" name="文本框 13"/>
              <p:cNvSpPr txBox="1"/>
              <p:nvPr>
                <p:custDataLst>
                  <p:tags r:id="rId31"/>
                </p:custDataLst>
              </p:nvPr>
            </p:nvSpPr>
            <p:spPr>
              <a:xfrm>
                <a:off x="6664" y="12010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15" name="文本框 14"/>
              <p:cNvSpPr txBox="1"/>
              <p:nvPr>
                <p:custDataLst>
                  <p:tags r:id="rId32"/>
                </p:custDataLst>
              </p:nvPr>
            </p:nvSpPr>
            <p:spPr>
              <a:xfrm>
                <a:off x="5158" y="13130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16" name="文本框 15"/>
              <p:cNvSpPr txBox="1"/>
              <p:nvPr>
                <p:custDataLst>
                  <p:tags r:id="rId33"/>
                </p:custDataLst>
              </p:nvPr>
            </p:nvSpPr>
            <p:spPr>
              <a:xfrm>
                <a:off x="8065" y="12010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17" name="文本框 16"/>
              <p:cNvSpPr txBox="1"/>
              <p:nvPr>
                <p:custDataLst>
                  <p:tags r:id="rId34"/>
                </p:custDataLst>
              </p:nvPr>
            </p:nvSpPr>
            <p:spPr>
              <a:xfrm>
                <a:off x="6664" y="14198"/>
                <a:ext cx="850" cy="8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18" name="文本框 17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8065" y="14208"/>
                <a:ext cx="850" cy="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cxnSp>
            <p:nvCxnSpPr>
              <p:cNvPr id="19" name="直接连接符 18"/>
              <p:cNvCxnSpPr/>
              <p:nvPr>
                <p:custDataLst>
                  <p:tags r:id="rId36"/>
                </p:custDataLst>
              </p:nvPr>
            </p:nvCxnSpPr>
            <p:spPr>
              <a:xfrm flipH="1">
                <a:off x="7085" y="13824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>
                <p:custDataLst>
                  <p:tags r:id="rId37"/>
                </p:custDataLst>
              </p:nvPr>
            </p:nvCxnSpPr>
            <p:spPr>
              <a:xfrm flipH="1">
                <a:off x="7085" y="12802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>
                <p:custDataLst>
                  <p:tags r:id="rId38"/>
                </p:custDataLst>
              </p:nvPr>
            </p:nvCxnSpPr>
            <p:spPr>
              <a:xfrm flipH="1">
                <a:off x="8505" y="13839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>
                <p:custDataLst>
                  <p:tags r:id="rId39"/>
                </p:custDataLst>
              </p:nvPr>
            </p:nvCxnSpPr>
            <p:spPr>
              <a:xfrm flipH="1">
                <a:off x="8505" y="12817"/>
                <a:ext cx="0" cy="45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>
                <p:custDataLst>
                  <p:tags r:id="rId40"/>
                </p:custDataLst>
              </p:nvPr>
            </p:nvCxnSpPr>
            <p:spPr>
              <a:xfrm>
                <a:off x="6057" y="13537"/>
                <a:ext cx="62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>
                <p:custDataLst>
                  <p:tags r:id="rId41"/>
                </p:custDataLst>
              </p:nvPr>
            </p:nvCxnSpPr>
            <p:spPr>
              <a:xfrm>
                <a:off x="7453" y="13537"/>
                <a:ext cx="62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>
                <p:custDataLst>
                  <p:tags r:id="rId42"/>
                </p:custDataLst>
              </p:nvPr>
            </p:nvCxnSpPr>
            <p:spPr>
              <a:xfrm>
                <a:off x="8774" y="13537"/>
                <a:ext cx="624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Group 20"/>
            <p:cNvGrpSpPr/>
            <p:nvPr>
              <p:custDataLst>
                <p:tags r:id="rId43"/>
              </p:custDataLst>
            </p:nvPr>
          </p:nvGrpSpPr>
          <p:grpSpPr>
            <a:xfrm>
              <a:off x="13698218" y="6443980"/>
              <a:ext cx="1800412" cy="533692"/>
              <a:chOff x="4032" y="2659"/>
              <a:chExt cx="964" cy="336"/>
            </a:xfrm>
          </p:grpSpPr>
          <p:sp>
            <p:nvSpPr>
              <p:cNvPr id="55" name="Text Box 21"/>
              <p:cNvSpPr txBox="1">
                <a:spLocks noChangeArrowheads="1"/>
              </p:cNvSpPr>
              <p:nvPr>
                <p:custDataLst>
                  <p:tags r:id="rId44"/>
                </p:custDataLst>
              </p:nvPr>
            </p:nvSpPr>
            <p:spPr bwMode="auto">
              <a:xfrm>
                <a:off x="4539" y="2659"/>
                <a:ext cx="457" cy="33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rgbClr val="008000"/>
                    </a:solidFill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</a:p>
            </p:txBody>
          </p:sp>
          <p:sp>
            <p:nvSpPr>
              <p:cNvPr id="56" name="Text Box 22"/>
              <p:cNvSpPr txBox="1">
                <a:spLocks noChangeArrowheads="1"/>
              </p:cNvSpPr>
              <p:nvPr>
                <p:custDataLst>
                  <p:tags r:id="rId45"/>
                </p:custDataLst>
              </p:nvPr>
            </p:nvSpPr>
            <p:spPr bwMode="auto">
              <a:xfrm>
                <a:off x="4032" y="2659"/>
                <a:ext cx="292" cy="33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H</a:t>
                </a:r>
              </a:p>
            </p:txBody>
          </p:sp>
          <p:sp>
            <p:nvSpPr>
              <p:cNvPr id="57" name="Line 23"/>
              <p:cNvSpPr>
                <a:spLocks noChangeShapeType="1"/>
              </p:cNvSpPr>
              <p:nvPr>
                <p:custDataLst>
                  <p:tags r:id="rId46"/>
                </p:custDataLst>
              </p:nvPr>
            </p:nvSpPr>
            <p:spPr bwMode="auto">
              <a:xfrm>
                <a:off x="4324" y="2851"/>
                <a:ext cx="240" cy="0"/>
              </a:xfrm>
              <a:prstGeom prst="line">
                <a:avLst/>
              </a:prstGeom>
              <a:noFill/>
              <a:ln w="57150" cap="sq">
                <a:solidFill>
                  <a:srgbClr val="0000FF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 sz="900"/>
              </a:p>
            </p:txBody>
          </p:sp>
        </p:grpSp>
        <p:sp>
          <p:nvSpPr>
            <p:cNvPr id="58" name="Text Box 24"/>
            <p:cNvSpPr txBox="1">
              <a:spLocks noChangeArrowheads="1"/>
            </p:cNvSpPr>
            <p:nvPr>
              <p:custDataLst>
                <p:tags r:id="rId47"/>
              </p:custDataLst>
            </p:nvPr>
          </p:nvSpPr>
          <p:spPr bwMode="auto">
            <a:xfrm>
              <a:off x="13294358" y="6400165"/>
              <a:ext cx="533400" cy="534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1F06D6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1F06D6"/>
                  </a:solidFill>
                  <a:latin typeface="Times New Roman" panose="02020603050405020304" charset="0"/>
                </a:rPr>
                <a:t>+</a:t>
              </a:r>
            </a:p>
          </p:txBody>
        </p:sp>
      </p:grpSp>
      <p:graphicFrame>
        <p:nvGraphicFramePr>
          <p:cNvPr id="1507330" name="对象 1507329"/>
          <p:cNvGraphicFramePr>
            <a:graphicFrameLocks noChangeAspect="1"/>
          </p:cNvGraphicFramePr>
          <p:nvPr>
            <p:custDataLst>
              <p:tags r:id="rId48"/>
            </p:custDataLst>
          </p:nvPr>
        </p:nvGraphicFramePr>
        <p:xfrm>
          <a:off x="299720" y="4466590"/>
          <a:ext cx="8921115" cy="8369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49" imgW="10572750" imgH="876300" progId="Word.Document.8">
                  <p:embed/>
                </p:oleObj>
              </mc:Choice>
              <mc:Fallback>
                <p:oleObj r:id="rId49" imgW="10572750" imgH="876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0"/>
                      <a:stretch>
                        <a:fillRect/>
                      </a:stretch>
                    </p:blipFill>
                    <p:spPr>
                      <a:xfrm>
                        <a:off x="299720" y="4466590"/>
                        <a:ext cx="8921115" cy="8369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>
            <p:custDataLst>
              <p:tags r:id="rId52"/>
            </p:custDataLst>
          </p:nvPr>
        </p:nvSpPr>
        <p:spPr>
          <a:xfrm>
            <a:off x="213995" y="5303520"/>
            <a:ext cx="1176337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fontAlgn="auto">
              <a:lnSpc>
                <a:spcPct val="150000"/>
              </a:lnSpc>
            </a:pP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        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上述反应属于取代反应，乙烷分子中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C—H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键断裂，其中的氢原子被氯原子代替，生成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C—Cl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charset="0"/>
                <a:sym typeface="+mn-ea"/>
              </a:rPr>
              <a:t>键。</a:t>
            </a:r>
            <a:endParaRPr lang="zh-CN" altLang="en-US" sz="2800"/>
          </a:p>
        </p:txBody>
      </p:sp>
      <p:sp>
        <p:nvSpPr>
          <p:cNvPr id="5" name="Rectangle 7"/>
          <p:cNvSpPr>
            <a:spLocks noChangeArrowheads="1"/>
          </p:cNvSpPr>
          <p:nvPr>
            <p:custDataLst>
              <p:tags r:id="rId53"/>
            </p:custDataLst>
          </p:nvPr>
        </p:nvSpPr>
        <p:spPr bwMode="auto">
          <a:xfrm>
            <a:off x="7481570" y="3200400"/>
            <a:ext cx="1164590" cy="429895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900"/>
          </a:p>
        </p:txBody>
      </p:sp>
    </p:spTree>
    <p:extLst>
      <p:ext uri="{BB962C8B-B14F-4D97-AF65-F5344CB8AC3E}">
        <p14:creationId xmlns:p14="http://schemas.microsoft.com/office/powerpoint/2010/main" val="56612869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07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1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244226" y="382313"/>
            <a:ext cx="1152144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7030A0"/>
              </a:buClr>
            </a:pP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4</a:t>
            </a:r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）</a:t>
            </a:r>
            <a:r>
              <a:rPr lang="zh-CN" altLang="en-US" sz="28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乙烷与氯气在光照下反应，可能生成哪些产物？请写出它们的结构简式。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3097962" y="1033502"/>
            <a:ext cx="8656955" cy="4133215"/>
            <a:chOff x="2039666" y="3671168"/>
            <a:chExt cx="11486980" cy="6211962"/>
          </a:xfrm>
        </p:grpSpPr>
        <p:sp>
          <p:nvSpPr>
            <p:cNvPr id="12" name="圆角矩形 11"/>
            <p:cNvSpPr/>
            <p:nvPr>
              <p:custDataLst>
                <p:tags r:id="rId5"/>
              </p:custDataLst>
            </p:nvPr>
          </p:nvSpPr>
          <p:spPr>
            <a:xfrm>
              <a:off x="2039666" y="3671168"/>
              <a:ext cx="11486980" cy="6211962"/>
            </a:xfrm>
            <a:prstGeom prst="roundRect">
              <a:avLst/>
            </a:prstGeom>
            <a:solidFill>
              <a:srgbClr val="E7E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/>
            </a:p>
          </p:txBody>
        </p:sp>
        <p:grpSp>
          <p:nvGrpSpPr>
            <p:cNvPr id="18" name="组合 17"/>
            <p:cNvGrpSpPr/>
            <p:nvPr>
              <p:custDataLst>
                <p:tags r:id="rId6"/>
              </p:custDataLst>
            </p:nvPr>
          </p:nvGrpSpPr>
          <p:grpSpPr>
            <a:xfrm>
              <a:off x="2399706" y="4553532"/>
              <a:ext cx="2159394" cy="946856"/>
              <a:chOff x="16975955" y="8173096"/>
              <a:chExt cx="2159394" cy="946856"/>
            </a:xfrm>
          </p:grpSpPr>
          <p:sp>
            <p:nvSpPr>
              <p:cNvPr id="13" name="文本框 12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18220359" y="8658994"/>
                <a:ext cx="914990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CH</a:t>
                </a:r>
                <a:r>
                  <a:rPr lang="en-US" altLang="zh-CN" sz="1400" b="1" baseline="-25000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3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15" name="直接连接符 14"/>
              <p:cNvCxnSpPr/>
              <p:nvPr>
                <p:custDataLst>
                  <p:tags r:id="rId8"/>
                </p:custDataLst>
              </p:nvPr>
            </p:nvCxnSpPr>
            <p:spPr>
              <a:xfrm>
                <a:off x="17648324" y="8920604"/>
                <a:ext cx="612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>
                <p:custDataLst>
                  <p:tags r:id="rId9"/>
                </p:custDataLst>
              </p:nvPr>
            </p:nvCxnSpPr>
            <p:spPr>
              <a:xfrm>
                <a:off x="17341087" y="8560604"/>
                <a:ext cx="324000" cy="360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文本框 16"/>
              <p:cNvSpPr txBox="1"/>
              <p:nvPr>
                <p:custDataLst>
                  <p:tags r:id="rId10"/>
                </p:custDataLst>
              </p:nvPr>
            </p:nvSpPr>
            <p:spPr>
              <a:xfrm>
                <a:off x="16975955" y="8173096"/>
                <a:ext cx="672215" cy="485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  <p:grpSp>
          <p:nvGrpSpPr>
            <p:cNvPr id="28" name="组合 27"/>
            <p:cNvGrpSpPr/>
            <p:nvPr>
              <p:custDataLst>
                <p:tags r:id="rId11"/>
              </p:custDataLst>
            </p:nvPr>
          </p:nvGrpSpPr>
          <p:grpSpPr>
            <a:xfrm>
              <a:off x="2281144" y="7106023"/>
              <a:ext cx="2134784" cy="1935590"/>
              <a:chOff x="15957462" y="7456979"/>
              <a:chExt cx="2134784" cy="1935590"/>
            </a:xfrm>
          </p:grpSpPr>
          <p:cxnSp>
            <p:nvCxnSpPr>
              <p:cNvPr id="21" name="直接连接符 20"/>
              <p:cNvCxnSpPr/>
              <p:nvPr>
                <p:custDataLst>
                  <p:tags r:id="rId12"/>
                </p:custDataLst>
              </p:nvPr>
            </p:nvCxnSpPr>
            <p:spPr>
              <a:xfrm>
                <a:off x="16537574" y="8365825"/>
                <a:ext cx="972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>
                <p:custDataLst>
                  <p:tags r:id="rId13"/>
                </p:custDataLst>
              </p:nvPr>
            </p:nvCxnSpPr>
            <p:spPr>
              <a:xfrm>
                <a:off x="17023573" y="8834719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文本框 22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16689815" y="7456979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24" name="文本框 23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17362032" y="8931611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25" name="文本框 24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15957462" y="7954378"/>
                <a:ext cx="672215" cy="4726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sp>
            <p:nvSpPr>
              <p:cNvPr id="26" name="文本框 25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17420031" y="7954378"/>
                <a:ext cx="672215" cy="4726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27" name="直接连接符 26"/>
              <p:cNvCxnSpPr/>
              <p:nvPr>
                <p:custDataLst>
                  <p:tags r:id="rId18"/>
                </p:custDataLst>
              </p:nvPr>
            </p:nvCxnSpPr>
            <p:spPr>
              <a:xfrm flipH="1">
                <a:off x="17023573" y="7879825"/>
                <a:ext cx="0" cy="97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/>
            <p:cNvGrpSpPr/>
            <p:nvPr>
              <p:custDataLst>
                <p:tags r:id="rId19"/>
              </p:custDataLst>
            </p:nvPr>
          </p:nvGrpSpPr>
          <p:grpSpPr>
            <a:xfrm>
              <a:off x="4631954" y="4118560"/>
              <a:ext cx="2254575" cy="1597852"/>
              <a:chOff x="16477007" y="6223993"/>
              <a:chExt cx="2254575" cy="1597852"/>
            </a:xfrm>
          </p:grpSpPr>
          <p:sp>
            <p:nvSpPr>
              <p:cNvPr id="20" name="文本框 19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17816592" y="7360887"/>
                <a:ext cx="914990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CH</a:t>
                </a:r>
                <a:r>
                  <a:rPr lang="en-US" altLang="zh-CN" sz="1400" b="1" baseline="-25000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3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31" name="直接连接符 30"/>
              <p:cNvCxnSpPr/>
              <p:nvPr>
                <p:custDataLst>
                  <p:tags r:id="rId21"/>
                </p:custDataLst>
              </p:nvPr>
            </p:nvCxnSpPr>
            <p:spPr>
              <a:xfrm>
                <a:off x="17469979" y="7237495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文本框 31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16477007" y="7231323"/>
                <a:ext cx="672215" cy="475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2" name="文本框 1"/>
              <p:cNvSpPr txBox="1"/>
              <p:nvPr>
                <p:custDataLst>
                  <p:tags r:id="rId23"/>
                </p:custDataLst>
              </p:nvPr>
            </p:nvSpPr>
            <p:spPr>
              <a:xfrm>
                <a:off x="17149221" y="6223993"/>
                <a:ext cx="672215" cy="475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cxnSp>
            <p:nvCxnSpPr>
              <p:cNvPr id="36" name="直接连接符 35"/>
              <p:cNvCxnSpPr/>
              <p:nvPr>
                <p:custDataLst>
                  <p:tags r:id="rId24"/>
                </p:custDataLst>
              </p:nvPr>
            </p:nvCxnSpPr>
            <p:spPr>
              <a:xfrm flipH="1">
                <a:off x="17469979" y="6650497"/>
                <a:ext cx="0" cy="61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>
                <p:custDataLst>
                  <p:tags r:id="rId25"/>
                </p:custDataLst>
              </p:nvPr>
            </p:nvCxnSpPr>
            <p:spPr>
              <a:xfrm flipV="1">
                <a:off x="17017330" y="7218834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46"/>
            <p:cNvGrpSpPr/>
            <p:nvPr>
              <p:custDataLst>
                <p:tags r:id="rId26"/>
              </p:custDataLst>
            </p:nvPr>
          </p:nvGrpSpPr>
          <p:grpSpPr>
            <a:xfrm>
              <a:off x="6792194" y="4446125"/>
              <a:ext cx="2472618" cy="766231"/>
              <a:chOff x="15360577" y="8235265"/>
              <a:chExt cx="2472618" cy="766231"/>
            </a:xfrm>
          </p:grpSpPr>
          <p:cxnSp>
            <p:nvCxnSpPr>
              <p:cNvPr id="41" name="直接连接符 40"/>
              <p:cNvCxnSpPr/>
              <p:nvPr>
                <p:custDataLst>
                  <p:tags r:id="rId27"/>
                </p:custDataLst>
              </p:nvPr>
            </p:nvCxnSpPr>
            <p:spPr>
              <a:xfrm>
                <a:off x="16353548" y="8515536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文本框 41"/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15360577" y="8540538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43" name="文本框 42"/>
              <p:cNvSpPr txBox="1"/>
              <p:nvPr>
                <p:custDataLst>
                  <p:tags r:id="rId29"/>
                </p:custDataLst>
              </p:nvPr>
            </p:nvSpPr>
            <p:spPr>
              <a:xfrm>
                <a:off x="17160980" y="8235265"/>
                <a:ext cx="672215" cy="4915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cxnSp>
            <p:nvCxnSpPr>
              <p:cNvPr id="45" name="直接连接符 44"/>
              <p:cNvCxnSpPr/>
              <p:nvPr>
                <p:custDataLst>
                  <p:tags r:id="rId30"/>
                </p:custDataLst>
              </p:nvPr>
            </p:nvCxnSpPr>
            <p:spPr>
              <a:xfrm flipV="1">
                <a:off x="15900901" y="8496875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>
                <p:custDataLst>
                  <p:tags r:id="rId31"/>
                </p:custDataLst>
              </p:nvPr>
            </p:nvCxnSpPr>
            <p:spPr>
              <a:xfrm flipV="1">
                <a:off x="16821548" y="8515536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6" name="组合 55"/>
            <p:cNvGrpSpPr/>
            <p:nvPr>
              <p:custDataLst>
                <p:tags r:id="rId32"/>
              </p:custDataLst>
            </p:nvPr>
          </p:nvGrpSpPr>
          <p:grpSpPr>
            <a:xfrm>
              <a:off x="9240466" y="4117276"/>
              <a:ext cx="2134787" cy="1743152"/>
              <a:chOff x="14710621" y="6967426"/>
              <a:chExt cx="2134787" cy="1743152"/>
            </a:xfrm>
          </p:grpSpPr>
          <p:sp>
            <p:nvSpPr>
              <p:cNvPr id="40" name="文本框 39"/>
              <p:cNvSpPr txBox="1"/>
              <p:nvPr>
                <p:custDataLst>
                  <p:tags r:id="rId33"/>
                </p:custDataLst>
              </p:nvPr>
            </p:nvSpPr>
            <p:spPr>
              <a:xfrm>
                <a:off x="15497482" y="8249620"/>
                <a:ext cx="914990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CH</a:t>
                </a:r>
                <a:r>
                  <a:rPr lang="en-US" altLang="zh-CN" sz="1400" b="1" baseline="-25000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3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49" name="直接连接符 48"/>
              <p:cNvCxnSpPr/>
              <p:nvPr>
                <p:custDataLst>
                  <p:tags r:id="rId34"/>
                </p:custDataLst>
              </p:nvPr>
            </p:nvCxnSpPr>
            <p:spPr>
              <a:xfrm>
                <a:off x="15290733" y="7876272"/>
                <a:ext cx="972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文本框 50"/>
              <p:cNvSpPr txBox="1"/>
              <p:nvPr>
                <p:custDataLst>
                  <p:tags r:id="rId35"/>
                </p:custDataLst>
              </p:nvPr>
            </p:nvSpPr>
            <p:spPr>
              <a:xfrm>
                <a:off x="15442977" y="6967426"/>
                <a:ext cx="672215" cy="473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53" name="文本框 52"/>
              <p:cNvSpPr txBox="1"/>
              <p:nvPr>
                <p:custDataLst>
                  <p:tags r:id="rId36"/>
                </p:custDataLst>
              </p:nvPr>
            </p:nvSpPr>
            <p:spPr>
              <a:xfrm>
                <a:off x="14710621" y="7486132"/>
                <a:ext cx="672215" cy="473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sp>
            <p:nvSpPr>
              <p:cNvPr id="54" name="文本框 53"/>
              <p:cNvSpPr txBox="1"/>
              <p:nvPr>
                <p:custDataLst>
                  <p:tags r:id="rId37"/>
                </p:custDataLst>
              </p:nvPr>
            </p:nvSpPr>
            <p:spPr>
              <a:xfrm>
                <a:off x="16173193" y="7486132"/>
                <a:ext cx="672215" cy="473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55" name="直接连接符 54"/>
              <p:cNvCxnSpPr/>
              <p:nvPr>
                <p:custDataLst>
                  <p:tags r:id="rId38"/>
                </p:custDataLst>
              </p:nvPr>
            </p:nvCxnSpPr>
            <p:spPr>
              <a:xfrm flipH="1">
                <a:off x="15776733" y="7390272"/>
                <a:ext cx="0" cy="97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组合 65"/>
            <p:cNvGrpSpPr/>
            <p:nvPr>
              <p:custDataLst>
                <p:tags r:id="rId39"/>
              </p:custDataLst>
            </p:nvPr>
          </p:nvGrpSpPr>
          <p:grpSpPr>
            <a:xfrm>
              <a:off x="11328698" y="3934428"/>
              <a:ext cx="1832538" cy="2286040"/>
              <a:chOff x="15368253" y="7623389"/>
              <a:chExt cx="1832538" cy="2286040"/>
            </a:xfrm>
          </p:grpSpPr>
          <p:cxnSp>
            <p:nvCxnSpPr>
              <p:cNvPr id="59" name="直接连接符 58"/>
              <p:cNvCxnSpPr/>
              <p:nvPr>
                <p:custDataLst>
                  <p:tags r:id="rId40"/>
                </p:custDataLst>
              </p:nvPr>
            </p:nvCxnSpPr>
            <p:spPr>
              <a:xfrm>
                <a:off x="16361225" y="8636891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文本框 59"/>
              <p:cNvSpPr txBox="1"/>
              <p:nvPr>
                <p:custDataLst>
                  <p:tags r:id="rId41"/>
                </p:custDataLst>
              </p:nvPr>
            </p:nvSpPr>
            <p:spPr>
              <a:xfrm>
                <a:off x="15368253" y="8661893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61" name="文本框 60"/>
              <p:cNvSpPr txBox="1"/>
              <p:nvPr>
                <p:custDataLst>
                  <p:tags r:id="rId42"/>
                </p:custDataLst>
              </p:nvPr>
            </p:nvSpPr>
            <p:spPr>
              <a:xfrm>
                <a:off x="16040467" y="7623389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cxnSp>
            <p:nvCxnSpPr>
              <p:cNvPr id="62" name="直接连接符 61"/>
              <p:cNvCxnSpPr/>
              <p:nvPr>
                <p:custDataLst>
                  <p:tags r:id="rId43"/>
                </p:custDataLst>
              </p:nvPr>
            </p:nvCxnSpPr>
            <p:spPr>
              <a:xfrm flipH="1">
                <a:off x="16361225" y="8049893"/>
                <a:ext cx="0" cy="61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>
                <p:custDataLst>
                  <p:tags r:id="rId44"/>
                </p:custDataLst>
              </p:nvPr>
            </p:nvCxnSpPr>
            <p:spPr>
              <a:xfrm flipV="1">
                <a:off x="15908576" y="8618230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>
                <p:custDataLst>
                  <p:tags r:id="rId45"/>
                </p:custDataLst>
              </p:nvPr>
            </p:nvCxnSpPr>
            <p:spPr>
              <a:xfrm flipH="1">
                <a:off x="16827664" y="8960891"/>
                <a:ext cx="0" cy="61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>
                <p:custDataLst>
                  <p:tags r:id="rId46"/>
                </p:custDataLst>
              </p:nvPr>
            </p:nvSpPr>
            <p:spPr>
              <a:xfrm>
                <a:off x="16528576" y="9448471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</p:grpSp>
        <p:grpSp>
          <p:nvGrpSpPr>
            <p:cNvPr id="76" name="组合 75"/>
            <p:cNvGrpSpPr/>
            <p:nvPr>
              <p:custDataLst>
                <p:tags r:id="rId47"/>
              </p:custDataLst>
            </p:nvPr>
          </p:nvGrpSpPr>
          <p:grpSpPr>
            <a:xfrm>
              <a:off x="4810522" y="7074818"/>
              <a:ext cx="2413720" cy="2286040"/>
              <a:chOff x="15133245" y="7326718"/>
              <a:chExt cx="2413720" cy="2286040"/>
            </a:xfrm>
          </p:grpSpPr>
          <p:sp>
            <p:nvSpPr>
              <p:cNvPr id="52" name="文本框 51"/>
              <p:cNvSpPr txBox="1"/>
              <p:nvPr>
                <p:custDataLst>
                  <p:tags r:id="rId48"/>
                </p:custDataLst>
              </p:nvPr>
            </p:nvSpPr>
            <p:spPr>
              <a:xfrm>
                <a:off x="16874750" y="7960339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68" name="直接连接符 67"/>
              <p:cNvCxnSpPr/>
              <p:nvPr>
                <p:custDataLst>
                  <p:tags r:id="rId49"/>
                </p:custDataLst>
              </p:nvPr>
            </p:nvCxnSpPr>
            <p:spPr>
              <a:xfrm>
                <a:off x="16126216" y="8340220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>
                <p:custDataLst>
                  <p:tags r:id="rId50"/>
                </p:custDataLst>
              </p:nvPr>
            </p:nvSpPr>
            <p:spPr>
              <a:xfrm>
                <a:off x="15133245" y="8365222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70" name="文本框 69"/>
              <p:cNvSpPr txBox="1"/>
              <p:nvPr>
                <p:custDataLst>
                  <p:tags r:id="rId51"/>
                </p:custDataLst>
              </p:nvPr>
            </p:nvSpPr>
            <p:spPr>
              <a:xfrm>
                <a:off x="15805460" y="7326718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cxnSp>
            <p:nvCxnSpPr>
              <p:cNvPr id="71" name="直接连接符 70"/>
              <p:cNvCxnSpPr/>
              <p:nvPr>
                <p:custDataLst>
                  <p:tags r:id="rId52"/>
                </p:custDataLst>
              </p:nvPr>
            </p:nvCxnSpPr>
            <p:spPr>
              <a:xfrm flipH="1">
                <a:off x="16126216" y="7753222"/>
                <a:ext cx="0" cy="61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>
                <p:custDataLst>
                  <p:tags r:id="rId53"/>
                </p:custDataLst>
              </p:nvPr>
            </p:nvCxnSpPr>
            <p:spPr>
              <a:xfrm flipV="1">
                <a:off x="15673567" y="8321559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>
                <p:custDataLst>
                  <p:tags r:id="rId54"/>
                </p:custDataLst>
              </p:nvPr>
            </p:nvCxnSpPr>
            <p:spPr>
              <a:xfrm flipH="1">
                <a:off x="16592657" y="8664220"/>
                <a:ext cx="0" cy="61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文本框 73"/>
              <p:cNvSpPr txBox="1"/>
              <p:nvPr>
                <p:custDataLst>
                  <p:tags r:id="rId55"/>
                </p:custDataLst>
              </p:nvPr>
            </p:nvSpPr>
            <p:spPr>
              <a:xfrm>
                <a:off x="16293567" y="9151800"/>
                <a:ext cx="672215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75" name="直接连接符 74"/>
              <p:cNvCxnSpPr/>
              <p:nvPr>
                <p:custDataLst>
                  <p:tags r:id="rId56"/>
                </p:custDataLst>
              </p:nvPr>
            </p:nvCxnSpPr>
            <p:spPr>
              <a:xfrm flipV="1">
                <a:off x="16578864" y="8340220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6" name="组合 85"/>
            <p:cNvGrpSpPr/>
            <p:nvPr>
              <p:custDataLst>
                <p:tags r:id="rId57"/>
              </p:custDataLst>
            </p:nvPr>
          </p:nvGrpSpPr>
          <p:grpSpPr>
            <a:xfrm>
              <a:off x="7510052" y="7213620"/>
              <a:ext cx="2522501" cy="1743152"/>
              <a:chOff x="14310820" y="5719611"/>
              <a:chExt cx="2522501" cy="1743152"/>
            </a:xfrm>
          </p:grpSpPr>
          <p:sp>
            <p:nvSpPr>
              <p:cNvPr id="33" name="文本框 32"/>
              <p:cNvSpPr txBox="1"/>
              <p:nvPr>
                <p:custDataLst>
                  <p:tags r:id="rId58"/>
                </p:custDataLst>
              </p:nvPr>
            </p:nvSpPr>
            <p:spPr>
              <a:xfrm>
                <a:off x="16201099" y="6723137"/>
                <a:ext cx="632222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78" name="文本框 77"/>
              <p:cNvSpPr txBox="1"/>
              <p:nvPr>
                <p:custDataLst>
                  <p:tags r:id="rId59"/>
                </p:custDataLst>
              </p:nvPr>
            </p:nvSpPr>
            <p:spPr>
              <a:xfrm>
                <a:off x="15097682" y="7001805"/>
                <a:ext cx="617709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79" name="直接连接符 78"/>
              <p:cNvCxnSpPr/>
              <p:nvPr>
                <p:custDataLst>
                  <p:tags r:id="rId60"/>
                </p:custDataLst>
              </p:nvPr>
            </p:nvCxnSpPr>
            <p:spPr>
              <a:xfrm>
                <a:off x="14890931" y="6628457"/>
                <a:ext cx="972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0" name="文本框 79"/>
              <p:cNvSpPr txBox="1"/>
              <p:nvPr>
                <p:custDataLst>
                  <p:tags r:id="rId61"/>
                </p:custDataLst>
              </p:nvPr>
            </p:nvSpPr>
            <p:spPr>
              <a:xfrm>
                <a:off x="15043175" y="5719611"/>
                <a:ext cx="672215" cy="473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81" name="文本框 80"/>
              <p:cNvSpPr txBox="1"/>
              <p:nvPr>
                <p:custDataLst>
                  <p:tags r:id="rId62"/>
                </p:custDataLst>
              </p:nvPr>
            </p:nvSpPr>
            <p:spPr>
              <a:xfrm>
                <a:off x="14310820" y="6177077"/>
                <a:ext cx="672215" cy="473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sp>
            <p:nvSpPr>
              <p:cNvPr id="82" name="文本框 81"/>
              <p:cNvSpPr txBox="1"/>
              <p:nvPr>
                <p:custDataLst>
                  <p:tags r:id="rId63"/>
                </p:custDataLst>
              </p:nvPr>
            </p:nvSpPr>
            <p:spPr>
              <a:xfrm>
                <a:off x="16201099" y="5944086"/>
                <a:ext cx="568788" cy="4739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83" name="直接连接符 82"/>
              <p:cNvCxnSpPr/>
              <p:nvPr>
                <p:custDataLst>
                  <p:tags r:id="rId64"/>
                </p:custDataLst>
              </p:nvPr>
            </p:nvCxnSpPr>
            <p:spPr>
              <a:xfrm flipH="1">
                <a:off x="15376933" y="6142457"/>
                <a:ext cx="0" cy="97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>
                <p:custDataLst>
                  <p:tags r:id="rId65"/>
                </p:custDataLst>
              </p:nvPr>
            </p:nvCxnSpPr>
            <p:spPr>
              <a:xfrm>
                <a:off x="15862933" y="6628457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>
                <p:custDataLst>
                  <p:tags r:id="rId66"/>
                </p:custDataLst>
              </p:nvPr>
            </p:nvCxnSpPr>
            <p:spPr>
              <a:xfrm flipV="1">
                <a:off x="15816001" y="6307212"/>
                <a:ext cx="468000" cy="324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7" name="组合 96"/>
            <p:cNvGrpSpPr/>
            <p:nvPr>
              <p:custDataLst>
                <p:tags r:id="rId67"/>
              </p:custDataLst>
            </p:nvPr>
          </p:nvGrpSpPr>
          <p:grpSpPr>
            <a:xfrm>
              <a:off x="10426630" y="7188968"/>
              <a:ext cx="2846284" cy="1789232"/>
              <a:chOff x="14675103" y="6122689"/>
              <a:chExt cx="2846284" cy="1789232"/>
            </a:xfrm>
          </p:grpSpPr>
          <p:sp>
            <p:nvSpPr>
              <p:cNvPr id="88" name="文本框 87"/>
              <p:cNvSpPr txBox="1"/>
              <p:nvPr>
                <p:custDataLst>
                  <p:tags r:id="rId68"/>
                </p:custDataLst>
              </p:nvPr>
            </p:nvSpPr>
            <p:spPr>
              <a:xfrm>
                <a:off x="15461963" y="7406416"/>
                <a:ext cx="639462" cy="460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89" name="直接连接符 88"/>
              <p:cNvCxnSpPr/>
              <p:nvPr>
                <p:custDataLst>
                  <p:tags r:id="rId69"/>
                </p:custDataLst>
              </p:nvPr>
            </p:nvCxnSpPr>
            <p:spPr>
              <a:xfrm>
                <a:off x="15255215" y="7033068"/>
                <a:ext cx="17280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文本框 89"/>
              <p:cNvSpPr txBox="1"/>
              <p:nvPr>
                <p:custDataLst>
                  <p:tags r:id="rId70"/>
                </p:custDataLst>
              </p:nvPr>
            </p:nvSpPr>
            <p:spPr>
              <a:xfrm>
                <a:off x="15407456" y="6124262"/>
                <a:ext cx="672215" cy="473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91" name="文本框 90"/>
              <p:cNvSpPr txBox="1"/>
              <p:nvPr>
                <p:custDataLst>
                  <p:tags r:id="rId71"/>
                </p:custDataLst>
              </p:nvPr>
            </p:nvSpPr>
            <p:spPr>
              <a:xfrm>
                <a:off x="14675103" y="6788212"/>
                <a:ext cx="672215" cy="473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28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defRPr>
                </a:lvl1pPr>
              </a:lstStyle>
              <a:p>
                <a:r>
                  <a:rPr lang="en-US" altLang="zh-CN" sz="1400"/>
                  <a:t>Cl</a:t>
                </a:r>
                <a:endParaRPr lang="zh-CN" altLang="en-US" sz="1400"/>
              </a:p>
            </p:txBody>
          </p:sp>
          <p:sp>
            <p:nvSpPr>
              <p:cNvPr id="92" name="文本框 91"/>
              <p:cNvSpPr txBox="1"/>
              <p:nvPr>
                <p:custDataLst>
                  <p:tags r:id="rId72"/>
                </p:custDataLst>
              </p:nvPr>
            </p:nvSpPr>
            <p:spPr>
              <a:xfrm>
                <a:off x="16849172" y="6788212"/>
                <a:ext cx="672215" cy="473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93" name="直接连接符 92"/>
              <p:cNvCxnSpPr/>
              <p:nvPr>
                <p:custDataLst>
                  <p:tags r:id="rId73"/>
                </p:custDataLst>
              </p:nvPr>
            </p:nvCxnSpPr>
            <p:spPr>
              <a:xfrm flipH="1">
                <a:off x="15741214" y="6547068"/>
                <a:ext cx="0" cy="97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文本框 93"/>
              <p:cNvSpPr txBox="1"/>
              <p:nvPr>
                <p:custDataLst>
                  <p:tags r:id="rId74"/>
                </p:custDataLst>
              </p:nvPr>
            </p:nvSpPr>
            <p:spPr>
              <a:xfrm>
                <a:off x="16161845" y="7437995"/>
                <a:ext cx="639462" cy="473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95" name="文本框 94"/>
              <p:cNvSpPr txBox="1"/>
              <p:nvPr>
                <p:custDataLst>
                  <p:tags r:id="rId75"/>
                </p:custDataLst>
              </p:nvPr>
            </p:nvSpPr>
            <p:spPr>
              <a:xfrm>
                <a:off x="16107338" y="6122689"/>
                <a:ext cx="672215" cy="4860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>
                    <a:latin typeface="Times New Roman" panose="02020603050405020304" charset="0"/>
                    <a:ea typeface="黑体" panose="02010609060101010101" charset="-122"/>
                    <a:cs typeface="Times New Roman" panose="02020603050405020304" charset="0"/>
                  </a:rPr>
                  <a:t>Cl</a:t>
                </a:r>
                <a:endParaRPr lang="zh-CN" altLang="en-US" sz="1400" b="1" baseline="-25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endParaRPr>
              </a:p>
            </p:txBody>
          </p:sp>
          <p:cxnSp>
            <p:nvCxnSpPr>
              <p:cNvPr id="96" name="直接连接符 95"/>
              <p:cNvCxnSpPr/>
              <p:nvPr>
                <p:custDataLst>
                  <p:tags r:id="rId76"/>
                </p:custDataLst>
              </p:nvPr>
            </p:nvCxnSpPr>
            <p:spPr>
              <a:xfrm flipH="1">
                <a:off x="16441096" y="6545535"/>
                <a:ext cx="0" cy="9720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" name="文本框 8"/>
          <p:cNvSpPr txBox="1"/>
          <p:nvPr>
            <p:custDataLst>
              <p:tags r:id="rId77"/>
            </p:custDataLst>
          </p:nvPr>
        </p:nvSpPr>
        <p:spPr>
          <a:xfrm>
            <a:off x="154305" y="1910080"/>
            <a:ext cx="277622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zh-CN" sz="2800">
                <a:cs typeface="楷体_GB2312" charset="0"/>
              </a:rPr>
              <a:t>一氯乙烷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(1</a:t>
            </a:r>
            <a:r>
              <a:rPr lang="zh-CN" sz="2800">
                <a:cs typeface="楷体_GB2312" charset="0"/>
              </a:rPr>
              <a:t>种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)</a:t>
            </a:r>
            <a:r>
              <a:rPr lang="zh-CN" sz="2800">
                <a:cs typeface="楷体_GB2312" charset="0"/>
              </a:rPr>
              <a:t>，二氯乙烷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(2</a:t>
            </a:r>
            <a:r>
              <a:rPr lang="zh-CN" sz="2800">
                <a:cs typeface="楷体_GB2312" charset="0"/>
              </a:rPr>
              <a:t>种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)</a:t>
            </a:r>
            <a:r>
              <a:rPr lang="zh-CN" sz="2800">
                <a:cs typeface="楷体_GB2312" charset="0"/>
              </a:rPr>
              <a:t>，三氯乙烷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(2</a:t>
            </a:r>
            <a:r>
              <a:rPr lang="zh-CN" sz="2800">
                <a:cs typeface="楷体_GB2312" charset="0"/>
              </a:rPr>
              <a:t>种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)</a:t>
            </a:r>
            <a:r>
              <a:rPr lang="zh-CN" sz="2800">
                <a:cs typeface="楷体_GB2312" charset="0"/>
              </a:rPr>
              <a:t>，四氯乙烷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(2</a:t>
            </a:r>
            <a:r>
              <a:rPr lang="zh-CN" sz="2800">
                <a:cs typeface="楷体_GB2312" charset="0"/>
              </a:rPr>
              <a:t>种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)</a:t>
            </a:r>
            <a:r>
              <a:rPr lang="zh-CN" sz="2800">
                <a:cs typeface="楷体_GB2312" charset="0"/>
              </a:rPr>
              <a:t>，五氯乙烷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(1</a:t>
            </a:r>
            <a:r>
              <a:rPr lang="zh-CN" sz="2800">
                <a:cs typeface="楷体_GB2312" charset="0"/>
              </a:rPr>
              <a:t>种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)</a:t>
            </a:r>
            <a:r>
              <a:rPr lang="zh-CN" sz="2800">
                <a:cs typeface="楷体_GB2312" charset="0"/>
              </a:rPr>
              <a:t>，六氯乙烷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(1</a:t>
            </a:r>
            <a:r>
              <a:rPr lang="zh-CN" sz="2800">
                <a:cs typeface="楷体_GB2312" charset="0"/>
              </a:rPr>
              <a:t>种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)</a:t>
            </a:r>
          </a:p>
          <a:p>
            <a:pPr indent="0" fontAlgn="auto">
              <a:lnSpc>
                <a:spcPct val="150000"/>
              </a:lnSpc>
            </a:pPr>
            <a:r>
              <a:rPr lang="zh-CN" sz="2800">
                <a:cs typeface="楷体_GB2312" charset="0"/>
              </a:rPr>
              <a:t>共</a:t>
            </a:r>
            <a:r>
              <a:rPr lang="en-US" sz="2800">
                <a:latin typeface="Times New Roman" panose="02020603050405020304" charset="0"/>
                <a:cs typeface="楷体_GB2312" charset="0"/>
              </a:rPr>
              <a:t>9</a:t>
            </a:r>
            <a:r>
              <a:rPr lang="zh-CN" sz="2800">
                <a:cs typeface="楷体_GB2312" charset="0"/>
              </a:rPr>
              <a:t>种。</a:t>
            </a:r>
            <a:endParaRPr lang="zh-CN" altLang="en-US"/>
          </a:p>
        </p:txBody>
      </p:sp>
      <p:sp>
        <p:nvSpPr>
          <p:cNvPr id="60421" name="矩形 60420"/>
          <p:cNvSpPr/>
          <p:nvPr>
            <p:custDataLst>
              <p:tags r:id="rId78"/>
            </p:custDataLst>
          </p:nvPr>
        </p:nvSpPr>
        <p:spPr>
          <a:xfrm>
            <a:off x="2479604" y="5313769"/>
            <a:ext cx="9455785" cy="11988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可能的产物：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Cl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ClCH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Cl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CICHC1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CICC1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CHCl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charset="0"/>
              </a:rPr>
              <a:t>CCl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charset="0"/>
              </a:rPr>
              <a:t>3</a:t>
            </a:r>
            <a:endParaRPr lang="zh-CN" altLang="en-US" baseline="-2500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624289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04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2793087" y="431195"/>
            <a:ext cx="55276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571500" indent="-571500">
              <a:buClr>
                <a:srgbClr val="FF0000"/>
              </a:buClr>
              <a:buFont typeface="Wingdings" panose="05000000000000000000" pitchFamily="2" charset="2"/>
              <a:buChar char="u"/>
              <a:defRPr sz="36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defRPr>
            </a:lvl1pPr>
          </a:lstStyle>
          <a:p>
            <a:pPr marL="0" indent="0">
              <a:buNone/>
            </a:pPr>
            <a:r>
              <a:rPr lang="zh-CN" altLang="en-US" sz="3200"/>
              <a:t>部分烷烃的熔点、沸点和密度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758389387"/>
              </p:ext>
            </p:extLst>
          </p:nvPr>
        </p:nvGraphicFramePr>
        <p:xfrm>
          <a:off x="276495" y="1014760"/>
          <a:ext cx="11639550" cy="5943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3525"/>
                <a:gridCol w="1191895"/>
                <a:gridCol w="2497455"/>
                <a:gridCol w="1816735"/>
                <a:gridCol w="1306195"/>
                <a:gridCol w="1249680"/>
                <a:gridCol w="2044065"/>
              </a:tblGrid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烷烃名称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分子式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结构简式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常温下状态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熔点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℃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沸点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℃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密度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/(g·cm</a:t>
                      </a:r>
                      <a:r>
                        <a:rPr lang="zh-CN" altLang="en-US" sz="2400" b="1" baseline="3000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 baseline="3000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甲烷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182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164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0.423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乙烷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172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89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0.545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丙烷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187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42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0.501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丁烷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4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10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138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0.5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0.579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戊烷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5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12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129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36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0.626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壬烷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2438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9</a:t>
                      </a: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20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7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54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151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0.718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十一烷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2438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11</a:t>
                      </a: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24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9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</a:t>
                      </a: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26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196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0.740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十六烷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2438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16</a:t>
                      </a: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34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14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280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0.775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767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十八烷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algn="ctr" defTabSz="2438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18</a:t>
                      </a:r>
                      <a:r>
                        <a:rPr lang="en-US" altLang="zh-CN" sz="2400" b="1" kern="12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H</a:t>
                      </a:r>
                      <a:r>
                        <a:rPr lang="en-US" altLang="zh-CN" sz="2400" b="1" kern="1200" baseline="-25000">
                          <a:solidFill>
                            <a:schemeClr val="dk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(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en-US" altLang="zh-CN" sz="2400" b="1" baseline="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16</a:t>
                      </a:r>
                      <a:r>
                        <a:rPr lang="en-US" altLang="zh-CN" sz="24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CH</a:t>
                      </a:r>
                      <a:r>
                        <a:rPr lang="en-US" altLang="zh-CN" sz="2400" b="1" baseline="-25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243840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气体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28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308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0.777</a:t>
                      </a:r>
                    </a:p>
                  </a:txBody>
                  <a:tcPr marL="45715" marR="45715" marT="22857" marB="228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95199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3" name="对象 1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00688792"/>
              </p:ext>
            </p:extLst>
          </p:nvPr>
        </p:nvGraphicFramePr>
        <p:xfrm>
          <a:off x="0" y="508759"/>
          <a:ext cx="7337502" cy="5353685"/>
        </p:xfrm>
        <a:graphic>
          <a:graphicData uri="http://schemas.openxmlformats.org/drawingml/2006/chart">
            <c:chart xmlns:c="http://schemas.openxmlformats.org/drawingml/2006/chart" r:id="rId4"/>
          </a:graphicData>
        </a:graphic>
      </p:graphicFrame>
      <p:sp>
        <p:nvSpPr>
          <p:cNvPr id="5" name="Text Box 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345512" y="5862444"/>
            <a:ext cx="1983105" cy="36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27432" tIns="27432" rIns="0" bIns="0" anchor="t" upright="1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 rtl="0">
              <a:defRPr sz="1000"/>
            </a:pPr>
            <a:r>
              <a:rPr lang="zh-CN" altLang="en-US" sz="2200" b="1" i="0" u="none" strike="noStrike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分子中碳原子数</a:t>
            </a:r>
          </a:p>
        </p:txBody>
      </p:sp>
      <p:sp>
        <p:nvSpPr>
          <p:cNvPr id="6" name="任意多边形 5"/>
          <p:cNvSpPr/>
          <p:nvPr>
            <p:custDataLst>
              <p:tags r:id="rId6"/>
            </p:custDataLst>
          </p:nvPr>
        </p:nvSpPr>
        <p:spPr>
          <a:xfrm>
            <a:off x="713678" y="1416206"/>
            <a:ext cx="3858322" cy="4003288"/>
          </a:xfrm>
          <a:custGeom>
            <a:gdLst>
              <a:gd name="connisteX0" fmla="*/ 0 w 6450330"/>
              <a:gd name="connsiteY0" fmla="*/ 3972560 h 3972560"/>
              <a:gd name="connisteX1" fmla="*/ 64770 w 6450330"/>
              <a:gd name="connsiteY1" fmla="*/ 3956685 h 3972560"/>
              <a:gd name="connisteX2" fmla="*/ 161290 w 6450330"/>
              <a:gd name="connsiteY2" fmla="*/ 3908425 h 3972560"/>
              <a:gd name="connisteX3" fmla="*/ 225425 w 6450330"/>
              <a:gd name="connsiteY3" fmla="*/ 3876040 h 3972560"/>
              <a:gd name="connisteX4" fmla="*/ 306070 w 6450330"/>
              <a:gd name="connsiteY4" fmla="*/ 3827780 h 3972560"/>
              <a:gd name="connisteX5" fmla="*/ 386080 w 6450330"/>
              <a:gd name="connsiteY5" fmla="*/ 3796030 h 3972560"/>
              <a:gd name="connisteX6" fmla="*/ 450850 w 6450330"/>
              <a:gd name="connsiteY6" fmla="*/ 3731260 h 3972560"/>
              <a:gd name="connisteX7" fmla="*/ 514985 w 6450330"/>
              <a:gd name="connsiteY7" fmla="*/ 3715385 h 3972560"/>
              <a:gd name="connisteX8" fmla="*/ 579120 w 6450330"/>
              <a:gd name="connsiteY8" fmla="*/ 3667125 h 3972560"/>
              <a:gd name="connisteX9" fmla="*/ 659765 w 6450330"/>
              <a:gd name="connsiteY9" fmla="*/ 3618865 h 3972560"/>
              <a:gd name="connisteX10" fmla="*/ 723900 w 6450330"/>
              <a:gd name="connsiteY10" fmla="*/ 3602990 h 3972560"/>
              <a:gd name="connisteX11" fmla="*/ 788035 w 6450330"/>
              <a:gd name="connsiteY11" fmla="*/ 3570605 h 3972560"/>
              <a:gd name="connisteX12" fmla="*/ 852805 w 6450330"/>
              <a:gd name="connsiteY12" fmla="*/ 3538855 h 3972560"/>
              <a:gd name="connisteX13" fmla="*/ 932815 w 6450330"/>
              <a:gd name="connsiteY13" fmla="*/ 3490595 h 3972560"/>
              <a:gd name="connisteX14" fmla="*/ 997585 w 6450330"/>
              <a:gd name="connsiteY14" fmla="*/ 3425825 h 3972560"/>
              <a:gd name="connisteX15" fmla="*/ 1029335 w 6450330"/>
              <a:gd name="connsiteY15" fmla="*/ 3361690 h 3972560"/>
              <a:gd name="connisteX16" fmla="*/ 1061720 w 6450330"/>
              <a:gd name="connsiteY16" fmla="*/ 3297555 h 3972560"/>
              <a:gd name="connisteX17" fmla="*/ 1077595 w 6450330"/>
              <a:gd name="connsiteY17" fmla="*/ 3232785 h 3972560"/>
              <a:gd name="connisteX18" fmla="*/ 1125855 w 6450330"/>
              <a:gd name="connsiteY18" fmla="*/ 3168650 h 3972560"/>
              <a:gd name="connisteX19" fmla="*/ 1190625 w 6450330"/>
              <a:gd name="connsiteY19" fmla="*/ 3120390 h 3972560"/>
              <a:gd name="connisteX20" fmla="*/ 1254760 w 6450330"/>
              <a:gd name="connsiteY20" fmla="*/ 3072130 h 3972560"/>
              <a:gd name="connisteX21" fmla="*/ 1318895 w 6450330"/>
              <a:gd name="connsiteY21" fmla="*/ 3007995 h 3972560"/>
              <a:gd name="connisteX22" fmla="*/ 1399540 w 6450330"/>
              <a:gd name="connsiteY22" fmla="*/ 2959735 h 3972560"/>
              <a:gd name="connisteX23" fmla="*/ 1463675 w 6450330"/>
              <a:gd name="connsiteY23" fmla="*/ 2879090 h 3972560"/>
              <a:gd name="connisteX24" fmla="*/ 1528445 w 6450330"/>
              <a:gd name="connsiteY24" fmla="*/ 2863215 h 3972560"/>
              <a:gd name="connisteX25" fmla="*/ 1592580 w 6450330"/>
              <a:gd name="connsiteY25" fmla="*/ 2782570 h 3972560"/>
              <a:gd name="connisteX26" fmla="*/ 1656715 w 6450330"/>
              <a:gd name="connsiteY26" fmla="*/ 2766695 h 3972560"/>
              <a:gd name="connisteX27" fmla="*/ 1721485 w 6450330"/>
              <a:gd name="connsiteY27" fmla="*/ 2734310 h 3972560"/>
              <a:gd name="connisteX28" fmla="*/ 1769745 w 6450330"/>
              <a:gd name="connsiteY28" fmla="*/ 2670175 h 3972560"/>
              <a:gd name="connisteX29" fmla="*/ 1833880 w 6450330"/>
              <a:gd name="connsiteY29" fmla="*/ 2621915 h 3972560"/>
              <a:gd name="connisteX30" fmla="*/ 1898015 w 6450330"/>
              <a:gd name="connsiteY30" fmla="*/ 2573655 h 3972560"/>
              <a:gd name="connisteX31" fmla="*/ 1962785 w 6450330"/>
              <a:gd name="connsiteY31" fmla="*/ 2541270 h 3972560"/>
              <a:gd name="connisteX32" fmla="*/ 2026920 w 6450330"/>
              <a:gd name="connsiteY32" fmla="*/ 2525395 h 3972560"/>
              <a:gd name="connisteX33" fmla="*/ 2091055 w 6450330"/>
              <a:gd name="connsiteY33" fmla="*/ 2493010 h 3972560"/>
              <a:gd name="connisteX34" fmla="*/ 2155825 w 6450330"/>
              <a:gd name="connsiteY34" fmla="*/ 2477135 h 3972560"/>
              <a:gd name="connisteX35" fmla="*/ 2219960 w 6450330"/>
              <a:gd name="connsiteY35" fmla="*/ 2460625 h 3972560"/>
              <a:gd name="connisteX36" fmla="*/ 2284095 w 6450330"/>
              <a:gd name="connsiteY36" fmla="*/ 2428875 h 3972560"/>
              <a:gd name="connisteX37" fmla="*/ 2348230 w 6450330"/>
              <a:gd name="connsiteY37" fmla="*/ 2396490 h 3972560"/>
              <a:gd name="connisteX38" fmla="*/ 2413000 w 6450330"/>
              <a:gd name="connsiteY38" fmla="*/ 2364105 h 3972560"/>
              <a:gd name="connisteX39" fmla="*/ 2477135 w 6450330"/>
              <a:gd name="connsiteY39" fmla="*/ 2348230 h 3972560"/>
              <a:gd name="connisteX40" fmla="*/ 2541270 w 6450330"/>
              <a:gd name="connsiteY40" fmla="*/ 2332355 h 3972560"/>
              <a:gd name="connisteX41" fmla="*/ 2606040 w 6450330"/>
              <a:gd name="connsiteY41" fmla="*/ 2284095 h 3972560"/>
              <a:gd name="connisteX42" fmla="*/ 2670175 w 6450330"/>
              <a:gd name="connsiteY42" fmla="*/ 2235835 h 3972560"/>
              <a:gd name="connisteX43" fmla="*/ 2734310 w 6450330"/>
              <a:gd name="connsiteY43" fmla="*/ 2187575 h 3972560"/>
              <a:gd name="connisteX44" fmla="*/ 2799080 w 6450330"/>
              <a:gd name="connsiteY44" fmla="*/ 2106930 h 3972560"/>
              <a:gd name="connisteX45" fmla="*/ 2830830 w 6450330"/>
              <a:gd name="connsiteY45" fmla="*/ 2042795 h 3972560"/>
              <a:gd name="connisteX46" fmla="*/ 2879090 w 6450330"/>
              <a:gd name="connsiteY46" fmla="*/ 1978660 h 3972560"/>
              <a:gd name="connisteX47" fmla="*/ 2943860 w 6450330"/>
              <a:gd name="connsiteY47" fmla="*/ 1946275 h 3972560"/>
              <a:gd name="connisteX48" fmla="*/ 2992120 w 6450330"/>
              <a:gd name="connsiteY48" fmla="*/ 1882140 h 3972560"/>
              <a:gd name="connisteX49" fmla="*/ 3056255 w 6450330"/>
              <a:gd name="connsiteY49" fmla="*/ 1849755 h 3972560"/>
              <a:gd name="connisteX50" fmla="*/ 3104515 w 6450330"/>
              <a:gd name="connsiteY50" fmla="*/ 1785620 h 3972560"/>
              <a:gd name="connisteX51" fmla="*/ 3168650 w 6450330"/>
              <a:gd name="connsiteY51" fmla="*/ 1720850 h 3972560"/>
              <a:gd name="connisteX52" fmla="*/ 3201035 w 6450330"/>
              <a:gd name="connsiteY52" fmla="*/ 1656715 h 3972560"/>
              <a:gd name="connisteX53" fmla="*/ 3249295 w 6450330"/>
              <a:gd name="connsiteY53" fmla="*/ 1592580 h 3972560"/>
              <a:gd name="connisteX54" fmla="*/ 3297555 w 6450330"/>
              <a:gd name="connsiteY54" fmla="*/ 1511935 h 3972560"/>
              <a:gd name="connisteX55" fmla="*/ 3345815 w 6450330"/>
              <a:gd name="connsiteY55" fmla="*/ 1447800 h 3972560"/>
              <a:gd name="connisteX56" fmla="*/ 3409950 w 6450330"/>
              <a:gd name="connsiteY56" fmla="*/ 1447800 h 3972560"/>
              <a:gd name="connisteX57" fmla="*/ 3490595 w 6450330"/>
              <a:gd name="connsiteY57" fmla="*/ 1415415 h 3972560"/>
              <a:gd name="connisteX58" fmla="*/ 3571240 w 6450330"/>
              <a:gd name="connsiteY58" fmla="*/ 1399540 h 3972560"/>
              <a:gd name="connisteX59" fmla="*/ 3651250 w 6450330"/>
              <a:gd name="connsiteY59" fmla="*/ 1351280 h 3972560"/>
              <a:gd name="connisteX60" fmla="*/ 3716020 w 6450330"/>
              <a:gd name="connsiteY60" fmla="*/ 1318895 h 3972560"/>
              <a:gd name="connisteX61" fmla="*/ 3764280 w 6450330"/>
              <a:gd name="connsiteY61" fmla="*/ 1254760 h 3972560"/>
              <a:gd name="connisteX62" fmla="*/ 3828415 w 6450330"/>
              <a:gd name="connsiteY62" fmla="*/ 1222375 h 3972560"/>
              <a:gd name="connisteX63" fmla="*/ 3892550 w 6450330"/>
              <a:gd name="connsiteY63" fmla="*/ 1189990 h 3972560"/>
              <a:gd name="connisteX64" fmla="*/ 3956685 w 6450330"/>
              <a:gd name="connsiteY64" fmla="*/ 1141730 h 3972560"/>
              <a:gd name="connisteX65" fmla="*/ 4021455 w 6450330"/>
              <a:gd name="connsiteY65" fmla="*/ 1141730 h 3972560"/>
              <a:gd name="connisteX66" fmla="*/ 4085590 w 6450330"/>
              <a:gd name="connsiteY66" fmla="*/ 1141730 h 3972560"/>
              <a:gd name="connisteX67" fmla="*/ 4149725 w 6450330"/>
              <a:gd name="connsiteY67" fmla="*/ 1141730 h 3972560"/>
              <a:gd name="connisteX68" fmla="*/ 4214495 w 6450330"/>
              <a:gd name="connsiteY68" fmla="*/ 1141730 h 3972560"/>
              <a:gd name="connisteX69" fmla="*/ 4278630 w 6450330"/>
              <a:gd name="connsiteY69" fmla="*/ 1141730 h 3972560"/>
              <a:gd name="connisteX70" fmla="*/ 4342765 w 6450330"/>
              <a:gd name="connsiteY70" fmla="*/ 1093470 h 3972560"/>
              <a:gd name="connisteX71" fmla="*/ 4407535 w 6450330"/>
              <a:gd name="connsiteY71" fmla="*/ 1061720 h 3972560"/>
              <a:gd name="connisteX72" fmla="*/ 4471670 w 6450330"/>
              <a:gd name="connsiteY72" fmla="*/ 1029335 h 3972560"/>
              <a:gd name="connisteX73" fmla="*/ 4535805 w 6450330"/>
              <a:gd name="connsiteY73" fmla="*/ 965200 h 3972560"/>
              <a:gd name="connisteX74" fmla="*/ 4600575 w 6450330"/>
              <a:gd name="connsiteY74" fmla="*/ 916940 h 3972560"/>
              <a:gd name="connisteX75" fmla="*/ 4664710 w 6450330"/>
              <a:gd name="connsiteY75" fmla="*/ 900430 h 3972560"/>
              <a:gd name="connisteX76" fmla="*/ 4728845 w 6450330"/>
              <a:gd name="connsiteY76" fmla="*/ 836295 h 3972560"/>
              <a:gd name="connisteX77" fmla="*/ 4793615 w 6450330"/>
              <a:gd name="connsiteY77" fmla="*/ 772160 h 3972560"/>
              <a:gd name="connisteX78" fmla="*/ 4857750 w 6450330"/>
              <a:gd name="connsiteY78" fmla="*/ 707390 h 3972560"/>
              <a:gd name="connisteX79" fmla="*/ 4906010 w 6450330"/>
              <a:gd name="connsiteY79" fmla="*/ 643255 h 3972560"/>
              <a:gd name="connisteX80" fmla="*/ 4970145 w 6450330"/>
              <a:gd name="connsiteY80" fmla="*/ 579120 h 3972560"/>
              <a:gd name="connisteX81" fmla="*/ 5034915 w 6450330"/>
              <a:gd name="connsiteY81" fmla="*/ 530860 h 3972560"/>
              <a:gd name="connisteX82" fmla="*/ 5099050 w 6450330"/>
              <a:gd name="connsiteY82" fmla="*/ 498475 h 3972560"/>
              <a:gd name="connisteX83" fmla="*/ 5179695 w 6450330"/>
              <a:gd name="connsiteY83" fmla="*/ 450215 h 3972560"/>
              <a:gd name="connisteX84" fmla="*/ 5243830 w 6450330"/>
              <a:gd name="connsiteY84" fmla="*/ 418465 h 3972560"/>
              <a:gd name="connisteX85" fmla="*/ 5307965 w 6450330"/>
              <a:gd name="connsiteY85" fmla="*/ 386080 h 3972560"/>
              <a:gd name="connisteX86" fmla="*/ 5372100 w 6450330"/>
              <a:gd name="connsiteY86" fmla="*/ 370205 h 3972560"/>
              <a:gd name="connisteX87" fmla="*/ 5436870 w 6450330"/>
              <a:gd name="connsiteY87" fmla="*/ 353695 h 3972560"/>
              <a:gd name="connisteX88" fmla="*/ 5501005 w 6450330"/>
              <a:gd name="connsiteY88" fmla="*/ 289560 h 3972560"/>
              <a:gd name="connisteX89" fmla="*/ 5565140 w 6450330"/>
              <a:gd name="connsiteY89" fmla="*/ 273685 h 3972560"/>
              <a:gd name="connisteX90" fmla="*/ 5629910 w 6450330"/>
              <a:gd name="connsiteY90" fmla="*/ 257175 h 3972560"/>
              <a:gd name="connisteX91" fmla="*/ 5694045 w 6450330"/>
              <a:gd name="connsiteY91" fmla="*/ 193040 h 3972560"/>
              <a:gd name="connisteX92" fmla="*/ 5774690 w 6450330"/>
              <a:gd name="connsiteY92" fmla="*/ 144780 h 3972560"/>
              <a:gd name="connisteX93" fmla="*/ 5854700 w 6450330"/>
              <a:gd name="connsiteY93" fmla="*/ 144780 h 3972560"/>
              <a:gd name="connisteX94" fmla="*/ 5919470 w 6450330"/>
              <a:gd name="connsiteY94" fmla="*/ 144780 h 3972560"/>
              <a:gd name="connisteX95" fmla="*/ 5999480 w 6450330"/>
              <a:gd name="connsiteY95" fmla="*/ 128905 h 3972560"/>
              <a:gd name="connisteX96" fmla="*/ 6064250 w 6450330"/>
              <a:gd name="connsiteY96" fmla="*/ 96520 h 3972560"/>
              <a:gd name="connisteX97" fmla="*/ 6128385 w 6450330"/>
              <a:gd name="connsiteY97" fmla="*/ 64135 h 3972560"/>
              <a:gd name="connisteX98" fmla="*/ 6192520 w 6450330"/>
              <a:gd name="connsiteY98" fmla="*/ 48260 h 3972560"/>
              <a:gd name="connisteX99" fmla="*/ 6257290 w 6450330"/>
              <a:gd name="connsiteY99" fmla="*/ 48260 h 3972560"/>
              <a:gd name="connisteX100" fmla="*/ 6321425 w 6450330"/>
              <a:gd name="connsiteY100" fmla="*/ 48260 h 3972560"/>
              <a:gd name="connisteX101" fmla="*/ 6385560 w 6450330"/>
              <a:gd name="connsiteY101" fmla="*/ 32385 h 3972560"/>
              <a:gd name="connisteX102" fmla="*/ 6450330 w 6450330"/>
              <a:gd name="connsiteY102" fmla="*/ 0 h 3972560"/>
            </a:gdLst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</a:cxnLst>
            <a:rect l="l" t="t" r="r" b="b"/>
            <a:pathLst>
              <a:path w="6450330" h="3972560">
                <a:moveTo>
                  <a:pt x="0" y="3972560"/>
                </a:moveTo>
                <a:cubicBezTo>
                  <a:pt x="10795" y="3970655"/>
                  <a:pt x="32385" y="3969385"/>
                  <a:pt x="64770" y="3956685"/>
                </a:cubicBezTo>
                <a:cubicBezTo>
                  <a:pt x="97155" y="3943985"/>
                  <a:pt x="128905" y="3924300"/>
                  <a:pt x="161290" y="3908425"/>
                </a:cubicBezTo>
                <a:cubicBezTo>
                  <a:pt x="193675" y="3892550"/>
                  <a:pt x="196215" y="3891915"/>
                  <a:pt x="225425" y="3876040"/>
                </a:cubicBezTo>
                <a:cubicBezTo>
                  <a:pt x="254635" y="3860165"/>
                  <a:pt x="273685" y="3843655"/>
                  <a:pt x="306070" y="3827780"/>
                </a:cubicBezTo>
                <a:cubicBezTo>
                  <a:pt x="338455" y="3811905"/>
                  <a:pt x="356870" y="3815080"/>
                  <a:pt x="386080" y="3796030"/>
                </a:cubicBezTo>
                <a:cubicBezTo>
                  <a:pt x="415290" y="3776980"/>
                  <a:pt x="424815" y="3747135"/>
                  <a:pt x="450850" y="3731260"/>
                </a:cubicBezTo>
                <a:cubicBezTo>
                  <a:pt x="476885" y="3715385"/>
                  <a:pt x="489585" y="3728085"/>
                  <a:pt x="514985" y="3715385"/>
                </a:cubicBezTo>
                <a:cubicBezTo>
                  <a:pt x="540385" y="3702685"/>
                  <a:pt x="549910" y="3686175"/>
                  <a:pt x="579120" y="3667125"/>
                </a:cubicBezTo>
                <a:cubicBezTo>
                  <a:pt x="608330" y="3648075"/>
                  <a:pt x="630555" y="3631565"/>
                  <a:pt x="659765" y="3618865"/>
                </a:cubicBezTo>
                <a:cubicBezTo>
                  <a:pt x="688975" y="3606165"/>
                  <a:pt x="698500" y="3612515"/>
                  <a:pt x="723900" y="3602990"/>
                </a:cubicBezTo>
                <a:cubicBezTo>
                  <a:pt x="749300" y="3593465"/>
                  <a:pt x="762000" y="3583305"/>
                  <a:pt x="788035" y="3570605"/>
                </a:cubicBezTo>
                <a:cubicBezTo>
                  <a:pt x="814070" y="3557905"/>
                  <a:pt x="823595" y="3554730"/>
                  <a:pt x="852805" y="3538855"/>
                </a:cubicBezTo>
                <a:cubicBezTo>
                  <a:pt x="882015" y="3522980"/>
                  <a:pt x="903605" y="3513455"/>
                  <a:pt x="932815" y="3490595"/>
                </a:cubicBezTo>
                <a:cubicBezTo>
                  <a:pt x="962025" y="3467735"/>
                  <a:pt x="978535" y="3451860"/>
                  <a:pt x="997585" y="3425825"/>
                </a:cubicBezTo>
                <a:cubicBezTo>
                  <a:pt x="1016635" y="3399790"/>
                  <a:pt x="1016635" y="3387090"/>
                  <a:pt x="1029335" y="3361690"/>
                </a:cubicBezTo>
                <a:cubicBezTo>
                  <a:pt x="1042035" y="3336290"/>
                  <a:pt x="1052195" y="3323590"/>
                  <a:pt x="1061720" y="3297555"/>
                </a:cubicBezTo>
                <a:cubicBezTo>
                  <a:pt x="1071245" y="3271520"/>
                  <a:pt x="1064895" y="3258820"/>
                  <a:pt x="1077595" y="3232785"/>
                </a:cubicBezTo>
                <a:cubicBezTo>
                  <a:pt x="1090295" y="3206750"/>
                  <a:pt x="1102995" y="3190875"/>
                  <a:pt x="1125855" y="3168650"/>
                </a:cubicBezTo>
                <a:cubicBezTo>
                  <a:pt x="1148715" y="3146425"/>
                  <a:pt x="1164590" y="3139440"/>
                  <a:pt x="1190625" y="3120390"/>
                </a:cubicBezTo>
                <a:cubicBezTo>
                  <a:pt x="1216660" y="3101340"/>
                  <a:pt x="1229360" y="3094355"/>
                  <a:pt x="1254760" y="3072130"/>
                </a:cubicBezTo>
                <a:cubicBezTo>
                  <a:pt x="1280160" y="3049905"/>
                  <a:pt x="1289685" y="3030220"/>
                  <a:pt x="1318895" y="3007995"/>
                </a:cubicBezTo>
                <a:cubicBezTo>
                  <a:pt x="1348105" y="2985770"/>
                  <a:pt x="1370330" y="2985770"/>
                  <a:pt x="1399540" y="2959735"/>
                </a:cubicBezTo>
                <a:cubicBezTo>
                  <a:pt x="1428750" y="2933700"/>
                  <a:pt x="1437640" y="2898140"/>
                  <a:pt x="1463675" y="2879090"/>
                </a:cubicBezTo>
                <a:cubicBezTo>
                  <a:pt x="1489710" y="2860040"/>
                  <a:pt x="1502410" y="2882265"/>
                  <a:pt x="1528445" y="2863215"/>
                </a:cubicBezTo>
                <a:cubicBezTo>
                  <a:pt x="1554480" y="2844165"/>
                  <a:pt x="1567180" y="2801620"/>
                  <a:pt x="1592580" y="2782570"/>
                </a:cubicBezTo>
                <a:cubicBezTo>
                  <a:pt x="1617980" y="2763520"/>
                  <a:pt x="1630680" y="2776220"/>
                  <a:pt x="1656715" y="2766695"/>
                </a:cubicBezTo>
                <a:cubicBezTo>
                  <a:pt x="1682750" y="2757170"/>
                  <a:pt x="1698625" y="2753360"/>
                  <a:pt x="1721485" y="2734310"/>
                </a:cubicBezTo>
                <a:cubicBezTo>
                  <a:pt x="1744345" y="2715260"/>
                  <a:pt x="1747520" y="2692400"/>
                  <a:pt x="1769745" y="2670175"/>
                </a:cubicBezTo>
                <a:cubicBezTo>
                  <a:pt x="1791970" y="2647950"/>
                  <a:pt x="1808480" y="2640965"/>
                  <a:pt x="1833880" y="2621915"/>
                </a:cubicBezTo>
                <a:cubicBezTo>
                  <a:pt x="1859280" y="2602865"/>
                  <a:pt x="1871980" y="2589530"/>
                  <a:pt x="1898015" y="2573655"/>
                </a:cubicBezTo>
                <a:cubicBezTo>
                  <a:pt x="1924050" y="2557780"/>
                  <a:pt x="1936750" y="2550795"/>
                  <a:pt x="1962785" y="2541270"/>
                </a:cubicBezTo>
                <a:cubicBezTo>
                  <a:pt x="1988820" y="2531745"/>
                  <a:pt x="2001520" y="2534920"/>
                  <a:pt x="2026920" y="2525395"/>
                </a:cubicBezTo>
                <a:cubicBezTo>
                  <a:pt x="2052320" y="2515870"/>
                  <a:pt x="2065020" y="2502535"/>
                  <a:pt x="2091055" y="2493010"/>
                </a:cubicBezTo>
                <a:cubicBezTo>
                  <a:pt x="2117090" y="2483485"/>
                  <a:pt x="2129790" y="2483485"/>
                  <a:pt x="2155825" y="2477135"/>
                </a:cubicBezTo>
                <a:cubicBezTo>
                  <a:pt x="2181860" y="2470785"/>
                  <a:pt x="2194560" y="2470150"/>
                  <a:pt x="2219960" y="2460625"/>
                </a:cubicBezTo>
                <a:cubicBezTo>
                  <a:pt x="2245360" y="2451100"/>
                  <a:pt x="2258695" y="2441575"/>
                  <a:pt x="2284095" y="2428875"/>
                </a:cubicBezTo>
                <a:cubicBezTo>
                  <a:pt x="2309495" y="2416175"/>
                  <a:pt x="2322195" y="2409190"/>
                  <a:pt x="2348230" y="2396490"/>
                </a:cubicBezTo>
                <a:cubicBezTo>
                  <a:pt x="2374265" y="2383790"/>
                  <a:pt x="2386965" y="2373630"/>
                  <a:pt x="2413000" y="2364105"/>
                </a:cubicBezTo>
                <a:cubicBezTo>
                  <a:pt x="2439035" y="2354580"/>
                  <a:pt x="2451735" y="2354580"/>
                  <a:pt x="2477135" y="2348230"/>
                </a:cubicBezTo>
                <a:cubicBezTo>
                  <a:pt x="2502535" y="2341880"/>
                  <a:pt x="2515235" y="2345055"/>
                  <a:pt x="2541270" y="2332355"/>
                </a:cubicBezTo>
                <a:cubicBezTo>
                  <a:pt x="2567305" y="2319655"/>
                  <a:pt x="2580005" y="2303145"/>
                  <a:pt x="2606040" y="2284095"/>
                </a:cubicBezTo>
                <a:cubicBezTo>
                  <a:pt x="2632075" y="2265045"/>
                  <a:pt x="2644775" y="2254885"/>
                  <a:pt x="2670175" y="2235835"/>
                </a:cubicBezTo>
                <a:cubicBezTo>
                  <a:pt x="2695575" y="2216785"/>
                  <a:pt x="2708275" y="2213610"/>
                  <a:pt x="2734310" y="2187575"/>
                </a:cubicBezTo>
                <a:cubicBezTo>
                  <a:pt x="2760345" y="2161540"/>
                  <a:pt x="2780030" y="2136140"/>
                  <a:pt x="2799080" y="2106930"/>
                </a:cubicBezTo>
                <a:cubicBezTo>
                  <a:pt x="2818130" y="2077720"/>
                  <a:pt x="2814955" y="2068195"/>
                  <a:pt x="2830830" y="2042795"/>
                </a:cubicBezTo>
                <a:cubicBezTo>
                  <a:pt x="2846705" y="2017395"/>
                  <a:pt x="2856230" y="1997710"/>
                  <a:pt x="2879090" y="1978660"/>
                </a:cubicBezTo>
                <a:cubicBezTo>
                  <a:pt x="2901950" y="1959610"/>
                  <a:pt x="2921000" y="1965325"/>
                  <a:pt x="2943860" y="1946275"/>
                </a:cubicBezTo>
                <a:cubicBezTo>
                  <a:pt x="2966720" y="1927225"/>
                  <a:pt x="2969895" y="1901190"/>
                  <a:pt x="2992120" y="1882140"/>
                </a:cubicBezTo>
                <a:cubicBezTo>
                  <a:pt x="3014345" y="1863090"/>
                  <a:pt x="3034030" y="1868805"/>
                  <a:pt x="3056255" y="1849755"/>
                </a:cubicBezTo>
                <a:cubicBezTo>
                  <a:pt x="3078480" y="1830705"/>
                  <a:pt x="3082290" y="1811655"/>
                  <a:pt x="3104515" y="1785620"/>
                </a:cubicBezTo>
                <a:cubicBezTo>
                  <a:pt x="3126740" y="1759585"/>
                  <a:pt x="3149600" y="1746885"/>
                  <a:pt x="3168650" y="1720850"/>
                </a:cubicBezTo>
                <a:cubicBezTo>
                  <a:pt x="3187700" y="1694815"/>
                  <a:pt x="3185160" y="1682115"/>
                  <a:pt x="3201035" y="1656715"/>
                </a:cubicBezTo>
                <a:cubicBezTo>
                  <a:pt x="3216910" y="1631315"/>
                  <a:pt x="3230245" y="1621790"/>
                  <a:pt x="3249295" y="1592580"/>
                </a:cubicBezTo>
                <a:cubicBezTo>
                  <a:pt x="3268345" y="1563370"/>
                  <a:pt x="3278505" y="1541145"/>
                  <a:pt x="3297555" y="1511935"/>
                </a:cubicBezTo>
                <a:cubicBezTo>
                  <a:pt x="3316605" y="1482725"/>
                  <a:pt x="3323590" y="1460500"/>
                  <a:pt x="3345815" y="1447800"/>
                </a:cubicBezTo>
                <a:cubicBezTo>
                  <a:pt x="3368040" y="1435100"/>
                  <a:pt x="3380740" y="1454150"/>
                  <a:pt x="3409950" y="1447800"/>
                </a:cubicBezTo>
                <a:cubicBezTo>
                  <a:pt x="3439160" y="1441450"/>
                  <a:pt x="3458210" y="1424940"/>
                  <a:pt x="3490595" y="1415415"/>
                </a:cubicBezTo>
                <a:cubicBezTo>
                  <a:pt x="3522980" y="1405890"/>
                  <a:pt x="3538855" y="1412240"/>
                  <a:pt x="3571240" y="1399540"/>
                </a:cubicBezTo>
                <a:cubicBezTo>
                  <a:pt x="3603625" y="1386840"/>
                  <a:pt x="3622040" y="1367155"/>
                  <a:pt x="3651250" y="1351280"/>
                </a:cubicBezTo>
                <a:cubicBezTo>
                  <a:pt x="3680460" y="1335405"/>
                  <a:pt x="3693160" y="1337945"/>
                  <a:pt x="3716020" y="1318895"/>
                </a:cubicBezTo>
                <a:cubicBezTo>
                  <a:pt x="3738880" y="1299845"/>
                  <a:pt x="3742055" y="1273810"/>
                  <a:pt x="3764280" y="1254760"/>
                </a:cubicBezTo>
                <a:cubicBezTo>
                  <a:pt x="3786505" y="1235710"/>
                  <a:pt x="3803015" y="1235075"/>
                  <a:pt x="3828415" y="1222375"/>
                </a:cubicBezTo>
                <a:cubicBezTo>
                  <a:pt x="3853815" y="1209675"/>
                  <a:pt x="3867150" y="1205865"/>
                  <a:pt x="3892550" y="1189990"/>
                </a:cubicBezTo>
                <a:cubicBezTo>
                  <a:pt x="3917950" y="1174115"/>
                  <a:pt x="3930650" y="1151255"/>
                  <a:pt x="3956685" y="1141730"/>
                </a:cubicBezTo>
                <a:cubicBezTo>
                  <a:pt x="3982720" y="1132205"/>
                  <a:pt x="3995420" y="1141730"/>
                  <a:pt x="4021455" y="1141730"/>
                </a:cubicBezTo>
                <a:cubicBezTo>
                  <a:pt x="4047490" y="1141730"/>
                  <a:pt x="4060190" y="1141730"/>
                  <a:pt x="4085590" y="1141730"/>
                </a:cubicBezTo>
                <a:cubicBezTo>
                  <a:pt x="4110990" y="1141730"/>
                  <a:pt x="4123690" y="1141730"/>
                  <a:pt x="4149725" y="1141730"/>
                </a:cubicBezTo>
                <a:cubicBezTo>
                  <a:pt x="4175760" y="1141730"/>
                  <a:pt x="4188460" y="1141730"/>
                  <a:pt x="4214495" y="1141730"/>
                </a:cubicBezTo>
                <a:cubicBezTo>
                  <a:pt x="4240530" y="1141730"/>
                  <a:pt x="4253230" y="1151255"/>
                  <a:pt x="4278630" y="1141730"/>
                </a:cubicBezTo>
                <a:cubicBezTo>
                  <a:pt x="4304030" y="1132205"/>
                  <a:pt x="4316730" y="1109345"/>
                  <a:pt x="4342765" y="1093470"/>
                </a:cubicBezTo>
                <a:cubicBezTo>
                  <a:pt x="4368800" y="1077595"/>
                  <a:pt x="4381500" y="1074420"/>
                  <a:pt x="4407535" y="1061720"/>
                </a:cubicBezTo>
                <a:cubicBezTo>
                  <a:pt x="4433570" y="1049020"/>
                  <a:pt x="4446270" y="1048385"/>
                  <a:pt x="4471670" y="1029335"/>
                </a:cubicBezTo>
                <a:cubicBezTo>
                  <a:pt x="4497070" y="1010285"/>
                  <a:pt x="4509770" y="987425"/>
                  <a:pt x="4535805" y="965200"/>
                </a:cubicBezTo>
                <a:cubicBezTo>
                  <a:pt x="4561840" y="942975"/>
                  <a:pt x="4574540" y="929640"/>
                  <a:pt x="4600575" y="916940"/>
                </a:cubicBezTo>
                <a:cubicBezTo>
                  <a:pt x="4626610" y="904240"/>
                  <a:pt x="4639310" y="916305"/>
                  <a:pt x="4664710" y="900430"/>
                </a:cubicBezTo>
                <a:cubicBezTo>
                  <a:pt x="4690110" y="884555"/>
                  <a:pt x="4702810" y="861695"/>
                  <a:pt x="4728845" y="836295"/>
                </a:cubicBezTo>
                <a:cubicBezTo>
                  <a:pt x="4754880" y="810895"/>
                  <a:pt x="4767580" y="798195"/>
                  <a:pt x="4793615" y="772160"/>
                </a:cubicBezTo>
                <a:cubicBezTo>
                  <a:pt x="4819650" y="746125"/>
                  <a:pt x="4835525" y="733425"/>
                  <a:pt x="4857750" y="707390"/>
                </a:cubicBezTo>
                <a:cubicBezTo>
                  <a:pt x="4879975" y="681355"/>
                  <a:pt x="4883785" y="668655"/>
                  <a:pt x="4906010" y="643255"/>
                </a:cubicBezTo>
                <a:cubicBezTo>
                  <a:pt x="4928235" y="617855"/>
                  <a:pt x="4944110" y="601345"/>
                  <a:pt x="4970145" y="579120"/>
                </a:cubicBezTo>
                <a:cubicBezTo>
                  <a:pt x="4996180" y="556895"/>
                  <a:pt x="5008880" y="546735"/>
                  <a:pt x="5034915" y="530860"/>
                </a:cubicBezTo>
                <a:cubicBezTo>
                  <a:pt x="5060950" y="514985"/>
                  <a:pt x="5069840" y="514350"/>
                  <a:pt x="5099050" y="498475"/>
                </a:cubicBezTo>
                <a:cubicBezTo>
                  <a:pt x="5128260" y="482600"/>
                  <a:pt x="5150485" y="466090"/>
                  <a:pt x="5179695" y="450215"/>
                </a:cubicBezTo>
                <a:cubicBezTo>
                  <a:pt x="5208905" y="434340"/>
                  <a:pt x="5218430" y="431165"/>
                  <a:pt x="5243830" y="418465"/>
                </a:cubicBezTo>
                <a:cubicBezTo>
                  <a:pt x="5269230" y="405765"/>
                  <a:pt x="5282565" y="395605"/>
                  <a:pt x="5307965" y="386080"/>
                </a:cubicBezTo>
                <a:cubicBezTo>
                  <a:pt x="5333365" y="376555"/>
                  <a:pt x="5346065" y="376555"/>
                  <a:pt x="5372100" y="370205"/>
                </a:cubicBezTo>
                <a:cubicBezTo>
                  <a:pt x="5398135" y="363855"/>
                  <a:pt x="5410835" y="369570"/>
                  <a:pt x="5436870" y="353695"/>
                </a:cubicBezTo>
                <a:cubicBezTo>
                  <a:pt x="5462905" y="337820"/>
                  <a:pt x="5475605" y="305435"/>
                  <a:pt x="5501005" y="289560"/>
                </a:cubicBezTo>
                <a:cubicBezTo>
                  <a:pt x="5526405" y="273685"/>
                  <a:pt x="5539105" y="280035"/>
                  <a:pt x="5565140" y="273685"/>
                </a:cubicBezTo>
                <a:cubicBezTo>
                  <a:pt x="5591175" y="267335"/>
                  <a:pt x="5603875" y="273050"/>
                  <a:pt x="5629910" y="257175"/>
                </a:cubicBezTo>
                <a:cubicBezTo>
                  <a:pt x="5655945" y="241300"/>
                  <a:pt x="5664835" y="215265"/>
                  <a:pt x="5694045" y="193040"/>
                </a:cubicBezTo>
                <a:cubicBezTo>
                  <a:pt x="5723255" y="170815"/>
                  <a:pt x="5742305" y="154305"/>
                  <a:pt x="5774690" y="144780"/>
                </a:cubicBezTo>
                <a:cubicBezTo>
                  <a:pt x="5807075" y="135255"/>
                  <a:pt x="5825490" y="144780"/>
                  <a:pt x="5854700" y="144780"/>
                </a:cubicBezTo>
                <a:cubicBezTo>
                  <a:pt x="5883910" y="144780"/>
                  <a:pt x="5890260" y="147955"/>
                  <a:pt x="5919470" y="144780"/>
                </a:cubicBezTo>
                <a:cubicBezTo>
                  <a:pt x="5948680" y="141605"/>
                  <a:pt x="5970270" y="138430"/>
                  <a:pt x="5999480" y="128905"/>
                </a:cubicBezTo>
                <a:cubicBezTo>
                  <a:pt x="6028690" y="119380"/>
                  <a:pt x="6038215" y="109220"/>
                  <a:pt x="6064250" y="96520"/>
                </a:cubicBezTo>
                <a:cubicBezTo>
                  <a:pt x="6090285" y="83820"/>
                  <a:pt x="6102985" y="73660"/>
                  <a:pt x="6128385" y="64135"/>
                </a:cubicBezTo>
                <a:cubicBezTo>
                  <a:pt x="6153785" y="54610"/>
                  <a:pt x="6166485" y="51435"/>
                  <a:pt x="6192520" y="48260"/>
                </a:cubicBezTo>
                <a:cubicBezTo>
                  <a:pt x="6218555" y="45085"/>
                  <a:pt x="6231255" y="48260"/>
                  <a:pt x="6257290" y="48260"/>
                </a:cubicBezTo>
                <a:cubicBezTo>
                  <a:pt x="6283325" y="48260"/>
                  <a:pt x="6296025" y="51435"/>
                  <a:pt x="6321425" y="48260"/>
                </a:cubicBezTo>
                <a:cubicBezTo>
                  <a:pt x="6346825" y="45085"/>
                  <a:pt x="6359525" y="41910"/>
                  <a:pt x="6385560" y="32385"/>
                </a:cubicBezTo>
                <a:cubicBezTo>
                  <a:pt x="6411595" y="22860"/>
                  <a:pt x="6438900" y="6350"/>
                  <a:pt x="6450330" y="0"/>
                </a:cubicBezTo>
              </a:path>
            </a:pathLst>
          </a:custGeom>
          <a:noFill/>
          <a:ln w="76200" cmpd="sng">
            <a:solidFill>
              <a:schemeClr val="tx2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对象 1"/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1962409566"/>
              </p:ext>
            </p:extLst>
          </p:nvPr>
        </p:nvGraphicFramePr>
        <p:xfrm>
          <a:off x="5285678" y="574028"/>
          <a:ext cx="6465607" cy="5288416"/>
        </p:xfrm>
        <a:graphic>
          <a:graphicData uri="http://schemas.openxmlformats.org/drawingml/2006/chart">
            <c:chart xmlns:c="http://schemas.openxmlformats.org/drawingml/2006/chart" r:id="rId8"/>
          </a:graphicData>
        </a:graphic>
      </p:graphicFrame>
    </p:spTree>
    <p:custDataLst>
      <p:tags r:id="rId9"/>
    </p:custDataLst>
    <p:extLst>
      <p:ext uri="{BB962C8B-B14F-4D97-AF65-F5344CB8AC3E}">
        <p14:creationId xmlns:p14="http://schemas.microsoft.com/office/powerpoint/2010/main" val="4211288507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1486262" y="3071305"/>
            <a:ext cx="9323081" cy="62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5000"/>
              </a:lnSpc>
              <a:spcBef>
                <a:spcPct val="50000"/>
              </a:spcBef>
            </a:pPr>
            <a:r>
              <a:rPr lang="en-US" altLang="zh-CN" sz="2800" b="1" smtClea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rPr>
              <a:t>③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常温</a:t>
            </a:r>
            <a:r>
              <a:rPr lang="zh-CN" altLang="en-US" sz="28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下的存在状态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，由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气态</a:t>
            </a:r>
            <a:r>
              <a:rPr lang="zh-CN" altLang="en-US" sz="28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逐渐过渡到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液态</a:t>
            </a:r>
            <a:r>
              <a:rPr lang="zh-CN" altLang="en-US" sz="28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固态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b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486262" y="2099773"/>
            <a:ext cx="8813209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Calibri"/>
                <a:ea typeface="微软雅黑" panose="020b0503020204020204" pitchFamily="34" charset="-122"/>
              </a:rPr>
              <a:t>①</a:t>
            </a:r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随着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分子中碳原子数的递增，烷烃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沸点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逐渐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升高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/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1417649" y="2584298"/>
            <a:ext cx="863600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Calibri"/>
                <a:ea typeface="微软雅黑" panose="020b0503020204020204" pitchFamily="34" charset="-122"/>
              </a:rPr>
              <a:t>②</a:t>
            </a:r>
            <a:r>
              <a:rPr lang="en-US" altLang="zh-CN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随着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分子中碳原子数的递增，烷烃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密度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逐渐</a:t>
            </a:r>
            <a:r>
              <a:rPr lang="zh-CN" altLang="en-US" sz="2800" b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增大</a:t>
            </a:r>
            <a:r>
              <a:rPr lang="zh-CN" altLang="en-US" sz="2800" b="1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/>
          </a:p>
        </p:txBody>
      </p:sp>
      <p:sp>
        <p:nvSpPr>
          <p:cNvPr id="9" name="矩形 8"/>
          <p:cNvSpPr/>
          <p:nvPr>
            <p:custDataLst>
              <p:tags r:id="rId6"/>
            </p:custDataLst>
          </p:nvPr>
        </p:nvSpPr>
        <p:spPr>
          <a:xfrm>
            <a:off x="358222" y="639181"/>
            <a:ext cx="6830695" cy="6451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图中信息呈现哪些规律性变化？  </a:t>
            </a:r>
          </a:p>
        </p:txBody>
      </p:sp>
      <p:sp>
        <p:nvSpPr>
          <p:cNvPr id="10" name="Rectangle 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48869" y="3660715"/>
            <a:ext cx="208407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友情提示： </a:t>
            </a:r>
          </a:p>
        </p:txBody>
      </p:sp>
      <p:sp>
        <p:nvSpPr>
          <p:cNvPr id="11" name="Text Box 5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811491" y="5307092"/>
            <a:ext cx="3924158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Calibri"/>
                <a:ea typeface="微软雅黑" panose="020b0503020204020204" pitchFamily="34" charset="-122"/>
              </a:rPr>
              <a:t>②</a:t>
            </a:r>
            <a:r>
              <a:rPr lang="zh-CN" altLang="en-US" sz="2800" b="1" smtClean="0">
                <a:latin typeface="Times New Roman" panose="02020603050405020304" charset="0"/>
                <a:ea typeface="微软雅黑" panose="020b0503020204020204" pitchFamily="34" charset="-122"/>
              </a:rPr>
              <a:t>常温</a:t>
            </a:r>
            <a:r>
              <a:rPr lang="zh-CN" altLang="en-US" sz="2800" b="1">
                <a:latin typeface="Times New Roman" panose="02020603050405020304" charset="0"/>
                <a:ea typeface="微软雅黑" panose="020b0503020204020204" pitchFamily="34" charset="-122"/>
              </a:rPr>
              <a:t>下烷烃的状态</a:t>
            </a:r>
            <a:r>
              <a:rPr lang="zh-CN" altLang="en-US" sz="2800" b="1" smtClean="0">
                <a:latin typeface="Times New Roman" panose="02020603050405020304" charset="0"/>
                <a:ea typeface="微软雅黑" panose="020b0503020204020204" pitchFamily="34" charset="-122"/>
              </a:rPr>
              <a:t>：                     </a:t>
            </a:r>
            <a:endParaRPr lang="zh-CN" altLang="en-US" sz="2800" b="1">
              <a:latin typeface="Times New Roman" panose="02020603050405020304" charset="0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>
            <p:custDataLst>
              <p:tags r:id="rId9"/>
            </p:custDataLst>
          </p:nvPr>
        </p:nvSpPr>
        <p:spPr>
          <a:xfrm>
            <a:off x="1597774" y="4017301"/>
            <a:ext cx="6478434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smtClean="0">
                <a:latin typeface="Calibri"/>
                <a:ea typeface="微软雅黑" panose="020b0503020204020204" pitchFamily="34" charset="-122"/>
              </a:rPr>
              <a:t>①</a:t>
            </a:r>
            <a:r>
              <a:rPr lang="zh-CN" altLang="en-US" sz="2800" b="1" smtClean="0">
                <a:latin typeface="Times New Roman" panose="02020603050405020304" charset="0"/>
                <a:ea typeface="微软雅黑" panose="020b0503020204020204" pitchFamily="34" charset="-122"/>
              </a:rPr>
              <a:t>所有</a:t>
            </a:r>
            <a:r>
              <a:rPr lang="zh-CN" altLang="en-US" sz="2800" b="1">
                <a:latin typeface="Times New Roman" panose="02020603050405020304" charset="0"/>
                <a:ea typeface="微软雅黑" panose="020b0503020204020204" pitchFamily="34" charset="-122"/>
              </a:rPr>
              <a:t>烷烃均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难溶于水</a:t>
            </a:r>
            <a:r>
              <a:rPr lang="zh-CN" altLang="en-US" sz="2800" b="1">
                <a:latin typeface="Times New Roman" panose="02020603050405020304" charset="0"/>
                <a:ea typeface="微软雅黑" panose="020b0503020204020204" pitchFamily="34" charset="-122"/>
              </a:rPr>
              <a:t>，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密度均小于</a:t>
            </a:r>
            <a:r>
              <a:rPr lang="en-US" altLang="zh-CN" sz="2800" b="1" smtClean="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1</a:t>
            </a:r>
            <a:endParaRPr lang="zh-CN" altLang="en-US"/>
          </a:p>
        </p:txBody>
      </p:sp>
      <p:sp>
        <p:nvSpPr>
          <p:cNvPr id="13" name="矩形 12"/>
          <p:cNvSpPr/>
          <p:nvPr>
            <p:custDataLst>
              <p:tags r:id="rId10"/>
            </p:custDataLst>
          </p:nvPr>
        </p:nvSpPr>
        <p:spPr>
          <a:xfrm>
            <a:off x="5614852" y="6139854"/>
            <a:ext cx="3075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17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以上为</a:t>
            </a:r>
            <a:r>
              <a:rPr lang="zh-CN" altLang="en-US" sz="2800" b="1" smtClean="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固态</a:t>
            </a:r>
            <a:endParaRPr lang="zh-CN" altLang="en-US" sz="2800" b="1">
              <a:solidFill>
                <a:srgbClr val="0000FF"/>
              </a:solidFill>
              <a:latin typeface="Times New Roman" panose="02020603050405020304" charset="0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>
            <p:custDataLst>
              <p:tags r:id="rId11"/>
            </p:custDataLst>
          </p:nvPr>
        </p:nvSpPr>
        <p:spPr>
          <a:xfrm>
            <a:off x="5629874" y="5332090"/>
            <a:ext cx="30467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5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~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16</a:t>
            </a:r>
            <a:r>
              <a:rPr lang="zh-CN" altLang="en-US" sz="2800" b="1" smtClean="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液态</a:t>
            </a:r>
            <a:endParaRPr lang="zh-CN" altLang="en-US" sz="2800" b="1">
              <a:solidFill>
                <a:srgbClr val="0000FF"/>
              </a:solidFill>
              <a:latin typeface="Times New Roman" panose="02020603050405020304" charset="0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>
            <p:custDataLst>
              <p:tags r:id="rId12"/>
            </p:custDataLst>
          </p:nvPr>
        </p:nvSpPr>
        <p:spPr>
          <a:xfrm>
            <a:off x="5595639" y="4565519"/>
            <a:ext cx="1848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1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~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C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4</a:t>
            </a:r>
            <a:r>
              <a:rPr lang="zh-CN" altLang="en-US" sz="2800" b="1" smtClean="0">
                <a:solidFill>
                  <a:srgbClr val="0000FF"/>
                </a:solidFill>
                <a:latin typeface="Times New Roman" panose="02020603050405020304" charset="0"/>
                <a:ea typeface="微软雅黑" panose="020b0503020204020204" pitchFamily="34" charset="-122"/>
              </a:rPr>
              <a:t>气态</a:t>
            </a:r>
            <a:endParaRPr lang="zh-CN" altLang="en-US" sz="2800" b="1">
              <a:solidFill>
                <a:srgbClr val="0000FF"/>
              </a:solidFill>
              <a:latin typeface="Times New Roman" panose="02020603050405020304" charset="0"/>
              <a:ea typeface="微软雅黑" panose="020b0503020204020204" pitchFamily="34" charset="-122"/>
            </a:endParaRPr>
          </a:p>
        </p:txBody>
      </p:sp>
      <p:sp>
        <p:nvSpPr>
          <p:cNvPr id="16" name="AutoShape 10"/>
          <p:cNvSpPr/>
          <p:nvPr>
            <p:custDataLst>
              <p:tags r:id="rId13"/>
            </p:custDataLst>
          </p:nvPr>
        </p:nvSpPr>
        <p:spPr bwMode="auto">
          <a:xfrm>
            <a:off x="5372828" y="4832481"/>
            <a:ext cx="174625" cy="1600200"/>
          </a:xfrm>
          <a:prstGeom prst="leftBrace">
            <a:avLst>
              <a:gd name="adj1" fmla="val 76364"/>
              <a:gd name="adj2" fmla="val 50000"/>
            </a:avLst>
          </a:prstGeom>
          <a:noFill/>
          <a:ln w="34925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>
            <p:custDataLst>
              <p:tags r:id="rId14"/>
            </p:custDataLst>
          </p:nvPr>
        </p:nvSpPr>
        <p:spPr>
          <a:xfrm>
            <a:off x="256940" y="1440013"/>
            <a:ext cx="70332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altLang="zh-CN" sz="3200" b="1">
                <a:ea typeface="宋体" panose="02010600030101010101" pitchFamily="2" charset="-122"/>
              </a:rPr>
              <a:t>4</a:t>
            </a:r>
            <a:r>
              <a:rPr lang="zh-CN" sz="3200" b="1" smtClean="0">
                <a:ea typeface="宋体" panose="02010600030101010101" pitchFamily="2" charset="-122"/>
              </a:rPr>
              <a:t>．</a:t>
            </a:r>
            <a:r>
              <a:rPr lang="zh-CN" sz="3200" b="1">
                <a:ea typeface="黑体" panose="02010609060101010101" charset="-122"/>
              </a:rPr>
              <a:t>烷烃同系物的物理性质的递变规律</a:t>
            </a:r>
            <a:endParaRPr lang="zh-CN" altLang="en-US" sz="3200"/>
          </a:p>
        </p:txBody>
      </p:sp>
    </p:spTree>
    <p:custDataLst>
      <p:tags r:id="rId15"/>
    </p:custDataLst>
    <p:extLst>
      <p:ext uri="{BB962C8B-B14F-4D97-AF65-F5344CB8AC3E}">
        <p14:creationId xmlns:p14="http://schemas.microsoft.com/office/powerpoint/2010/main" val="15943563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707437472"/>
              </p:ext>
            </p:extLst>
          </p:nvPr>
        </p:nvGraphicFramePr>
        <p:xfrm>
          <a:off x="314325" y="637767"/>
          <a:ext cx="11503660" cy="26205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5480"/>
                <a:gridCol w="9568180"/>
              </a:tblGrid>
              <a:tr h="537647"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物理性质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变化规律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0384"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状态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当碳原子数小于或等于4时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烷烃在常温下呈气态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其他的烷烃常温下呈液态或固态(新戊烷常温下为气态)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7647"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溶解性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都不溶于水</a:t>
                      </a:r>
                      <a:r>
                        <a:rPr lang="en-US" sz="2800" b="1" err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 err="1">
                          <a:latin typeface="Times New Roman" panose="02020603050405020304" charset="0"/>
                          <a:cs typeface="Times New Roman" panose="02020603050405020304" charset="0"/>
                        </a:rPr>
                        <a:t>易溶于有机溶剂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314960" y="3122295"/>
          <a:ext cx="11518900" cy="3326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8655"/>
                <a:gridCol w="9580245"/>
              </a:tblGrid>
              <a:tr h="1691640"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沸点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随碳原子数的增加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沸点逐渐升高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碳原子数相同的烃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支链越多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沸点越低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5125"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密度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随碳原子数的增加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相对密度逐渐增大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。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烷烃</a:t>
                      </a:r>
                      <a:r>
                        <a:rPr 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sz="28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烯烃的密度小于水的密度</a:t>
                      </a:r>
                      <a:endParaRPr lang="en-US" altLang="en-US" sz="28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5"/>
    </p:custDataLst>
    <p:extLst>
      <p:ext uri="{BB962C8B-B14F-4D97-AF65-F5344CB8AC3E}">
        <p14:creationId xmlns:p14="http://schemas.microsoft.com/office/powerpoint/2010/main" val="215012281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>
            <p:custDataLst>
              <p:tags r:id="rId3"/>
            </p:custDataLst>
          </p:nvPr>
        </p:nvSpPr>
        <p:spPr>
          <a:xfrm>
            <a:off x="314960" y="849630"/>
            <a:ext cx="1151445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2800" b="1">
                <a:ea typeface="宋体" panose="02010600030101010101" pitchFamily="2" charset="-122"/>
              </a:rPr>
              <a:t>甲烷的化学性质比较稳定，常温下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不能</a:t>
            </a:r>
            <a:r>
              <a:rPr lang="zh-CN" sz="2800" b="1">
                <a:ea typeface="宋体" panose="02010600030101010101" pitchFamily="2" charset="-122"/>
              </a:rPr>
              <a:t>被酸性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KMnO</a:t>
            </a:r>
            <a:r>
              <a:rPr lang="en-US" sz="2800" b="1" baseline="-25000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2800" b="1">
                <a:ea typeface="宋体" panose="02010600030101010101" pitchFamily="2" charset="-122"/>
              </a:rPr>
              <a:t>溶液氧化，也不与强酸、强碱及溴的四氯化碳溶液反应。但能在空气中发生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燃烧反应</a:t>
            </a:r>
            <a:r>
              <a:rPr lang="zh-CN" sz="2800" b="1">
                <a:ea typeface="宋体" panose="02010600030101010101" pitchFamily="2" charset="-122"/>
              </a:rPr>
              <a:t>和在光照下与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Cl</a:t>
            </a:r>
            <a:r>
              <a:rPr lang="en-US" sz="28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2800" b="1">
                <a:ea typeface="宋体" panose="02010600030101010101" pitchFamily="2" charset="-122"/>
              </a:rPr>
              <a:t>发生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取代反应</a:t>
            </a:r>
            <a:r>
              <a:rPr lang="zh-CN" sz="2800" b="1">
                <a:ea typeface="宋体" panose="02010600030101010101" pitchFamily="2" charset="-122"/>
              </a:rPr>
              <a:t>。</a:t>
            </a:r>
            <a:endParaRPr lang="zh-CN" altLang="en-US" b="1"/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3012440" y="519430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 fontAlgn="auto"/>
            <a:r>
              <a:rPr lang="en-US" altLang="zh-CN" sz="3200" b="1">
                <a:ea typeface="宋体" panose="02010600030101010101" pitchFamily="2" charset="-122"/>
              </a:rPr>
              <a:t>5</a:t>
            </a:r>
            <a:r>
              <a:rPr lang="zh-CN" sz="3200" b="1" smtClean="0">
                <a:ea typeface="宋体" panose="02010600030101010101" pitchFamily="2" charset="-122"/>
              </a:rPr>
              <a:t>．</a:t>
            </a:r>
            <a:r>
              <a:rPr lang="zh-CN" sz="3200" b="1">
                <a:ea typeface="黑体" panose="02010609060101010101" charset="-122"/>
              </a:rPr>
              <a:t>烷烃的化学性质</a:t>
            </a:r>
            <a:r>
              <a:rPr lang="en-US" sz="3200" b="1" u="sng">
                <a:latin typeface="Times New Roman" panose="02020603050405020304" charset="0"/>
                <a:ea typeface="宋体" panose="02010600030101010101" pitchFamily="2" charset="-122"/>
              </a:rPr>
              <a:t>  </a:t>
            </a:r>
            <a:endParaRPr lang="zh-CN" altLang="en-US" sz="3200"/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314960" y="2956560"/>
            <a:ext cx="44151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(2)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烷烃的性质与甲烷相似</a:t>
            </a:r>
            <a:endParaRPr lang="zh-CN" altLang="en-US" sz="2800"/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292100" y="3618230"/>
            <a:ext cx="115601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00000"/>
              </a:lnSpc>
            </a:pPr>
            <a:r>
              <a:rPr lang="en-US" sz="2800" b="1">
                <a:latin typeface="Calibri"/>
                <a:ea typeface="宋体" panose="02010600030101010101" pitchFamily="2" charset="-122"/>
              </a:rPr>
              <a:t>①</a:t>
            </a:r>
            <a:r>
              <a:rPr lang="zh-CN" sz="2800" b="1">
                <a:ea typeface="宋体" panose="02010600030101010101" pitchFamily="2" charset="-122"/>
              </a:rPr>
              <a:t>不与酸性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KMnO</a:t>
            </a:r>
            <a:r>
              <a:rPr lang="en-US" sz="2800" b="1" baseline="-25000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zh-CN" sz="2800" b="1">
                <a:ea typeface="宋体" panose="02010600030101010101" pitchFamily="2" charset="-122"/>
              </a:rPr>
              <a:t>溶液、溴的四氯化碳溶液、强酸溶液、强碱溶液反应。</a:t>
            </a:r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292100" y="4286250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 fontAlgn="auto">
              <a:lnSpc>
                <a:spcPct val="100000"/>
              </a:lnSpc>
            </a:pPr>
            <a:r>
              <a:rPr lang="en-US" sz="2800" b="1">
                <a:latin typeface="Calibri"/>
                <a:ea typeface="宋体" panose="02010600030101010101" pitchFamily="2" charset="-122"/>
              </a:rPr>
              <a:t>②</a:t>
            </a:r>
            <a:r>
              <a:rPr lang="zh-CN" sz="2800" b="1">
                <a:ea typeface="宋体" panose="02010600030101010101" pitchFamily="2" charset="-122"/>
              </a:rPr>
              <a:t>氧化反应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——</a:t>
            </a:r>
            <a:r>
              <a:rPr lang="zh-CN" sz="2800" b="1">
                <a:ea typeface="宋体" panose="02010600030101010101" pitchFamily="2" charset="-122"/>
              </a:rPr>
              <a:t>可燃性</a:t>
            </a:r>
            <a:endParaRPr lang="zh-CN" altLang="en-US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143671" y="5196532"/>
          <a:ext cx="11045190" cy="112903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9" imgW="10572750" imgH="1095375" progId="Word.Document.8">
                  <p:embed/>
                </p:oleObj>
              </mc:Choice>
              <mc:Fallback>
                <p:oleObj r:id="rId9" imgW="10572750" imgH="1095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3671" y="5196532"/>
                        <a:ext cx="11045190" cy="11290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0" name="矩形 35850"/>
          <p:cNvSpPr/>
          <p:nvPr>
            <p:custDataLst>
              <p:tags r:id="rId12"/>
            </p:custDataLst>
          </p:nvPr>
        </p:nvSpPr>
        <p:spPr>
          <a:xfrm>
            <a:off x="7792085" y="4285933"/>
            <a:ext cx="4157345" cy="233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lnSpc>
                <a:spcPct val="130000"/>
              </a:lnSpc>
              <a:tabLst>
                <a:tab pos="2636520" algn="ctr"/>
                <a:tab pos="4429125"/>
              </a:tabLst>
            </a:pPr>
            <a:r>
              <a:rPr lang="zh-CN" altLang="pt-BR" sz="2800">
                <a:solidFill>
                  <a:srgbClr val="FF0000"/>
                </a:solidFill>
              </a:rPr>
              <a:t>注：</a:t>
            </a:r>
            <a:r>
              <a:rPr lang="zh-CN" altLang="pt-BR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当碳含量少时，产生淡蓝色火焰，但随着碳原子数的增多，碳的质量分数逐渐增大，有黑烟产生</a:t>
            </a:r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660051016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  <p:bldP spid="4" grpId="0"/>
      <p:bldP spid="5" grpId="0"/>
      <p:bldP spid="102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47138" name="文本框 347137"/>
          <p:cNvSpPr txBox="1"/>
          <p:nvPr>
            <p:custDataLst>
              <p:tags r:id="rId3"/>
            </p:custDataLst>
          </p:nvPr>
        </p:nvSpPr>
        <p:spPr>
          <a:xfrm>
            <a:off x="182264" y="1687073"/>
            <a:ext cx="30156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经典隶变简" pitchFamily="49" charset="-122"/>
                <a:ea typeface="经典隶变简" pitchFamily="49" charset="-122"/>
              </a:rPr>
              <a:t>乙烷的取代反应</a:t>
            </a:r>
          </a:p>
        </p:txBody>
      </p:sp>
      <p:grpSp>
        <p:nvGrpSpPr>
          <p:cNvPr id="347139" name="组合 347138"/>
          <p:cNvGrpSpPr/>
          <p:nvPr>
            <p:custDataLst>
              <p:tags r:id="rId4"/>
            </p:custDataLst>
          </p:nvPr>
        </p:nvGrpSpPr>
        <p:grpSpPr>
          <a:xfrm>
            <a:off x="1650097" y="2168817"/>
            <a:ext cx="8920898" cy="2052344"/>
            <a:chOff x="68" y="1026"/>
            <a:chExt cx="5642" cy="1298"/>
          </a:xfrm>
        </p:grpSpPr>
        <p:sp>
          <p:nvSpPr>
            <p:cNvPr id="347140" name="文本框 347139"/>
            <p:cNvSpPr txBox="1"/>
            <p:nvPr>
              <p:custDataLst>
                <p:tags r:id="rId5"/>
              </p:custDataLst>
            </p:nvPr>
          </p:nvSpPr>
          <p:spPr>
            <a:xfrm>
              <a:off x="68" y="1368"/>
              <a:ext cx="5642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185" b="1"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>
                  <a:latin typeface="Times New Roman" panose="02020603050405020304" charset="0"/>
                  <a:ea typeface="华文仿宋" pitchFamily="2" charset="-122"/>
                </a:rPr>
                <a:t>C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>
                  <a:latin typeface="Times New Roman" panose="02020603050405020304" charset="0"/>
                  <a:ea typeface="华文仿宋" pitchFamily="2" charset="-122"/>
                </a:rPr>
                <a:t>C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>
                  <a:solidFill>
                    <a:srgbClr val="0000FF"/>
                  </a:solidFill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＋</a:t>
              </a:r>
              <a:r>
                <a:rPr lang="en-US" altLang="zh-CN" sz="3185" b="1" err="1">
                  <a:solidFill>
                    <a:srgbClr val="0000FF"/>
                  </a:solidFill>
                  <a:latin typeface="Times New Roman" panose="02020603050405020304" charset="0"/>
                  <a:ea typeface="华文仿宋" pitchFamily="2" charset="-122"/>
                </a:rPr>
                <a:t>Cl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 err="1">
                  <a:solidFill>
                    <a:srgbClr val="FF3300"/>
                  </a:solidFill>
                  <a:latin typeface="Times New Roman" panose="02020603050405020304" charset="0"/>
                  <a:ea typeface="华文仿宋" pitchFamily="2" charset="-122"/>
                </a:rPr>
                <a:t>Cl</a:t>
              </a:r>
              <a:r>
                <a:rPr lang="en-US" altLang="zh-CN" sz="3185" b="1" baseline="-25000">
                  <a:solidFill>
                    <a:srgbClr val="FF3300"/>
                  </a:solidFill>
                  <a:latin typeface="Times New Roman" panose="02020603050405020304" charset="0"/>
                  <a:ea typeface="华文仿宋" pitchFamily="2" charset="-122"/>
                </a:rPr>
                <a:t>  </a:t>
              </a:r>
              <a:r>
                <a:rPr lang="en-US" altLang="zh-CN" sz="3185" b="1" baseline="-25000">
                  <a:latin typeface="Times New Roman" panose="02020603050405020304" charset="0"/>
                  <a:ea typeface="华文仿宋" pitchFamily="2" charset="-122"/>
                </a:rPr>
                <a:t>  </a:t>
              </a:r>
              <a:r>
                <a:rPr lang="en-US" altLang="zh-CN" sz="4780" b="1">
                  <a:latin typeface="Times New Roman" panose="02020603050405020304" charset="0"/>
                  <a:ea typeface="华文仿宋" pitchFamily="2" charset="-122"/>
                </a:rPr>
                <a:t>→ </a:t>
              </a:r>
              <a:r>
                <a:rPr lang="en-US" altLang="zh-CN" sz="3185" b="1"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>
                  <a:latin typeface="Times New Roman" panose="02020603050405020304" charset="0"/>
                  <a:ea typeface="华文仿宋" pitchFamily="2" charset="-122"/>
                </a:rPr>
                <a:t>C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>
                  <a:latin typeface="Times New Roman" panose="02020603050405020304" charset="0"/>
                  <a:ea typeface="华文仿宋" pitchFamily="2" charset="-122"/>
                </a:rPr>
                <a:t>C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－</a:t>
              </a:r>
              <a:r>
                <a:rPr lang="en-US" altLang="zh-CN" sz="3185" b="1" err="1">
                  <a:solidFill>
                    <a:srgbClr val="FF3300"/>
                  </a:solidFill>
                  <a:latin typeface="Times New Roman" panose="02020603050405020304" charset="0"/>
                  <a:ea typeface="华文仿宋" pitchFamily="2" charset="-122"/>
                </a:rPr>
                <a:t>Cl</a:t>
              </a:r>
              <a:r>
                <a:rPr lang="zh-CN" altLang="en-US" sz="3185" b="1">
                  <a:latin typeface="Times New Roman" panose="02020603050405020304" charset="0"/>
                  <a:ea typeface="华文仿宋" pitchFamily="2" charset="-122"/>
                </a:rPr>
                <a:t>＋</a:t>
              </a:r>
              <a:r>
                <a:rPr lang="en-US" altLang="zh-CN" sz="3185" b="1" err="1">
                  <a:solidFill>
                    <a:srgbClr val="0000FF"/>
                  </a:solidFill>
                  <a:latin typeface="Times New Roman" panose="02020603050405020304" charset="0"/>
                  <a:ea typeface="华文仿宋" pitchFamily="2" charset="-122"/>
                </a:rPr>
                <a:t>HCl</a:t>
              </a:r>
              <a:endParaRPr lang="en-US" altLang="zh-CN" sz="3185" b="1">
                <a:solidFill>
                  <a:srgbClr val="0000FF"/>
                </a:solidFill>
                <a:latin typeface="Times New Roman" panose="02020603050405020304" charset="0"/>
                <a:ea typeface="华文仿宋" pitchFamily="2" charset="-122"/>
              </a:endParaRPr>
            </a:p>
          </p:txBody>
        </p:sp>
        <p:sp>
          <p:nvSpPr>
            <p:cNvPr id="347141" name="直接连接符 347140"/>
            <p:cNvSpPr/>
            <p:nvPr>
              <p:custDataLst>
                <p:tags r:id="rId6"/>
              </p:custDataLst>
            </p:nvPr>
          </p:nvSpPr>
          <p:spPr>
            <a:xfrm flipH="1">
              <a:off x="695" y="1343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2" name="直接连接符 347141"/>
            <p:cNvSpPr/>
            <p:nvPr>
              <p:custDataLst>
                <p:tags r:id="rId7"/>
              </p:custDataLst>
            </p:nvPr>
          </p:nvSpPr>
          <p:spPr>
            <a:xfrm flipH="1">
              <a:off x="687" y="1797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3" name="直接连接符 347142"/>
            <p:cNvSpPr/>
            <p:nvPr>
              <p:custDataLst>
                <p:tags r:id="rId8"/>
              </p:custDataLst>
            </p:nvPr>
          </p:nvSpPr>
          <p:spPr>
            <a:xfrm flipH="1">
              <a:off x="1112" y="1343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4" name="直接连接符 347143"/>
            <p:cNvSpPr/>
            <p:nvPr>
              <p:custDataLst>
                <p:tags r:id="rId9"/>
              </p:custDataLst>
            </p:nvPr>
          </p:nvSpPr>
          <p:spPr>
            <a:xfrm flipH="1">
              <a:off x="1104" y="1797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5" name="直接连接符 347144"/>
            <p:cNvSpPr/>
            <p:nvPr>
              <p:custDataLst>
                <p:tags r:id="rId10"/>
              </p:custDataLst>
            </p:nvPr>
          </p:nvSpPr>
          <p:spPr>
            <a:xfrm flipH="1">
              <a:off x="3916" y="1343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6" name="直接连接符 347145"/>
            <p:cNvSpPr/>
            <p:nvPr>
              <p:custDataLst>
                <p:tags r:id="rId11"/>
              </p:custDataLst>
            </p:nvPr>
          </p:nvSpPr>
          <p:spPr>
            <a:xfrm flipH="1">
              <a:off x="3908" y="1797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7" name="直接连接符 347146"/>
            <p:cNvSpPr/>
            <p:nvPr>
              <p:custDataLst>
                <p:tags r:id="rId12"/>
              </p:custDataLst>
            </p:nvPr>
          </p:nvSpPr>
          <p:spPr>
            <a:xfrm flipH="1">
              <a:off x="4370" y="1343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8" name="直接连接符 347147"/>
            <p:cNvSpPr/>
            <p:nvPr>
              <p:custDataLst>
                <p:tags r:id="rId13"/>
              </p:custDataLst>
            </p:nvPr>
          </p:nvSpPr>
          <p:spPr>
            <a:xfrm flipH="1">
              <a:off x="4362" y="1797"/>
              <a:ext cx="0" cy="227"/>
            </a:xfrm>
            <a:prstGeom prst="line">
              <a:avLst/>
            </a:prstGeom>
            <a:ln w="127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sz="1795"/>
            </a:p>
          </p:txBody>
        </p:sp>
        <p:sp>
          <p:nvSpPr>
            <p:cNvPr id="347149" name="文本框 347148"/>
            <p:cNvSpPr txBox="1"/>
            <p:nvPr>
              <p:custDataLst>
                <p:tags r:id="rId14"/>
              </p:custDataLst>
            </p:nvPr>
          </p:nvSpPr>
          <p:spPr>
            <a:xfrm>
              <a:off x="537" y="1989"/>
              <a:ext cx="690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2790" b="1">
                  <a:latin typeface="Times New Roman" panose="02020603050405020304" charset="0"/>
                  <a:ea typeface="华文仿宋" pitchFamily="2" charset="-122"/>
                </a:rPr>
                <a:t>　</a:t>
              </a: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</a:p>
          </p:txBody>
        </p:sp>
        <p:sp>
          <p:nvSpPr>
            <p:cNvPr id="347150" name="文本框 347149"/>
            <p:cNvSpPr txBox="1"/>
            <p:nvPr>
              <p:custDataLst>
                <p:tags r:id="rId15"/>
              </p:custDataLst>
            </p:nvPr>
          </p:nvSpPr>
          <p:spPr>
            <a:xfrm>
              <a:off x="521" y="1026"/>
              <a:ext cx="690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2790" b="1">
                  <a:latin typeface="Times New Roman" panose="02020603050405020304" charset="0"/>
                  <a:ea typeface="华文仿宋" pitchFamily="2" charset="-122"/>
                </a:rPr>
                <a:t>　</a:t>
              </a: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</a:p>
          </p:txBody>
        </p:sp>
        <p:sp>
          <p:nvSpPr>
            <p:cNvPr id="347151" name="文本框 347150"/>
            <p:cNvSpPr txBox="1"/>
            <p:nvPr>
              <p:custDataLst>
                <p:tags r:id="rId16"/>
              </p:custDataLst>
            </p:nvPr>
          </p:nvSpPr>
          <p:spPr>
            <a:xfrm>
              <a:off x="3787" y="1053"/>
              <a:ext cx="690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2790" b="1">
                  <a:latin typeface="Times New Roman" panose="02020603050405020304" charset="0"/>
                  <a:ea typeface="华文仿宋" pitchFamily="2" charset="-122"/>
                </a:rPr>
                <a:t>　</a:t>
              </a: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</a:p>
          </p:txBody>
        </p:sp>
        <p:sp>
          <p:nvSpPr>
            <p:cNvPr id="347152" name="文本框 347151"/>
            <p:cNvSpPr txBox="1"/>
            <p:nvPr>
              <p:custDataLst>
                <p:tags r:id="rId17"/>
              </p:custDataLst>
            </p:nvPr>
          </p:nvSpPr>
          <p:spPr>
            <a:xfrm>
              <a:off x="3777" y="1995"/>
              <a:ext cx="690" cy="329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  <a:r>
                <a:rPr lang="zh-CN" altLang="en-US" sz="2790" b="1">
                  <a:latin typeface="Times New Roman" panose="02020603050405020304" charset="0"/>
                  <a:ea typeface="华文仿宋" pitchFamily="2" charset="-122"/>
                </a:rPr>
                <a:t>　</a:t>
              </a:r>
              <a:r>
                <a:rPr lang="en-US" altLang="zh-CN" sz="2790" b="1">
                  <a:latin typeface="Times New Roman" panose="02020603050405020304" charset="0"/>
                  <a:ea typeface="华文仿宋" pitchFamily="2" charset="-122"/>
                </a:rPr>
                <a:t>H</a:t>
              </a:r>
            </a:p>
          </p:txBody>
        </p:sp>
        <p:sp>
          <p:nvSpPr>
            <p:cNvPr id="347153" name="文本框 347152"/>
            <p:cNvSpPr txBox="1"/>
            <p:nvPr>
              <p:custDataLst>
                <p:tags r:id="rId18"/>
              </p:custDataLst>
            </p:nvPr>
          </p:nvSpPr>
          <p:spPr>
            <a:xfrm>
              <a:off x="2790" y="1344"/>
              <a:ext cx="501" cy="29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390" b="1">
                  <a:latin typeface="Times New Roman" panose="02020603050405020304" charset="0"/>
                  <a:ea typeface="华文仿宋" pitchFamily="2" charset="-122"/>
                </a:rPr>
                <a:t>光照</a:t>
              </a:r>
            </a:p>
          </p:txBody>
        </p:sp>
      </p:grpSp>
      <p:sp>
        <p:nvSpPr>
          <p:cNvPr id="347154" name="直接连接符 347153"/>
          <p:cNvSpPr/>
          <p:nvPr>
            <p:custDataLst>
              <p:tags r:id="rId19"/>
            </p:custDataLst>
          </p:nvPr>
        </p:nvSpPr>
        <p:spPr>
          <a:xfrm flipH="1">
            <a:off x="4303282" y="3572886"/>
            <a:ext cx="0" cy="86015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347155" name="直接连接符 347154"/>
          <p:cNvSpPr/>
          <p:nvPr>
            <p:custDataLst>
              <p:tags r:id="rId20"/>
            </p:custDataLst>
          </p:nvPr>
        </p:nvSpPr>
        <p:spPr>
          <a:xfrm>
            <a:off x="4303282" y="4433036"/>
            <a:ext cx="5809178" cy="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347156" name="直接连接符 347155"/>
          <p:cNvSpPr/>
          <p:nvPr>
            <p:custDataLst>
              <p:tags r:id="rId21"/>
            </p:custDataLst>
          </p:nvPr>
        </p:nvSpPr>
        <p:spPr>
          <a:xfrm flipH="1" flipV="1">
            <a:off x="10112460" y="3357848"/>
            <a:ext cx="0" cy="1075188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stealth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347157" name="直接连接符 347156"/>
          <p:cNvSpPr/>
          <p:nvPr>
            <p:custDataLst>
              <p:tags r:id="rId22"/>
            </p:custDataLst>
          </p:nvPr>
        </p:nvSpPr>
        <p:spPr>
          <a:xfrm flipH="1">
            <a:off x="3658169" y="2783887"/>
            <a:ext cx="0" cy="717846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347158" name="文本框 347157"/>
          <p:cNvSpPr txBox="1"/>
          <p:nvPr>
            <p:custDataLst>
              <p:tags r:id="rId23"/>
            </p:custDataLst>
          </p:nvPr>
        </p:nvSpPr>
        <p:spPr>
          <a:xfrm>
            <a:off x="2148510" y="4576921"/>
            <a:ext cx="1251585" cy="520065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790" b="1">
                <a:latin typeface="Times New Roman" panose="02020603050405020304" charset="0"/>
                <a:ea typeface="华文仿宋" pitchFamily="2" charset="-122"/>
              </a:rPr>
              <a:t>键断裂</a:t>
            </a:r>
          </a:p>
        </p:txBody>
      </p:sp>
      <p:sp>
        <p:nvSpPr>
          <p:cNvPr id="347159" name="直接连接符 347158"/>
          <p:cNvSpPr/>
          <p:nvPr>
            <p:custDataLst>
              <p:tags r:id="rId24"/>
            </p:custDataLst>
          </p:nvPr>
        </p:nvSpPr>
        <p:spPr>
          <a:xfrm flipV="1">
            <a:off x="2940323" y="3429000"/>
            <a:ext cx="717846" cy="1147921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347160" name="直接连接符 347159"/>
          <p:cNvSpPr/>
          <p:nvPr>
            <p:custDataLst>
              <p:tags r:id="rId25"/>
            </p:custDataLst>
          </p:nvPr>
        </p:nvSpPr>
        <p:spPr>
          <a:xfrm flipH="1">
            <a:off x="5163432" y="2783887"/>
            <a:ext cx="0" cy="717846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347161" name="直接连接符 347160"/>
          <p:cNvSpPr/>
          <p:nvPr>
            <p:custDataLst>
              <p:tags r:id="rId26"/>
            </p:custDataLst>
          </p:nvPr>
        </p:nvSpPr>
        <p:spPr>
          <a:xfrm flipV="1">
            <a:off x="3013056" y="3429000"/>
            <a:ext cx="2079224" cy="1147921"/>
          </a:xfrm>
          <a:prstGeom prst="line">
            <a:avLst/>
          </a:prstGeom>
          <a:ln w="1270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sz="1795"/>
          </a:p>
        </p:txBody>
      </p:sp>
      <p:sp>
        <p:nvSpPr>
          <p:cNvPr id="6" name="文本框 5"/>
          <p:cNvSpPr txBox="1"/>
          <p:nvPr>
            <p:custDataLst>
              <p:tags r:id="rId27"/>
            </p:custDataLst>
          </p:nvPr>
        </p:nvSpPr>
        <p:spPr>
          <a:xfrm>
            <a:off x="272415" y="564960"/>
            <a:ext cx="42481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800" b="1">
                <a:latin typeface="Calibri"/>
                <a:ea typeface="宋体" panose="02010600030101010101" pitchFamily="2" charset="-122"/>
              </a:rPr>
              <a:t>③</a:t>
            </a:r>
            <a:r>
              <a:rPr lang="zh-CN" sz="2800" b="1">
                <a:ea typeface="宋体" panose="02010600030101010101" pitchFamily="2" charset="-122"/>
              </a:rPr>
              <a:t>特征反应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——</a:t>
            </a:r>
            <a:r>
              <a:rPr lang="zh-CN" sz="2800" b="1">
                <a:ea typeface="宋体" panose="02010600030101010101" pitchFamily="2" charset="-122"/>
              </a:rPr>
              <a:t>取代反应</a:t>
            </a:r>
            <a:endParaRPr lang="zh-CN" altLang="en-US"/>
          </a:p>
        </p:txBody>
      </p:sp>
      <p:sp>
        <p:nvSpPr>
          <p:cNvPr id="2" name="文本框 1"/>
          <p:cNvSpPr txBox="1"/>
          <p:nvPr>
            <p:custDataLst>
              <p:tags r:id="rId28"/>
            </p:custDataLst>
          </p:nvPr>
        </p:nvSpPr>
        <p:spPr>
          <a:xfrm>
            <a:off x="413326" y="1128415"/>
            <a:ext cx="113944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00000"/>
              </a:lnSpc>
            </a:pPr>
            <a:r>
              <a:rPr lang="zh-CN" sz="2800" b="1">
                <a:ea typeface="宋体" panose="02010600030101010101" pitchFamily="2" charset="-122"/>
              </a:rPr>
              <a:t>烷烃可以与卤素单质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2800" b="1">
                <a:ea typeface="宋体" panose="02010600030101010101" pitchFamily="2" charset="-122"/>
              </a:rPr>
              <a:t>气态</a:t>
            </a:r>
            <a:r>
              <a:rPr lang="en-US" sz="28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2800" b="1">
                <a:ea typeface="宋体" panose="02010600030101010101" pitchFamily="2" charset="-122"/>
              </a:rPr>
              <a:t>在光照下发生取代反应生成卤代烃和卤化氢。</a:t>
            </a:r>
            <a:endParaRPr lang="zh-CN" altLang="en-US" sz="2800"/>
          </a:p>
        </p:txBody>
      </p:sp>
      <p:sp>
        <p:nvSpPr>
          <p:cNvPr id="3" name="文本框 2"/>
          <p:cNvSpPr txBox="1"/>
          <p:nvPr>
            <p:custDataLst>
              <p:tags r:id="rId29"/>
            </p:custDataLst>
          </p:nvPr>
        </p:nvSpPr>
        <p:spPr>
          <a:xfrm>
            <a:off x="652871" y="5188845"/>
            <a:ext cx="10018846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713740" fontAlgn="auto">
              <a:lnSpc>
                <a:spcPct val="100000"/>
              </a:lnSpc>
            </a:pPr>
            <a:r>
              <a:rPr lang="zh-CN" sz="2800" b="1">
                <a:ea typeface="宋体" panose="02010600030101010101" pitchFamily="2" charset="-122"/>
                <a:sym typeface="+mn-ea"/>
              </a:rPr>
              <a:t>乙烷断裂的键为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C—H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键，形成键为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C—Cl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键和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H—Cl</a:t>
            </a:r>
            <a:r>
              <a:rPr lang="zh-CN" sz="2800" b="1">
                <a:ea typeface="宋体" panose="02010600030101010101" pitchFamily="2" charset="-122"/>
                <a:sym typeface="+mn-ea"/>
              </a:rPr>
              <a:t>键。</a:t>
            </a:r>
            <a:endParaRPr lang="zh-CN" altLang="en-US" sz="2800"/>
          </a:p>
        </p:txBody>
      </p:sp>
      <p:sp>
        <p:nvSpPr>
          <p:cNvPr id="30" name="Text Box 26"/>
          <p:cNvSpPr txBox="1">
            <a:spLocks noChangeArrowheads="1"/>
          </p:cNvSpPr>
          <p:nvPr>
            <p:custDataLst>
              <p:tags r:id="rId30"/>
            </p:custDataLst>
          </p:nvPr>
        </p:nvSpPr>
        <p:spPr bwMode="auto">
          <a:xfrm>
            <a:off x="3867225" y="5754475"/>
            <a:ext cx="496573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i="1">
                <a:solidFill>
                  <a:srgbClr val="FF3300"/>
                </a:solidFill>
              </a:rPr>
              <a:t>特征：分步取代，产物多</a:t>
            </a:r>
          </a:p>
        </p:txBody>
      </p:sp>
    </p:spTree>
    <p:extLst>
      <p:ext uri="{BB962C8B-B14F-4D97-AF65-F5344CB8AC3E}">
        <p14:creationId xmlns:p14="http://schemas.microsoft.com/office/powerpoint/2010/main" val="2003703374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7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4713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4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4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7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7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7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7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7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7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7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7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7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7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7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7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7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7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7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7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7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38" grpId="0"/>
      <p:bldP spid="347158" grpId="0"/>
      <p:bldP spid="2" grpId="0"/>
      <p:bldP spid="3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1267" name="矩形 36869"/>
          <p:cNvSpPr/>
          <p:nvPr>
            <p:custDataLst>
              <p:tags r:id="rId3"/>
            </p:custDataLst>
          </p:nvPr>
        </p:nvSpPr>
        <p:spPr>
          <a:xfrm>
            <a:off x="217805" y="584719"/>
            <a:ext cx="4773930" cy="6451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pt-BR" sz="36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烷烃取代反应的特点： </a:t>
            </a:r>
          </a:p>
        </p:txBody>
      </p:sp>
      <p:sp>
        <p:nvSpPr>
          <p:cNvPr id="11265" name="矩形 36867"/>
          <p:cNvSpPr/>
          <p:nvPr>
            <p:custDataLst>
              <p:tags r:id="rId4"/>
            </p:custDataLst>
          </p:nvPr>
        </p:nvSpPr>
        <p:spPr>
          <a:xfrm>
            <a:off x="217805" y="1276509"/>
            <a:ext cx="9165590" cy="403098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lnSpc>
                <a:spcPct val="200000"/>
              </a:lnSpc>
              <a:tabLst>
                <a:tab pos="2636520" algn="ctr"/>
                <a:tab pos="4429125"/>
              </a:tabLst>
            </a:pPr>
            <a:r>
              <a:rPr lang="zh-CN" altLang="pt-BR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①在光照条件下；</a:t>
            </a:r>
          </a:p>
          <a:p>
            <a:pPr marL="0" lvl="0" indent="0">
              <a:lnSpc>
                <a:spcPct val="200000"/>
              </a:lnSpc>
              <a:tabLst>
                <a:tab pos="2636520" algn="ctr"/>
                <a:tab pos="4429125"/>
              </a:tabLst>
            </a:pPr>
            <a:r>
              <a:rPr lang="zh-CN" altLang="pt-BR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②与纯卤素反应；</a:t>
            </a:r>
          </a:p>
          <a:p>
            <a:pPr marL="0" lvl="0" indent="0">
              <a:lnSpc>
                <a:spcPct val="200000"/>
              </a:lnSpc>
              <a:tabLst>
                <a:tab pos="2636520" algn="ctr"/>
                <a:tab pos="4429125"/>
              </a:tabLst>
            </a:pPr>
            <a:r>
              <a:rPr lang="zh-CN" altLang="pt-BR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③</a:t>
            </a:r>
            <a:r>
              <a:rPr lang="pt-BR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1mol</a:t>
            </a:r>
            <a:r>
              <a:rPr lang="zh-CN" altLang="pt-BR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卤素单质只能取代</a:t>
            </a:r>
            <a:r>
              <a:rPr lang="pt-BR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1molH </a:t>
            </a:r>
          </a:p>
          <a:p>
            <a:pPr marL="0" lvl="0" indent="0">
              <a:lnSpc>
                <a:spcPct val="200000"/>
              </a:lnSpc>
              <a:tabLst>
                <a:tab pos="2636520" algn="ctr"/>
                <a:tab pos="4429125"/>
              </a:tabLst>
            </a:pPr>
            <a:r>
              <a:rPr lang="pt-BR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④</a:t>
            </a:r>
            <a:r>
              <a:rPr lang="zh-CN" altLang="pt-BR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连锁反应，有多种产物（卤代烃和卤化氢气体） </a:t>
            </a:r>
          </a:p>
        </p:txBody>
      </p:sp>
    </p:spTree>
    <p:extLst>
      <p:ext uri="{BB962C8B-B14F-4D97-AF65-F5344CB8AC3E}">
        <p14:creationId xmlns:p14="http://schemas.microsoft.com/office/powerpoint/2010/main" val="875811379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289" name="标题 37889"/>
          <p:cNvSpPr>
            <a:spLocks noGrp="1" noRot="1"/>
          </p:cNvSpPr>
          <p:nvPr>
            <p:ph type="title"/>
            <p:custDataLst>
              <p:tags r:id="rId3"/>
            </p:custDataLst>
          </p:nvPr>
        </p:nvSpPr>
        <p:spPr>
          <a:xfrm>
            <a:off x="293052" y="434499"/>
            <a:ext cx="11605895" cy="1365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rmAutofit fontScale="90000"/>
            <a:scene3d>
              <a:camera prst="orthographicFront"/>
              <a:lightRig rig="threePt" dir="t"/>
            </a:scene3d>
          </a:bodyPr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4400" b="0" i="0" u="none" kern="1200" baseline="0">
                <a:solidFill>
                  <a:schemeClr val="tx2"/>
                </a:solidFill>
                <a:latin typeface="Arial Black" panose="020b0a040201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lvl="0" algn="l">
              <a:lnSpc>
                <a:spcPct val="150000"/>
              </a:lnSpc>
            </a:pPr>
            <a:r>
              <a:rPr lang="zh-CN" altLang="pt-BR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</a:rPr>
              <a:t>④</a:t>
            </a:r>
            <a:r>
              <a:rPr lang="zh-CN" altLang="pt-BR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受热分解：烷烃在隔绝空气的条件下，加热或加催化剂可发生裂化或裂解</a:t>
            </a:r>
          </a:p>
        </p:txBody>
      </p:sp>
      <p:pic>
        <p:nvPicPr>
          <p:cNvPr id="12290" name="图片 5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016500" y="1773238"/>
            <a:ext cx="1152525" cy="619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1" name="图片 36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250440" y="2828925"/>
            <a:ext cx="5819140" cy="290957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37893"/>
          <p:cNvSpPr/>
          <p:nvPr>
            <p:custDataLst>
              <p:tags r:id="rId8"/>
            </p:custDataLst>
          </p:nvPr>
        </p:nvSpPr>
        <p:spPr>
          <a:xfrm>
            <a:off x="1524000" y="2828925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endParaRPr/>
          </a:p>
        </p:txBody>
      </p:sp>
      <p:sp>
        <p:nvSpPr>
          <p:cNvPr id="12293" name="矩形 37894"/>
          <p:cNvSpPr/>
          <p:nvPr>
            <p:custDataLst>
              <p:tags r:id="rId9"/>
            </p:custDataLst>
          </p:nvPr>
        </p:nvSpPr>
        <p:spPr>
          <a:xfrm>
            <a:off x="1169353" y="1821974"/>
            <a:ext cx="3042920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pt-BR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通式：一分子烷烃</a:t>
            </a:r>
          </a:p>
        </p:txBody>
      </p:sp>
      <p:sp>
        <p:nvSpPr>
          <p:cNvPr id="12294" name="矩形 37895"/>
          <p:cNvSpPr/>
          <p:nvPr>
            <p:custDataLst>
              <p:tags r:id="rId10"/>
            </p:custDataLst>
          </p:nvPr>
        </p:nvSpPr>
        <p:spPr>
          <a:xfrm>
            <a:off x="6564313" y="1773714"/>
            <a:ext cx="396049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tabLst>
                <a:tab pos="2636520" algn="ctr"/>
                <a:tab pos="4429125"/>
              </a:tabLst>
            </a:pPr>
            <a:r>
              <a:rPr lang="zh-CN" altLang="pt-BR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一分子烷烃</a:t>
            </a:r>
            <a:r>
              <a:rPr lang="pt-BR" altLang="zh-CN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+</a:t>
            </a:r>
            <a:r>
              <a:rPr lang="zh-CN" altLang="pt-BR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</a:rPr>
              <a:t>一分子烯烃</a:t>
            </a:r>
          </a:p>
        </p:txBody>
      </p:sp>
      <p:sp>
        <p:nvSpPr>
          <p:cNvPr id="12295" name="矩形 37896"/>
          <p:cNvSpPr/>
          <p:nvPr>
            <p:custDataLst>
              <p:tags r:id="rId11"/>
            </p:custDataLst>
          </p:nvPr>
        </p:nvSpPr>
        <p:spPr>
          <a:xfrm>
            <a:off x="376555" y="3037047"/>
            <a:ext cx="1255395" cy="52197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tabLst>
                <a:tab pos="2636520" algn="ctr"/>
                <a:tab pos="4429125"/>
              </a:tabLst>
            </a:pPr>
            <a:r>
              <a:rPr lang="zh-CN" altLang="pt-BR" sz="2800">
                <a:solidFill>
                  <a:srgbClr val="FF0000"/>
                </a:solidFill>
              </a:rPr>
              <a:t>举例：</a:t>
            </a:r>
          </a:p>
        </p:txBody>
      </p:sp>
    </p:spTree>
    <p:extLst>
      <p:ext uri="{BB962C8B-B14F-4D97-AF65-F5344CB8AC3E}">
        <p14:creationId xmlns:p14="http://schemas.microsoft.com/office/powerpoint/2010/main" val="2486440389"/>
      </p:ext>
    </p:extLst>
  </p:cSld>
  <p:clrMapOvr>
    <a:masterClrMapping/>
  </p:clrMapOvr>
  <mc:AlternateContent>
    <mc:Choice xmlns:p14="http://schemas.microsoft.com/office/powerpoint/2010/main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>
            <p:custDataLst>
              <p:tags r:id="rId3"/>
            </p:custDataLst>
          </p:nvPr>
        </p:nvSpPr>
        <p:spPr>
          <a:xfrm>
            <a:off x="3787512" y="533400"/>
            <a:ext cx="35147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713740"/>
            <a:r>
              <a:rPr lang="zh-CN" sz="3600" b="1">
                <a:ea typeface="宋体" panose="02010600030101010101" pitchFamily="2" charset="-122"/>
              </a:rPr>
              <a:t>烷烃的性质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171450" y="1178560"/>
          <a:ext cx="11795760" cy="51993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2845"/>
                <a:gridCol w="1489075"/>
                <a:gridCol w="1965960"/>
                <a:gridCol w="1965960"/>
                <a:gridCol w="1965960"/>
                <a:gridCol w="1965960"/>
              </a:tblGrid>
              <a:tr h="359854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溶解性(对水)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可燃性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与酸性高锰酸钾溶液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与溴的四氯化碳溶液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与强酸</a:t>
                      </a:r>
                      <a:r>
                        <a:rPr lang="en-US" sz="32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、</a:t>
                      </a: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强碱溶液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与氯气(在光照下)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08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难溶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可燃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不反应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不反应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不反应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3200" b="0">
                          <a:latin typeface="Times New Roman" panose="02020603050405020304" charset="0"/>
                          <a:cs typeface="Times New Roman" panose="02020603050405020304" charset="0"/>
                        </a:rPr>
                        <a:t>取代反应</a:t>
                      </a:r>
                      <a:endParaRPr lang="en-US" alt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5"/>
    </p:custDataLst>
    <p:extLst>
      <p:ext uri="{BB962C8B-B14F-4D97-AF65-F5344CB8AC3E}">
        <p14:creationId xmlns:p14="http://schemas.microsoft.com/office/powerpoint/2010/main" val="2958165967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" name="TextBox 8"/>
          <p:cNvSpPr txBox="1"/>
          <p:nvPr>
            <p:custDataLst>
              <p:tags r:id="rId3"/>
            </p:custDataLst>
          </p:nvPr>
        </p:nvSpPr>
        <p:spPr>
          <a:xfrm>
            <a:off x="208008" y="495435"/>
            <a:ext cx="20834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课堂小结</a:t>
            </a:r>
          </a:p>
        </p:txBody>
      </p:sp>
      <p:grpSp>
        <p:nvGrpSpPr>
          <p:cNvPr id="49" name="组合 48"/>
          <p:cNvGrpSpPr/>
          <p:nvPr>
            <p:custDataLst>
              <p:tags r:id="rId4"/>
            </p:custDataLst>
          </p:nvPr>
        </p:nvGrpSpPr>
        <p:grpSpPr>
          <a:xfrm>
            <a:off x="93074" y="879610"/>
            <a:ext cx="11817984" cy="5102225"/>
            <a:chOff x="-3346813" y="1157577"/>
            <a:chExt cx="23638157" cy="10205394"/>
          </a:xfrm>
        </p:grpSpPr>
        <p:pic>
          <p:nvPicPr>
            <p:cNvPr id="40" name="图片 39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6404" y="2938833"/>
              <a:ext cx="13716000" cy="7715250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>
              <p:custDataLst>
                <p:tags r:id="rId7"/>
              </p:custDataLst>
            </p:nvPr>
          </p:nvSpPr>
          <p:spPr>
            <a:xfrm rot="2663550">
              <a:off x="6523830" y="4998183"/>
              <a:ext cx="639862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1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结</a:t>
              </a:r>
            </a:p>
          </p:txBody>
        </p:sp>
        <p:sp>
          <p:nvSpPr>
            <p:cNvPr id="7" name="文本框 6"/>
            <p:cNvSpPr txBox="1"/>
            <p:nvPr>
              <p:custDataLst>
                <p:tags r:id="rId8"/>
              </p:custDataLst>
            </p:nvPr>
          </p:nvSpPr>
          <p:spPr>
            <a:xfrm rot="19304892">
              <a:off x="6683723" y="7272094"/>
              <a:ext cx="534387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571500" indent="-571500">
                <a:buClr>
                  <a:srgbClr val="FF0000"/>
                </a:buClr>
                <a:buFont typeface="Wingdings" panose="05000000000000000000" pitchFamily="2" charset="2"/>
                <a:buChar char="u"/>
                <a:defRPr sz="3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defRPr>
              </a:lvl1pPr>
            </a:lstStyle>
            <a:p>
              <a:pPr marL="0" indent="0">
                <a:buNone/>
              </a:pPr>
              <a:r>
                <a:rPr lang="zh-CN" altLang="en-US" sz="1600"/>
                <a:t>质</a:t>
              </a:r>
            </a:p>
          </p:txBody>
        </p:sp>
        <p:sp>
          <p:nvSpPr>
            <p:cNvPr id="8" name="文本框 7"/>
            <p:cNvSpPr txBox="1"/>
            <p:nvPr>
              <p:custDataLst>
                <p:tags r:id="rId9"/>
              </p:custDataLst>
            </p:nvPr>
          </p:nvSpPr>
          <p:spPr>
            <a:xfrm rot="1534706">
              <a:off x="11446849" y="6550739"/>
              <a:ext cx="576047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571500" indent="-571500">
                <a:buClr>
                  <a:srgbClr val="FF0000"/>
                </a:buClr>
                <a:buFont typeface="Wingdings" panose="05000000000000000000" pitchFamily="2" charset="2"/>
                <a:buChar char="u"/>
                <a:defRPr sz="3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defRPr>
              </a:lvl1pPr>
            </a:lstStyle>
            <a:p>
              <a:pPr marL="0" indent="0">
                <a:buNone/>
              </a:pPr>
              <a:r>
                <a:rPr lang="zh-CN" altLang="en-US" sz="1600"/>
                <a:t>质</a:t>
              </a:r>
            </a:p>
          </p:txBody>
        </p:sp>
        <p:sp>
          <p:nvSpPr>
            <p:cNvPr id="9" name="矩形 8"/>
            <p:cNvSpPr/>
            <p:nvPr>
              <p:custDataLst>
                <p:tags r:id="rId10"/>
              </p:custDataLst>
            </p:nvPr>
          </p:nvSpPr>
          <p:spPr>
            <a:xfrm>
              <a:off x="-3346813" y="4073767"/>
              <a:ext cx="7498774" cy="79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00000"/>
                </a:lnSpc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烷烃分子中的共价键全部是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单键</a:t>
              </a:r>
            </a:p>
          </p:txBody>
        </p:sp>
        <p:sp>
          <p:nvSpPr>
            <p:cNvPr id="26" name="矩形 25"/>
            <p:cNvSpPr/>
            <p:nvPr>
              <p:custDataLst>
                <p:tags r:id="rId11"/>
              </p:custDataLst>
            </p:nvPr>
          </p:nvSpPr>
          <p:spPr>
            <a:xfrm rot="21113754">
              <a:off x="5252847" y="8118251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16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化</a:t>
              </a:r>
            </a:p>
          </p:txBody>
        </p:sp>
        <p:sp>
          <p:nvSpPr>
            <p:cNvPr id="27" name="矩形 26"/>
            <p:cNvSpPr/>
            <p:nvPr>
              <p:custDataLst>
                <p:tags r:id="rId12"/>
              </p:custDataLst>
            </p:nvPr>
          </p:nvSpPr>
          <p:spPr>
            <a:xfrm rot="19394728">
              <a:off x="5814477" y="8006620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16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学</a:t>
              </a:r>
            </a:p>
          </p:txBody>
        </p:sp>
        <p:sp>
          <p:nvSpPr>
            <p:cNvPr id="28" name="矩形 27"/>
            <p:cNvSpPr/>
            <p:nvPr>
              <p:custDataLst>
                <p:tags r:id="rId13"/>
              </p:custDataLst>
            </p:nvPr>
          </p:nvSpPr>
          <p:spPr>
            <a:xfrm rot="20097384">
              <a:off x="6257207" y="7615779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1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性</a:t>
              </a:r>
            </a:p>
          </p:txBody>
        </p:sp>
        <p:sp>
          <p:nvSpPr>
            <p:cNvPr id="29" name="矩形 28"/>
            <p:cNvSpPr/>
            <p:nvPr>
              <p:custDataLst>
                <p:tags r:id="rId14"/>
              </p:custDataLst>
            </p:nvPr>
          </p:nvSpPr>
          <p:spPr>
            <a:xfrm rot="352670">
              <a:off x="9847723" y="6229421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16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物</a:t>
              </a:r>
            </a:p>
          </p:txBody>
        </p:sp>
        <p:sp>
          <p:nvSpPr>
            <p:cNvPr id="30" name="矩形 29"/>
            <p:cNvSpPr/>
            <p:nvPr>
              <p:custDataLst>
                <p:tags r:id="rId15"/>
              </p:custDataLst>
            </p:nvPr>
          </p:nvSpPr>
          <p:spPr>
            <a:xfrm>
              <a:off x="10365029" y="6258352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16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理</a:t>
              </a:r>
            </a:p>
          </p:txBody>
        </p:sp>
        <p:sp>
          <p:nvSpPr>
            <p:cNvPr id="31" name="矩形 30"/>
            <p:cNvSpPr/>
            <p:nvPr>
              <p:custDataLst>
                <p:tags r:id="rId16"/>
              </p:custDataLst>
            </p:nvPr>
          </p:nvSpPr>
          <p:spPr>
            <a:xfrm rot="644150">
              <a:off x="10952327" y="6345979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1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性</a:t>
              </a:r>
            </a:p>
          </p:txBody>
        </p:sp>
        <p:sp>
          <p:nvSpPr>
            <p:cNvPr id="33" name="矩形 32"/>
            <p:cNvSpPr/>
            <p:nvPr>
              <p:custDataLst>
                <p:tags r:id="rId17"/>
              </p:custDataLst>
            </p:nvPr>
          </p:nvSpPr>
          <p:spPr>
            <a:xfrm rot="2133818">
              <a:off x="7133998" y="5426085"/>
              <a:ext cx="595035" cy="674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</a:pPr>
              <a:r>
                <a:rPr lang="zh-CN" altLang="en-US" sz="1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构</a:t>
              </a:r>
            </a:p>
          </p:txBody>
        </p:sp>
        <p:sp>
          <p:nvSpPr>
            <p:cNvPr id="38" name="矩形 37"/>
            <p:cNvSpPr/>
            <p:nvPr>
              <p:custDataLst>
                <p:tags r:id="rId18"/>
              </p:custDataLst>
            </p:nvPr>
          </p:nvSpPr>
          <p:spPr>
            <a:xfrm>
              <a:off x="7869595" y="3286294"/>
              <a:ext cx="3810353" cy="2029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烷烃的结构与甲烷的相似</a:t>
              </a:r>
            </a:p>
          </p:txBody>
        </p:sp>
        <p:sp>
          <p:nvSpPr>
            <p:cNvPr id="39" name="矩形 38"/>
            <p:cNvSpPr/>
            <p:nvPr>
              <p:custDataLst>
                <p:tags r:id="rId19"/>
              </p:custDataLst>
            </p:nvPr>
          </p:nvSpPr>
          <p:spPr>
            <a:xfrm>
              <a:off x="1050332" y="1157577"/>
              <a:ext cx="8263385" cy="2029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其分子中的碳原子都采取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sp</a:t>
              </a:r>
              <a:r>
                <a:rPr lang="en-US" altLang="zh-CN" sz="2000" b="1" baseline="30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3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杂化，碳原子与碳原子或其他原子形成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σ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键</a:t>
              </a:r>
            </a:p>
          </p:txBody>
        </p:sp>
        <p:sp>
          <p:nvSpPr>
            <p:cNvPr id="41" name="文本框 40"/>
            <p:cNvSpPr txBox="1"/>
            <p:nvPr>
              <p:custDataLst>
                <p:tags r:id="rId20"/>
              </p:custDataLst>
            </p:nvPr>
          </p:nvSpPr>
          <p:spPr>
            <a:xfrm>
              <a:off x="7431516" y="6521810"/>
              <a:ext cx="2232186" cy="129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571500" indent="-571500">
                <a:buClr>
                  <a:srgbClr val="FF0000"/>
                </a:buClr>
                <a:buFont typeface="Wingdings" panose="05000000000000000000" pitchFamily="2" charset="2"/>
                <a:buChar char="u"/>
                <a:defRPr sz="36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defRPr>
              </a:lvl1pPr>
            </a:lstStyle>
            <a:p>
              <a:pPr marL="0" indent="0" algn="ctr">
                <a:buNone/>
              </a:pPr>
              <a:r>
                <a:rPr lang="zh-CN" altLang="en-US" sz="1800"/>
                <a:t>烷烃的结构与性质</a:t>
              </a:r>
            </a:p>
          </p:txBody>
        </p:sp>
        <p:sp>
          <p:nvSpPr>
            <p:cNvPr id="42" name="文本框 41"/>
            <p:cNvSpPr txBox="1"/>
            <p:nvPr>
              <p:custDataLst>
                <p:tags r:id="rId21"/>
              </p:custDataLst>
            </p:nvPr>
          </p:nvSpPr>
          <p:spPr>
            <a:xfrm>
              <a:off x="-3296009" y="9906147"/>
              <a:ext cx="7543228" cy="79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8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defRPr>
              </a:lvl1pPr>
            </a:lstStyle>
            <a:p>
              <a:r>
                <a:rPr lang="zh-CN" altLang="en-US" sz="2000"/>
                <a:t>能在光照下与氯气发生取代反应</a:t>
              </a:r>
            </a:p>
          </p:txBody>
        </p:sp>
        <p:sp>
          <p:nvSpPr>
            <p:cNvPr id="43" name="矩形 42"/>
            <p:cNvSpPr/>
            <p:nvPr>
              <p:custDataLst>
                <p:tags r:id="rId22"/>
              </p:custDataLst>
            </p:nvPr>
          </p:nvSpPr>
          <p:spPr>
            <a:xfrm>
              <a:off x="-3116923" y="5206711"/>
              <a:ext cx="6600801" cy="2953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常温下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不能被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酸性高锰酸钾溶液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氧化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，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不与强酸、强碱及溴的四氯化碳溶液反应</a:t>
              </a:r>
            </a:p>
          </p:txBody>
        </p:sp>
        <p:sp>
          <p:nvSpPr>
            <p:cNvPr id="44" name="矩形 43"/>
            <p:cNvSpPr/>
            <p:nvPr>
              <p:custDataLst>
                <p:tags r:id="rId23"/>
              </p:custDataLst>
            </p:nvPr>
          </p:nvSpPr>
          <p:spPr>
            <a:xfrm>
              <a:off x="-2897193" y="8609357"/>
              <a:ext cx="6422985" cy="797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能在空气中燃烧（可燃性）</a:t>
              </a:r>
            </a:p>
          </p:txBody>
        </p:sp>
        <p:sp>
          <p:nvSpPr>
            <p:cNvPr id="45" name="矩形 44"/>
            <p:cNvSpPr/>
            <p:nvPr>
              <p:custDataLst>
                <p:tags r:id="rId24"/>
              </p:custDataLst>
            </p:nvPr>
          </p:nvSpPr>
          <p:spPr>
            <a:xfrm>
              <a:off x="13364122" y="4266825"/>
              <a:ext cx="6795129" cy="2029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随着烷烃碳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原子数的增加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，烷烃的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熔点和沸点逐渐升高</a:t>
              </a:r>
            </a:p>
          </p:txBody>
        </p:sp>
        <p:sp>
          <p:nvSpPr>
            <p:cNvPr id="46" name="矩形 45"/>
            <p:cNvSpPr/>
            <p:nvPr>
              <p:custDataLst>
                <p:tags r:id="rId25"/>
              </p:custDataLst>
            </p:nvPr>
          </p:nvSpPr>
          <p:spPr>
            <a:xfrm>
              <a:off x="13364122" y="6666077"/>
              <a:ext cx="6549996" cy="1413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随着烷烃碳原子数的增加，烷烃的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密度逐渐增大</a:t>
              </a:r>
            </a:p>
          </p:txBody>
        </p:sp>
        <p:sp>
          <p:nvSpPr>
            <p:cNvPr id="47" name="矩形 46"/>
            <p:cNvSpPr/>
            <p:nvPr>
              <p:custDataLst>
                <p:tags r:id="rId26"/>
              </p:custDataLst>
            </p:nvPr>
          </p:nvSpPr>
          <p:spPr>
            <a:xfrm>
              <a:off x="13511456" y="8409948"/>
              <a:ext cx="6779888" cy="2953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50000"/>
                </a:lnSpc>
                <a:buClr>
                  <a:srgbClr val="FF0000"/>
                </a:buClr>
                <a:buFont typeface="Wingdings" panose="05000000000000000000" pitchFamily="2" charset="2"/>
                <a:buNone/>
              </a:pP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随着烷烃碳原子数的增加，常温下的存在状态也由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气态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逐渐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过渡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到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液态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、</a:t>
              </a:r>
              <a:r>
                <a:rPr lang="zh-CN" altLang="en-US" sz="2000">
                  <a:solidFill>
                    <a:srgbClr val="FF0000"/>
                  </a:solidFill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固态</a:t>
              </a:r>
              <a:r>
                <a:rPr lang="zh-CN" altLang="en-US" sz="2000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</a:rPr>
                <a:t>。</a:t>
              </a:r>
            </a:p>
          </p:txBody>
        </p:sp>
      </p:grpSp>
      <p:pic>
        <p:nvPicPr>
          <p:cNvPr id="50" name="New picture"/>
          <p:cNvPicPr/>
          <p:nvPr>
            <p:custDataLst>
              <p:tags r:id="rId28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10414000" y="126873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215872969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/>
</p:sld>
</file>

<file path=ppt/tags/tag1.xml><?xml version="1.0" encoding="utf-8"?>
<p:tagLst xmlns:p="http://schemas.openxmlformats.org/presentationml/2006/main">
  <p:tag name="AS_UNIQUEID" val="1094"/>
</p:tagLst>
</file>

<file path=ppt/tags/tag2.xml><?xml version="1.0" encoding="utf-8"?>
<p:tagLst xmlns:p="http://schemas.openxmlformats.org/presentationml/2006/main">
  <p:tag name="AS_UNIQUEID" val="244"/>
</p:tagLst>
</file>

<file path=ppt/tags/tag3.xml><?xml version="1.0" encoding="utf-8"?>
<p:tagLst xmlns:p="http://schemas.openxmlformats.org/presentationml/2006/main">
  <p:tag name="AS_UNIQUEID" val="245"/>
</p:tagLst>
</file>

<file path=ppt/tags/tag4.xml><?xml version="1.0" encoding="utf-8"?>
<p:tagLst xmlns:p="http://schemas.openxmlformats.org/presentationml/2006/main">
  <p:tag name="AS_UNIQUEID" val="246"/>
</p:tagLst>
</file>

<file path=ppt/tags/tag5.xml><?xml version="1.0" encoding="utf-8"?>
<p:tagLst xmlns:p="http://schemas.openxmlformats.org/presentationml/2006/main">
  <p:tag name="AS_UNIQUEID" val="247"/>
</p:tagLst>
</file>

<file path=ppt/tags/tag6.xml><?xml version="1.0" encoding="utf-8"?>
<p:tagLst xmlns:p="http://schemas.openxmlformats.org/presentationml/2006/main">
  <p:tag name="AS_UNIQUEID" val="248"/>
</p:tagLst>
</file>

<file path=ppt/tags/tag7.xml><?xml version="1.0" encoding="utf-8"?>
<p:tagLst xmlns:p="http://schemas.openxmlformats.org/presentationml/2006/main">
  <p:tag name="AS_UNIQUEID" val="1095"/>
</p:tagLst>
</file>

<file path=ppt/tags/tag8.xml><?xml version="1.0" encoding="utf-8"?>
<p:tagLst xmlns:p="http://schemas.openxmlformats.org/presentationml/2006/main">
  <p:tag name="AS_UNIQUEID" val="250"/>
</p:tagLst>
</file>

<file path=ppt/tags/tag9.xml><?xml version="1.0" encoding="utf-8"?>
<p:tagLst xmlns:p="http://schemas.openxmlformats.org/presentationml/2006/main">
  <p:tag name="AS_UNIQUEID" val="251"/>
</p:tagLst>
</file>

<file path=ppt/tags/tag10.xml><?xml version="1.0" encoding="utf-8"?>
<p:tagLst xmlns:p="http://schemas.openxmlformats.org/presentationml/2006/main">
  <p:tag name="AS_UNIQUEID" val="252"/>
</p:tagLst>
</file>

<file path=ppt/tags/tag11.xml><?xml version="1.0" encoding="utf-8"?>
<p:tagLst xmlns:p="http://schemas.openxmlformats.org/presentationml/2006/main">
  <p:tag name="AS_UNIQUEID" val="253"/>
</p:tagLst>
</file>

<file path=ppt/tags/tag12.xml><?xml version="1.0" encoding="utf-8"?>
<p:tagLst xmlns:p="http://schemas.openxmlformats.org/presentationml/2006/main">
  <p:tag name="AS_UNIQUEID" val="254"/>
</p:tagLst>
</file>

<file path=ppt/tags/tag13.xml><?xml version="1.0" encoding="utf-8"?>
<p:tagLst xmlns:p="http://schemas.openxmlformats.org/presentationml/2006/main">
  <p:tag name="AS_UNIQUEID" val="1096"/>
</p:tagLst>
</file>

<file path=ppt/tags/tag14.xml><?xml version="1.0" encoding="utf-8"?>
<p:tagLst xmlns:p="http://schemas.openxmlformats.org/presentationml/2006/main">
  <p:tag name="AS_UNIQUEID" val="256"/>
</p:tagLst>
</file>

<file path=ppt/tags/tag15.xml><?xml version="1.0" encoding="utf-8"?>
<p:tagLst xmlns:p="http://schemas.openxmlformats.org/presentationml/2006/main">
  <p:tag name="AS_UNIQUEID" val="257"/>
</p:tagLst>
</file>

<file path=ppt/tags/tag16.xml><?xml version="1.0" encoding="utf-8"?>
<p:tagLst xmlns:p="http://schemas.openxmlformats.org/presentationml/2006/main">
  <p:tag name="AS_UNIQUEID" val="258"/>
</p:tagLst>
</file>

<file path=ppt/tags/tag17.xml><?xml version="1.0" encoding="utf-8"?>
<p:tagLst xmlns:p="http://schemas.openxmlformats.org/presentationml/2006/main">
  <p:tag name="AS_UNIQUEID" val="259"/>
</p:tagLst>
</file>

<file path=ppt/tags/tag18.xml><?xml version="1.0" encoding="utf-8"?>
<p:tagLst xmlns:p="http://schemas.openxmlformats.org/presentationml/2006/main">
  <p:tag name="AS_UNIQUEID" val="260"/>
</p:tagLst>
</file>

<file path=ppt/tags/tag19.xml><?xml version="1.0" encoding="utf-8"?>
<p:tagLst xmlns:p="http://schemas.openxmlformats.org/presentationml/2006/main">
  <p:tag name="AS_UNIQUEID" val="1097"/>
</p:tagLst>
</file>

<file path=ppt/tags/tag20.xml><?xml version="1.0" encoding="utf-8"?>
<p:tagLst xmlns:p="http://schemas.openxmlformats.org/presentationml/2006/main">
  <p:tag name="AS_UNIQUEID" val="262"/>
</p:tagLst>
</file>

<file path=ppt/tags/tag21.xml><?xml version="1.0" encoding="utf-8"?>
<p:tagLst xmlns:p="http://schemas.openxmlformats.org/presentationml/2006/main">
  <p:tag name="AS_UNIQUEID" val="263"/>
</p:tagLst>
</file>

<file path=ppt/tags/tag22.xml><?xml version="1.0" encoding="utf-8"?>
<p:tagLst xmlns:p="http://schemas.openxmlformats.org/presentationml/2006/main">
  <p:tag name="AS_UNIQUEID" val="264"/>
</p:tagLst>
</file>

<file path=ppt/tags/tag23.xml><?xml version="1.0" encoding="utf-8"?>
<p:tagLst xmlns:p="http://schemas.openxmlformats.org/presentationml/2006/main">
  <p:tag name="AS_UNIQUEID" val="265"/>
</p:tagLst>
</file>

<file path=ppt/tags/tag24.xml><?xml version="1.0" encoding="utf-8"?>
<p:tagLst xmlns:p="http://schemas.openxmlformats.org/presentationml/2006/main">
  <p:tag name="AS_UNIQUEID" val="266"/>
</p:tagLst>
</file>

<file path=ppt/tags/tag25.xml><?xml version="1.0" encoding="utf-8"?>
<p:tagLst xmlns:p="http://schemas.openxmlformats.org/presentationml/2006/main">
  <p:tag name="AS_UNIQUEID" val="267"/>
</p:tagLst>
</file>

<file path=ppt/tags/tag26.xml><?xml version="1.0" encoding="utf-8"?>
<p:tagLst xmlns:p="http://schemas.openxmlformats.org/presentationml/2006/main">
  <p:tag name="AS_UNIQUEID" val="1098"/>
</p:tagLst>
</file>

<file path=ppt/tags/tag27.xml><?xml version="1.0" encoding="utf-8"?>
<p:tagLst xmlns:p="http://schemas.openxmlformats.org/presentationml/2006/main">
  <p:tag name="AS_UNIQUEID" val="269"/>
</p:tagLst>
</file>

<file path=ppt/tags/tag28.xml><?xml version="1.0" encoding="utf-8"?>
<p:tagLst xmlns:p="http://schemas.openxmlformats.org/presentationml/2006/main">
  <p:tag name="AS_UNIQUEID" val="270"/>
</p:tagLst>
</file>

<file path=ppt/tags/tag29.xml><?xml version="1.0" encoding="utf-8"?>
<p:tagLst xmlns:p="http://schemas.openxmlformats.org/presentationml/2006/main">
  <p:tag name="AS_UNIQUEID" val="271"/>
</p:tagLst>
</file>

<file path=ppt/tags/tag30.xml><?xml version="1.0" encoding="utf-8"?>
<p:tagLst xmlns:p="http://schemas.openxmlformats.org/presentationml/2006/main">
  <p:tag name="AS_UNIQUEID" val="272"/>
</p:tagLst>
</file>

<file path=ppt/tags/tag31.xml><?xml version="1.0" encoding="utf-8"?>
<p:tagLst xmlns:p="http://schemas.openxmlformats.org/presentationml/2006/main">
  <p:tag name="AS_UNIQUEID" val="273"/>
</p:tagLst>
</file>

<file path=ppt/tags/tag32.xml><?xml version="1.0" encoding="utf-8"?>
<p:tagLst xmlns:p="http://schemas.openxmlformats.org/presentationml/2006/main">
  <p:tag name="AS_UNIQUEID" val="274"/>
</p:tagLst>
</file>

<file path=ppt/tags/tag33.xml><?xml version="1.0" encoding="utf-8"?>
<p:tagLst xmlns:p="http://schemas.openxmlformats.org/presentationml/2006/main">
  <p:tag name="AS_UNIQUEID" val="275"/>
</p:tagLst>
</file>

<file path=ppt/tags/tag34.xml><?xml version="1.0" encoding="utf-8"?>
<p:tagLst xmlns:p="http://schemas.openxmlformats.org/presentationml/2006/main">
  <p:tag name="AS_UNIQUEID" val="276"/>
</p:tagLst>
</file>

<file path=ppt/tags/tag35.xml><?xml version="1.0" encoding="utf-8"?>
<p:tagLst xmlns:p="http://schemas.openxmlformats.org/presentationml/2006/main">
  <p:tag name="AS_UNIQUEID" val="1099"/>
</p:tagLst>
</file>

<file path=ppt/tags/tag36.xml><?xml version="1.0" encoding="utf-8"?>
<p:tagLst xmlns:p="http://schemas.openxmlformats.org/presentationml/2006/main">
  <p:tag name="AS_UNIQUEID" val="278"/>
</p:tagLst>
</file>

<file path=ppt/tags/tag37.xml><?xml version="1.0" encoding="utf-8"?>
<p:tagLst xmlns:p="http://schemas.openxmlformats.org/presentationml/2006/main">
  <p:tag name="AS_UNIQUEID" val="279"/>
</p:tagLst>
</file>

<file path=ppt/tags/tag38.xml><?xml version="1.0" encoding="utf-8"?>
<p:tagLst xmlns:p="http://schemas.openxmlformats.org/presentationml/2006/main">
  <p:tag name="AS_UNIQUEID" val="280"/>
</p:tagLst>
</file>

<file path=ppt/tags/tag39.xml><?xml version="1.0" encoding="utf-8"?>
<p:tagLst xmlns:p="http://schemas.openxmlformats.org/presentationml/2006/main">
  <p:tag name="AS_UNIQUEID" val="281"/>
</p:tagLst>
</file>

<file path=ppt/tags/tag40.xml><?xml version="1.0" encoding="utf-8"?>
<p:tagLst xmlns:p="http://schemas.openxmlformats.org/presentationml/2006/main">
  <p:tag name="AS_UNIQUEID" val="1100"/>
</p:tagLst>
</file>

<file path=ppt/tags/tag41.xml><?xml version="1.0" encoding="utf-8"?>
<p:tagLst xmlns:p="http://schemas.openxmlformats.org/presentationml/2006/main">
  <p:tag name="AS_UNIQUEID" val="283"/>
</p:tagLst>
</file>

<file path=ppt/tags/tag42.xml><?xml version="1.0" encoding="utf-8"?>
<p:tagLst xmlns:p="http://schemas.openxmlformats.org/presentationml/2006/main">
  <p:tag name="AS_UNIQUEID" val="284"/>
</p:tagLst>
</file>

<file path=ppt/tags/tag43.xml><?xml version="1.0" encoding="utf-8"?>
<p:tagLst xmlns:p="http://schemas.openxmlformats.org/presentationml/2006/main">
  <p:tag name="AS_UNIQUEID" val="285"/>
</p:tagLst>
</file>

<file path=ppt/tags/tag44.xml><?xml version="1.0" encoding="utf-8"?>
<p:tagLst xmlns:p="http://schemas.openxmlformats.org/presentationml/2006/main">
  <p:tag name="AS_UNIQUEID" val="1101"/>
</p:tagLst>
</file>

<file path=ppt/tags/tag45.xml><?xml version="1.0" encoding="utf-8"?>
<p:tagLst xmlns:p="http://schemas.openxmlformats.org/presentationml/2006/main">
  <p:tag name="AS_UNIQUEID" val="287"/>
</p:tagLst>
</file>

<file path=ppt/tags/tag46.xml><?xml version="1.0" encoding="utf-8"?>
<p:tagLst xmlns:p="http://schemas.openxmlformats.org/presentationml/2006/main">
  <p:tag name="AS_UNIQUEID" val="288"/>
</p:tagLst>
</file>

<file path=ppt/tags/tag47.xml><?xml version="1.0" encoding="utf-8"?>
<p:tagLst xmlns:p="http://schemas.openxmlformats.org/presentationml/2006/main">
  <p:tag name="AS_UNIQUEID" val="289"/>
</p:tagLst>
</file>

<file path=ppt/tags/tag48.xml><?xml version="1.0" encoding="utf-8"?>
<p:tagLst xmlns:p="http://schemas.openxmlformats.org/presentationml/2006/main">
  <p:tag name="AS_UNIQUEID" val="290"/>
</p:tagLst>
</file>

<file path=ppt/tags/tag49.xml><?xml version="1.0" encoding="utf-8"?>
<p:tagLst xmlns:p="http://schemas.openxmlformats.org/presentationml/2006/main">
  <p:tag name="AS_UNIQUEID" val="291"/>
</p:tagLst>
</file>

<file path=ppt/tags/tag50.xml><?xml version="1.0" encoding="utf-8"?>
<p:tagLst xmlns:p="http://schemas.openxmlformats.org/presentationml/2006/main">
  <p:tag name="AS_UNIQUEID" val="292"/>
</p:tagLst>
</file>

<file path=ppt/tags/tag51.xml><?xml version="1.0" encoding="utf-8"?>
<p:tagLst xmlns:p="http://schemas.openxmlformats.org/presentationml/2006/main">
  <p:tag name="AS_UNIQUEID" val="1102"/>
</p:tagLst>
</file>

<file path=ppt/tags/tag52.xml><?xml version="1.0" encoding="utf-8"?>
<p:tagLst xmlns:p="http://schemas.openxmlformats.org/presentationml/2006/main">
  <p:tag name="AS_UNIQUEID" val="294"/>
</p:tagLst>
</file>

<file path=ppt/tags/tag53.xml><?xml version="1.0" encoding="utf-8"?>
<p:tagLst xmlns:p="http://schemas.openxmlformats.org/presentationml/2006/main">
  <p:tag name="AS_UNIQUEID" val="295"/>
</p:tagLst>
</file>

<file path=ppt/tags/tag54.xml><?xml version="1.0" encoding="utf-8"?>
<p:tagLst xmlns:p="http://schemas.openxmlformats.org/presentationml/2006/main">
  <p:tag name="AS_UNIQUEID" val="296"/>
</p:tagLst>
</file>

<file path=ppt/tags/tag55.xml><?xml version="1.0" encoding="utf-8"?>
<p:tagLst xmlns:p="http://schemas.openxmlformats.org/presentationml/2006/main">
  <p:tag name="AS_UNIQUEID" val="297"/>
</p:tagLst>
</file>

<file path=ppt/tags/tag56.xml><?xml version="1.0" encoding="utf-8"?>
<p:tagLst xmlns:p="http://schemas.openxmlformats.org/presentationml/2006/main">
  <p:tag name="AS_UNIQUEID" val="298"/>
</p:tagLst>
</file>

<file path=ppt/tags/tag57.xml><?xml version="1.0" encoding="utf-8"?>
<p:tagLst xmlns:p="http://schemas.openxmlformats.org/presentationml/2006/main">
  <p:tag name="AS_UNIQUEID" val="299"/>
</p:tagLst>
</file>

<file path=ppt/tags/tag58.xml><?xml version="1.0" encoding="utf-8"?>
<p:tagLst xmlns:p="http://schemas.openxmlformats.org/presentationml/2006/main">
  <p:tag name="AS_UNIQUEID" val="1103"/>
</p:tagLst>
</file>

<file path=ppt/tags/tag59.xml><?xml version="1.0" encoding="utf-8"?>
<p:tagLst xmlns:p="http://schemas.openxmlformats.org/presentationml/2006/main">
  <p:tag name="AS_UNIQUEID" val="301"/>
</p:tagLst>
</file>

<file path=ppt/tags/tag60.xml><?xml version="1.0" encoding="utf-8"?>
<p:tagLst xmlns:p="http://schemas.openxmlformats.org/presentationml/2006/main">
  <p:tag name="AS_UNIQUEID" val="302"/>
</p:tagLst>
</file>

<file path=ppt/tags/tag61.xml><?xml version="1.0" encoding="utf-8"?>
<p:tagLst xmlns:p="http://schemas.openxmlformats.org/presentationml/2006/main">
  <p:tag name="AS_UNIQUEID" val="303"/>
</p:tagLst>
</file>

<file path=ppt/tags/tag62.xml><?xml version="1.0" encoding="utf-8"?>
<p:tagLst xmlns:p="http://schemas.openxmlformats.org/presentationml/2006/main">
  <p:tag name="AS_UNIQUEID" val="304"/>
</p:tagLst>
</file>

<file path=ppt/tags/tag63.xml><?xml version="1.0" encoding="utf-8"?>
<p:tagLst xmlns:p="http://schemas.openxmlformats.org/presentationml/2006/main">
  <p:tag name="AS_UNIQUEID" val="305"/>
</p:tagLst>
</file>

<file path=ppt/tags/tag64.xml><?xml version="1.0" encoding="utf-8"?>
<p:tagLst xmlns:p="http://schemas.openxmlformats.org/presentationml/2006/main">
  <p:tag name="AS_UNIQUEID" val="1104"/>
</p:tagLst>
</file>

<file path=ppt/tags/tag65.xml><?xml version="1.0" encoding="utf-8"?>
<p:tagLst xmlns:p="http://schemas.openxmlformats.org/presentationml/2006/main">
  <p:tag name="AS_UNIQUEID" val="307"/>
</p:tagLst>
</file>

<file path=ppt/tags/tag66.xml><?xml version="1.0" encoding="utf-8"?>
<p:tagLst xmlns:p="http://schemas.openxmlformats.org/presentationml/2006/main">
  <p:tag name="AS_UNIQUEID" val="308"/>
</p:tagLst>
</file>

<file path=ppt/tags/tag67.xml><?xml version="1.0" encoding="utf-8"?>
<p:tagLst xmlns:p="http://schemas.openxmlformats.org/presentationml/2006/main">
  <p:tag name="AS_UNIQUEID" val="309"/>
</p:tagLst>
</file>

<file path=ppt/tags/tag68.xml><?xml version="1.0" encoding="utf-8"?>
<p:tagLst xmlns:p="http://schemas.openxmlformats.org/presentationml/2006/main">
  <p:tag name="AS_UNIQUEID" val="310"/>
</p:tagLst>
</file>

<file path=ppt/tags/tag69.xml><?xml version="1.0" encoding="utf-8"?>
<p:tagLst xmlns:p="http://schemas.openxmlformats.org/presentationml/2006/main">
  <p:tag name="AS_UNIQUEID" val="311"/>
</p:tagLst>
</file>

<file path=ppt/tags/tag70.xml><?xml version="1.0" encoding="utf-8"?>
<p:tagLst xmlns:p="http://schemas.openxmlformats.org/presentationml/2006/main">
  <p:tag name="AS_UNIQUEID" val="1105"/>
</p:tagLst>
</file>

<file path=ppt/tags/tag71.xml><?xml version="1.0" encoding="utf-8"?>
<p:tagLst xmlns:p="http://schemas.openxmlformats.org/presentationml/2006/main">
  <p:tag name="AS_UNIQUEID" val="1106"/>
</p:tagLst>
</file>

<file path=ppt/tags/tag72.xml><?xml version="1.0" encoding="utf-8"?>
<p:tagLst xmlns:p="http://schemas.openxmlformats.org/presentationml/2006/main">
  <p:tag name="AS_UNIQUEID" val="314"/>
</p:tagLst>
</file>

<file path=ppt/tags/tag73.xml><?xml version="1.0" encoding="utf-8"?>
<p:tagLst xmlns:p="http://schemas.openxmlformats.org/presentationml/2006/main">
  <p:tag name="AS_UNIQUEID" val="315"/>
</p:tagLst>
</file>

<file path=ppt/tags/tag74.xml><?xml version="1.0" encoding="utf-8"?>
<p:tagLst xmlns:p="http://schemas.openxmlformats.org/presentationml/2006/main">
  <p:tag name="AS_UNIQUEID" val="316"/>
</p:tagLst>
</file>

<file path=ppt/tags/tag75.xml><?xml version="1.0" encoding="utf-8"?>
<p:tagLst xmlns:p="http://schemas.openxmlformats.org/presentationml/2006/main">
  <p:tag name="AS_UNIQUEID" val="317"/>
</p:tagLst>
</file>

<file path=ppt/tags/tag76.xml><?xml version="1.0" encoding="utf-8"?>
<p:tagLst xmlns:p="http://schemas.openxmlformats.org/presentationml/2006/main">
  <p:tag name="AS_UNIQUEID" val="1107"/>
</p:tagLst>
</file>

<file path=ppt/tags/tag77.xml><?xml version="1.0" encoding="utf-8"?>
<p:tagLst xmlns:p="http://schemas.openxmlformats.org/presentationml/2006/main">
  <p:tag name="AS_UNIQUEID" val="1108"/>
</p:tagLst>
</file>

<file path=ppt/tags/tag78.xml><?xml version="1.0" encoding="utf-8"?>
<p:tagLst xmlns:p="http://schemas.openxmlformats.org/presentationml/2006/main">
  <p:tag name="AS_UNIQUEID" val="321"/>
</p:tagLst>
</file>

<file path=ppt/tags/tag79.xml><?xml version="1.0" encoding="utf-8"?>
<p:tagLst xmlns:p="http://schemas.openxmlformats.org/presentationml/2006/main">
  <p:tag name="AS_UNIQUEID" val="1109"/>
</p:tagLst>
</file>

<file path=ppt/tags/tag80.xml><?xml version="1.0" encoding="utf-8"?>
<p:tagLst xmlns:p="http://schemas.openxmlformats.org/presentationml/2006/main">
  <p:tag name="AS_UNIQUEID" val="323"/>
</p:tagLst>
</file>

<file path=ppt/tags/tag81.xml><?xml version="1.0" encoding="utf-8"?>
<p:tagLst xmlns:p="http://schemas.openxmlformats.org/presentationml/2006/main">
  <p:tag name="AS_UNIQUEID" val="1110"/>
</p:tagLst>
</file>

<file path=ppt/tags/tag82.xml><?xml version="1.0" encoding="utf-8"?>
<p:tagLst xmlns:p="http://schemas.openxmlformats.org/presentationml/2006/main">
  <p:tag name="AS_UNIQUEID" val="325"/>
</p:tagLst>
</file>

<file path=ppt/tags/tag83.xml><?xml version="1.0" encoding="utf-8"?>
<p:tagLst xmlns:p="http://schemas.openxmlformats.org/presentationml/2006/main">
  <p:tag name="AS_UNIQUEID" val="1111"/>
</p:tagLst>
</file>

<file path=ppt/tags/tag84.xml><?xml version="1.0" encoding="utf-8"?>
<p:tagLst xmlns:p="http://schemas.openxmlformats.org/presentationml/2006/main">
  <p:tag name="AS_UNIQUEID" val="327"/>
</p:tagLst>
</file>

<file path=ppt/tags/tag85.xml><?xml version="1.0" encoding="utf-8"?>
<p:tagLst xmlns:p="http://schemas.openxmlformats.org/presentationml/2006/main">
  <p:tag name="AS_UNIQUEID" val="1112"/>
</p:tagLst>
</file>

<file path=ppt/tags/tag86.xml><?xml version="1.0" encoding="utf-8"?>
<p:tagLst xmlns:p="http://schemas.openxmlformats.org/presentationml/2006/main">
  <p:tag name="AS_UNIQUEID" val="329"/>
</p:tagLst>
</file>

<file path=ppt/tags/tag87.xml><?xml version="1.0" encoding="utf-8"?>
<p:tagLst xmlns:p="http://schemas.openxmlformats.org/presentationml/2006/main">
  <p:tag name="AS_UNIQUEID" val="1113"/>
</p:tagLst>
</file>

<file path=ppt/tags/tag88.xml><?xml version="1.0" encoding="utf-8"?>
<p:tagLst xmlns:p="http://schemas.openxmlformats.org/presentationml/2006/main">
  <p:tag name="AS_UNIQUEID" val="1114"/>
</p:tagLst>
</file>

<file path=ppt/tags/tag89.xml><?xml version="1.0" encoding="utf-8"?>
<p:tagLst xmlns:p="http://schemas.openxmlformats.org/presentationml/2006/main">
  <p:tag name="AS_UNIQUEID" val="1115"/>
</p:tagLst>
</file>

<file path=ppt/tags/tag90.xml><?xml version="1.0" encoding="utf-8"?>
<p:tagLst xmlns:p="http://schemas.openxmlformats.org/presentationml/2006/main">
  <p:tag name="AS_UNIQUEID" val="1116"/>
</p:tagLst>
</file>

<file path=ppt/tags/tag91.xml><?xml version="1.0" encoding="utf-8"?>
<p:tagLst xmlns:p="http://schemas.openxmlformats.org/presentationml/2006/main">
  <p:tag name="AS_UNIQUEID" val="1117"/>
</p:tagLst>
</file>

<file path=ppt/tags/tag92.xml><?xml version="1.0" encoding="utf-8"?>
<p:tagLst xmlns:p="http://schemas.openxmlformats.org/presentationml/2006/main">
  <p:tag name="AS_UNIQUEID" val="1118"/>
</p:tagLst>
</file>

<file path=ppt/tags/tag93.xml><?xml version="1.0" encoding="utf-8"?>
<p:tagLst xmlns:p="http://schemas.openxmlformats.org/presentationml/2006/main">
  <p:tag name="AS_UNIQUEID" val="1119"/>
</p:tagLst>
</file>

<file path=ppt/tags/tag94.xml><?xml version="1.0" encoding="utf-8"?>
<p:tagLst xmlns:p="http://schemas.openxmlformats.org/presentationml/2006/main">
  <p:tag name="AS_UNIQUEID" val="1120"/>
</p:tagLst>
</file>

<file path=ppt/tags/tag95.xml><?xml version="1.0" encoding="utf-8"?>
<p:tagLst xmlns:p="http://schemas.openxmlformats.org/presentationml/2006/main">
  <p:tag name="AS_UNIQUEID" val="1121"/>
</p:tagLst>
</file>

<file path=ppt/tags/tag96.xml><?xml version="1.0" encoding="utf-8"?>
<p:tagLst xmlns:p="http://schemas.openxmlformats.org/presentationml/2006/main">
  <p:tag name="AS_UNIQUEID" val="1122"/>
  <p:tag name="MH" val="20160202082519"/>
  <p:tag name="MH_LIBRARY" val="GRAPHIC"/>
  <p:tag name="MH_ORDER" val="4"/>
  <p:tag name="MH_TYPE" val="Other"/>
</p:tagLst>
</file>

<file path=ppt/tags/tag97.xml><?xml version="1.0" encoding="utf-8"?>
<p:tagLst xmlns:p="http://schemas.openxmlformats.org/presentationml/2006/main">
  <p:tag name="AS_UNIQUEID" val="1123"/>
  <p:tag name="MH" val="20160202082519"/>
  <p:tag name="MH_LIBRARY" val="GRAPHIC"/>
  <p:tag name="MH_ORDER" val="4"/>
  <p:tag name="MH_TYPE" val="Other"/>
</p:tagLst>
</file>

<file path=ppt/tags/tag98.xml><?xml version="1.0" encoding="utf-8"?>
<p:tagLst xmlns:p="http://schemas.openxmlformats.org/presentationml/2006/main">
  <p:tag name="AS_UNIQUEID" val="1124"/>
</p:tagLst>
</file>

<file path=ppt/tags/tag99.xml><?xml version="1.0" encoding="utf-8"?>
<p:tagLst xmlns:p="http://schemas.openxmlformats.org/presentationml/2006/main">
  <p:tag name="AS_UNIQUEID" val="1125"/>
  <p:tag name="MH" val="20160202082519"/>
  <p:tag name="MH_LIBRARY" val="GRAPHIC"/>
  <p:tag name="MH_ORDER" val="4"/>
  <p:tag name="MH_TYPE" val="Other"/>
</p:tagLst>
</file>

<file path=ppt/tags/tag100.xml><?xml version="1.0" encoding="utf-8"?>
<p:tagLst xmlns:p="http://schemas.openxmlformats.org/presentationml/2006/main">
  <p:tag name="AS_UNIQUEID" val="1126"/>
</p:tagLst>
</file>

<file path=ppt/tags/tag101.xml><?xml version="1.0" encoding="utf-8"?>
<p:tagLst xmlns:p="http://schemas.openxmlformats.org/presentationml/2006/main">
  <p:tag name="AS_UNIQUEID" val="1127"/>
</p:tagLst>
</file>

<file path=ppt/tags/tag102.xml><?xml version="1.0" encoding="utf-8"?>
<p:tagLst xmlns:p="http://schemas.openxmlformats.org/presentationml/2006/main">
  <p:tag name="AS_UNIQUEID" val="1128"/>
</p:tagLst>
</file>

<file path=ppt/tags/tag103.xml><?xml version="1.0" encoding="utf-8"?>
<p:tagLst xmlns:p="http://schemas.openxmlformats.org/presentationml/2006/main">
  <p:tag name="AS_UNIQUEID" val="1129"/>
</p:tagLst>
</file>

<file path=ppt/tags/tag104.xml><?xml version="1.0" encoding="utf-8"?>
<p:tagLst xmlns:p="http://schemas.openxmlformats.org/presentationml/2006/main">
  <p:tag name="AS_UNIQUEID" val="1130"/>
</p:tagLst>
</file>

<file path=ppt/tags/tag105.xml><?xml version="1.0" encoding="utf-8"?>
<p:tagLst xmlns:p="http://schemas.openxmlformats.org/presentationml/2006/main">
  <p:tag name="AS_UNIQUEID" val="1131"/>
</p:tagLst>
</file>

<file path=ppt/tags/tag106.xml><?xml version="1.0" encoding="utf-8"?>
<p:tagLst xmlns:p="http://schemas.openxmlformats.org/presentationml/2006/main">
  <p:tag name="AS_UNIQUEID" val="1132"/>
</p:tagLst>
</file>

<file path=ppt/tags/tag107.xml><?xml version="1.0" encoding="utf-8"?>
<p:tagLst xmlns:p="http://schemas.openxmlformats.org/presentationml/2006/main">
  <p:tag name="AS_UNIQUEID" val="1133"/>
</p:tagLst>
</file>

<file path=ppt/tags/tag108.xml><?xml version="1.0" encoding="utf-8"?>
<p:tagLst xmlns:p="http://schemas.openxmlformats.org/presentationml/2006/main">
  <p:tag name="AS_UNIQUEID" val="1134"/>
</p:tagLst>
</file>

<file path=ppt/tags/tag109.xml><?xml version="1.0" encoding="utf-8"?>
<p:tagLst xmlns:p="http://schemas.openxmlformats.org/presentationml/2006/main">
  <p:tag name="AS_UNIQUEID" val="1135"/>
</p:tagLst>
</file>

<file path=ppt/tags/tag110.xml><?xml version="1.0" encoding="utf-8"?>
<p:tagLst xmlns:p="http://schemas.openxmlformats.org/presentationml/2006/main">
  <p:tag name="AS_UNIQUEID" val="97"/>
</p:tagLst>
</file>

<file path=ppt/tags/tag111.xml><?xml version="1.0" encoding="utf-8"?>
<p:tagLst xmlns:p="http://schemas.openxmlformats.org/presentationml/2006/main">
  <p:tag name="AS_UNIQUEID" val="98"/>
</p:tagLst>
</file>

<file path=ppt/tags/tag112.xml><?xml version="1.0" encoding="utf-8"?>
<p:tagLst xmlns:p="http://schemas.openxmlformats.org/presentationml/2006/main">
  <p:tag name="AS_UNIQUEID" val="99"/>
</p:tagLst>
</file>

<file path=ppt/tags/tag113.xml><?xml version="1.0" encoding="utf-8"?>
<p:tagLst xmlns:p="http://schemas.openxmlformats.org/presentationml/2006/main">
  <p:tag name="AS_UNIQUEID" val="100"/>
</p:tagLst>
</file>

<file path=ppt/tags/tag114.xml><?xml version="1.0" encoding="utf-8"?>
<p:tagLst xmlns:p="http://schemas.openxmlformats.org/presentationml/2006/main">
  <p:tag name="AS_UNIQUEID" val="1136"/>
</p:tagLst>
</file>

<file path=ppt/tags/tag115.xml><?xml version="1.0" encoding="utf-8"?>
<p:tagLst xmlns:p="http://schemas.openxmlformats.org/presentationml/2006/main">
  <p:tag name="AS_UNIQUEID" val="102"/>
</p:tagLst>
</file>

<file path=ppt/tags/tag116.xml><?xml version="1.0" encoding="utf-8"?>
<p:tagLst xmlns:p="http://schemas.openxmlformats.org/presentationml/2006/main">
  <p:tag name="AS_UNIQUEID" val="103"/>
</p:tagLst>
</file>

<file path=ppt/tags/tag117.xml><?xml version="1.0" encoding="utf-8"?>
<p:tagLst xmlns:p="http://schemas.openxmlformats.org/presentationml/2006/main">
  <p:tag name="AS_UNIQUEID" val="104"/>
</p:tagLst>
</file>

<file path=ppt/tags/tag118.xml><?xml version="1.0" encoding="utf-8"?>
<p:tagLst xmlns:p="http://schemas.openxmlformats.org/presentationml/2006/main">
  <p:tag name="AS_UNIQUEID" val="105"/>
</p:tagLst>
</file>

<file path=ppt/tags/tag119.xml><?xml version="1.0" encoding="utf-8"?>
<p:tagLst xmlns:p="http://schemas.openxmlformats.org/presentationml/2006/main">
  <p:tag name="AS_UNIQUEID" val="1137"/>
</p:tagLst>
</file>

<file path=ppt/tags/tag120.xml><?xml version="1.0" encoding="utf-8"?>
<p:tagLst xmlns:p="http://schemas.openxmlformats.org/presentationml/2006/main">
  <p:tag name="AS_UNIQUEID" val="117"/>
</p:tagLst>
</file>

<file path=ppt/tags/tag121.xml><?xml version="1.0" encoding="utf-8"?>
<p:tagLst xmlns:p="http://schemas.openxmlformats.org/presentationml/2006/main">
  <p:tag name="AS_UNIQUEID" val="118"/>
</p:tagLst>
</file>

<file path=ppt/tags/tag122.xml><?xml version="1.0" encoding="utf-8"?>
<p:tagLst xmlns:p="http://schemas.openxmlformats.org/presentationml/2006/main">
  <p:tag name="AS_UNIQUEID" val="119"/>
</p:tagLst>
</file>

<file path=ppt/tags/tag123.xml><?xml version="1.0" encoding="utf-8"?>
<p:tagLst xmlns:p="http://schemas.openxmlformats.org/presentationml/2006/main">
  <p:tag name="AS_UNIQUEID" val="120"/>
</p:tagLst>
</file>

<file path=ppt/tags/tag124.xml><?xml version="1.0" encoding="utf-8"?>
<p:tagLst xmlns:p="http://schemas.openxmlformats.org/presentationml/2006/main">
  <p:tag name="AS_UNIQUEID" val="1138"/>
</p:tagLst>
</file>

<file path=ppt/tags/tag125.xml><?xml version="1.0" encoding="utf-8"?>
<p:tagLst xmlns:p="http://schemas.openxmlformats.org/presentationml/2006/main">
  <p:tag name="AS_UNIQUEID" val="137"/>
</p:tagLst>
</file>

<file path=ppt/tags/tag126.xml><?xml version="1.0" encoding="utf-8"?>
<p:tagLst xmlns:p="http://schemas.openxmlformats.org/presentationml/2006/main">
  <p:tag name="AS_UNIQUEID" val="138"/>
</p:tagLst>
</file>

<file path=ppt/tags/tag127.xml><?xml version="1.0" encoding="utf-8"?>
<p:tagLst xmlns:p="http://schemas.openxmlformats.org/presentationml/2006/main">
  <p:tag name="AS_UNIQUEID" val="139"/>
</p:tagLst>
</file>

<file path=ppt/tags/tag128.xml><?xml version="1.0" encoding="utf-8"?>
<p:tagLst xmlns:p="http://schemas.openxmlformats.org/presentationml/2006/main">
  <p:tag name="AS_UNIQUEID" val="140"/>
</p:tagLst>
</file>

<file path=ppt/tags/tag129.xml><?xml version="1.0" encoding="utf-8"?>
<p:tagLst xmlns:p="http://schemas.openxmlformats.org/presentationml/2006/main">
  <p:tag name="AS_UNIQUEID" val="1139"/>
</p:tagLst>
</file>

<file path=ppt/tags/tag130.xml><?xml version="1.0" encoding="utf-8"?>
<p:tagLst xmlns:p="http://schemas.openxmlformats.org/presentationml/2006/main">
  <p:tag name="AS_UNIQUEID" val="1140"/>
</p:tagLst>
</file>

<file path=ppt/tags/tag131.xml><?xml version="1.0" encoding="utf-8"?>
<p:tagLst xmlns:p="http://schemas.openxmlformats.org/presentationml/2006/main">
  <p:tag name="AS_UNIQUEID" val="1141"/>
</p:tagLst>
</file>

<file path=ppt/tags/tag132.xml><?xml version="1.0" encoding="utf-8"?>
<p:tagLst xmlns:p="http://schemas.openxmlformats.org/presentationml/2006/main">
  <p:tag name="AS_UNIQUEID" val="1142"/>
</p:tagLst>
</file>

<file path=ppt/tags/tag133.xml><?xml version="1.0" encoding="utf-8"?>
<p:tagLst xmlns:p="http://schemas.openxmlformats.org/presentationml/2006/main">
  <p:tag name="AS_UNIQUEID" val="1143"/>
</p:tagLst>
</file>

<file path=ppt/tags/tag134.xml><?xml version="1.0" encoding="utf-8"?>
<p:tagLst xmlns:p="http://schemas.openxmlformats.org/presentationml/2006/main">
  <p:tag name="AS_UNIQUEID" val="1144"/>
</p:tagLst>
</file>

<file path=ppt/tags/tag135.xml><?xml version="1.0" encoding="utf-8"?>
<p:tagLst xmlns:p="http://schemas.openxmlformats.org/presentationml/2006/main">
  <p:tag name="AS_UNIQUEID" val="1145"/>
</p:tagLst>
</file>

<file path=ppt/tags/tag136.xml><?xml version="1.0" encoding="utf-8"?>
<p:tagLst xmlns:p="http://schemas.openxmlformats.org/presentationml/2006/main">
  <p:tag name="AS_UNIQUEID" val="1146"/>
</p:tagLst>
</file>

<file path=ppt/tags/tag137.xml><?xml version="1.0" encoding="utf-8"?>
<p:tagLst xmlns:p="http://schemas.openxmlformats.org/presentationml/2006/main">
  <p:tag name="AS_UNIQUEID" val="1147"/>
</p:tagLst>
</file>

<file path=ppt/tags/tag138.xml><?xml version="1.0" encoding="utf-8"?>
<p:tagLst xmlns:p="http://schemas.openxmlformats.org/presentationml/2006/main">
  <p:tag name="AS_UNIQUEID" val="1148"/>
</p:tagLst>
</file>

<file path=ppt/tags/tag139.xml><?xml version="1.0" encoding="utf-8"?>
<p:tagLst xmlns:p="http://schemas.openxmlformats.org/presentationml/2006/main">
  <p:tag name="AS_UNIQUEID" val="1149"/>
</p:tagLst>
</file>

<file path=ppt/tags/tag140.xml><?xml version="1.0" encoding="utf-8"?>
<p:tagLst xmlns:p="http://schemas.openxmlformats.org/presentationml/2006/main">
  <p:tag name="AS_UNIQUEID" val="1150"/>
</p:tagLst>
</file>

<file path=ppt/tags/tag141.xml><?xml version="1.0" encoding="utf-8"?>
<p:tagLst xmlns:p="http://schemas.openxmlformats.org/presentationml/2006/main">
  <p:tag name="AS_UNIQUEID" val="1151"/>
</p:tagLst>
</file>

<file path=ppt/tags/tag142.xml><?xml version="1.0" encoding="utf-8"?>
<p:tagLst xmlns:p="http://schemas.openxmlformats.org/presentationml/2006/main">
  <p:tag name="AS_UNIQUEID" val="1152"/>
</p:tagLst>
</file>

<file path=ppt/tags/tag143.xml><?xml version="1.0" encoding="utf-8"?>
<p:tagLst xmlns:p="http://schemas.openxmlformats.org/presentationml/2006/main">
  <p:tag name="AS_UNIQUEID" val="1153"/>
</p:tagLst>
</file>

<file path=ppt/tags/tag144.xml><?xml version="1.0" encoding="utf-8"?>
<p:tagLst xmlns:p="http://schemas.openxmlformats.org/presentationml/2006/main">
  <p:tag name="AS_UNIQUEID" val="1154"/>
</p:tagLst>
</file>

<file path=ppt/tags/tag145.xml><?xml version="1.0" encoding="utf-8"?>
<p:tagLst xmlns:p="http://schemas.openxmlformats.org/presentationml/2006/main">
  <p:tag name="AS_UNIQUEID" val="1155"/>
</p:tagLst>
</file>

<file path=ppt/tags/tag146.xml><?xml version="1.0" encoding="utf-8"?>
<p:tagLst xmlns:p="http://schemas.openxmlformats.org/presentationml/2006/main">
  <p:tag name="AS_UNIQUEID" val="1156"/>
</p:tagLst>
</file>

<file path=ppt/tags/tag147.xml><?xml version="1.0" encoding="utf-8"?>
<p:tagLst xmlns:p="http://schemas.openxmlformats.org/presentationml/2006/main">
  <p:tag name="AS_UNIQUEID" val="1157"/>
</p:tagLst>
</file>

<file path=ppt/tags/tag148.xml><?xml version="1.0" encoding="utf-8"?>
<p:tagLst xmlns:p="http://schemas.openxmlformats.org/presentationml/2006/main">
  <p:tag name="AS_UNIQUEID" val="1158"/>
</p:tagLst>
</file>

<file path=ppt/tags/tag149.xml><?xml version="1.0" encoding="utf-8"?>
<p:tagLst xmlns:p="http://schemas.openxmlformats.org/presentationml/2006/main">
  <p:tag name="AS_UNIQUEID" val="1159"/>
</p:tagLst>
</file>

<file path=ppt/tags/tag150.xml><?xml version="1.0" encoding="utf-8"?>
<p:tagLst xmlns:p="http://schemas.openxmlformats.org/presentationml/2006/main">
  <p:tag name="AS_UNIQUEID" val="1160"/>
</p:tagLst>
</file>

<file path=ppt/tags/tag151.xml><?xml version="1.0" encoding="utf-8"?>
<p:tagLst xmlns:p="http://schemas.openxmlformats.org/presentationml/2006/main">
  <p:tag name="AS_UNIQUEID" val="1161"/>
</p:tagLst>
</file>

<file path=ppt/tags/tag152.xml><?xml version="1.0" encoding="utf-8"?>
<p:tagLst xmlns:p="http://schemas.openxmlformats.org/presentationml/2006/main">
  <p:tag name="AS_UNIQUEID" val="1162"/>
</p:tagLst>
</file>

<file path=ppt/tags/tag153.xml><?xml version="1.0" encoding="utf-8"?>
<p:tagLst xmlns:p="http://schemas.openxmlformats.org/presentationml/2006/main">
  <p:tag name="AS_UNIQUEID" val="1163"/>
</p:tagLst>
</file>

<file path=ppt/tags/tag154.xml><?xml version="1.0" encoding="utf-8"?>
<p:tagLst xmlns:p="http://schemas.openxmlformats.org/presentationml/2006/main">
  <p:tag name="AS_UNIQUEID" val="1164"/>
</p:tagLst>
</file>

<file path=ppt/tags/tag155.xml><?xml version="1.0" encoding="utf-8"?>
<p:tagLst xmlns:p="http://schemas.openxmlformats.org/presentationml/2006/main">
  <p:tag name="AS_UNIQUEID" val="1165"/>
</p:tagLst>
</file>

<file path=ppt/tags/tag156.xml><?xml version="1.0" encoding="utf-8"?>
<p:tagLst xmlns:p="http://schemas.openxmlformats.org/presentationml/2006/main">
  <p:tag name="AS_UNIQUEID" val="1166"/>
</p:tagLst>
</file>

<file path=ppt/tags/tag157.xml><?xml version="1.0" encoding="utf-8"?>
<p:tagLst xmlns:p="http://schemas.openxmlformats.org/presentationml/2006/main">
  <p:tag name="AS_UNIQUEID" val="1167"/>
</p:tagLst>
</file>

<file path=ppt/tags/tag158.xml><?xml version="1.0" encoding="utf-8"?>
<p:tagLst xmlns:p="http://schemas.openxmlformats.org/presentationml/2006/main">
  <p:tag name="AS_UNIQUEID" val="1168"/>
</p:tagLst>
</file>

<file path=ppt/tags/tag159.xml><?xml version="1.0" encoding="utf-8"?>
<p:tagLst xmlns:p="http://schemas.openxmlformats.org/presentationml/2006/main">
  <p:tag name="AS_UNIQUEID" val="1169"/>
</p:tagLst>
</file>

<file path=ppt/tags/tag160.xml><?xml version="1.0" encoding="utf-8"?>
<p:tagLst xmlns:p="http://schemas.openxmlformats.org/presentationml/2006/main">
  <p:tag name="AS_UNIQUEID" val="1170"/>
</p:tagLst>
</file>

<file path=ppt/tags/tag161.xml><?xml version="1.0" encoding="utf-8"?>
<p:tagLst xmlns:p="http://schemas.openxmlformats.org/presentationml/2006/main">
  <p:tag name="AS_UNIQUEID" val="1171"/>
</p:tagLst>
</file>

<file path=ppt/tags/tag162.xml><?xml version="1.0" encoding="utf-8"?>
<p:tagLst xmlns:p="http://schemas.openxmlformats.org/presentationml/2006/main">
  <p:tag name="AS_UNIQUEID" val="1172"/>
</p:tagLst>
</file>

<file path=ppt/tags/tag163.xml><?xml version="1.0" encoding="utf-8"?>
<p:tagLst xmlns:p="http://schemas.openxmlformats.org/presentationml/2006/main">
  <p:tag name="AS_UNIQUEID" val="1173"/>
</p:tagLst>
</file>

<file path=ppt/tags/tag164.xml><?xml version="1.0" encoding="utf-8"?>
<p:tagLst xmlns:p="http://schemas.openxmlformats.org/presentationml/2006/main">
  <p:tag name="AS_UNIQUEID" val="1174"/>
</p:tagLst>
</file>

<file path=ppt/tags/tag165.xml><?xml version="1.0" encoding="utf-8"?>
<p:tagLst xmlns:p="http://schemas.openxmlformats.org/presentationml/2006/main">
  <p:tag name="AS_UNIQUEID" val="1175"/>
</p:tagLst>
</file>

<file path=ppt/tags/tag166.xml><?xml version="1.0" encoding="utf-8"?>
<p:tagLst xmlns:p="http://schemas.openxmlformats.org/presentationml/2006/main">
  <p:tag name="AS_UNIQUEID" val="1176"/>
</p:tagLst>
</file>

<file path=ppt/tags/tag167.xml><?xml version="1.0" encoding="utf-8"?>
<p:tagLst xmlns:p="http://schemas.openxmlformats.org/presentationml/2006/main">
  <p:tag name="AS_UNIQUEID" val="1177"/>
</p:tagLst>
</file>

<file path=ppt/tags/tag168.xml><?xml version="1.0" encoding="utf-8"?>
<p:tagLst xmlns:p="http://schemas.openxmlformats.org/presentationml/2006/main">
  <p:tag name="AS_UNIQUEID" val="1178"/>
</p:tagLst>
</file>

<file path=ppt/tags/tag169.xml><?xml version="1.0" encoding="utf-8"?>
<p:tagLst xmlns:p="http://schemas.openxmlformats.org/presentationml/2006/main">
  <p:tag name="AS_UNIQUEID" val="1179"/>
</p:tagLst>
</file>

<file path=ppt/tags/tag170.xml><?xml version="1.0" encoding="utf-8"?>
<p:tagLst xmlns:p="http://schemas.openxmlformats.org/presentationml/2006/main">
  <p:tag name="AS_UNIQUEID" val="1180"/>
</p:tagLst>
</file>

<file path=ppt/tags/tag171.xml><?xml version="1.0" encoding="utf-8"?>
<p:tagLst xmlns:p="http://schemas.openxmlformats.org/presentationml/2006/main">
  <p:tag name="AS_UNIQUEID" val="331"/>
</p:tagLst>
</file>

<file path=ppt/tags/tag172.xml><?xml version="1.0" encoding="utf-8"?>
<p:tagLst xmlns:p="http://schemas.openxmlformats.org/presentationml/2006/main">
  <p:tag name="AS_UNIQUEID" val="332"/>
</p:tagLst>
</file>

<file path=ppt/tags/tag173.xml><?xml version="1.0" encoding="utf-8"?>
<p:tagLst xmlns:p="http://schemas.openxmlformats.org/presentationml/2006/main">
  <p:tag name="AS_UNIQUEID" val="333"/>
</p:tagLst>
</file>

<file path=ppt/tags/tag174.xml><?xml version="1.0" encoding="utf-8"?>
<p:tagLst xmlns:p="http://schemas.openxmlformats.org/presentationml/2006/main">
  <p:tag name="AS_UNIQUEID" val="334"/>
</p:tagLst>
</file>

<file path=ppt/tags/tag175.xml><?xml version="1.0" encoding="utf-8"?>
<p:tagLst xmlns:p="http://schemas.openxmlformats.org/presentationml/2006/main">
  <p:tag name="AS_UNIQUEID" val="335"/>
</p:tagLst>
</file>

<file path=ppt/tags/tag176.xml><?xml version="1.0" encoding="utf-8"?>
<p:tagLst xmlns:p="http://schemas.openxmlformats.org/presentationml/2006/main">
  <p:tag name="AS_UNIQUEID" val="1181"/>
</p:tagLst>
</file>

<file path=ppt/tags/tag177.xml><?xml version="1.0" encoding="utf-8"?>
<p:tagLst xmlns:p="http://schemas.openxmlformats.org/presentationml/2006/main">
  <p:tag name="AS_UNIQUEID" val="337"/>
</p:tagLst>
</file>

<file path=ppt/tags/tag178.xml><?xml version="1.0" encoding="utf-8"?>
<p:tagLst xmlns:p="http://schemas.openxmlformats.org/presentationml/2006/main">
  <p:tag name="AS_UNIQUEID" val="338"/>
</p:tagLst>
</file>

<file path=ppt/tags/tag179.xml><?xml version="1.0" encoding="utf-8"?>
<p:tagLst xmlns:p="http://schemas.openxmlformats.org/presentationml/2006/main">
  <p:tag name="AS_UNIQUEID" val="339"/>
</p:tagLst>
</file>

<file path=ppt/tags/tag180.xml><?xml version="1.0" encoding="utf-8"?>
<p:tagLst xmlns:p="http://schemas.openxmlformats.org/presentationml/2006/main">
  <p:tag name="AS_UNIQUEID" val="340"/>
</p:tagLst>
</file>

<file path=ppt/tags/tag181.xml><?xml version="1.0" encoding="utf-8"?>
<p:tagLst xmlns:p="http://schemas.openxmlformats.org/presentationml/2006/main">
  <p:tag name="AS_UNIQUEID" val="341"/>
</p:tagLst>
</file>

<file path=ppt/tags/tag182.xml><?xml version="1.0" encoding="utf-8"?>
<p:tagLst xmlns:p="http://schemas.openxmlformats.org/presentationml/2006/main">
  <p:tag name="AS_UNIQUEID" val="342"/>
</p:tagLst>
</file>

<file path=ppt/tags/tag183.xml><?xml version="1.0" encoding="utf-8"?>
<p:tagLst xmlns:p="http://schemas.openxmlformats.org/presentationml/2006/main">
  <p:tag name="AS_UNIQUEID" val="1182"/>
</p:tagLst>
</file>

<file path=ppt/tags/tag184.xml><?xml version="1.0" encoding="utf-8"?>
<p:tagLst xmlns:p="http://schemas.openxmlformats.org/presentationml/2006/main">
  <p:tag name="AS_UNIQUEID" val="344"/>
</p:tagLst>
</file>

<file path=ppt/tags/tag185.xml><?xml version="1.0" encoding="utf-8"?>
<p:tagLst xmlns:p="http://schemas.openxmlformats.org/presentationml/2006/main">
  <p:tag name="AS_UNIQUEID" val="345"/>
</p:tagLst>
</file>

<file path=ppt/tags/tag186.xml><?xml version="1.0" encoding="utf-8"?>
<p:tagLst xmlns:p="http://schemas.openxmlformats.org/presentationml/2006/main">
  <p:tag name="AS_UNIQUEID" val="346"/>
</p:tagLst>
</file>

<file path=ppt/tags/tag187.xml><?xml version="1.0" encoding="utf-8"?>
<p:tagLst xmlns:p="http://schemas.openxmlformats.org/presentationml/2006/main">
  <p:tag name="AS_UNIQUEID" val="347"/>
</p:tagLst>
</file>

<file path=ppt/tags/tag188.xml><?xml version="1.0" encoding="utf-8"?>
<p:tagLst xmlns:p="http://schemas.openxmlformats.org/presentationml/2006/main">
  <p:tag name="AS_UNIQUEID" val="1183"/>
</p:tagLst>
</file>

<file path=ppt/tags/tag189.xml><?xml version="1.0" encoding="utf-8"?>
<p:tagLst xmlns:p="http://schemas.openxmlformats.org/presentationml/2006/main">
  <p:tag name="AS_UNIQUEID" val="393"/>
</p:tagLst>
</file>

<file path=ppt/tags/tag190.xml><?xml version="1.0" encoding="utf-8"?>
<p:tagLst xmlns:p="http://schemas.openxmlformats.org/presentationml/2006/main">
  <p:tag name="AS_UNIQUEID" val="396"/>
</p:tagLst>
</file>

<file path=ppt/tags/tag191.xml><?xml version="1.0" encoding="utf-8"?>
<p:tagLst xmlns:p="http://schemas.openxmlformats.org/presentationml/2006/main">
  <p:tag name="AS_UNIQUEID" val="397"/>
</p:tagLst>
</file>

<file path=ppt/tags/tag192.xml><?xml version="1.0" encoding="utf-8"?>
<p:tagLst xmlns:p="http://schemas.openxmlformats.org/presentationml/2006/main">
  <p:tag name="AS_UNIQUEID" val="398"/>
</p:tagLst>
</file>

<file path=ppt/tags/tag193.xml><?xml version="1.0" encoding="utf-8"?>
<p:tagLst xmlns:p="http://schemas.openxmlformats.org/presentationml/2006/main">
  <p:tag name="AS_UNIQUEID" val="1184"/>
</p:tagLst>
</file>

<file path=ppt/tags/tag194.xml><?xml version="1.0" encoding="utf-8"?>
<p:tagLst xmlns:p="http://schemas.openxmlformats.org/presentationml/2006/main">
  <p:tag name="AS_UNIQUEID" val="1185"/>
</p:tagLst>
</file>

<file path=ppt/tags/tag195.xml><?xml version="1.0" encoding="utf-8"?>
<p:tagLst xmlns:p="http://schemas.openxmlformats.org/presentationml/2006/main">
  <p:tag name="AS_UNIQUEID" val="1186"/>
</p:tagLst>
</file>

<file path=ppt/tags/tag196.xml><?xml version="1.0" encoding="utf-8"?>
<p:tagLst xmlns:p="http://schemas.openxmlformats.org/presentationml/2006/main">
  <p:tag name="AS_UNIQUEID" val="349"/>
</p:tagLst>
</file>

<file path=ppt/tags/tag197.xml><?xml version="1.0" encoding="utf-8"?>
<p:tagLst xmlns:p="http://schemas.openxmlformats.org/presentationml/2006/main">
  <p:tag name="AS_UNIQUEID" val="352"/>
</p:tagLst>
</file>

<file path=ppt/tags/tag198.xml><?xml version="1.0" encoding="utf-8"?>
<p:tagLst xmlns:p="http://schemas.openxmlformats.org/presentationml/2006/main">
  <p:tag name="AS_UNIQUEID" val="353"/>
</p:tagLst>
</file>

<file path=ppt/tags/tag199.xml><?xml version="1.0" encoding="utf-8"?>
<p:tagLst xmlns:p="http://schemas.openxmlformats.org/presentationml/2006/main">
  <p:tag name="AS_UNIQUEID" val="354"/>
</p:tagLst>
</file>

<file path=ppt/tags/tag200.xml><?xml version="1.0" encoding="utf-8"?>
<p:tagLst xmlns:p="http://schemas.openxmlformats.org/presentationml/2006/main">
  <p:tag name="AS_UNIQUEID" val="0"/>
</p:tagLst>
</file>

<file path=ppt/tags/tag201.xml><?xml version="1.0" encoding="utf-8"?>
<p:tagLst xmlns:p="http://schemas.openxmlformats.org/presentationml/2006/main">
  <p:tag name="AS_UNIQUEID" val="2"/>
</p:tagLst>
</file>

<file path=ppt/tags/tag202.xml><?xml version="1.0" encoding="utf-8"?>
<p:tagLst xmlns:p="http://schemas.openxmlformats.org/presentationml/2006/main">
  <p:tag name="AS_UNIQUEID" val="1187"/>
</p:tagLst>
</file>

<file path=ppt/tags/tag203.xml><?xml version="1.0" encoding="utf-8"?>
<p:tagLst xmlns:p="http://schemas.openxmlformats.org/presentationml/2006/main">
  <p:tag name="AS_UNIQUEID" val="1"/>
</p:tagLst>
</file>

<file path=ppt/tags/tag204.xml><?xml version="1.0" encoding="utf-8"?>
<p:tagLst xmlns:p="http://schemas.openxmlformats.org/presentationml/2006/main">
  <p:tag name="AS_UNIQUEID" val="1188"/>
</p:tagLst>
</file>

<file path=ppt/tags/tag205.xml><?xml version="1.0" encoding="utf-8"?>
<p:tagLst xmlns:p="http://schemas.openxmlformats.org/presentationml/2006/main">
  <p:tag name="AS_UNIQUEID" val="1189"/>
</p:tagLst>
</file>

<file path=ppt/tags/tag206.xml><?xml version="1.0" encoding="utf-8"?>
<p:tagLst xmlns:p="http://schemas.openxmlformats.org/presentationml/2006/main">
  <p:tag name="AS_UNIQUEID" val="1190"/>
</p:tagLst>
</file>

<file path=ppt/tags/tag207.xml><?xml version="1.0" encoding="utf-8"?>
<p:tagLst xmlns:p="http://schemas.openxmlformats.org/presentationml/2006/main">
  <p:tag name="AS_UNIQUEID" val="1191"/>
</p:tagLst>
</file>

<file path=ppt/tags/tag208.xml><?xml version="1.0" encoding="utf-8"?>
<p:tagLst xmlns:p="http://schemas.openxmlformats.org/presentationml/2006/main">
  <p:tag name="AS_UNIQUEID" val="1192"/>
</p:tagLst>
</file>

<file path=ppt/tags/tag209.xml><?xml version="1.0" encoding="utf-8"?>
<p:tagLst xmlns:p="http://schemas.openxmlformats.org/presentationml/2006/main">
  <p:tag name="AS_UNIQUEID" val="1193"/>
</p:tagLst>
</file>

<file path=ppt/tags/tag210.xml><?xml version="1.0" encoding="utf-8"?>
<p:tagLst xmlns:p="http://schemas.openxmlformats.org/presentationml/2006/main">
  <p:tag name="AS_UNIQUEID" val="1194"/>
</p:tagLst>
</file>

<file path=ppt/tags/tag211.xml><?xml version="1.0" encoding="utf-8"?>
<p:tagLst xmlns:p="http://schemas.openxmlformats.org/presentationml/2006/main">
  <p:tag name="AS_UNIQUEID" val="1195"/>
</p:tagLst>
</file>

<file path=ppt/tags/tag212.xml><?xml version="1.0" encoding="utf-8"?>
<p:tagLst xmlns:p="http://schemas.openxmlformats.org/presentationml/2006/main">
  <p:tag name="AS_UNIQUEID" val="1196"/>
</p:tagLst>
</file>

<file path=ppt/tags/tag213.xml><?xml version="1.0" encoding="utf-8"?>
<p:tagLst xmlns:p="http://schemas.openxmlformats.org/presentationml/2006/main">
  <p:tag name="AS_UNIQUEID" val="1197"/>
</p:tagLst>
</file>

<file path=ppt/tags/tag214.xml><?xml version="1.0" encoding="utf-8"?>
<p:tagLst xmlns:p="http://schemas.openxmlformats.org/presentationml/2006/main">
  <p:tag name="AS_UNIQUEID" val="1198"/>
</p:tagLst>
</file>

<file path=ppt/tags/tag215.xml><?xml version="1.0" encoding="utf-8"?>
<p:tagLst xmlns:p="http://schemas.openxmlformats.org/presentationml/2006/main">
  <p:tag name="AS_UNIQUEID" val="1199"/>
</p:tagLst>
</file>

<file path=ppt/tags/tag216.xml><?xml version="1.0" encoding="utf-8"?>
<p:tagLst xmlns:p="http://schemas.openxmlformats.org/presentationml/2006/main">
  <p:tag name="AS_UNIQUEID" val="1200"/>
</p:tagLst>
</file>

<file path=ppt/tags/tag217.xml><?xml version="1.0" encoding="utf-8"?>
<p:tagLst xmlns:p="http://schemas.openxmlformats.org/presentationml/2006/main">
  <p:tag name="AS_UNIQUEID" val="1201"/>
</p:tagLst>
</file>

<file path=ppt/tags/tag218.xml><?xml version="1.0" encoding="utf-8"?>
<p:tagLst xmlns:p="http://schemas.openxmlformats.org/presentationml/2006/main">
  <p:tag name="AS_UNIQUEID" val="1202"/>
</p:tagLst>
</file>

<file path=ppt/tags/tag219.xml><?xml version="1.0" encoding="utf-8"?>
<p:tagLst xmlns:p="http://schemas.openxmlformats.org/presentationml/2006/main">
  <p:tag name="AS_UNIQUEID" val="1203"/>
</p:tagLst>
</file>

<file path=ppt/tags/tag220.xml><?xml version="1.0" encoding="utf-8"?>
<p:tagLst xmlns:p="http://schemas.openxmlformats.org/presentationml/2006/main">
  <p:tag name="AS_UNIQUEID" val="1204"/>
</p:tagLst>
</file>

<file path=ppt/tags/tag221.xml><?xml version="1.0" encoding="utf-8"?>
<p:tagLst xmlns:p="http://schemas.openxmlformats.org/presentationml/2006/main">
  <p:tag name="AS_UNIQUEID" val="1205"/>
</p:tagLst>
</file>

<file path=ppt/tags/tag222.xml><?xml version="1.0" encoding="utf-8"?>
<p:tagLst xmlns:p="http://schemas.openxmlformats.org/presentationml/2006/main">
  <p:tag name="AS_UNIQUEID" val="1206"/>
</p:tagLst>
</file>

<file path=ppt/tags/tag223.xml><?xml version="1.0" encoding="utf-8"?>
<p:tagLst xmlns:p="http://schemas.openxmlformats.org/presentationml/2006/main">
  <p:tag name="AS_UNIQUEID" val="1207"/>
</p:tagLst>
</file>

<file path=ppt/tags/tag224.xml><?xml version="1.0" encoding="utf-8"?>
<p:tagLst xmlns:p="http://schemas.openxmlformats.org/presentationml/2006/main">
  <p:tag name="AS_UNIQUEID" val="1208"/>
</p:tagLst>
</file>

<file path=ppt/tags/tag225.xml><?xml version="1.0" encoding="utf-8"?>
<p:tagLst xmlns:p="http://schemas.openxmlformats.org/presentationml/2006/main">
  <p:tag name="AS_UNIQUEID" val="1209"/>
</p:tagLst>
</file>

<file path=ppt/tags/tag226.xml><?xml version="1.0" encoding="utf-8"?>
<p:tagLst xmlns:p="http://schemas.openxmlformats.org/presentationml/2006/main">
  <p:tag name="AS_UNIQUEID" val="1210"/>
</p:tagLst>
</file>

<file path=ppt/tags/tag227.xml><?xml version="1.0" encoding="utf-8"?>
<p:tagLst xmlns:p="http://schemas.openxmlformats.org/presentationml/2006/main">
  <p:tag name="AS_UNIQUEID" val="1211"/>
</p:tagLst>
</file>

<file path=ppt/tags/tag228.xml><?xml version="1.0" encoding="utf-8"?>
<p:tagLst xmlns:p="http://schemas.openxmlformats.org/presentationml/2006/main">
  <p:tag name="AS_UNIQUEID" val="1212"/>
</p:tagLst>
</file>

<file path=ppt/tags/tag229.xml><?xml version="1.0" encoding="utf-8"?>
<p:tagLst xmlns:p="http://schemas.openxmlformats.org/presentationml/2006/main">
  <p:tag name="AS_UNIQUEID" val="1213"/>
</p:tagLst>
</file>

<file path=ppt/tags/tag230.xml><?xml version="1.0" encoding="utf-8"?>
<p:tagLst xmlns:p="http://schemas.openxmlformats.org/presentationml/2006/main">
  <p:tag name="AS_UNIQUEID" val="1214"/>
</p:tagLst>
</file>

<file path=ppt/tags/tag231.xml><?xml version="1.0" encoding="utf-8"?>
<p:tagLst xmlns:p="http://schemas.openxmlformats.org/presentationml/2006/main">
  <p:tag name="AS_UNIQUEID" val="1215"/>
</p:tagLst>
</file>

<file path=ppt/tags/tag232.xml><?xml version="1.0" encoding="utf-8"?>
<p:tagLst xmlns:p="http://schemas.openxmlformats.org/presentationml/2006/main">
  <p:tag name="AS_UNIQUEID" val="1216"/>
</p:tagLst>
</file>

<file path=ppt/tags/tag233.xml><?xml version="1.0" encoding="utf-8"?>
<p:tagLst xmlns:p="http://schemas.openxmlformats.org/presentationml/2006/main">
  <p:tag name="AS_UNIQUEID" val="1217"/>
</p:tagLst>
</file>

<file path=ppt/tags/tag234.xml><?xml version="1.0" encoding="utf-8"?>
<p:tagLst xmlns:p="http://schemas.openxmlformats.org/presentationml/2006/main">
  <p:tag name="AS_UNIQUEID" val="1218"/>
</p:tagLst>
</file>

<file path=ppt/tags/tag235.xml><?xml version="1.0" encoding="utf-8"?>
<p:tagLst xmlns:p="http://schemas.openxmlformats.org/presentationml/2006/main">
  <p:tag name="AS_UNIQUEID" val="1219"/>
</p:tagLst>
</file>

<file path=ppt/tags/tag236.xml><?xml version="1.0" encoding="utf-8"?>
<p:tagLst xmlns:p="http://schemas.openxmlformats.org/presentationml/2006/main">
  <p:tag name="AS_UNIQUEID" val="1220"/>
</p:tagLst>
</file>

<file path=ppt/tags/tag237.xml><?xml version="1.0" encoding="utf-8"?>
<p:tagLst xmlns:p="http://schemas.openxmlformats.org/presentationml/2006/main">
  <p:tag name="AS_UNIQUEID" val="1221"/>
</p:tagLst>
</file>

<file path=ppt/tags/tag238.xml><?xml version="1.0" encoding="utf-8"?>
<p:tagLst xmlns:p="http://schemas.openxmlformats.org/presentationml/2006/main">
  <p:tag name="AS_UNIQUEID" val="1222"/>
</p:tagLst>
</file>

<file path=ppt/tags/tag239.xml><?xml version="1.0" encoding="utf-8"?>
<p:tagLst xmlns:p="http://schemas.openxmlformats.org/presentationml/2006/main">
  <p:tag name="AS_UNIQUEID" val="1223"/>
</p:tagLst>
</file>

<file path=ppt/tags/tag240.xml><?xml version="1.0" encoding="utf-8"?>
<p:tagLst xmlns:p="http://schemas.openxmlformats.org/presentationml/2006/main">
  <p:tag name="AS_UNIQUEID" val="1224"/>
</p:tagLst>
</file>

<file path=ppt/tags/tag241.xml><?xml version="1.0" encoding="utf-8"?>
<p:tagLst xmlns:p="http://schemas.openxmlformats.org/presentationml/2006/main">
  <p:tag name="AS_UNIQUEID" val="1225"/>
</p:tagLst>
</file>

<file path=ppt/tags/tag242.xml><?xml version="1.0" encoding="utf-8"?>
<p:tagLst xmlns:p="http://schemas.openxmlformats.org/presentationml/2006/main">
  <p:tag name="AS_UNIQUEID" val="1226"/>
</p:tagLst>
</file>

<file path=ppt/tags/tag243.xml><?xml version="1.0" encoding="utf-8"?>
<p:tagLst xmlns:p="http://schemas.openxmlformats.org/presentationml/2006/main">
  <p:tag name="AS_UNIQUEID" val="1227"/>
</p:tagLst>
</file>

<file path=ppt/tags/tag244.xml><?xml version="1.0" encoding="utf-8"?>
<p:tagLst xmlns:p="http://schemas.openxmlformats.org/presentationml/2006/main">
  <p:tag name="AS_UNIQUEID" val="1228"/>
</p:tagLst>
</file>

<file path=ppt/tags/tag245.xml><?xml version="1.0" encoding="utf-8"?>
<p:tagLst xmlns:p="http://schemas.openxmlformats.org/presentationml/2006/main">
  <p:tag name="AS_UNIQUEID" val="1229"/>
</p:tagLst>
</file>

<file path=ppt/tags/tag246.xml><?xml version="1.0" encoding="utf-8"?>
<p:tagLst xmlns:p="http://schemas.openxmlformats.org/presentationml/2006/main">
  <p:tag name="AS_UNIQUEID" val="1230"/>
</p:tagLst>
</file>

<file path=ppt/tags/tag247.xml><?xml version="1.0" encoding="utf-8"?>
<p:tagLst xmlns:p="http://schemas.openxmlformats.org/presentationml/2006/main">
  <p:tag name="AS_UNIQUEID" val="1231"/>
</p:tagLst>
</file>

<file path=ppt/tags/tag248.xml><?xml version="1.0" encoding="utf-8"?>
<p:tagLst xmlns:p="http://schemas.openxmlformats.org/presentationml/2006/main">
  <p:tag name="AS_UNIQUEID" val="1232"/>
</p:tagLst>
</file>

<file path=ppt/tags/tag249.xml><?xml version="1.0" encoding="utf-8"?>
<p:tagLst xmlns:p="http://schemas.openxmlformats.org/presentationml/2006/main">
  <p:tag name="AS_UNIQUEID" val="1233"/>
</p:tagLst>
</file>

<file path=ppt/tags/tag250.xml><?xml version="1.0" encoding="utf-8"?>
<p:tagLst xmlns:p="http://schemas.openxmlformats.org/presentationml/2006/main">
  <p:tag name="AS_UNIQUEID" val="1234"/>
</p:tagLst>
</file>

<file path=ppt/tags/tag251.xml><?xml version="1.0" encoding="utf-8"?>
<p:tagLst xmlns:p="http://schemas.openxmlformats.org/presentationml/2006/main">
  <p:tag name="AS_UNIQUEID" val="1235"/>
</p:tagLst>
</file>

<file path=ppt/tags/tag252.xml><?xml version="1.0" encoding="utf-8"?>
<p:tagLst xmlns:p="http://schemas.openxmlformats.org/presentationml/2006/main">
  <p:tag name="AS_UNIQUEID" val="1236"/>
</p:tagLst>
</file>

<file path=ppt/tags/tag253.xml><?xml version="1.0" encoding="utf-8"?>
<p:tagLst xmlns:p="http://schemas.openxmlformats.org/presentationml/2006/main">
  <p:tag name="AS_UNIQUEID" val="1237"/>
</p:tagLst>
</file>

<file path=ppt/tags/tag254.xml><?xml version="1.0" encoding="utf-8"?>
<p:tagLst xmlns:p="http://schemas.openxmlformats.org/presentationml/2006/main">
  <p:tag name="AS_UNIQUEID" val="1238"/>
</p:tagLst>
</file>

<file path=ppt/tags/tag255.xml><?xml version="1.0" encoding="utf-8"?>
<p:tagLst xmlns:p="http://schemas.openxmlformats.org/presentationml/2006/main">
  <p:tag name="AS_UNIQUEID" val="1239"/>
</p:tagLst>
</file>

<file path=ppt/tags/tag256.xml><?xml version="1.0" encoding="utf-8"?>
<p:tagLst xmlns:p="http://schemas.openxmlformats.org/presentationml/2006/main">
  <p:tag name="AS_UNIQUEID" val="1240"/>
</p:tagLst>
</file>

<file path=ppt/tags/tag257.xml><?xml version="1.0" encoding="utf-8"?>
<p:tagLst xmlns:p="http://schemas.openxmlformats.org/presentationml/2006/main">
  <p:tag name="AS_UNIQUEID" val="1241"/>
</p:tagLst>
</file>

<file path=ppt/tags/tag258.xml><?xml version="1.0" encoding="utf-8"?>
<p:tagLst xmlns:p="http://schemas.openxmlformats.org/presentationml/2006/main">
  <p:tag name="AS_UNIQUEID" val="1242"/>
</p:tagLst>
</file>

<file path=ppt/tags/tag259.xml><?xml version="1.0" encoding="utf-8"?>
<p:tagLst xmlns:p="http://schemas.openxmlformats.org/presentationml/2006/main">
  <p:tag name="AS_UNIQUEID" val="1243"/>
</p:tagLst>
</file>

<file path=ppt/tags/tag260.xml><?xml version="1.0" encoding="utf-8"?>
<p:tagLst xmlns:p="http://schemas.openxmlformats.org/presentationml/2006/main">
  <p:tag name="AS_UNIQUEID" val="1244"/>
</p:tagLst>
</file>

<file path=ppt/tags/tag261.xml><?xml version="1.0" encoding="utf-8"?>
<p:tagLst xmlns:p="http://schemas.openxmlformats.org/presentationml/2006/main">
  <p:tag name="AS_UNIQUEID" val="1245"/>
</p:tagLst>
</file>

<file path=ppt/tags/tag262.xml><?xml version="1.0" encoding="utf-8"?>
<p:tagLst xmlns:p="http://schemas.openxmlformats.org/presentationml/2006/main">
  <p:tag name="AS_UNIQUEID" val="1246"/>
</p:tagLst>
</file>

<file path=ppt/tags/tag263.xml><?xml version="1.0" encoding="utf-8"?>
<p:tagLst xmlns:p="http://schemas.openxmlformats.org/presentationml/2006/main">
  <p:tag name="AS_UNIQUEID" val="1247"/>
</p:tagLst>
</file>

<file path=ppt/tags/tag264.xml><?xml version="1.0" encoding="utf-8"?>
<p:tagLst xmlns:p="http://schemas.openxmlformats.org/presentationml/2006/main">
  <p:tag name="AS_UNIQUEID" val="1248"/>
</p:tagLst>
</file>

<file path=ppt/tags/tag265.xml><?xml version="1.0" encoding="utf-8"?>
<p:tagLst xmlns:p="http://schemas.openxmlformats.org/presentationml/2006/main">
  <p:tag name="AS_UNIQUEID" val="1249"/>
</p:tagLst>
</file>

<file path=ppt/tags/tag266.xml><?xml version="1.0" encoding="utf-8"?>
<p:tagLst xmlns:p="http://schemas.openxmlformats.org/presentationml/2006/main">
  <p:tag name="AS_UNIQUEID" val="1250"/>
</p:tagLst>
</file>

<file path=ppt/tags/tag267.xml><?xml version="1.0" encoding="utf-8"?>
<p:tagLst xmlns:p="http://schemas.openxmlformats.org/presentationml/2006/main">
  <p:tag name="AS_UNIQUEID" val="1251"/>
</p:tagLst>
</file>

<file path=ppt/tags/tag268.xml><?xml version="1.0" encoding="utf-8"?>
<p:tagLst xmlns:p="http://schemas.openxmlformats.org/presentationml/2006/main">
  <p:tag name="AS_UNIQUEID" val="1252"/>
</p:tagLst>
</file>

<file path=ppt/tags/tag269.xml><?xml version="1.0" encoding="utf-8"?>
<p:tagLst xmlns:p="http://schemas.openxmlformats.org/presentationml/2006/main">
  <p:tag name="AS_UNIQUEID" val="1253"/>
</p:tagLst>
</file>

<file path=ppt/tags/tag270.xml><?xml version="1.0" encoding="utf-8"?>
<p:tagLst xmlns:p="http://schemas.openxmlformats.org/presentationml/2006/main">
  <p:tag name="AS_UNIQUEID" val="1254"/>
</p:tagLst>
</file>

<file path=ppt/tags/tag271.xml><?xml version="1.0" encoding="utf-8"?>
<p:tagLst xmlns:p="http://schemas.openxmlformats.org/presentationml/2006/main">
  <p:tag name="AS_UNIQUEID" val="1255"/>
</p:tagLst>
</file>

<file path=ppt/tags/tag272.xml><?xml version="1.0" encoding="utf-8"?>
<p:tagLst xmlns:p="http://schemas.openxmlformats.org/presentationml/2006/main">
  <p:tag name="AS_UNIQUEID" val="1256"/>
</p:tagLst>
</file>

<file path=ppt/tags/tag273.xml><?xml version="1.0" encoding="utf-8"?>
<p:tagLst xmlns:p="http://schemas.openxmlformats.org/presentationml/2006/main">
  <p:tag name="AS_UNIQUEID" val="1257"/>
</p:tagLst>
</file>

<file path=ppt/tags/tag274.xml><?xml version="1.0" encoding="utf-8"?>
<p:tagLst xmlns:p="http://schemas.openxmlformats.org/presentationml/2006/main">
  <p:tag name="AS_UNIQUEID" val="1258"/>
</p:tagLst>
</file>

<file path=ppt/tags/tag275.xml><?xml version="1.0" encoding="utf-8"?>
<p:tagLst xmlns:p="http://schemas.openxmlformats.org/presentationml/2006/main">
  <p:tag name="AS_UNIQUEID" val="1259"/>
</p:tagLst>
</file>

<file path=ppt/tags/tag276.xml><?xml version="1.0" encoding="utf-8"?>
<p:tagLst xmlns:p="http://schemas.openxmlformats.org/presentationml/2006/main">
  <p:tag name="AS_UNIQUEID" val="1260"/>
</p:tagLst>
</file>

<file path=ppt/tags/tag277.xml><?xml version="1.0" encoding="utf-8"?>
<p:tagLst xmlns:p="http://schemas.openxmlformats.org/presentationml/2006/main">
  <p:tag name="AS_UNIQUEID" val="1261"/>
</p:tagLst>
</file>

<file path=ppt/tags/tag278.xml><?xml version="1.0" encoding="utf-8"?>
<p:tagLst xmlns:p="http://schemas.openxmlformats.org/presentationml/2006/main">
  <p:tag name="AS_UNIQUEID" val="1262"/>
</p:tagLst>
</file>

<file path=ppt/tags/tag279.xml><?xml version="1.0" encoding="utf-8"?>
<p:tagLst xmlns:p="http://schemas.openxmlformats.org/presentationml/2006/main">
  <p:tag name="AS_UNIQUEID" val="1263"/>
</p:tagLst>
</file>

<file path=ppt/tags/tag280.xml><?xml version="1.0" encoding="utf-8"?>
<p:tagLst xmlns:p="http://schemas.openxmlformats.org/presentationml/2006/main">
  <p:tag name="AS_UNIQUEID" val="1264"/>
</p:tagLst>
</file>

<file path=ppt/tags/tag281.xml><?xml version="1.0" encoding="utf-8"?>
<p:tagLst xmlns:p="http://schemas.openxmlformats.org/presentationml/2006/main">
  <p:tag name="AS_UNIQUEID" val="1265"/>
</p:tagLst>
</file>

<file path=ppt/tags/tag282.xml><?xml version="1.0" encoding="utf-8"?>
<p:tagLst xmlns:p="http://schemas.openxmlformats.org/presentationml/2006/main">
  <p:tag name="AS_UNIQUEID" val="11"/>
</p:tagLst>
</file>

<file path=ppt/tags/tag283.xml><?xml version="1.0" encoding="utf-8"?>
<p:tagLst xmlns:p="http://schemas.openxmlformats.org/presentationml/2006/main">
  <p:tag name="AS_UNIQUEID" val="12"/>
</p:tagLst>
</file>

<file path=ppt/tags/tag284.xml><?xml version="1.0" encoding="utf-8"?>
<p:tagLst xmlns:p="http://schemas.openxmlformats.org/presentationml/2006/main">
  <p:tag name="AS_UNIQUEID" val="13"/>
</p:tagLst>
</file>

<file path=ppt/tags/tag285.xml><?xml version="1.0" encoding="utf-8"?>
<p:tagLst xmlns:p="http://schemas.openxmlformats.org/presentationml/2006/main">
  <p:tag name="AS_UNIQUEID" val="1266"/>
</p:tagLst>
</file>

<file path=ppt/tags/tag286.xml><?xml version="1.0" encoding="utf-8"?>
<p:tagLst xmlns:p="http://schemas.openxmlformats.org/presentationml/2006/main">
  <p:tag name="AS_UNIQUEID" val="53"/>
</p:tagLst>
</file>

<file path=ppt/tags/tag287.xml><?xml version="1.0" encoding="utf-8"?>
<p:tagLst xmlns:p="http://schemas.openxmlformats.org/presentationml/2006/main">
  <p:tag name="AS_UNIQUEID" val="54"/>
  <p:tag name="KSO_WM_UNIT_PLACING_PICTURE_USER_VIEWPORT" val="{&quot;height&quot;:6645,&quot;width&quot;:10725}"/>
</p:tagLst>
</file>

<file path=ppt/tags/tag288.xml><?xml version="1.0" encoding="utf-8"?>
<p:tagLst xmlns:p="http://schemas.openxmlformats.org/presentationml/2006/main">
  <p:tag name="AS_UNIQUEID" val="55"/>
</p:tagLst>
</file>

<file path=ppt/tags/tag289.xml><?xml version="1.0" encoding="utf-8"?>
<p:tagLst xmlns:p="http://schemas.openxmlformats.org/presentationml/2006/main">
  <p:tag name="AS_UNIQUEID" val="56"/>
</p:tagLst>
</file>

<file path=ppt/tags/tag290.xml><?xml version="1.0" encoding="utf-8"?>
<p:tagLst xmlns:p="http://schemas.openxmlformats.org/presentationml/2006/main">
  <p:tag name="AS_UNIQUEID" val="57"/>
</p:tagLst>
</file>

<file path=ppt/tags/tag291.xml><?xml version="1.0" encoding="utf-8"?>
<p:tagLst xmlns:p="http://schemas.openxmlformats.org/presentationml/2006/main">
  <p:tag name="AS_UNIQUEID" val="58"/>
</p:tagLst>
</file>

<file path=ppt/tags/tag292.xml><?xml version="1.0" encoding="utf-8"?>
<p:tagLst xmlns:p="http://schemas.openxmlformats.org/presentationml/2006/main">
  <p:tag name="AS_UNIQUEID" val="59"/>
</p:tagLst>
</file>

<file path=ppt/tags/tag293.xml><?xml version="1.0" encoding="utf-8"?>
<p:tagLst xmlns:p="http://schemas.openxmlformats.org/presentationml/2006/main">
  <p:tag name="AS_UNIQUEID" val="60"/>
</p:tagLst>
</file>

<file path=ppt/tags/tag294.xml><?xml version="1.0" encoding="utf-8"?>
<p:tagLst xmlns:p="http://schemas.openxmlformats.org/presentationml/2006/main">
  <p:tag name="AS_UNIQUEID" val="61"/>
</p:tagLst>
</file>

<file path=ppt/tags/tag295.xml><?xml version="1.0" encoding="utf-8"?>
<p:tagLst xmlns:p="http://schemas.openxmlformats.org/presentationml/2006/main">
  <p:tag name="AS_UNIQUEID" val="62"/>
</p:tagLst>
</file>

<file path=ppt/tags/tag296.xml><?xml version="1.0" encoding="utf-8"?>
<p:tagLst xmlns:p="http://schemas.openxmlformats.org/presentationml/2006/main">
  <p:tag name="AS_UNIQUEID" val="63"/>
</p:tagLst>
</file>

<file path=ppt/tags/tag297.xml><?xml version="1.0" encoding="utf-8"?>
<p:tagLst xmlns:p="http://schemas.openxmlformats.org/presentationml/2006/main">
  <p:tag name="AS_UNIQUEID" val="64"/>
</p:tagLst>
</file>

<file path=ppt/tags/tag298.xml><?xml version="1.0" encoding="utf-8"?>
<p:tagLst xmlns:p="http://schemas.openxmlformats.org/presentationml/2006/main">
  <p:tag name="AS_UNIQUEID" val="65"/>
</p:tagLst>
</file>

<file path=ppt/tags/tag299.xml><?xml version="1.0" encoding="utf-8"?>
<p:tagLst xmlns:p="http://schemas.openxmlformats.org/presentationml/2006/main">
  <p:tag name="AS_UNIQUEID" val="66"/>
</p:tagLst>
</file>

<file path=ppt/tags/tag300.xml><?xml version="1.0" encoding="utf-8"?>
<p:tagLst xmlns:p="http://schemas.openxmlformats.org/presentationml/2006/main">
  <p:tag name="AS_UNIQUEID" val="67"/>
</p:tagLst>
</file>

<file path=ppt/tags/tag301.xml><?xml version="1.0" encoding="utf-8"?>
<p:tagLst xmlns:p="http://schemas.openxmlformats.org/presentationml/2006/main">
  <p:tag name="AS_UNIQUEID" val="68"/>
</p:tagLst>
</file>

<file path=ppt/tags/tag302.xml><?xml version="1.0" encoding="utf-8"?>
<p:tagLst xmlns:p="http://schemas.openxmlformats.org/presentationml/2006/main">
  <p:tag name="AS_UNIQUEID" val="831"/>
</p:tagLst>
</file>

<file path=ppt/tags/tag303.xml><?xml version="1.0" encoding="utf-8"?>
<p:tagLst xmlns:p="http://schemas.openxmlformats.org/presentationml/2006/main">
  <p:tag name="AS_UNIQUEID" val="832"/>
</p:tagLst>
</file>

<file path=ppt/tags/tag304.xml><?xml version="1.0" encoding="utf-8"?>
<p:tagLst xmlns:p="http://schemas.openxmlformats.org/presentationml/2006/main">
  <p:tag name="AS_UNIQUEID" val="833"/>
</p:tagLst>
</file>

<file path=ppt/tags/tag305.xml><?xml version="1.0" encoding="utf-8"?>
<p:tagLst xmlns:p="http://schemas.openxmlformats.org/presentationml/2006/main">
  <p:tag name="AS_UNIQUEID" val="1267"/>
</p:tagLst>
</file>

<file path=ppt/tags/tag306.xml><?xml version="1.0" encoding="utf-8"?>
<p:tagLst xmlns:p="http://schemas.openxmlformats.org/presentationml/2006/main">
  <p:tag name="AS_UNIQUEID" val="1268"/>
</p:tagLst>
</file>

<file path=ppt/tags/tag307.xml><?xml version="1.0" encoding="utf-8"?>
<p:tagLst xmlns:p="http://schemas.openxmlformats.org/presentationml/2006/main">
  <p:tag name="AS_UNIQUEID" val="837"/>
</p:tagLst>
</file>

<file path=ppt/tags/tag308.xml><?xml version="1.0" encoding="utf-8"?>
<p:tagLst xmlns:p="http://schemas.openxmlformats.org/presentationml/2006/main">
  <p:tag name="AS_UNIQUEID" val="838"/>
</p:tagLst>
</file>

<file path=ppt/tags/tag309.xml><?xml version="1.0" encoding="utf-8"?>
<p:tagLst xmlns:p="http://schemas.openxmlformats.org/presentationml/2006/main">
  <p:tag name="AS_UNIQUEID" val="1269"/>
</p:tagLst>
</file>

<file path=ppt/tags/tag310.xml><?xml version="1.0" encoding="utf-8"?>
<p:tagLst xmlns:p="http://schemas.openxmlformats.org/presentationml/2006/main">
  <p:tag name="AS_UNIQUEID" val="840"/>
  <p:tag name="KSO_WM_UNIT_TABLE_BEAUTIFY" val="smartTable{8a6e1677-9861-41da-b6a5-f912f7da1d43}"/>
  <p:tag name="TABLE_ENDDRAG_ORIGIN_RECT" val="920*507"/>
  <p:tag name="TABLE_ENDDRAG_RECT" val="15*19*920*507"/>
</p:tagLst>
</file>

<file path=ppt/tags/tag311.xml><?xml version="1.0" encoding="utf-8"?>
<p:tagLst xmlns:p="http://schemas.openxmlformats.org/presentationml/2006/main">
  <p:tag name="AS_UNIQUEID" val="841"/>
</p:tagLst>
</file>

<file path=ppt/tags/tag312.xml><?xml version="1.0" encoding="utf-8"?>
<p:tagLst xmlns:p="http://schemas.openxmlformats.org/presentationml/2006/main">
  <p:tag name="AS_UNIQUEID" val="842"/>
</p:tagLst>
</file>

<file path=ppt/tags/tag313.xml><?xml version="1.0" encoding="utf-8"?>
<p:tagLst xmlns:p="http://schemas.openxmlformats.org/presentationml/2006/main">
  <p:tag name="AS_UNIQUEID" val="843"/>
</p:tagLst>
</file>

<file path=ppt/tags/tag314.xml><?xml version="1.0" encoding="utf-8"?>
<p:tagLst xmlns:p="http://schemas.openxmlformats.org/presentationml/2006/main">
  <p:tag name="AS_UNIQUEID" val="844"/>
</p:tagLst>
</file>

<file path=ppt/tags/tag315.xml><?xml version="1.0" encoding="utf-8"?>
<p:tagLst xmlns:p="http://schemas.openxmlformats.org/presentationml/2006/main">
  <p:tag name="AS_UNIQUEID" val="845"/>
</p:tagLst>
</file>

<file path=ppt/tags/tag316.xml><?xml version="1.0" encoding="utf-8"?>
<p:tagLst xmlns:p="http://schemas.openxmlformats.org/presentationml/2006/main">
  <p:tag name="AS_UNIQUEID" val="846"/>
</p:tagLst>
</file>

<file path=ppt/tags/tag317.xml><?xml version="1.0" encoding="utf-8"?>
<p:tagLst xmlns:p="http://schemas.openxmlformats.org/presentationml/2006/main">
  <p:tag name="AS_UNIQUEID" val="847"/>
</p:tagLst>
</file>

<file path=ppt/tags/tag318.xml><?xml version="1.0" encoding="utf-8"?>
<p:tagLst xmlns:p="http://schemas.openxmlformats.org/presentationml/2006/main">
  <p:tag name="AS_UNIQUEID" val="848"/>
</p:tagLst>
</file>

<file path=ppt/tags/tag319.xml><?xml version="1.0" encoding="utf-8"?>
<p:tagLst xmlns:p="http://schemas.openxmlformats.org/presentationml/2006/main">
  <p:tag name="AS_UNIQUEID" val="849"/>
</p:tagLst>
</file>

<file path=ppt/tags/tag320.xml><?xml version="1.0" encoding="utf-8"?>
<p:tagLst xmlns:p="http://schemas.openxmlformats.org/presentationml/2006/main">
  <p:tag name="AS_UNIQUEID" val="850"/>
</p:tagLst>
</file>

<file path=ppt/tags/tag321.xml><?xml version="1.0" encoding="utf-8"?>
<p:tagLst xmlns:p="http://schemas.openxmlformats.org/presentationml/2006/main">
  <p:tag name="AS_UNIQUEID" val="835"/>
</p:tagLst>
</file>

<file path=ppt/tags/tag322.xml><?xml version="1.0" encoding="utf-8"?>
<p:tagLst xmlns:p="http://schemas.openxmlformats.org/presentationml/2006/main">
  <p:tag name="AS_UNIQUEID" val="85"/>
</p:tagLst>
</file>

<file path=ppt/tags/tag323.xml><?xml version="1.0" encoding="utf-8"?>
<p:tagLst xmlns:p="http://schemas.openxmlformats.org/presentationml/2006/main">
  <p:tag name="AS_UNIQUEID" val="82"/>
</p:tagLst>
</file>

<file path=ppt/tags/tag324.xml><?xml version="1.0" encoding="utf-8"?>
<p:tagLst xmlns:p="http://schemas.openxmlformats.org/presentationml/2006/main">
  <p:tag name="AS_UNIQUEID" val="71"/>
</p:tagLst>
</file>

<file path=ppt/tags/tag325.xml><?xml version="1.0" encoding="utf-8"?>
<p:tagLst xmlns:p="http://schemas.openxmlformats.org/presentationml/2006/main">
  <p:tag name="AS_UNIQUEID" val="72"/>
</p:tagLst>
</file>

<file path=ppt/tags/tag326.xml><?xml version="1.0" encoding="utf-8"?>
<p:tagLst xmlns:p="http://schemas.openxmlformats.org/presentationml/2006/main">
  <p:tag name="AS_UNIQUEID" val="73"/>
</p:tagLst>
</file>

<file path=ppt/tags/tag327.xml><?xml version="1.0" encoding="utf-8"?>
<p:tagLst xmlns:p="http://schemas.openxmlformats.org/presentationml/2006/main">
  <p:tag name="AS_UNIQUEID" val="74"/>
</p:tagLst>
</file>

<file path=ppt/tags/tag328.xml><?xml version="1.0" encoding="utf-8"?>
<p:tagLst xmlns:p="http://schemas.openxmlformats.org/presentationml/2006/main">
  <p:tag name="AS_UNIQUEID" val="75"/>
</p:tagLst>
</file>

<file path=ppt/tags/tag329.xml><?xml version="1.0" encoding="utf-8"?>
<p:tagLst xmlns:p="http://schemas.openxmlformats.org/presentationml/2006/main">
  <p:tag name="AS_UNIQUEID" val="76"/>
</p:tagLst>
</file>

<file path=ppt/tags/tag330.xml><?xml version="1.0" encoding="utf-8"?>
<p:tagLst xmlns:p="http://schemas.openxmlformats.org/presentationml/2006/main">
  <p:tag name="AS_UNIQUEID" val="77"/>
</p:tagLst>
</file>

<file path=ppt/tags/tag331.xml><?xml version="1.0" encoding="utf-8"?>
<p:tagLst xmlns:p="http://schemas.openxmlformats.org/presentationml/2006/main">
  <p:tag name="AS_UNIQUEID" val="78"/>
</p:tagLst>
</file>

<file path=ppt/tags/tag332.xml><?xml version="1.0" encoding="utf-8"?>
<p:tagLst xmlns:p="http://schemas.openxmlformats.org/presentationml/2006/main">
  <p:tag name="AS_UNIQUEID" val="79"/>
</p:tagLst>
</file>

<file path=ppt/tags/tag333.xml><?xml version="1.0" encoding="utf-8"?>
<p:tagLst xmlns:p="http://schemas.openxmlformats.org/presentationml/2006/main">
  <p:tag name="AS_UNIQUEID" val="80"/>
</p:tagLst>
</file>

<file path=ppt/tags/tag334.xml><?xml version="1.0" encoding="utf-8"?>
<p:tagLst xmlns:p="http://schemas.openxmlformats.org/presentationml/2006/main">
  <p:tag name="AS_UNIQUEID" val="81"/>
</p:tagLst>
</file>

<file path=ppt/tags/tag335.xml><?xml version="1.0" encoding="utf-8"?>
<p:tagLst xmlns:p="http://schemas.openxmlformats.org/presentationml/2006/main">
  <p:tag name="AS_UNIQUEID" val="1270"/>
</p:tagLst>
</file>

<file path=ppt/tags/tag336.xml><?xml version="1.0" encoding="utf-8"?>
<p:tagLst xmlns:p="http://schemas.openxmlformats.org/presentationml/2006/main">
  <p:tag name="AS_UNIQUEID" val="99"/>
</p:tagLst>
</file>

<file path=ppt/tags/tag337.xml><?xml version="1.0" encoding="utf-8"?>
<p:tagLst xmlns:p="http://schemas.openxmlformats.org/presentationml/2006/main">
  <p:tag name="AS_UNIQUEID" val="100"/>
</p:tagLst>
</file>

<file path=ppt/tags/tag338.xml><?xml version="1.0" encoding="utf-8"?>
<p:tagLst xmlns:p="http://schemas.openxmlformats.org/presentationml/2006/main">
  <p:tag name="AS_UNIQUEID" val="1271"/>
</p:tagLst>
</file>

<file path=ppt/tags/tag339.xml><?xml version="1.0" encoding="utf-8"?>
<p:tagLst xmlns:p="http://schemas.openxmlformats.org/presentationml/2006/main">
  <p:tag name="AS_UNIQUEID" val="102"/>
</p:tagLst>
</file>

<file path=ppt/tags/tag340.xml><?xml version="1.0" encoding="utf-8"?>
<p:tagLst xmlns:p="http://schemas.openxmlformats.org/presentationml/2006/main">
  <p:tag name="AS_UNIQUEID" val="103"/>
</p:tagLst>
</file>

<file path=ppt/tags/tag341.xml><?xml version="1.0" encoding="utf-8"?>
<p:tagLst xmlns:p="http://schemas.openxmlformats.org/presentationml/2006/main">
  <p:tag name="AS_UNIQUEID" val="104"/>
</p:tagLst>
</file>

<file path=ppt/tags/tag342.xml><?xml version="1.0" encoding="utf-8"?>
<p:tagLst xmlns:p="http://schemas.openxmlformats.org/presentationml/2006/main">
  <p:tag name="AS_UNIQUEID" val="105"/>
</p:tagLst>
</file>

<file path=ppt/tags/tag343.xml><?xml version="1.0" encoding="utf-8"?>
<p:tagLst xmlns:p="http://schemas.openxmlformats.org/presentationml/2006/main">
  <p:tag name="AS_UNIQUEID" val="106"/>
</p:tagLst>
</file>

<file path=ppt/tags/tag344.xml><?xml version="1.0" encoding="utf-8"?>
<p:tagLst xmlns:p="http://schemas.openxmlformats.org/presentationml/2006/main">
  <p:tag name="AS_UNIQUEID" val="107"/>
</p:tagLst>
</file>

<file path=ppt/tags/tag345.xml><?xml version="1.0" encoding="utf-8"?>
<p:tagLst xmlns:p="http://schemas.openxmlformats.org/presentationml/2006/main">
  <p:tag name="AS_UNIQUEID" val="108"/>
</p:tagLst>
</file>

<file path=ppt/tags/tag346.xml><?xml version="1.0" encoding="utf-8"?>
<p:tagLst xmlns:p="http://schemas.openxmlformats.org/presentationml/2006/main">
  <p:tag name="AS_UNIQUEID" val="109"/>
</p:tagLst>
</file>

<file path=ppt/tags/tag347.xml><?xml version="1.0" encoding="utf-8"?>
<p:tagLst xmlns:p="http://schemas.openxmlformats.org/presentationml/2006/main">
  <p:tag name="AS_UNIQUEID" val="110"/>
</p:tagLst>
</file>

<file path=ppt/tags/tag348.xml><?xml version="1.0" encoding="utf-8"?>
<p:tagLst xmlns:p="http://schemas.openxmlformats.org/presentationml/2006/main">
  <p:tag name="AS_UNIQUEID" val="111"/>
</p:tagLst>
</file>

<file path=ppt/tags/tag349.xml><?xml version="1.0" encoding="utf-8"?>
<p:tagLst xmlns:p="http://schemas.openxmlformats.org/presentationml/2006/main">
  <p:tag name="AS_UNIQUEID" val="112"/>
</p:tagLst>
</file>

<file path=ppt/tags/tag350.xml><?xml version="1.0" encoding="utf-8"?>
<p:tagLst xmlns:p="http://schemas.openxmlformats.org/presentationml/2006/main">
  <p:tag name="AS_UNIQUEID" val="113"/>
</p:tagLst>
</file>

<file path=ppt/tags/tag351.xml><?xml version="1.0" encoding="utf-8"?>
<p:tagLst xmlns:p="http://schemas.openxmlformats.org/presentationml/2006/main">
  <p:tag name="AS_UNIQUEID" val="114"/>
</p:tagLst>
</file>

<file path=ppt/tags/tag352.xml><?xml version="1.0" encoding="utf-8"?>
<p:tagLst xmlns:p="http://schemas.openxmlformats.org/presentationml/2006/main">
  <p:tag name="AS_UNIQUEID" val="115"/>
</p:tagLst>
</file>

<file path=ppt/tags/tag353.xml><?xml version="1.0" encoding="utf-8"?>
<p:tagLst xmlns:p="http://schemas.openxmlformats.org/presentationml/2006/main">
  <p:tag name="AS_UNIQUEID" val="116"/>
</p:tagLst>
</file>

<file path=ppt/tags/tag354.xml><?xml version="1.0" encoding="utf-8"?>
<p:tagLst xmlns:p="http://schemas.openxmlformats.org/presentationml/2006/main">
  <p:tag name="AS_UNIQUEID" val="117"/>
</p:tagLst>
</file>

<file path=ppt/tags/tag355.xml><?xml version="1.0" encoding="utf-8"?>
<p:tagLst xmlns:p="http://schemas.openxmlformats.org/presentationml/2006/main">
  <p:tag name="AS_UNIQUEID" val="118"/>
</p:tagLst>
</file>

<file path=ppt/tags/tag356.xml><?xml version="1.0" encoding="utf-8"?>
<p:tagLst xmlns:p="http://schemas.openxmlformats.org/presentationml/2006/main">
  <p:tag name="AS_UNIQUEID" val="119"/>
</p:tagLst>
</file>

<file path=ppt/tags/tag357.xml><?xml version="1.0" encoding="utf-8"?>
<p:tagLst xmlns:p="http://schemas.openxmlformats.org/presentationml/2006/main">
  <p:tag name="AS_UNIQUEID" val="120"/>
</p:tagLst>
</file>

<file path=ppt/tags/tag358.xml><?xml version="1.0" encoding="utf-8"?>
<p:tagLst xmlns:p="http://schemas.openxmlformats.org/presentationml/2006/main">
  <p:tag name="AS_UNIQUEID" val="121"/>
</p:tagLst>
</file>

<file path=ppt/tags/tag359.xml><?xml version="1.0" encoding="utf-8"?>
<p:tagLst xmlns:p="http://schemas.openxmlformats.org/presentationml/2006/main">
  <p:tag name="AS_UNIQUEID" val="122"/>
</p:tagLst>
</file>

<file path=ppt/tags/tag360.xml><?xml version="1.0" encoding="utf-8"?>
<p:tagLst xmlns:p="http://schemas.openxmlformats.org/presentationml/2006/main">
  <p:tag name="AS_UNIQUEID" val="123"/>
</p:tagLst>
</file>

<file path=ppt/tags/tag361.xml><?xml version="1.0" encoding="utf-8"?>
<p:tagLst xmlns:p="http://schemas.openxmlformats.org/presentationml/2006/main">
  <p:tag name="AS_UNIQUEID" val="124"/>
</p:tagLst>
</file>

<file path=ppt/tags/tag362.xml><?xml version="1.0" encoding="utf-8"?>
<p:tagLst xmlns:p="http://schemas.openxmlformats.org/presentationml/2006/main">
  <p:tag name="AS_UNIQUEID" val="125"/>
</p:tagLst>
</file>

<file path=ppt/tags/tag363.xml><?xml version="1.0" encoding="utf-8"?>
<p:tagLst xmlns:p="http://schemas.openxmlformats.org/presentationml/2006/main">
  <p:tag name="AS_UNIQUEID" val="126"/>
</p:tagLst>
</file>

<file path=ppt/tags/tag364.xml><?xml version="1.0" encoding="utf-8"?>
<p:tagLst xmlns:p="http://schemas.openxmlformats.org/presentationml/2006/main">
  <p:tag name="AS_UNIQUEID" val="127"/>
</p:tagLst>
</file>

<file path=ppt/tags/tag365.xml><?xml version="1.0" encoding="utf-8"?>
<p:tagLst xmlns:p="http://schemas.openxmlformats.org/presentationml/2006/main">
  <p:tag name="AS_UNIQUEID" val="128"/>
</p:tagLst>
</file>

<file path=ppt/tags/tag366.xml><?xml version="1.0" encoding="utf-8"?>
<p:tagLst xmlns:p="http://schemas.openxmlformats.org/presentationml/2006/main">
  <p:tag name="AS_UNIQUEID" val="129"/>
</p:tagLst>
</file>

<file path=ppt/tags/tag367.xml><?xml version="1.0" encoding="utf-8"?>
<p:tagLst xmlns:p="http://schemas.openxmlformats.org/presentationml/2006/main">
  <p:tag name="AS_UNIQUEID" val="130"/>
</p:tagLst>
</file>

<file path=ppt/tags/tag368.xml><?xml version="1.0" encoding="utf-8"?>
<p:tagLst xmlns:p="http://schemas.openxmlformats.org/presentationml/2006/main">
  <p:tag name="AS_UNIQUEID" val="131"/>
</p:tagLst>
</file>

<file path=ppt/tags/tag369.xml><?xml version="1.0" encoding="utf-8"?>
<p:tagLst xmlns:p="http://schemas.openxmlformats.org/presentationml/2006/main">
  <p:tag name="AS_UNIQUEID" val="132"/>
</p:tagLst>
</file>

<file path=ppt/tags/tag370.xml><?xml version="1.0" encoding="utf-8"?>
<p:tagLst xmlns:p="http://schemas.openxmlformats.org/presentationml/2006/main">
  <p:tag name="AS_UNIQUEID" val="133"/>
</p:tagLst>
</file>

<file path=ppt/tags/tag371.xml><?xml version="1.0" encoding="utf-8"?>
<p:tagLst xmlns:p="http://schemas.openxmlformats.org/presentationml/2006/main">
  <p:tag name="AS_UNIQUEID" val="134"/>
</p:tagLst>
</file>

<file path=ppt/tags/tag372.xml><?xml version="1.0" encoding="utf-8"?>
<p:tagLst xmlns:p="http://schemas.openxmlformats.org/presentationml/2006/main">
  <p:tag name="AS_UNIQUEID" val="135"/>
</p:tagLst>
</file>

<file path=ppt/tags/tag373.xml><?xml version="1.0" encoding="utf-8"?>
<p:tagLst xmlns:p="http://schemas.openxmlformats.org/presentationml/2006/main">
  <p:tag name="AS_UNIQUEID" val="136"/>
</p:tagLst>
</file>

<file path=ppt/tags/tag374.xml><?xml version="1.0" encoding="utf-8"?>
<p:tagLst xmlns:p="http://schemas.openxmlformats.org/presentationml/2006/main">
  <p:tag name="AS_UNIQUEID" val="137"/>
</p:tagLst>
</file>

<file path=ppt/tags/tag375.xml><?xml version="1.0" encoding="utf-8"?>
<p:tagLst xmlns:p="http://schemas.openxmlformats.org/presentationml/2006/main">
  <p:tag name="AS_UNIQUEID" val="138"/>
</p:tagLst>
</file>

<file path=ppt/tags/tag376.xml><?xml version="1.0" encoding="utf-8"?>
<p:tagLst xmlns:p="http://schemas.openxmlformats.org/presentationml/2006/main">
  <p:tag name="AS_UNIQUEID" val="139"/>
</p:tagLst>
</file>

<file path=ppt/tags/tag377.xml><?xml version="1.0" encoding="utf-8"?>
<p:tagLst xmlns:p="http://schemas.openxmlformats.org/presentationml/2006/main">
  <p:tag name="AS_UNIQUEID" val="140"/>
</p:tagLst>
</file>

<file path=ppt/tags/tag378.xml><?xml version="1.0" encoding="utf-8"?>
<p:tagLst xmlns:p="http://schemas.openxmlformats.org/presentationml/2006/main">
  <p:tag name="AS_UNIQUEID" val="1272"/>
</p:tagLst>
</file>

<file path=ppt/tags/tag379.xml><?xml version="1.0" encoding="utf-8"?>
<p:tagLst xmlns:p="http://schemas.openxmlformats.org/presentationml/2006/main">
  <p:tag name="AS_UNIQUEID" val="1025"/>
</p:tagLst>
</file>

<file path=ppt/tags/tag380.xml><?xml version="1.0" encoding="utf-8"?>
<p:tagLst xmlns:p="http://schemas.openxmlformats.org/presentationml/2006/main">
  <p:tag name="AS_UNIQUEID" val="1026"/>
</p:tagLst>
</file>

<file path=ppt/tags/tag381.xml><?xml version="1.0" encoding="utf-8"?>
<p:tagLst xmlns:p="http://schemas.openxmlformats.org/presentationml/2006/main">
  <p:tag name="AS_UNIQUEID" val="1027"/>
</p:tagLst>
</file>

<file path=ppt/tags/tag382.xml><?xml version="1.0" encoding="utf-8"?>
<p:tagLst xmlns:p="http://schemas.openxmlformats.org/presentationml/2006/main">
  <p:tag name="AS_UNIQUEID" val="1028"/>
</p:tagLst>
</file>

<file path=ppt/tags/tag383.xml><?xml version="1.0" encoding="utf-8"?>
<p:tagLst xmlns:p="http://schemas.openxmlformats.org/presentationml/2006/main">
  <p:tag name="AS_UNIQUEID" val="1029"/>
</p:tagLst>
</file>

<file path=ppt/tags/tag384.xml><?xml version="1.0" encoding="utf-8"?>
<p:tagLst xmlns:p="http://schemas.openxmlformats.org/presentationml/2006/main">
  <p:tag name="AS_UNIQUEID" val="1030"/>
</p:tagLst>
</file>

<file path=ppt/tags/tag385.xml><?xml version="1.0" encoding="utf-8"?>
<p:tagLst xmlns:p="http://schemas.openxmlformats.org/presentationml/2006/main">
  <p:tag name="AS_UNIQUEID" val="1031"/>
</p:tagLst>
</file>

<file path=ppt/tags/tag386.xml><?xml version="1.0" encoding="utf-8"?>
<p:tagLst xmlns:p="http://schemas.openxmlformats.org/presentationml/2006/main">
  <p:tag name="AS_UNIQUEID" val="116"/>
</p:tagLst>
</file>

<file path=ppt/tags/tag387.xml><?xml version="1.0" encoding="utf-8"?>
<p:tagLst xmlns:p="http://schemas.openxmlformats.org/presentationml/2006/main">
  <p:tag name="AS_UNIQUEID" val="1273"/>
</p:tagLst>
</file>

<file path=ppt/tags/tag38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389.xml><?xml version="1.0" encoding="utf-8"?>
<p:tagLst xmlns:p="http://schemas.openxmlformats.org/presentationml/2006/main">
  <p:tag name="AS_UNIQUEID" val="1274"/>
</p:tagLst>
</file>

<file path=ppt/tags/tag390.xml><?xml version="1.0" encoding="utf-8"?>
<p:tagLst xmlns:p="http://schemas.openxmlformats.org/presentationml/2006/main">
  <p:tag name="AS_UNIQUEID" val="1033"/>
</p:tagLst>
</file>

<file path=ppt/tags/tag391.xml><?xml version="1.0" encoding="utf-8"?>
<p:tagLst xmlns:p="http://schemas.openxmlformats.org/presentationml/2006/main">
  <p:tag name="AS_UNIQUEID" val="1034"/>
</p:tagLst>
</file>

<file path=ppt/tags/tag392.xml><?xml version="1.0" encoding="utf-8"?>
<p:tagLst xmlns:p="http://schemas.openxmlformats.org/presentationml/2006/main">
  <p:tag name="AS_UNIQUEID" val="1035"/>
</p:tagLst>
</file>

<file path=ppt/tags/tag393.xml><?xml version="1.0" encoding="utf-8"?>
<p:tagLst xmlns:p="http://schemas.openxmlformats.org/presentationml/2006/main">
  <p:tag name="AS_UNIQUEID" val="1036"/>
</p:tagLst>
</file>

<file path=ppt/tags/tag394.xml><?xml version="1.0" encoding="utf-8"?>
<p:tagLst xmlns:p="http://schemas.openxmlformats.org/presentationml/2006/main">
  <p:tag name="AS_UNIQUEID" val="1037"/>
</p:tagLst>
</file>

<file path=ppt/tags/tag395.xml><?xml version="1.0" encoding="utf-8"?>
<p:tagLst xmlns:p="http://schemas.openxmlformats.org/presentationml/2006/main">
  <p:tag name="AS_UNIQUEID" val="1038"/>
</p:tagLst>
</file>

<file path=ppt/tags/tag396.xml><?xml version="1.0" encoding="utf-8"?>
<p:tagLst xmlns:p="http://schemas.openxmlformats.org/presentationml/2006/main">
  <p:tag name="AS_UNIQUEID" val="1039"/>
</p:tagLst>
</file>

<file path=ppt/tags/tag397.xml><?xml version="1.0" encoding="utf-8"?>
<p:tagLst xmlns:p="http://schemas.openxmlformats.org/presentationml/2006/main">
  <p:tag name="AS_UNIQUEID" val="1040"/>
</p:tagLst>
</file>

<file path=ppt/tags/tag398.xml><?xml version="1.0" encoding="utf-8"?>
<p:tagLst xmlns:p="http://schemas.openxmlformats.org/presentationml/2006/main">
  <p:tag name="AS_UNIQUEID" val="1041"/>
</p:tagLst>
</file>

<file path=ppt/tags/tag399.xml><?xml version="1.0" encoding="utf-8"?>
<p:tagLst xmlns:p="http://schemas.openxmlformats.org/presentationml/2006/main">
  <p:tag name="AS_UNIQUEID" val="1042"/>
</p:tagLst>
</file>

<file path=ppt/tags/tag400.xml><?xml version="1.0" encoding="utf-8"?>
<p:tagLst xmlns:p="http://schemas.openxmlformats.org/presentationml/2006/main">
  <p:tag name="AS_UNIQUEID" val="1043"/>
</p:tagLst>
</file>

<file path=ppt/tags/tag401.xml><?xml version="1.0" encoding="utf-8"?>
<p:tagLst xmlns:p="http://schemas.openxmlformats.org/presentationml/2006/main">
  <p:tag name="AS_UNIQUEID" val="1044"/>
</p:tagLst>
</file>

<file path=ppt/tags/tag402.xml><?xml version="1.0" encoding="utf-8"?>
<p:tagLst xmlns:p="http://schemas.openxmlformats.org/presentationml/2006/main">
  <p:tag name="AS_UNIQUEID" val="1045"/>
</p:tagLst>
</file>

<file path=ppt/tags/tag403.xml><?xml version="1.0" encoding="utf-8"?>
<p:tagLst xmlns:p="http://schemas.openxmlformats.org/presentationml/2006/main">
  <p:tag name="AS_UNIQUEID" val="1046"/>
</p:tagLst>
</file>

<file path=ppt/tags/tag404.xml><?xml version="1.0" encoding="utf-8"?>
<p:tagLst xmlns:p="http://schemas.openxmlformats.org/presentationml/2006/main">
  <p:tag name="AS_UNIQUEID" val="1047"/>
</p:tagLst>
</file>

<file path=ppt/tags/tag405.xml><?xml version="1.0" encoding="utf-8"?>
<p:tagLst xmlns:p="http://schemas.openxmlformats.org/presentationml/2006/main">
  <p:tag name="AS_UNIQUEID" val="1048"/>
</p:tagLst>
</file>

<file path=ppt/tags/tag406.xml><?xml version="1.0" encoding="utf-8"?>
<p:tagLst xmlns:p="http://schemas.openxmlformats.org/presentationml/2006/main">
  <p:tag name="AS_UNIQUEID" val="1049"/>
</p:tagLst>
</file>

<file path=ppt/tags/tag407.xml><?xml version="1.0" encoding="utf-8"?>
<p:tagLst xmlns:p="http://schemas.openxmlformats.org/presentationml/2006/main">
  <p:tag name="AS_UNIQUEID" val="1050"/>
</p:tagLst>
</file>

<file path=ppt/tags/tag408.xml><?xml version="1.0" encoding="utf-8"?>
<p:tagLst xmlns:p="http://schemas.openxmlformats.org/presentationml/2006/main">
  <p:tag name="AS_UNIQUEID" val="1051"/>
</p:tagLst>
</file>

<file path=ppt/tags/tag409.xml><?xml version="1.0" encoding="utf-8"?>
<p:tagLst xmlns:p="http://schemas.openxmlformats.org/presentationml/2006/main">
  <p:tag name="AS_UNIQUEID" val="1052"/>
</p:tagLst>
</file>

<file path=ppt/tags/tag410.xml><?xml version="1.0" encoding="utf-8"?>
<p:tagLst xmlns:p="http://schemas.openxmlformats.org/presentationml/2006/main">
  <p:tag name="AS_UNIQUEID" val="1053"/>
</p:tagLst>
</file>

<file path=ppt/tags/tag411.xml><?xml version="1.0" encoding="utf-8"?>
<p:tagLst xmlns:p="http://schemas.openxmlformats.org/presentationml/2006/main">
  <p:tag name="AS_UNIQUEID" val="1054"/>
</p:tagLst>
</file>

<file path=ppt/tags/tag412.xml><?xml version="1.0" encoding="utf-8"?>
<p:tagLst xmlns:p="http://schemas.openxmlformats.org/presentationml/2006/main">
  <p:tag name="AS_UNIQUEID" val="1055"/>
</p:tagLst>
</file>

<file path=ppt/tags/tag413.xml><?xml version="1.0" encoding="utf-8"?>
<p:tagLst xmlns:p="http://schemas.openxmlformats.org/presentationml/2006/main">
  <p:tag name="AS_UNIQUEID" val="1056"/>
</p:tagLst>
</file>

<file path=ppt/tags/tag414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415.xml><?xml version="1.0" encoding="utf-8"?>
<p:tagLst xmlns:p="http://schemas.openxmlformats.org/presentationml/2006/main">
  <p:tag name="AS_UNIQUEID" val="1275"/>
</p:tagLst>
</file>

<file path=ppt/tags/tag416.xml><?xml version="1.0" encoding="utf-8"?>
<p:tagLst xmlns:p="http://schemas.openxmlformats.org/presentationml/2006/main">
  <p:tag name="AS_UNIQUEID" val="857"/>
</p:tagLst>
</file>

<file path=ppt/tags/tag417.xml><?xml version="1.0" encoding="utf-8"?>
<p:tagLst xmlns:p="http://schemas.openxmlformats.org/presentationml/2006/main">
  <p:tag name="AS_UNIQUEID" val="858"/>
  <p:tag name="KSO_WM_UNIT_TABLE_BEAUTIFY" val="smartTable{a53d9b8f-3db2-4bd1-b5b5-ae989d43c256}"/>
  <p:tag name="TABLE_ENDDRAG_ORIGIN_RECT" val="920*215"/>
  <p:tag name="TABLE_ENDDRAG_RECT" val="18*134*920*215"/>
</p:tagLst>
</file>

<file path=ppt/tags/tag418.xml><?xml version="1.0" encoding="utf-8"?>
<p:tagLst xmlns:p="http://schemas.openxmlformats.org/presentationml/2006/main">
  <p:tag name="AS_UNIQUEID" val="859"/>
</p:tagLst>
</file>

<file path=ppt/tags/tag419.xml><?xml version="1.0" encoding="utf-8"?>
<p:tagLst xmlns:p="http://schemas.openxmlformats.org/presentationml/2006/main">
  <p:tag name="AS_UNIQUEID" val="860"/>
</p:tagLst>
</file>

<file path=ppt/tags/tag420.xml><?xml version="1.0" encoding="utf-8"?>
<p:tagLst xmlns:p="http://schemas.openxmlformats.org/presentationml/2006/main">
  <p:tag name="AS_UNIQUEID" val="861"/>
</p:tagLst>
</file>

<file path=ppt/tags/tag421.xml><?xml version="1.0" encoding="utf-8"?>
<p:tagLst xmlns:p="http://schemas.openxmlformats.org/presentationml/2006/main">
  <p:tag name="AS_UNIQUEID" val="862"/>
</p:tagLst>
</file>

<file path=ppt/tags/tag422.xml><?xml version="1.0" encoding="utf-8"?>
<p:tagLst xmlns:p="http://schemas.openxmlformats.org/presentationml/2006/main">
  <p:tag name="AS_UNIQUEID" val="863"/>
</p:tagLst>
</file>

<file path=ppt/tags/tag423.xml><?xml version="1.0" encoding="utf-8"?>
<p:tagLst xmlns:p="http://schemas.openxmlformats.org/presentationml/2006/main">
  <p:tag name="AS_UNIQUEID" val="864"/>
</p:tagLst>
</file>

<file path=ppt/tags/tag424.xml><?xml version="1.0" encoding="utf-8"?>
<p:tagLst xmlns:p="http://schemas.openxmlformats.org/presentationml/2006/main">
  <p:tag name="AS_UNIQUEID" val="865"/>
</p:tagLst>
</file>

<file path=ppt/tags/tag425.xml><?xml version="1.0" encoding="utf-8"?>
<p:tagLst xmlns:p="http://schemas.openxmlformats.org/presentationml/2006/main">
  <p:tag name="AS_UNIQUEID" val="866"/>
</p:tagLst>
</file>

<file path=ppt/tags/tag426.xml><?xml version="1.0" encoding="utf-8"?>
<p:tagLst xmlns:p="http://schemas.openxmlformats.org/presentationml/2006/main">
  <p:tag name="AS_UNIQUEID" val="867"/>
</p:tagLst>
</file>

<file path=ppt/tags/tag427.xml><?xml version="1.0" encoding="utf-8"?>
<p:tagLst xmlns:p="http://schemas.openxmlformats.org/presentationml/2006/main">
  <p:tag name="AS_UNIQUEID" val="868"/>
</p:tagLst>
</file>

<file path=ppt/tags/tag428.xml><?xml version="1.0" encoding="utf-8"?>
<p:tagLst xmlns:p="http://schemas.openxmlformats.org/presentationml/2006/main">
  <p:tag name="AS_UNIQUEID" val="869"/>
</p:tagLst>
</file>

<file path=ppt/tags/tag429.xml><?xml version="1.0" encoding="utf-8"?>
<p:tagLst xmlns:p="http://schemas.openxmlformats.org/presentationml/2006/main">
  <p:tag name="AS_UNIQUEID" val="870"/>
</p:tagLst>
</file>

<file path=ppt/tags/tag430.xml><?xml version="1.0" encoding="utf-8"?>
<p:tagLst xmlns:p="http://schemas.openxmlformats.org/presentationml/2006/main">
  <p:tag name="AS_UNIQUEID" val="131"/>
</p:tagLst>
</file>

<file path=ppt/tags/tag431.xml><?xml version="1.0" encoding="utf-8"?>
<p:tagLst xmlns:p="http://schemas.openxmlformats.org/presentationml/2006/main">
  <p:tag name="AS_UNIQUEID" val="107"/>
</p:tagLst>
</file>

<file path=ppt/tags/tag432.xml><?xml version="1.0" encoding="utf-8"?>
<p:tagLst xmlns:p="http://schemas.openxmlformats.org/presentationml/2006/main">
  <p:tag name="AS_UNIQUEID" val="112"/>
</p:tagLst>
</file>

<file path=ppt/tags/tag433.xml><?xml version="1.0" encoding="utf-8"?>
<p:tagLst xmlns:p="http://schemas.openxmlformats.org/presentationml/2006/main">
  <p:tag name="AS_UNIQUEID" val="111"/>
</p:tagLst>
</file>

<file path=ppt/tags/tag434.xml><?xml version="1.0" encoding="utf-8"?>
<p:tagLst xmlns:p="http://schemas.openxmlformats.org/presentationml/2006/main">
  <p:tag name="AS_UNIQUEID" val="1276"/>
</p:tagLst>
</file>

<file path=ppt/tags/tag435.xml><?xml version="1.0" encoding="utf-8"?>
<p:tagLst xmlns:p="http://schemas.openxmlformats.org/presentationml/2006/main">
  <p:tag name="AS_UNIQUEID" val="872"/>
</p:tagLst>
</file>

<file path=ppt/tags/tag436.xml><?xml version="1.0" encoding="utf-8"?>
<p:tagLst xmlns:p="http://schemas.openxmlformats.org/presentationml/2006/main">
  <p:tag name="AS_UNIQUEID" val="873"/>
</p:tagLst>
</file>

<file path=ppt/tags/tag437.xml><?xml version="1.0" encoding="utf-8"?>
<p:tagLst xmlns:p="http://schemas.openxmlformats.org/presentationml/2006/main">
  <p:tag name="AS_UNIQUEID" val="874"/>
</p:tagLst>
</file>

<file path=ppt/tags/tag438.xml><?xml version="1.0" encoding="utf-8"?>
<p:tagLst xmlns:p="http://schemas.openxmlformats.org/presentationml/2006/main">
  <p:tag name="AS_UNIQUEID" val="875"/>
</p:tagLst>
</file>

<file path=ppt/tags/tag439.xml><?xml version="1.0" encoding="utf-8"?>
<p:tagLst xmlns:p="http://schemas.openxmlformats.org/presentationml/2006/main">
  <p:tag name="AS_UNIQUEID" val="876"/>
</p:tagLst>
</file>

<file path=ppt/tags/tag440.xml><?xml version="1.0" encoding="utf-8"?>
<p:tagLst xmlns:p="http://schemas.openxmlformats.org/presentationml/2006/main">
  <p:tag name="AS_UNIQUEID" val="877"/>
</p:tagLst>
</file>

<file path=ppt/tags/tag441.xml><?xml version="1.0" encoding="utf-8"?>
<p:tagLst xmlns:p="http://schemas.openxmlformats.org/presentationml/2006/main">
  <p:tag name="AS_UNIQUEID" val="878"/>
</p:tagLst>
</file>

<file path=ppt/tags/tag442.xml><?xml version="1.0" encoding="utf-8"?>
<p:tagLst xmlns:p="http://schemas.openxmlformats.org/presentationml/2006/main">
  <p:tag name="AS_UNIQUEID" val="879"/>
</p:tagLst>
</file>

<file path=ppt/tags/tag443.xml><?xml version="1.0" encoding="utf-8"?>
<p:tagLst xmlns:p="http://schemas.openxmlformats.org/presentationml/2006/main">
  <p:tag name="AS_UNIQUEID" val="880"/>
</p:tagLst>
</file>

<file path=ppt/tags/tag444.xml><?xml version="1.0" encoding="utf-8"?>
<p:tagLst xmlns:p="http://schemas.openxmlformats.org/presentationml/2006/main">
  <p:tag name="AS_UNIQUEID" val="881"/>
</p:tagLst>
</file>

<file path=ppt/tags/tag445.xml><?xml version="1.0" encoding="utf-8"?>
<p:tagLst xmlns:p="http://schemas.openxmlformats.org/presentationml/2006/main">
  <p:tag name="AS_UNIQUEID" val="882"/>
</p:tagLst>
</file>

<file path=ppt/tags/tag446.xml><?xml version="1.0" encoding="utf-8"?>
<p:tagLst xmlns:p="http://schemas.openxmlformats.org/presentationml/2006/main">
  <p:tag name="AS_UNIQUEID" val="883"/>
</p:tagLst>
</file>

<file path=ppt/tags/tag447.xml><?xml version="1.0" encoding="utf-8"?>
<p:tagLst xmlns:p="http://schemas.openxmlformats.org/presentationml/2006/main">
  <p:tag name="AS_UNIQUEID" val="884"/>
</p:tagLst>
</file>

<file path=ppt/tags/tag448.xml><?xml version="1.0" encoding="utf-8"?>
<p:tagLst xmlns:p="http://schemas.openxmlformats.org/presentationml/2006/main">
  <p:tag name="AS_UNIQUEID" val="885"/>
</p:tagLst>
</file>

<file path=ppt/tags/tag449.xml><?xml version="1.0" encoding="utf-8"?>
<p:tagLst xmlns:p="http://schemas.openxmlformats.org/presentationml/2006/main">
  <p:tag name="AS_UNIQUEID" val="886"/>
</p:tagLst>
</file>

<file path=ppt/tags/tag450.xml><?xml version="1.0" encoding="utf-8"?>
<p:tagLst xmlns:p="http://schemas.openxmlformats.org/presentationml/2006/main">
  <p:tag name="AS_UNIQUEID" val="887"/>
</p:tagLst>
</file>

<file path=ppt/tags/tag451.xml><?xml version="1.0" encoding="utf-8"?>
<p:tagLst xmlns:p="http://schemas.openxmlformats.org/presentationml/2006/main">
  <p:tag name="AS_UNIQUEID" val="888"/>
</p:tagLst>
</file>

<file path=ppt/tags/tag452.xml><?xml version="1.0" encoding="utf-8"?>
<p:tagLst xmlns:p="http://schemas.openxmlformats.org/presentationml/2006/main">
  <p:tag name="AS_UNIQUEID" val="889"/>
</p:tagLst>
</file>

<file path=ppt/tags/tag453.xml><?xml version="1.0" encoding="utf-8"?>
<p:tagLst xmlns:p="http://schemas.openxmlformats.org/presentationml/2006/main">
  <p:tag name="AS_UNIQUEID" val="890"/>
</p:tagLst>
</file>

<file path=ppt/tags/tag454.xml><?xml version="1.0" encoding="utf-8"?>
<p:tagLst xmlns:p="http://schemas.openxmlformats.org/presentationml/2006/main">
  <p:tag name="AS_UNIQUEID" val="891"/>
</p:tagLst>
</file>

<file path=ppt/tags/tag455.xml><?xml version="1.0" encoding="utf-8"?>
<p:tagLst xmlns:p="http://schemas.openxmlformats.org/presentationml/2006/main">
  <p:tag name="AS_UNIQUEID" val="892"/>
</p:tagLst>
</file>

<file path=ppt/tags/tag456.xml><?xml version="1.0" encoding="utf-8"?>
<p:tagLst xmlns:p="http://schemas.openxmlformats.org/presentationml/2006/main">
  <p:tag name="AS_UNIQUEID" val="893"/>
</p:tagLst>
</file>

<file path=ppt/tags/tag457.xml><?xml version="1.0" encoding="utf-8"?>
<p:tagLst xmlns:p="http://schemas.openxmlformats.org/presentationml/2006/main">
  <p:tag name="AS_UNIQUEID" val="894"/>
</p:tagLst>
</file>

<file path=ppt/tags/tag458.xml><?xml version="1.0" encoding="utf-8"?>
<p:tagLst xmlns:p="http://schemas.openxmlformats.org/presentationml/2006/main">
  <p:tag name="AS_UNIQUEID" val="895"/>
</p:tagLst>
</file>

<file path=ppt/tags/tag459.xml><?xml version="1.0" encoding="utf-8"?>
<p:tagLst xmlns:p="http://schemas.openxmlformats.org/presentationml/2006/main">
  <p:tag name="AS_UNIQUEID" val="896"/>
</p:tagLst>
</file>

<file path=ppt/tags/tag460.xml><?xml version="1.0" encoding="utf-8"?>
<p:tagLst xmlns:p="http://schemas.openxmlformats.org/presentationml/2006/main">
  <p:tag name="AS_UNIQUEID" val="897"/>
</p:tagLst>
</file>

<file path=ppt/tags/tag461.xml><?xml version="1.0" encoding="utf-8"?>
<p:tagLst xmlns:p="http://schemas.openxmlformats.org/presentationml/2006/main">
  <p:tag name="AS_UNIQUEID" val="898"/>
</p:tagLst>
</file>

<file path=ppt/tags/tag462.xml><?xml version="1.0" encoding="utf-8"?>
<p:tagLst xmlns:p="http://schemas.openxmlformats.org/presentationml/2006/main">
  <p:tag name="AS_UNIQUEID" val="899"/>
</p:tagLst>
</file>

<file path=ppt/tags/tag463.xml><?xml version="1.0" encoding="utf-8"?>
<p:tagLst xmlns:p="http://schemas.openxmlformats.org/presentationml/2006/main">
  <p:tag name="AS_UNIQUEID" val="900"/>
</p:tagLst>
</file>

<file path=ppt/tags/tag464.xml><?xml version="1.0" encoding="utf-8"?>
<p:tagLst xmlns:p="http://schemas.openxmlformats.org/presentationml/2006/main">
  <p:tag name="AS_UNIQUEID" val="901"/>
</p:tagLst>
</file>

<file path=ppt/tags/tag465.xml><?xml version="1.0" encoding="utf-8"?>
<p:tagLst xmlns:p="http://schemas.openxmlformats.org/presentationml/2006/main">
  <p:tag name="AS_UNIQUEID" val="902"/>
</p:tagLst>
</file>

<file path=ppt/tags/tag466.xml><?xml version="1.0" encoding="utf-8"?>
<p:tagLst xmlns:p="http://schemas.openxmlformats.org/presentationml/2006/main">
  <p:tag name="AS_UNIQUEID" val="903"/>
</p:tagLst>
</file>

<file path=ppt/tags/tag467.xml><?xml version="1.0" encoding="utf-8"?>
<p:tagLst xmlns:p="http://schemas.openxmlformats.org/presentationml/2006/main">
  <p:tag name="AS_UNIQUEID" val="904"/>
</p:tagLst>
</file>

<file path=ppt/tags/tag468.xml><?xml version="1.0" encoding="utf-8"?>
<p:tagLst xmlns:p="http://schemas.openxmlformats.org/presentationml/2006/main">
  <p:tag name="AS_UNIQUEID" val="905"/>
</p:tagLst>
</file>

<file path=ppt/tags/tag469.xml><?xml version="1.0" encoding="utf-8"?>
<p:tagLst xmlns:p="http://schemas.openxmlformats.org/presentationml/2006/main">
  <p:tag name="AS_UNIQUEID" val="906"/>
</p:tagLst>
</file>

<file path=ppt/tags/tag470.xml><?xml version="1.0" encoding="utf-8"?>
<p:tagLst xmlns:p="http://schemas.openxmlformats.org/presentationml/2006/main">
  <p:tag name="AS_UNIQUEID" val="907"/>
</p:tagLst>
</file>

<file path=ppt/tags/tag471.xml><?xml version="1.0" encoding="utf-8"?>
<p:tagLst xmlns:p="http://schemas.openxmlformats.org/presentationml/2006/main">
  <p:tag name="AS_UNIQUEID" val="908"/>
</p:tagLst>
</file>

<file path=ppt/tags/tag472.xml><?xml version="1.0" encoding="utf-8"?>
<p:tagLst xmlns:p="http://schemas.openxmlformats.org/presentationml/2006/main">
  <p:tag name="AS_UNIQUEID" val="909"/>
</p:tagLst>
</file>

<file path=ppt/tags/tag473.xml><?xml version="1.0" encoding="utf-8"?>
<p:tagLst xmlns:p="http://schemas.openxmlformats.org/presentationml/2006/main">
  <p:tag name="AS_UNIQUEID" val="910"/>
</p:tagLst>
</file>

<file path=ppt/tags/tag474.xml><?xml version="1.0" encoding="utf-8"?>
<p:tagLst xmlns:p="http://schemas.openxmlformats.org/presentationml/2006/main">
  <p:tag name="AS_UNIQUEID" val="911"/>
</p:tagLst>
</file>

<file path=ppt/tags/tag475.xml><?xml version="1.0" encoding="utf-8"?>
<p:tagLst xmlns:p="http://schemas.openxmlformats.org/presentationml/2006/main">
  <p:tag name="AS_UNIQUEID" val="912"/>
</p:tagLst>
</file>

<file path=ppt/tags/tag476.xml><?xml version="1.0" encoding="utf-8"?>
<p:tagLst xmlns:p="http://schemas.openxmlformats.org/presentationml/2006/main">
  <p:tag name="AS_UNIQUEID" val="913"/>
</p:tagLst>
</file>

<file path=ppt/tags/tag477.xml><?xml version="1.0" encoding="utf-8"?>
<p:tagLst xmlns:p="http://schemas.openxmlformats.org/presentationml/2006/main">
  <p:tag name="AS_UNIQUEID" val="914"/>
</p:tagLst>
</file>

<file path=ppt/tags/tag478.xml><?xml version="1.0" encoding="utf-8"?>
<p:tagLst xmlns:p="http://schemas.openxmlformats.org/presentationml/2006/main">
  <p:tag name="AS_UNIQUEID" val="915"/>
</p:tagLst>
</file>

<file path=ppt/tags/tag479.xml><?xml version="1.0" encoding="utf-8"?>
<p:tagLst xmlns:p="http://schemas.openxmlformats.org/presentationml/2006/main">
  <p:tag name="AS_UNIQUEID" val="916"/>
</p:tagLst>
</file>

<file path=ppt/tags/tag480.xml><?xml version="1.0" encoding="utf-8"?>
<p:tagLst xmlns:p="http://schemas.openxmlformats.org/presentationml/2006/main">
  <p:tag name="AS_UNIQUEID" val="917"/>
</p:tagLst>
</file>

<file path=ppt/tags/tag481.xml><?xml version="1.0" encoding="utf-8"?>
<p:tagLst xmlns:p="http://schemas.openxmlformats.org/presentationml/2006/main">
  <p:tag name="AS_UNIQUEID" val="918"/>
</p:tagLst>
</file>

<file path=ppt/tags/tag482.xml><?xml version="1.0" encoding="utf-8"?>
<p:tagLst xmlns:p="http://schemas.openxmlformats.org/presentationml/2006/main">
  <p:tag name="AS_UNIQUEID" val="919"/>
</p:tagLst>
</file>

<file path=ppt/tags/tag483.xml><?xml version="1.0" encoding="utf-8"?>
<p:tagLst xmlns:p="http://schemas.openxmlformats.org/presentationml/2006/main">
  <p:tag name="AS_UNIQUEID" val="1277"/>
</p:tagLst>
</file>

<file path=ppt/tags/tag484.xml><?xml version="1.0" encoding="utf-8"?>
<p:tagLst xmlns:p="http://schemas.openxmlformats.org/presentationml/2006/main">
  <p:tag name="AS_UNIQUEID" val="921"/>
</p:tagLst>
</file>

<file path=ppt/tags/tag485.xml><?xml version="1.0" encoding="utf-8"?>
<p:tagLst xmlns:p="http://schemas.openxmlformats.org/presentationml/2006/main">
  <p:tag name="AS_UNIQUEID" val="922"/>
</p:tagLst>
</file>

<file path=ppt/tags/tag486.xml><?xml version="1.0" encoding="utf-8"?>
<p:tagLst xmlns:p="http://schemas.openxmlformats.org/presentationml/2006/main">
  <p:tag name="AS_UNIQUEID" val="923"/>
</p:tagLst>
</file>

<file path=ppt/tags/tag487.xml><?xml version="1.0" encoding="utf-8"?>
<p:tagLst xmlns:p="http://schemas.openxmlformats.org/presentationml/2006/main">
  <p:tag name="AS_UNIQUEID" val="924"/>
</p:tagLst>
</file>

<file path=ppt/tags/tag488.xml><?xml version="1.0" encoding="utf-8"?>
<p:tagLst xmlns:p="http://schemas.openxmlformats.org/presentationml/2006/main">
  <p:tag name="AS_UNIQUEID" val="925"/>
</p:tagLst>
</file>

<file path=ppt/tags/tag489.xml><?xml version="1.0" encoding="utf-8"?>
<p:tagLst xmlns:p="http://schemas.openxmlformats.org/presentationml/2006/main">
  <p:tag name="AS_UNIQUEID" val="926"/>
</p:tagLst>
</file>

<file path=ppt/tags/tag490.xml><?xml version="1.0" encoding="utf-8"?>
<p:tagLst xmlns:p="http://schemas.openxmlformats.org/presentationml/2006/main">
  <p:tag name="AS_UNIQUEID" val="927"/>
</p:tagLst>
</file>

<file path=ppt/tags/tag491.xml><?xml version="1.0" encoding="utf-8"?>
<p:tagLst xmlns:p="http://schemas.openxmlformats.org/presentationml/2006/main">
  <p:tag name="AS_UNIQUEID" val="928"/>
</p:tagLst>
</file>

<file path=ppt/tags/tag492.xml><?xml version="1.0" encoding="utf-8"?>
<p:tagLst xmlns:p="http://schemas.openxmlformats.org/presentationml/2006/main">
  <p:tag name="AS_UNIQUEID" val="929"/>
</p:tagLst>
</file>

<file path=ppt/tags/tag493.xml><?xml version="1.0" encoding="utf-8"?>
<p:tagLst xmlns:p="http://schemas.openxmlformats.org/presentationml/2006/main">
  <p:tag name="AS_UNIQUEID" val="930"/>
</p:tagLst>
</file>

<file path=ppt/tags/tag494.xml><?xml version="1.0" encoding="utf-8"?>
<p:tagLst xmlns:p="http://schemas.openxmlformats.org/presentationml/2006/main">
  <p:tag name="AS_UNIQUEID" val="931"/>
</p:tagLst>
</file>

<file path=ppt/tags/tag495.xml><?xml version="1.0" encoding="utf-8"?>
<p:tagLst xmlns:p="http://schemas.openxmlformats.org/presentationml/2006/main">
  <p:tag name="AS_UNIQUEID" val="932"/>
</p:tagLst>
</file>

<file path=ppt/tags/tag496.xml><?xml version="1.0" encoding="utf-8"?>
<p:tagLst xmlns:p="http://schemas.openxmlformats.org/presentationml/2006/main">
  <p:tag name="AS_UNIQUEID" val="933"/>
</p:tagLst>
</file>

<file path=ppt/tags/tag497.xml><?xml version="1.0" encoding="utf-8"?>
<p:tagLst xmlns:p="http://schemas.openxmlformats.org/presentationml/2006/main">
  <p:tag name="AS_UNIQUEID" val="934"/>
</p:tagLst>
</file>

<file path=ppt/tags/tag498.xml><?xml version="1.0" encoding="utf-8"?>
<p:tagLst xmlns:p="http://schemas.openxmlformats.org/presentationml/2006/main">
  <p:tag name="AS_UNIQUEID" val="935"/>
</p:tagLst>
</file>

<file path=ppt/tags/tag499.xml><?xml version="1.0" encoding="utf-8"?>
<p:tagLst xmlns:p="http://schemas.openxmlformats.org/presentationml/2006/main">
  <p:tag name="AS_UNIQUEID" val="936"/>
</p:tagLst>
</file>

<file path=ppt/tags/tag500.xml><?xml version="1.0" encoding="utf-8"?>
<p:tagLst xmlns:p="http://schemas.openxmlformats.org/presentationml/2006/main">
  <p:tag name="AS_UNIQUEID" val="937"/>
</p:tagLst>
</file>

<file path=ppt/tags/tag501.xml><?xml version="1.0" encoding="utf-8"?>
<p:tagLst xmlns:p="http://schemas.openxmlformats.org/presentationml/2006/main">
  <p:tag name="AS_UNIQUEID" val="938"/>
</p:tagLst>
</file>

<file path=ppt/tags/tag502.xml><?xml version="1.0" encoding="utf-8"?>
<p:tagLst xmlns:p="http://schemas.openxmlformats.org/presentationml/2006/main">
  <p:tag name="AS_UNIQUEID" val="939"/>
</p:tagLst>
</file>

<file path=ppt/tags/tag503.xml><?xml version="1.0" encoding="utf-8"?>
<p:tagLst xmlns:p="http://schemas.openxmlformats.org/presentationml/2006/main">
  <p:tag name="AS_UNIQUEID" val="940"/>
</p:tagLst>
</file>

<file path=ppt/tags/tag504.xml><?xml version="1.0" encoding="utf-8"?>
<p:tagLst xmlns:p="http://schemas.openxmlformats.org/presentationml/2006/main">
  <p:tag name="AS_UNIQUEID" val="941"/>
</p:tagLst>
</file>

<file path=ppt/tags/tag505.xml><?xml version="1.0" encoding="utf-8"?>
<p:tagLst xmlns:p="http://schemas.openxmlformats.org/presentationml/2006/main">
  <p:tag name="AS_UNIQUEID" val="942"/>
</p:tagLst>
</file>

<file path=ppt/tags/tag506.xml><?xml version="1.0" encoding="utf-8"?>
<p:tagLst xmlns:p="http://schemas.openxmlformats.org/presentationml/2006/main">
  <p:tag name="AS_UNIQUEID" val="943"/>
</p:tagLst>
</file>

<file path=ppt/tags/tag507.xml><?xml version="1.0" encoding="utf-8"?>
<p:tagLst xmlns:p="http://schemas.openxmlformats.org/presentationml/2006/main">
  <p:tag name="AS_UNIQUEID" val="944"/>
</p:tagLst>
</file>

<file path=ppt/tags/tag508.xml><?xml version="1.0" encoding="utf-8"?>
<p:tagLst xmlns:p="http://schemas.openxmlformats.org/presentationml/2006/main">
  <p:tag name="AS_UNIQUEID" val="945"/>
</p:tagLst>
</file>

<file path=ppt/tags/tag509.xml><?xml version="1.0" encoding="utf-8"?>
<p:tagLst xmlns:p="http://schemas.openxmlformats.org/presentationml/2006/main">
  <p:tag name="AS_UNIQUEID" val="946"/>
</p:tagLst>
</file>

<file path=ppt/tags/tag510.xml><?xml version="1.0" encoding="utf-8"?>
<p:tagLst xmlns:p="http://schemas.openxmlformats.org/presentationml/2006/main">
  <p:tag name="AS_UNIQUEID" val="947"/>
</p:tagLst>
</file>

<file path=ppt/tags/tag511.xml><?xml version="1.0" encoding="utf-8"?>
<p:tagLst xmlns:p="http://schemas.openxmlformats.org/presentationml/2006/main">
  <p:tag name="AS_UNIQUEID" val="948"/>
</p:tagLst>
</file>

<file path=ppt/tags/tag512.xml><?xml version="1.0" encoding="utf-8"?>
<p:tagLst xmlns:p="http://schemas.openxmlformats.org/presentationml/2006/main">
  <p:tag name="AS_UNIQUEID" val="949"/>
</p:tagLst>
</file>

<file path=ppt/tags/tag513.xml><?xml version="1.0" encoding="utf-8"?>
<p:tagLst xmlns:p="http://schemas.openxmlformats.org/presentationml/2006/main">
  <p:tag name="AS_UNIQUEID" val="950"/>
</p:tagLst>
</file>

<file path=ppt/tags/tag514.xml><?xml version="1.0" encoding="utf-8"?>
<p:tagLst xmlns:p="http://schemas.openxmlformats.org/presentationml/2006/main">
  <p:tag name="AS_UNIQUEID" val="951"/>
</p:tagLst>
</file>

<file path=ppt/tags/tag515.xml><?xml version="1.0" encoding="utf-8"?>
<p:tagLst xmlns:p="http://schemas.openxmlformats.org/presentationml/2006/main">
  <p:tag name="AS_UNIQUEID" val="952"/>
</p:tagLst>
</file>

<file path=ppt/tags/tag516.xml><?xml version="1.0" encoding="utf-8"?>
<p:tagLst xmlns:p="http://schemas.openxmlformats.org/presentationml/2006/main">
  <p:tag name="AS_UNIQUEID" val="953"/>
</p:tagLst>
</file>

<file path=ppt/tags/tag517.xml><?xml version="1.0" encoding="utf-8"?>
<p:tagLst xmlns:p="http://schemas.openxmlformats.org/presentationml/2006/main">
  <p:tag name="AS_UNIQUEID" val="954"/>
</p:tagLst>
</file>

<file path=ppt/tags/tag518.xml><?xml version="1.0" encoding="utf-8"?>
<p:tagLst xmlns:p="http://schemas.openxmlformats.org/presentationml/2006/main">
  <p:tag name="AS_UNIQUEID" val="955"/>
</p:tagLst>
</file>

<file path=ppt/tags/tag519.xml><?xml version="1.0" encoding="utf-8"?>
<p:tagLst xmlns:p="http://schemas.openxmlformats.org/presentationml/2006/main">
  <p:tag name="AS_UNIQUEID" val="956"/>
</p:tagLst>
</file>

<file path=ppt/tags/tag520.xml><?xml version="1.0" encoding="utf-8"?>
<p:tagLst xmlns:p="http://schemas.openxmlformats.org/presentationml/2006/main">
  <p:tag name="AS_UNIQUEID" val="957"/>
</p:tagLst>
</file>

<file path=ppt/tags/tag521.xml><?xml version="1.0" encoding="utf-8"?>
<p:tagLst xmlns:p="http://schemas.openxmlformats.org/presentationml/2006/main">
  <p:tag name="AS_UNIQUEID" val="958"/>
</p:tagLst>
</file>

<file path=ppt/tags/tag522.xml><?xml version="1.0" encoding="utf-8"?>
<p:tagLst xmlns:p="http://schemas.openxmlformats.org/presentationml/2006/main">
  <p:tag name="AS_UNIQUEID" val="959"/>
</p:tagLst>
</file>

<file path=ppt/tags/tag523.xml><?xml version="1.0" encoding="utf-8"?>
<p:tagLst xmlns:p="http://schemas.openxmlformats.org/presentationml/2006/main">
  <p:tag name="AS_UNIQUEID" val="960"/>
</p:tagLst>
</file>

<file path=ppt/tags/tag524.xml><?xml version="1.0" encoding="utf-8"?>
<p:tagLst xmlns:p="http://schemas.openxmlformats.org/presentationml/2006/main">
  <p:tag name="AS_UNIQUEID" val="961"/>
</p:tagLst>
</file>

<file path=ppt/tags/tag525.xml><?xml version="1.0" encoding="utf-8"?>
<p:tagLst xmlns:p="http://schemas.openxmlformats.org/presentationml/2006/main">
  <p:tag name="AS_UNIQUEID" val="962"/>
</p:tagLst>
</file>

<file path=ppt/tags/tag526.xml><?xml version="1.0" encoding="utf-8"?>
<p:tagLst xmlns:p="http://schemas.openxmlformats.org/presentationml/2006/main">
  <p:tag name="AS_UNIQUEID" val="963"/>
</p:tagLst>
</file>

<file path=ppt/tags/tag527.xml><?xml version="1.0" encoding="utf-8"?>
<p:tagLst xmlns:p="http://schemas.openxmlformats.org/presentationml/2006/main">
  <p:tag name="AS_UNIQUEID" val="964"/>
</p:tagLst>
</file>

<file path=ppt/tags/tag528.xml><?xml version="1.0" encoding="utf-8"?>
<p:tagLst xmlns:p="http://schemas.openxmlformats.org/presentationml/2006/main">
  <p:tag name="AS_UNIQUEID" val="965"/>
</p:tagLst>
</file>

<file path=ppt/tags/tag529.xml><?xml version="1.0" encoding="utf-8"?>
<p:tagLst xmlns:p="http://schemas.openxmlformats.org/presentationml/2006/main">
  <p:tag name="AS_UNIQUEID" val="966"/>
</p:tagLst>
</file>

<file path=ppt/tags/tag530.xml><?xml version="1.0" encoding="utf-8"?>
<p:tagLst xmlns:p="http://schemas.openxmlformats.org/presentationml/2006/main">
  <p:tag name="AS_UNIQUEID" val="967"/>
</p:tagLst>
</file>

<file path=ppt/tags/tag531.xml><?xml version="1.0" encoding="utf-8"?>
<p:tagLst xmlns:p="http://schemas.openxmlformats.org/presentationml/2006/main">
  <p:tag name="AS_UNIQUEID" val="968"/>
</p:tagLst>
</file>

<file path=ppt/tags/tag532.xml><?xml version="1.0" encoding="utf-8"?>
<p:tagLst xmlns:p="http://schemas.openxmlformats.org/presentationml/2006/main">
  <p:tag name="AS_UNIQUEID" val="969"/>
</p:tagLst>
</file>

<file path=ppt/tags/tag533.xml><?xml version="1.0" encoding="utf-8"?>
<p:tagLst xmlns:p="http://schemas.openxmlformats.org/presentationml/2006/main">
  <p:tag name="AS_UNIQUEID" val="970"/>
</p:tagLst>
</file>

<file path=ppt/tags/tag534.xml><?xml version="1.0" encoding="utf-8"?>
<p:tagLst xmlns:p="http://schemas.openxmlformats.org/presentationml/2006/main">
  <p:tag name="AS_UNIQUEID" val="971"/>
</p:tagLst>
</file>

<file path=ppt/tags/tag535.xml><?xml version="1.0" encoding="utf-8"?>
<p:tagLst xmlns:p="http://schemas.openxmlformats.org/presentationml/2006/main">
  <p:tag name="AS_UNIQUEID" val="972"/>
</p:tagLst>
</file>

<file path=ppt/tags/tag536.xml><?xml version="1.0" encoding="utf-8"?>
<p:tagLst xmlns:p="http://schemas.openxmlformats.org/presentationml/2006/main">
  <p:tag name="AS_UNIQUEID" val="973"/>
</p:tagLst>
</file>

<file path=ppt/tags/tag537.xml><?xml version="1.0" encoding="utf-8"?>
<p:tagLst xmlns:p="http://schemas.openxmlformats.org/presentationml/2006/main">
  <p:tag name="AS_UNIQUEID" val="974"/>
</p:tagLst>
</file>

<file path=ppt/tags/tag538.xml><?xml version="1.0" encoding="utf-8"?>
<p:tagLst xmlns:p="http://schemas.openxmlformats.org/presentationml/2006/main">
  <p:tag name="AS_UNIQUEID" val="975"/>
</p:tagLst>
</file>

<file path=ppt/tags/tag539.xml><?xml version="1.0" encoding="utf-8"?>
<p:tagLst xmlns:p="http://schemas.openxmlformats.org/presentationml/2006/main">
  <p:tag name="AS_UNIQUEID" val="976"/>
</p:tagLst>
</file>

<file path=ppt/tags/tag540.xml><?xml version="1.0" encoding="utf-8"?>
<p:tagLst xmlns:p="http://schemas.openxmlformats.org/presentationml/2006/main">
  <p:tag name="AS_UNIQUEID" val="977"/>
</p:tagLst>
</file>

<file path=ppt/tags/tag541.xml><?xml version="1.0" encoding="utf-8"?>
<p:tagLst xmlns:p="http://schemas.openxmlformats.org/presentationml/2006/main">
  <p:tag name="AS_UNIQUEID" val="978"/>
</p:tagLst>
</file>

<file path=ppt/tags/tag542.xml><?xml version="1.0" encoding="utf-8"?>
<p:tagLst xmlns:p="http://schemas.openxmlformats.org/presentationml/2006/main">
  <p:tag name="AS_UNIQUEID" val="979"/>
</p:tagLst>
</file>

<file path=ppt/tags/tag543.xml><?xml version="1.0" encoding="utf-8"?>
<p:tagLst xmlns:p="http://schemas.openxmlformats.org/presentationml/2006/main">
  <p:tag name="AS_UNIQUEID" val="980"/>
</p:tagLst>
</file>

<file path=ppt/tags/tag544.xml><?xml version="1.0" encoding="utf-8"?>
<p:tagLst xmlns:p="http://schemas.openxmlformats.org/presentationml/2006/main">
  <p:tag name="AS_UNIQUEID" val="981"/>
</p:tagLst>
</file>

<file path=ppt/tags/tag545.xml><?xml version="1.0" encoding="utf-8"?>
<p:tagLst xmlns:p="http://schemas.openxmlformats.org/presentationml/2006/main">
  <p:tag name="AS_UNIQUEID" val="982"/>
</p:tagLst>
</file>

<file path=ppt/tags/tag546.xml><?xml version="1.0" encoding="utf-8"?>
<p:tagLst xmlns:p="http://schemas.openxmlformats.org/presentationml/2006/main">
  <p:tag name="AS_UNIQUEID" val="983"/>
</p:tagLst>
</file>

<file path=ppt/tags/tag547.xml><?xml version="1.0" encoding="utf-8"?>
<p:tagLst xmlns:p="http://schemas.openxmlformats.org/presentationml/2006/main">
  <p:tag name="AS_UNIQUEID" val="984"/>
</p:tagLst>
</file>

<file path=ppt/tags/tag548.xml><?xml version="1.0" encoding="utf-8"?>
<p:tagLst xmlns:p="http://schemas.openxmlformats.org/presentationml/2006/main">
  <p:tag name="AS_UNIQUEID" val="985"/>
</p:tagLst>
</file>

<file path=ppt/tags/tag549.xml><?xml version="1.0" encoding="utf-8"?>
<p:tagLst xmlns:p="http://schemas.openxmlformats.org/presentationml/2006/main">
  <p:tag name="AS_UNIQUEID" val="986"/>
</p:tagLst>
</file>

<file path=ppt/tags/tag550.xml><?xml version="1.0" encoding="utf-8"?>
<p:tagLst xmlns:p="http://schemas.openxmlformats.org/presentationml/2006/main">
  <p:tag name="AS_UNIQUEID" val="987"/>
</p:tagLst>
</file>

<file path=ppt/tags/tag551.xml><?xml version="1.0" encoding="utf-8"?>
<p:tagLst xmlns:p="http://schemas.openxmlformats.org/presentationml/2006/main">
  <p:tag name="AS_UNIQUEID" val="988"/>
</p:tagLst>
</file>

<file path=ppt/tags/tag552.xml><?xml version="1.0" encoding="utf-8"?>
<p:tagLst xmlns:p="http://schemas.openxmlformats.org/presentationml/2006/main">
  <p:tag name="AS_UNIQUEID" val="989"/>
</p:tagLst>
</file>

<file path=ppt/tags/tag553.xml><?xml version="1.0" encoding="utf-8"?>
<p:tagLst xmlns:p="http://schemas.openxmlformats.org/presentationml/2006/main">
  <p:tag name="AS_UNIQUEID" val="990"/>
</p:tagLst>
</file>

<file path=ppt/tags/tag554.xml><?xml version="1.0" encoding="utf-8"?>
<p:tagLst xmlns:p="http://schemas.openxmlformats.org/presentationml/2006/main">
  <p:tag name="AS_UNIQUEID" val="991"/>
</p:tagLst>
</file>

<file path=ppt/tags/tag555.xml><?xml version="1.0" encoding="utf-8"?>
<p:tagLst xmlns:p="http://schemas.openxmlformats.org/presentationml/2006/main">
  <p:tag name="AS_UNIQUEID" val="992"/>
</p:tagLst>
</file>

<file path=ppt/tags/tag556.xml><?xml version="1.0" encoding="utf-8"?>
<p:tagLst xmlns:p="http://schemas.openxmlformats.org/presentationml/2006/main">
  <p:tag name="AS_UNIQUEID" val="993"/>
</p:tagLst>
</file>

<file path=ppt/tags/tag557.xml><?xml version="1.0" encoding="utf-8"?>
<p:tagLst xmlns:p="http://schemas.openxmlformats.org/presentationml/2006/main">
  <p:tag name="AS_UNIQUEID" val="994"/>
</p:tagLst>
</file>

<file path=ppt/tags/tag558.xml><?xml version="1.0" encoding="utf-8"?>
<p:tagLst xmlns:p="http://schemas.openxmlformats.org/presentationml/2006/main">
  <p:tag name="AS_UNIQUEID" val="995"/>
</p:tagLst>
</file>

<file path=ppt/tags/tag559.xml><?xml version="1.0" encoding="utf-8"?>
<p:tagLst xmlns:p="http://schemas.openxmlformats.org/presentationml/2006/main">
  <p:tag name="AS_UNIQUEID" val="996"/>
</p:tagLst>
</file>

<file path=ppt/tags/tag560.xml><?xml version="1.0" encoding="utf-8"?>
<p:tagLst xmlns:p="http://schemas.openxmlformats.org/presentationml/2006/main">
  <p:tag name="AS_UNIQUEID" val="1278"/>
</p:tagLst>
</file>

<file path=ppt/tags/tag561.xml><?xml version="1.0" encoding="utf-8"?>
<p:tagLst xmlns:p="http://schemas.openxmlformats.org/presentationml/2006/main">
  <p:tag name="AS_UNIQUEID" val="1058"/>
</p:tagLst>
</file>

<file path=ppt/tags/tag562.xml><?xml version="1.0" encoding="utf-8"?>
<p:tagLst xmlns:p="http://schemas.openxmlformats.org/presentationml/2006/main">
  <p:tag name="AS_UNIQUEID" val="1059"/>
</p:tagLst>
</file>

<file path=ppt/tags/tag563.xml><?xml version="1.0" encoding="utf-8"?>
<p:tagLst xmlns:p="http://schemas.openxmlformats.org/presentationml/2006/main">
  <p:tag name="AS_UNIQUEID" val="1279"/>
</p:tagLst>
</file>

<file path=ppt/tags/tag564.xml><?xml version="1.0" encoding="utf-8"?>
<p:tagLst xmlns:p="http://schemas.openxmlformats.org/presentationml/2006/main">
  <p:tag name="AS_UNIQUEID" val="1061"/>
</p:tagLst>
</file>

<file path=ppt/tags/tag565.xml><?xml version="1.0" encoding="utf-8"?>
<p:tagLst xmlns:p="http://schemas.openxmlformats.org/presentationml/2006/main">
  <p:tag name="AS_UNIQUEID" val="1062"/>
  <p:tag name="KSO_WM_UNIT_TABLE_BEAUTIFY" val="smartTable{c100358d-0404-4609-a3dd-6e943ca2d981}"/>
  <p:tag name="TABLE_ENDDRAG_ORIGIN_RECT" val="916*452"/>
  <p:tag name="TABLE_ENDDRAG_RECT" val="26*69*916*452"/>
</p:tagLst>
</file>

<file path=ppt/tags/tag566.xml><?xml version="1.0" encoding="utf-8"?>
<p:tagLst xmlns:p="http://schemas.openxmlformats.org/presentationml/2006/main">
  <p:tag name="AS_UNIQUEID" val="1280"/>
</p:tagLst>
</file>

<file path=ppt/tags/tag567.xml><?xml version="1.0" encoding="utf-8"?>
<p:tagLst xmlns:p="http://schemas.openxmlformats.org/presentationml/2006/main">
  <p:tag name="AS_UNIQUEID" val="213"/>
</p:tagLst>
</file>

<file path=ppt/tags/tag568.xml><?xml version="1.0" encoding="utf-8"?>
<p:tagLst xmlns:p="http://schemas.openxmlformats.org/presentationml/2006/main">
  <p:tag name="AS_UNIQUEID" val="214"/>
</p:tagLst>
</file>

<file path=ppt/tags/tag569.xml><?xml version="1.0" encoding="utf-8"?>
<p:tagLst xmlns:p="http://schemas.openxmlformats.org/presentationml/2006/main">
  <p:tag name="AS_UNIQUEID" val="215"/>
</p:tagLst>
</file>

<file path=ppt/tags/tag570.xml><?xml version="1.0" encoding="utf-8"?>
<p:tagLst xmlns:p="http://schemas.openxmlformats.org/presentationml/2006/main">
  <p:tag name="AS_UNIQUEID" val="228"/>
</p:tagLst>
</file>

<file path=ppt/tags/tag5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249"/>
</p:tagLst>
</file>

<file path=ppt/tags/tag572.xml><?xml version="1.0" encoding="utf-8"?>
<p:tagLst xmlns:p="http://schemas.openxmlformats.org/presentationml/2006/main">
  <p:tag name="AS_UNIQUEID" val="1281"/>
</p:tagLst>
</file>

<file path=ppt/tags/tag573.xml><?xml version="1.0" encoding="utf-8"?>
<p:tagLst xmlns:p="http://schemas.openxmlformats.org/presentationml/2006/main">
  <p:tag name="AS_UNIQUEID" val="242"/>
</p:tagLst>
</file>

<file path=ppt/tags/tag574.xml><?xml version="1.0" encoding="utf-8"?>
<p:tagLst xmlns:p="http://schemas.openxmlformats.org/presentationml/2006/main">
  <p:tag name="AS_UNIQUEID" val="243"/>
</p:tagLst>
</file>

<file path=ppt/tags/tag575.xml><?xml version="1.0" encoding="utf-8"?>
<p:tagLst xmlns:p="http://schemas.openxmlformats.org/presentationml/2006/main">
  <p:tag name="AS_UNIQUEID" val="244"/>
</p:tagLst>
</file>

<file path=ppt/tags/tag576.xml><?xml version="1.0" encoding="utf-8"?>
<p:tagLst xmlns:p="http://schemas.openxmlformats.org/presentationml/2006/main">
  <p:tag name="AS_UNIQUEID" val="245"/>
</p:tagLst>
</file>

<file path=ppt/tags/tag577.xml><?xml version="1.0" encoding="utf-8"?>
<p:tagLst xmlns:p="http://schemas.openxmlformats.org/presentationml/2006/main">
  <p:tag name="AS_UNIQUEID" val="257"/>
</p:tagLst>
</file>

<file path=ppt/tags/tag578.xml><?xml version="1.0" encoding="utf-8"?>
<p:tagLst xmlns:p="http://schemas.openxmlformats.org/presentationml/2006/main">
  <p:tag name="AS_UNIQUEID" val="258"/>
</p:tagLst>
</file>

<file path=ppt/tags/tag579.xml><?xml version="1.0" encoding="utf-8"?>
<p:tagLst xmlns:p="http://schemas.openxmlformats.org/presentationml/2006/main">
  <p:tag name="AS_UNIQUEID" val="259"/>
</p:tagLst>
</file>

<file path=ppt/tags/tag580.xml><?xml version="1.0" encoding="utf-8"?>
<p:tagLst xmlns:p="http://schemas.openxmlformats.org/presentationml/2006/main">
  <p:tag name="AS_UNIQUEID" val="260"/>
</p:tagLst>
</file>

<file path=ppt/tags/tag581.xml><?xml version="1.0" encoding="utf-8"?>
<p:tagLst xmlns:p="http://schemas.openxmlformats.org/presentationml/2006/main">
  <p:tag name="AS_UNIQUEID" val="261"/>
</p:tagLst>
</file>

<file path=ppt/tags/tag582.xml><?xml version="1.0" encoding="utf-8"?>
<p:tagLst xmlns:p="http://schemas.openxmlformats.org/presentationml/2006/main">
  <p:tag name="AS_UNIQUEID" val="262"/>
</p:tagLst>
</file>

<file path=ppt/tags/tag583.xml><?xml version="1.0" encoding="utf-8"?>
<p:tagLst xmlns:p="http://schemas.openxmlformats.org/presentationml/2006/main">
  <p:tag name="AS_UNIQUEID" val="263"/>
</p:tagLst>
</file>

<file path=ppt/tags/tag584.xml><?xml version="1.0" encoding="utf-8"?>
<p:tagLst xmlns:p="http://schemas.openxmlformats.org/presentationml/2006/main">
  <p:tag name="AS_UNIQUEID" val="1066"/>
</p:tagLst>
</file>

<file path=ppt/tags/tag585.xml><?xml version="1.0" encoding="utf-8"?>
<p:tagLst xmlns:p="http://schemas.openxmlformats.org/presentationml/2006/main">
  <p:tag name="KSO_WM_BEAUTIFY_FLAG" val="#wm#"/>
  <p:tag name="KSO_WM_TEMPLATE_CATEGORY" val="custom"/>
  <p:tag name="KSO_WM_TEMPLATE_INDEX" val="20205249"/>
</p:tagLst>
</file>

<file path=ppt/tags/tag586.xml><?xml version="1.0" encoding="utf-8"?>
<p:tagLst xmlns:p="http://schemas.openxmlformats.org/presentationml/2006/main">
  <p:tag name="AS_UNIQUEID" val="1282"/>
</p:tagLst>
</file>

<file path=ppt/tags/tag587.xml><?xml version="1.0" encoding="utf-8"?>
<p:tagLst xmlns:p="http://schemas.openxmlformats.org/presentationml/2006/main">
  <p:tag name="AS_UNIQUEID" val="1068"/>
  <p:tag name="KSO_WM_UNIT_TABLE_BEAUTIFY" val="smartTable{397d181f-2043-4be5-b126-42634c92888c}"/>
  <p:tag name="TABLE_ENDDRAG_ORIGIN_RECT" val="905*206"/>
  <p:tag name="TABLE_ENDDRAG_RECT" val="24*18*905*206"/>
</p:tagLst>
</file>

<file path=ppt/tags/tag588.xml><?xml version="1.0" encoding="utf-8"?>
<p:tagLst xmlns:p="http://schemas.openxmlformats.org/presentationml/2006/main">
  <p:tag name="AS_UNIQUEID" val="1069"/>
  <p:tag name="KSO_WM_UNIT_TABLE_BEAUTIFY" val="smartTable{3906eabc-319d-4c38-a4df-ba254966b1bd}"/>
  <p:tag name="TABLE_ENDDRAG_ORIGIN_RECT" val="907*261"/>
  <p:tag name="TABLE_ENDDRAG_RECT" val="24*245*907*261"/>
</p:tagLst>
</file>

<file path=ppt/tags/tag589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590.xml><?xml version="1.0" encoding="utf-8"?>
<p:tagLst xmlns:p="http://schemas.openxmlformats.org/presentationml/2006/main">
  <p:tag name="AS_UNIQUEID" val="1283"/>
</p:tagLst>
</file>

<file path=ppt/tags/tag591.xml><?xml version="1.0" encoding="utf-8"?>
<p:tagLst xmlns:p="http://schemas.openxmlformats.org/presentationml/2006/main">
  <p:tag name="AS_UNIQUEID" val="998"/>
</p:tagLst>
</file>

<file path=ppt/tags/tag592.xml><?xml version="1.0" encoding="utf-8"?>
<p:tagLst xmlns:p="http://schemas.openxmlformats.org/presentationml/2006/main">
  <p:tag name="AS_UNIQUEID" val="999"/>
</p:tagLst>
</file>

<file path=ppt/tags/tag593.xml><?xml version="1.0" encoding="utf-8"?>
<p:tagLst xmlns:p="http://schemas.openxmlformats.org/presentationml/2006/main">
  <p:tag name="AS_UNIQUEID" val="1000"/>
</p:tagLst>
</file>

<file path=ppt/tags/tag594.xml><?xml version="1.0" encoding="utf-8"?>
<p:tagLst xmlns:p="http://schemas.openxmlformats.org/presentationml/2006/main">
  <p:tag name="AS_UNIQUEID" val="1001"/>
</p:tagLst>
</file>

<file path=ppt/tags/tag595.xml><?xml version="1.0" encoding="utf-8"?>
<p:tagLst xmlns:p="http://schemas.openxmlformats.org/presentationml/2006/main">
  <p:tag name="AS_UNIQUEID" val="1002"/>
</p:tagLst>
</file>

<file path=ppt/tags/tag596.xml><?xml version="1.0" encoding="utf-8"?>
<p:tagLst xmlns:p="http://schemas.openxmlformats.org/presentationml/2006/main">
  <p:tag name="AS_UNIQUEID" val="1003"/>
</p:tagLst>
</file>

<file path=ppt/tags/tag597.xml><?xml version="1.0" encoding="utf-8"?>
<p:tagLst xmlns:p="http://schemas.openxmlformats.org/presentationml/2006/main">
  <p:tag name="AS_UNIQUEID" val="1004"/>
</p:tagLst>
</file>

<file path=ppt/tags/tag598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599.xml><?xml version="1.0" encoding="utf-8"?>
<p:tagLst xmlns:p="http://schemas.openxmlformats.org/presentationml/2006/main">
  <p:tag name="AS_UNIQUEID" val="1284"/>
</p:tagLst>
</file>

<file path=ppt/tags/tag600.xml><?xml version="1.0" encoding="utf-8"?>
<p:tagLst xmlns:p="http://schemas.openxmlformats.org/presentationml/2006/main">
  <p:tag name="AS_UNIQUEID" val="718"/>
</p:tagLst>
</file>

<file path=ppt/tags/tag601.xml><?xml version="1.0" encoding="utf-8"?>
<p:tagLst xmlns:p="http://schemas.openxmlformats.org/presentationml/2006/main">
  <p:tag name="AS_UNIQUEID" val="719"/>
</p:tagLst>
</file>

<file path=ppt/tags/tag602.xml><?xml version="1.0" encoding="utf-8"?>
<p:tagLst xmlns:p="http://schemas.openxmlformats.org/presentationml/2006/main">
  <p:tag name="AS_UNIQUEID" val="720"/>
</p:tagLst>
</file>

<file path=ppt/tags/tag603.xml><?xml version="1.0" encoding="utf-8"?>
<p:tagLst xmlns:p="http://schemas.openxmlformats.org/presentationml/2006/main">
  <p:tag name="AS_UNIQUEID" val="721"/>
</p:tagLst>
</file>

<file path=ppt/tags/tag604.xml><?xml version="1.0" encoding="utf-8"?>
<p:tagLst xmlns:p="http://schemas.openxmlformats.org/presentationml/2006/main">
  <p:tag name="AS_UNIQUEID" val="722"/>
</p:tagLst>
</file>

<file path=ppt/tags/tag605.xml><?xml version="1.0" encoding="utf-8"?>
<p:tagLst xmlns:p="http://schemas.openxmlformats.org/presentationml/2006/main">
  <p:tag name="AS_UNIQUEID" val="723"/>
</p:tagLst>
</file>

<file path=ppt/tags/tag606.xml><?xml version="1.0" encoding="utf-8"?>
<p:tagLst xmlns:p="http://schemas.openxmlformats.org/presentationml/2006/main">
  <p:tag name="AS_UNIQUEID" val="724"/>
</p:tagLst>
</file>

<file path=ppt/tags/tag607.xml><?xml version="1.0" encoding="utf-8"?>
<p:tagLst xmlns:p="http://schemas.openxmlformats.org/presentationml/2006/main">
  <p:tag name="AS_UNIQUEID" val="725"/>
</p:tagLst>
</file>

<file path=ppt/tags/tag608.xml><?xml version="1.0" encoding="utf-8"?>
<p:tagLst xmlns:p="http://schemas.openxmlformats.org/presentationml/2006/main">
  <p:tag name="AS_UNIQUEID" val="726"/>
</p:tagLst>
</file>

<file path=ppt/tags/tag609.xml><?xml version="1.0" encoding="utf-8"?>
<p:tagLst xmlns:p="http://schemas.openxmlformats.org/presentationml/2006/main">
  <p:tag name="AS_UNIQUEID" val="727"/>
</p:tagLst>
</file>

<file path=ppt/tags/tag610.xml><?xml version="1.0" encoding="utf-8"?>
<p:tagLst xmlns:p="http://schemas.openxmlformats.org/presentationml/2006/main">
  <p:tag name="AS_UNIQUEID" val="728"/>
</p:tagLst>
</file>

<file path=ppt/tags/tag611.xml><?xml version="1.0" encoding="utf-8"?>
<p:tagLst xmlns:p="http://schemas.openxmlformats.org/presentationml/2006/main">
  <p:tag name="AS_UNIQUEID" val="729"/>
</p:tagLst>
</file>

<file path=ppt/tags/tag612.xml><?xml version="1.0" encoding="utf-8"?>
<p:tagLst xmlns:p="http://schemas.openxmlformats.org/presentationml/2006/main">
  <p:tag name="AS_UNIQUEID" val="730"/>
</p:tagLst>
</file>

<file path=ppt/tags/tag613.xml><?xml version="1.0" encoding="utf-8"?>
<p:tagLst xmlns:p="http://schemas.openxmlformats.org/presentationml/2006/main">
  <p:tag name="AS_UNIQUEID" val="731"/>
</p:tagLst>
</file>

<file path=ppt/tags/tag614.xml><?xml version="1.0" encoding="utf-8"?>
<p:tagLst xmlns:p="http://schemas.openxmlformats.org/presentationml/2006/main">
  <p:tag name="AS_UNIQUEID" val="732"/>
</p:tagLst>
</file>

<file path=ppt/tags/tag615.xml><?xml version="1.0" encoding="utf-8"?>
<p:tagLst xmlns:p="http://schemas.openxmlformats.org/presentationml/2006/main">
  <p:tag name="AS_UNIQUEID" val="733"/>
</p:tagLst>
</file>

<file path=ppt/tags/tag616.xml><?xml version="1.0" encoding="utf-8"?>
<p:tagLst xmlns:p="http://schemas.openxmlformats.org/presentationml/2006/main">
  <p:tag name="AS_UNIQUEID" val="734"/>
</p:tagLst>
</file>

<file path=ppt/tags/tag617.xml><?xml version="1.0" encoding="utf-8"?>
<p:tagLst xmlns:p="http://schemas.openxmlformats.org/presentationml/2006/main">
  <p:tag name="AS_UNIQUEID" val="735"/>
</p:tagLst>
</file>

<file path=ppt/tags/tag618.xml><?xml version="1.0" encoding="utf-8"?>
<p:tagLst xmlns:p="http://schemas.openxmlformats.org/presentationml/2006/main">
  <p:tag name="AS_UNIQUEID" val="736"/>
</p:tagLst>
</file>

<file path=ppt/tags/tag619.xml><?xml version="1.0" encoding="utf-8"?>
<p:tagLst xmlns:p="http://schemas.openxmlformats.org/presentationml/2006/main">
  <p:tag name="AS_UNIQUEID" val="737"/>
</p:tagLst>
</file>

<file path=ppt/tags/tag620.xml><?xml version="1.0" encoding="utf-8"?>
<p:tagLst xmlns:p="http://schemas.openxmlformats.org/presentationml/2006/main">
  <p:tag name="AS_UNIQUEID" val="738"/>
</p:tagLst>
</file>

<file path=ppt/tags/tag621.xml><?xml version="1.0" encoding="utf-8"?>
<p:tagLst xmlns:p="http://schemas.openxmlformats.org/presentationml/2006/main">
  <p:tag name="AS_UNIQUEID" val="739"/>
</p:tagLst>
</file>

<file path=ppt/tags/tag622.xml><?xml version="1.0" encoding="utf-8"?>
<p:tagLst xmlns:p="http://schemas.openxmlformats.org/presentationml/2006/main">
  <p:tag name="AS_UNIQUEID" val="740"/>
</p:tagLst>
</file>

<file path=ppt/tags/tag623.xml><?xml version="1.0" encoding="utf-8"?>
<p:tagLst xmlns:p="http://schemas.openxmlformats.org/presentationml/2006/main">
  <p:tag name="AS_UNIQUEID" val="741"/>
</p:tagLst>
</file>

<file path=ppt/tags/tag624.xml><?xml version="1.0" encoding="utf-8"?>
<p:tagLst xmlns:p="http://schemas.openxmlformats.org/presentationml/2006/main">
  <p:tag name="AS_UNIQUEID" val="1006"/>
</p:tagLst>
</file>

<file path=ppt/tags/tag625.xml><?xml version="1.0" encoding="utf-8"?>
<p:tagLst xmlns:p="http://schemas.openxmlformats.org/presentationml/2006/main">
  <p:tag name="AS_UNIQUEID" val="1007"/>
</p:tagLst>
</file>

<file path=ppt/tags/tag626.xml><?xml version="1.0" encoding="utf-8"?>
<p:tagLst xmlns:p="http://schemas.openxmlformats.org/presentationml/2006/main">
  <p:tag name="AS_UNIQUEID" val="1008"/>
</p:tagLst>
</file>

<file path=ppt/tags/tag627.xml><?xml version="1.0" encoding="utf-8"?>
<p:tagLst xmlns:p="http://schemas.openxmlformats.org/presentationml/2006/main">
  <p:tag name="AS_UNIQUEID" val="1285"/>
</p:tagLst>
</file>

<file path=ppt/tags/tag628.xml><?xml version="1.0" encoding="utf-8"?>
<p:tagLst xmlns:p="http://schemas.openxmlformats.org/presentationml/2006/main">
  <p:tag name="AS_UNIQUEID" val="1286"/>
</p:tagLst>
</file>

<file path=ppt/tags/tag629.xml><?xml version="1.0" encoding="utf-8"?>
<p:tagLst xmlns:p="http://schemas.openxmlformats.org/presentationml/2006/main">
  <p:tag name="AS_UNIQUEID" val="1011"/>
</p:tagLst>
</file>

<file path=ppt/tags/tag630.xml><?xml version="1.0" encoding="utf-8"?>
<p:tagLst xmlns:p="http://schemas.openxmlformats.org/presentationml/2006/main">
  <p:tag name="AS_UNIQUEID" val="1012"/>
</p:tagLst>
</file>

<file path=ppt/tags/tag631.xml><?xml version="1.0" encoding="utf-8"?>
<p:tagLst xmlns:p="http://schemas.openxmlformats.org/presentationml/2006/main">
  <p:tag name="AS_UNIQUEID" val="1287"/>
</p:tagLst>
</file>

<file path=ppt/tags/tag632.xml><?xml version="1.0" encoding="utf-8"?>
<p:tagLst xmlns:p="http://schemas.openxmlformats.org/presentationml/2006/main">
  <p:tag name="AS_UNIQUEID" val="1014"/>
</p:tagLst>
</file>

<file path=ppt/tags/tag633.xml><?xml version="1.0" encoding="utf-8"?>
<p:tagLst xmlns:p="http://schemas.openxmlformats.org/presentationml/2006/main">
  <p:tag name="AS_UNIQUEID" val="1015"/>
</p:tagLst>
</file>

<file path=ppt/tags/tag634.xml><?xml version="1.0" encoding="utf-8"?>
<p:tagLst xmlns:p="http://schemas.openxmlformats.org/presentationml/2006/main">
  <p:tag name="AS_UNIQUEID" val="1016"/>
</p:tagLst>
</file>

<file path=ppt/tags/tag635.xml><?xml version="1.0" encoding="utf-8"?>
<p:tagLst xmlns:p="http://schemas.openxmlformats.org/presentationml/2006/main">
  <p:tag name="AS_UNIQUEID" val="1017"/>
</p:tagLst>
</file>

<file path=ppt/tags/tag636.xml><?xml version="1.0" encoding="utf-8"?>
<p:tagLst xmlns:p="http://schemas.openxmlformats.org/presentationml/2006/main">
  <p:tag name="AS_UNIQUEID" val="1018"/>
</p:tagLst>
</file>

<file path=ppt/tags/tag637.xml><?xml version="1.0" encoding="utf-8"?>
<p:tagLst xmlns:p="http://schemas.openxmlformats.org/presentationml/2006/main">
  <p:tag name="AS_UNIQUEID" val="1019"/>
</p:tagLst>
</file>

<file path=ppt/tags/tag638.xml><?xml version="1.0" encoding="utf-8"?>
<p:tagLst xmlns:p="http://schemas.openxmlformats.org/presentationml/2006/main">
  <p:tag name="AS_UNIQUEID" val="1020"/>
</p:tagLst>
</file>

<file path=ppt/tags/tag639.xml><?xml version="1.0" encoding="utf-8"?>
<p:tagLst xmlns:p="http://schemas.openxmlformats.org/presentationml/2006/main">
  <p:tag name="AS_UNIQUEID" val="1288"/>
</p:tagLst>
</file>

<file path=ppt/tags/tag640.xml><?xml version="1.0" encoding="utf-8"?>
<p:tagLst xmlns:p="http://schemas.openxmlformats.org/presentationml/2006/main">
  <p:tag name="AS_UNIQUEID" val="1022"/>
</p:tagLst>
</file>

<file path=ppt/tags/tag641.xml><?xml version="1.0" encoding="utf-8"?>
<p:tagLst xmlns:p="http://schemas.openxmlformats.org/presentationml/2006/main">
  <p:tag name="AS_UNIQUEID" val="1023"/>
  <p:tag name="KSO_WM_UNIT_TABLE_BEAUTIFY" val="smartTable{d9149f20-0f66-4338-952c-578236462032}"/>
  <p:tag name="TABLE_ENDDRAG_ORIGIN_RECT" val="928*409"/>
  <p:tag name="TABLE_ENDDRAG_RECT" val="13*92*928*409"/>
</p:tagLst>
</file>

<file path=ppt/tags/tag64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43.xml><?xml version="1.0" encoding="utf-8"?>
<p:tagLst xmlns:p="http://schemas.openxmlformats.org/presentationml/2006/main">
  <p:tag name="AS_UNIQUEID" val="1289"/>
</p:tagLst>
</file>

<file path=ppt/tags/tag644.xml><?xml version="1.0" encoding="utf-8"?>
<p:tagLst xmlns:p="http://schemas.openxmlformats.org/presentationml/2006/main">
  <p:tag name="AS_UNIQUEID" val="1071"/>
</p:tagLst>
</file>

<file path=ppt/tags/tag645.xml><?xml version="1.0" encoding="utf-8"?>
<p:tagLst xmlns:p="http://schemas.openxmlformats.org/presentationml/2006/main">
  <p:tag name="AS_UNIQUEID" val="1072"/>
</p:tagLst>
</file>

<file path=ppt/tags/tag646.xml><?xml version="1.0" encoding="utf-8"?>
<p:tagLst xmlns:p="http://schemas.openxmlformats.org/presentationml/2006/main">
  <p:tag name="AS_UNIQUEID" val="1073"/>
</p:tagLst>
</file>

<file path=ppt/tags/tag647.xml><?xml version="1.0" encoding="utf-8"?>
<p:tagLst xmlns:p="http://schemas.openxmlformats.org/presentationml/2006/main">
  <p:tag name="AS_UNIQUEID" val="1074"/>
</p:tagLst>
</file>

<file path=ppt/tags/tag648.xml><?xml version="1.0" encoding="utf-8"?>
<p:tagLst xmlns:p="http://schemas.openxmlformats.org/presentationml/2006/main">
  <p:tag name="AS_UNIQUEID" val="1075"/>
</p:tagLst>
</file>

<file path=ppt/tags/tag649.xml><?xml version="1.0" encoding="utf-8"?>
<p:tagLst xmlns:p="http://schemas.openxmlformats.org/presentationml/2006/main">
  <p:tag name="AS_UNIQUEID" val="1076"/>
</p:tagLst>
</file>

<file path=ppt/tags/tag650.xml><?xml version="1.0" encoding="utf-8"?>
<p:tagLst xmlns:p="http://schemas.openxmlformats.org/presentationml/2006/main">
  <p:tag name="AS_UNIQUEID" val="1077"/>
</p:tagLst>
</file>

<file path=ppt/tags/tag651.xml><?xml version="1.0" encoding="utf-8"?>
<p:tagLst xmlns:p="http://schemas.openxmlformats.org/presentationml/2006/main">
  <p:tag name="AS_UNIQUEID" val="1078"/>
</p:tagLst>
</file>

<file path=ppt/tags/tag652.xml><?xml version="1.0" encoding="utf-8"?>
<p:tagLst xmlns:p="http://schemas.openxmlformats.org/presentationml/2006/main">
  <p:tag name="AS_UNIQUEID" val="1079"/>
</p:tagLst>
</file>

<file path=ppt/tags/tag653.xml><?xml version="1.0" encoding="utf-8"?>
<p:tagLst xmlns:p="http://schemas.openxmlformats.org/presentationml/2006/main">
  <p:tag name="AS_UNIQUEID" val="1080"/>
</p:tagLst>
</file>

<file path=ppt/tags/tag654.xml><?xml version="1.0" encoding="utf-8"?>
<p:tagLst xmlns:p="http://schemas.openxmlformats.org/presentationml/2006/main">
  <p:tag name="AS_UNIQUEID" val="1081"/>
</p:tagLst>
</file>

<file path=ppt/tags/tag655.xml><?xml version="1.0" encoding="utf-8"?>
<p:tagLst xmlns:p="http://schemas.openxmlformats.org/presentationml/2006/main">
  <p:tag name="AS_UNIQUEID" val="1082"/>
</p:tagLst>
</file>

<file path=ppt/tags/tag656.xml><?xml version="1.0" encoding="utf-8"?>
<p:tagLst xmlns:p="http://schemas.openxmlformats.org/presentationml/2006/main">
  <p:tag name="AS_UNIQUEID" val="1083"/>
</p:tagLst>
</file>

<file path=ppt/tags/tag657.xml><?xml version="1.0" encoding="utf-8"?>
<p:tagLst xmlns:p="http://schemas.openxmlformats.org/presentationml/2006/main">
  <p:tag name="AS_UNIQUEID" val="1084"/>
</p:tagLst>
</file>

<file path=ppt/tags/tag658.xml><?xml version="1.0" encoding="utf-8"?>
<p:tagLst xmlns:p="http://schemas.openxmlformats.org/presentationml/2006/main">
  <p:tag name="AS_UNIQUEID" val="1085"/>
</p:tagLst>
</file>

<file path=ppt/tags/tag659.xml><?xml version="1.0" encoding="utf-8"?>
<p:tagLst xmlns:p="http://schemas.openxmlformats.org/presentationml/2006/main">
  <p:tag name="AS_UNIQUEID" val="1086"/>
</p:tagLst>
</file>

<file path=ppt/tags/tag660.xml><?xml version="1.0" encoding="utf-8"?>
<p:tagLst xmlns:p="http://schemas.openxmlformats.org/presentationml/2006/main">
  <p:tag name="AS_UNIQUEID" val="1087"/>
</p:tagLst>
</file>

<file path=ppt/tags/tag661.xml><?xml version="1.0" encoding="utf-8"?>
<p:tagLst xmlns:p="http://schemas.openxmlformats.org/presentationml/2006/main">
  <p:tag name="AS_UNIQUEID" val="1088"/>
</p:tagLst>
</file>

<file path=ppt/tags/tag662.xml><?xml version="1.0" encoding="utf-8"?>
<p:tagLst xmlns:p="http://schemas.openxmlformats.org/presentationml/2006/main">
  <p:tag name="AS_UNIQUEID" val="1089"/>
</p:tagLst>
</file>

<file path=ppt/tags/tag663.xml><?xml version="1.0" encoding="utf-8"?>
<p:tagLst xmlns:p="http://schemas.openxmlformats.org/presentationml/2006/main">
  <p:tag name="AS_UNIQUEID" val="1090"/>
</p:tagLst>
</file>

<file path=ppt/tags/tag664.xml><?xml version="1.0" encoding="utf-8"?>
<p:tagLst xmlns:p="http://schemas.openxmlformats.org/presentationml/2006/main">
  <p:tag name="AS_UNIQUEID" val="1091"/>
</p:tagLst>
</file>

<file path=ppt/tags/tag665.xml><?xml version="1.0" encoding="utf-8"?>
<p:tagLst xmlns:p="http://schemas.openxmlformats.org/presentationml/2006/main">
  <p:tag name="AS_UNIQUEID" val="1092"/>
</p:tagLst>
</file>

<file path=ppt/tags/tag666.xml><?xml version="1.0" encoding="utf-8"?>
<p:tagLst xmlns:p="http://schemas.openxmlformats.org/presentationml/2006/main">
  <p:tag name="AS_UNIQUEID" val="1093"/>
</p:tagLst>
</file>

<file path=ppt/tags/tag667.xml><?xml version="1.0" encoding="utf-8"?>
<p:tagLst xmlns:p="http://schemas.openxmlformats.org/presentationml/2006/main">
  <p:tag name="AS_UNIQUEID" val="1290"/>
</p:tagLst>
</file>

<file path=ppt/tags/tag668.xml><?xml version="1.0" encoding="utf-8"?>
<p:tagLst xmlns:p="http://schemas.openxmlformats.org/presentationml/2006/main">
  <p:tag name="AS_NET" val="4.0.30319.42000"/>
  <p:tag name="AS_OS" val="Unix 3.10 unknown"/>
  <p:tag name="AS_RELEASE_DATE" val="2020.11.30"/>
  <p:tag name="AS_TITLE" val="Aspose.Slides for Java"/>
  <p:tag name="AS_VERSION" val="20.11"/>
  <p:tag name="ISPRING_PRESENTATION_TITLE" val="毕业活动策划"/>
  <p:tag name="KSO_WM_DOC_GUID" val="{42bd8650-b790-4050-be52-eb8cba04ccd4}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246</Paragraphs>
  <Slides>21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39">
      <vt:lpstr>Arial</vt:lpstr>
      <vt:lpstr>Calibri</vt:lpstr>
      <vt:lpstr>宋体</vt:lpstr>
      <vt:lpstr>微软雅黑</vt:lpstr>
      <vt:lpstr>Calibri Light</vt:lpstr>
      <vt:lpstr>方正姚体</vt:lpstr>
      <vt:lpstr>黑体</vt:lpstr>
      <vt:lpstr>Tahoma</vt:lpstr>
      <vt:lpstr>Times New Roman</vt:lpstr>
      <vt:lpstr>楷体_GB2312</vt:lpstr>
      <vt:lpstr>隶书</vt:lpstr>
      <vt:lpstr>Adidas Unity</vt:lpstr>
      <vt:lpstr>Wingdings</vt:lpstr>
      <vt:lpstr>华文细黑</vt:lpstr>
      <vt:lpstr>经典隶变简</vt:lpstr>
      <vt:lpstr>华文仿宋</vt:lpstr>
      <vt:lpstr>Arial Black</vt:lpstr>
      <vt:lpstr>1_Office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④受热分解：烷烃在隔绝空气的条件下，加热或加催化剂可发生裂化或裂解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2021-12-10T16:03:53.918</cp:lastPrinted>
  <dcterms:created xsi:type="dcterms:W3CDTF">2021-12-10T16:03:53Z</dcterms:created>
  <dcterms:modified xsi:type="dcterms:W3CDTF">2021-12-10T08:03:56Z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