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5" r:id="rId7"/>
    <p:sldId id="261" r:id="rId8"/>
    <p:sldId id="262" r:id="rId9"/>
    <p:sldId id="270" r:id="rId10"/>
    <p:sldId id="266" r:id="rId11"/>
    <p:sldId id="267" r:id="rId12"/>
    <p:sldId id="268" r:id="rId13"/>
    <p:sldId id="275" r:id="rId14"/>
    <p:sldId id="269" r:id="rId15"/>
    <p:sldId id="271" r:id="rId16"/>
    <p:sldId id="272" r:id="rId17"/>
    <p:sldId id="273" r:id="rId18"/>
    <p:sldId id="274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XiaZaiMa.COM" initials="X" lastIdx="1" clrIdx="0">
    <p:extLst>
      <p:ext uri="{19B8F6BF-5375-455C-9EA6-DF929625EA0E}">
        <p15:presenceInfo xmlns:p15="http://schemas.microsoft.com/office/powerpoint/2012/main" userId="XiaZaiMa.COM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5T07:13:59.40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28873 7615 0,'273'223'47,"-224"-124"-47,50-49 15,-24 0-15,173 74 16,-25-25-1,-25-49-15,348 49 16,-323-99 0,50 0-16,-74 0 15,24-50-15,-25-24 16,-49-25-16,0-25 16,-75 24-16,26 26 15,-26-25-15,1 24 16,-1-24-16,-24 74 15,148-99-15,-49 0 16,-50 50-16,0-1 16,-74 26-16,0 24 15,0 25 1,-25-25-16</inkml:trace>
  <inkml:trace contextRef="#ctx0" brushRef="#br0" timeOffset="957.8617">30063 9798 0,'0'25'32,"50"-1"-32,-1 26 15,-24 24-15,75 75 16,-51-49 0,1-51-16,24 26 15,1-26-15,-26 26 16,1-1-1,-1-49-15,1 24 0,49 51 16,-49-76 0,-25 26-16,74-25 0,-50 24 15,-24-49 1,0 0-16,74-24 16,-49-1-16,124-74 15,-75 24-15,50-24 16,-50 49-16,74-24 15,1-25-15,198-124 16,-223 98 0,25 1-16,-50 0 15,0 0-15,0 25 16,-100 50-16,26-1 16,-50 25-1</inkml:trace>
  <inkml:trace contextRef="#ctx0" brushRef="#br0" timeOffset="3151.0305">26541 6424 0,'0'-24'16,"0"-1"0,-25-25-1,-24 25-15,24 1 16,0 24-16,-25-50 16,1 25-1,-1 0-15,25 1 16,-74-26-16,25 25 15,-1-24-15,1-1 16,-25 50-16,24-25 16,-198-124-16,174 100 15,-25 24-15,75-25 16,-26 25-16,-24-24 16,25 24-16,-1 0 15,25 0-15,-24-24 16,0 24-16,-1 0 15,26-24-15,-1 49 16,0-25 0,1 0-16,-1 0 0,1 0 15,-26-49-15,1 74 16,-25-50-16,-1 1 16,26 24-16,24 25 15,-24-50-15,24 26 16,-24-1-16,-25-25 15,49 25-15,-49-49 16,24 24-16,51 50 16</inkml:trace>
  <inkml:trace contextRef="#ctx0" brushRef="#br0" timeOffset="4415.8335">23912 4564 0,'-50'0'31,"25"25"-31,0-25 16,1 0-1,-26 0 1,25 0-16,0 25 16,-49-1-16,49-24 15,-24 0 1,-26 0-16,-24 25 16,74-25-1,-49 25-15,24-25 16,1 0-1,24 0-15,0 25 16,0 0 0,0-25-16,1 0 0,24 24 15,-25-24 1,0 0 15,0 0 0,25 50 173,25 0-189,25-1-15,24 1 16,-49 24-16,24-49 15,-24 0-15,25 25 16,-50-26-16,25 1 16,-1 0-1,1 0-15,-25 0 16,25-1-16,0-24 16,-25 25-16,25 0 15,-25 0 1,24-25-1,-24 25 126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5T07:57:42.01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8235 13345 0,'-25'0'62,"1"0"-15,24 25-31,-25-25 0,0 25-16,25-1 15,-25 1-15,25 0 16,-49 25-16,24-26 15,25 1 1,0 0 0,0 0-1,-25 0-15,25 24 16,0-24 0,0 25-1,25-26 1,-25 26-16,25-50 31,-25 25-31,0 0 0,24-25 16,1 0-1,0 0 48,0 0-48,24-75-15,1 26 16,24 24 0,-24-25-16,-25 50 15,0 0 1,-25-25-16,0 1 31,0-1-31,0 0 16,0-49-1,0 24-15,-25-49 16,0 49 0,0-24-16,25-1 0,-49 1 15,24 24-15,25 1 16,-25 24-16</inkml:trace>
  <inkml:trace contextRef="#ctx0" brushRef="#br0" timeOffset="1368.6968">8880 14213 0,'-25'25'31,"25"0"-31,-25-1 16,25 1-1,-24-25-15,-1 50 16,25-25 0,-50 74-16,50-49 15,0 24-15,-25-24 16,25-1-16,0-24 15,0 0-15,0 0 16,0-1-16,0 1 16,0 0-1,25 0-15,0-25 16,-25 25 0,25-25-1,0 24-15,-1 1 16,1-25-1,0 0-15,25 25 16,-1 0-16,-24-25 16,0 0-16,0 0 15,0 0 1,-1 0-16,1 0 31,50 0-15,-26-25-16,1 0 15,-25 0 1,-1-24 0,1 24-16,-25 0 15,0-49-15,0 49 16,0 0 0,0 0-16,0-24 15,0 24-15,0-49 16,0-1-1,0 1-15,-49-26 16,49 76 0,-25 24-1,25-25 1,-25 25-16</inkml:trace>
  <inkml:trace contextRef="#ctx0" brushRef="#br0" timeOffset="2877.5521">10344 14436 0,'-25'0'31,"0"0"-15,0 25-16,25 0 16,-25-25-16,25 25 15,-24-25 1,24 25 0,-25-1-1,25 1 1,-25 0-16,0 0 15,25 0 1,-25-1-16,25 1 0,0 25 16,0 24-1,0-49 1,0 0-16,0 0 16,0-1-16,0 1 31,0 25-16,25-50 1,0 25-16,0-25 16,0 49-16,49-24 0,-49 0 15,24 0-15,1-1 16,-25 1 0,24-25-1,-49 25-15,25-25 16,0 25-16,0-25 15,49 0-15,-24 0 0,24-50 16,25 25 0,-49-24-16,-25 24 15,49-25 1,-24 1-16,-25 24 16,-1-25-16,26-24 15,0 24-15,-25-24 16,-25 49-16,24 0 15,-24 1 48,0-1-47,-24 25-1,-1-25 1,0 0-1,0 25-15,0-25 16,0 25-16,1 0 16,-26 0-1,0-24-15,1-1 16,-26 0 0,26 25-16,24 0 15,-25-50-15,-24 50 16,49-24-16,0 24 15,1 0-15,-1 0 16,0 0-16,0 0 31,0 0-15,1 0 0,-1 0 15,0 0 0,0 0 0</inkml:trace>
  <inkml:trace contextRef="#ctx0" brushRef="#br0" timeOffset="7121.5876">11361 15329 0,'-25'0'16,"-50"0"-16,51 25 15,-26-25 1,0 0-16,25 25 0,25 0 16,-49-25-1,24 0-15,25 25 16,-25-25-16,0 0 15,25 24-15,-24 1 32,24 0-32,-50 0 15,25 0-15,0-1 16,25 1-16,-49 25 16,24-25-16,0-1 15,-24 26-15,24-50 16,-25 25-16,50 0 15,-25-1 1,1 1-16,-1-25 16,0 0-1,25 25 32,-25-25 0,25 25 109,0 24-156,25 26 16,25-26-16,-26 26 16,1-1-16,0-24 15,0-1-15,0 1 16,-1 0-16,-24-25 15,25 24-15,0-49 16,-25 25-16,25 0 16,0 0 31,-1-1-47,1 1 15,0 0-15,0 0 16,24-25-16,-24 25 15,0-25 1,-25 24-16,25-24 0,0 0 31,-1 0-31,1 0 63,25 0-63,24 0 15,-24-49-15,-25 24 16,0 25-16,-1-25 0,1 25 16,-25-25-1,0 1 1,25-1-16,-25 0 16,25 0-1,-25-49-15,0 24 16,25-24-16,-25 24 15,0 25-15,49-24 16,-49-1-16,0 0 16,0 1-16,0 24 15,0 0-15,25-24 16,-25-1 0,0 0-16,0 1 15,0 24-15,0-25 16,0 1-16,0-1 15,0 1-15,0 24 16,0 0-16,0 0 16,0-24-16,0 24 15,0 0-15,0 0 47,0 0 0</inkml:trace>
  <inkml:trace contextRef="#ctx0" brushRef="#br0" timeOffset="8407.7531">6325 14858 0,'0'25'31,"0"0"-16,0-1-15,0 1 16,0 25 0,0-25-16,0-1 15,25 51-15,0-26 16,0-24-16,-25 25 16,24 24-16,-24-49 15,25 25-15,-25-25 16,25-1-16,-25 1 15,25 0-15,-25 0 16,0 0-16,25-1 16,-1-24 31</inkml:trace>
  <inkml:trace contextRef="#ctx0" brushRef="#br0" timeOffset="8890.6688">6697 15429 0,'0'24'16,"0"51"-16,0-1 15,0 1 1,0-26-16,0 1 16,-25-25-16,25-1 15,0 1-15,0 0 0,-24 0 16,24 0-1,0-1-15,0 1 32,0 0 15,-25-25-32,25 25 1,0 0-16</inkml:trace>
  <inkml:trace contextRef="#ctx0" brushRef="#br0" timeOffset="9356.3265">6672 15925 0,'0'0'0,"50"0"0,24-25 15,-24 25-15,25 0 16,-51 0-16,1 0 16,25 0-16</inkml:trace>
  <inkml:trace contextRef="#ctx0" brushRef="#br0" timeOffset="9842.5644">7020 15825 0,'0'25'78,"0"25"-78,0-1 16,0-24-16,0 0 15,0 0-15,0 24 16,0-24-16,0 0 16,0 0-1,0 0 1,0-1 62</inkml:trace>
  <inkml:trace contextRef="#ctx0" brushRef="#br0" timeOffset="13463.7409">10269 15280 0,'0'0'0,"-149"0"0,75 0 16,-125 0-16,1 0 16,74 0-16,-50 0 15,75 0-15,-25 0 16,50 0-1,-1 0-15,26 0 0,-1 0 16,-24 0 0,24 0-16,0 0 15,-24 0-15,24 0 16,-49 0-16,50 0 16,-26 0-16,26 0 15,24-25-15,0 25 16,0 0-16,0 0 15,1 0-15,-1-25 16,-25 25-16,-24-25 16,-1 0-16,1 25 15,49-24-15,0 24 0,0 0 32,1 0-1,-1 0-16,0 0 1,0 0 0,0 0-1,1 0-15,-1 0 16,-25 0-16,25 0 16,1 0-16,-26 0 15,25 0 1,0 0-16,1 0 15,-1 0 1,-25 0-16,25 0 16,-24 0-1,24 0-15,0 0 16,-74 0 0,74 0-16,0 0 15,1 0-15,-26 0 16,25 0-1,0 0 1,1 0 0,-26 0-1,-25 0-15,26 0 16,-1 24-16,25-24 16,1 25-1,-1 0 1,0-25-16,25 25 15,-50-25-15,50 25 16,-24-25 0,-1 49-16,0-49 15,25 25-15,-25 0 16,25 25-16,-25-1 16,25 1-16,-49 49 15,49-49 1,-50-1-16,25 50 15,1-49 1,-1 0-16,25-26 16,-25 51-1,25-50-15,0 24 0,0 1 16,0-25 0,0 24-16,0 1 0,0-25 15,0-1 1,0 1-16,0 25 0,25-25 15,0 0-15,-1 24 16,1-24-16,25 49 16,-1-24-16,-24-25 15,0 24-15,49-24 16,1 50-16,-1-51 16,50 26-16,0-25 15,25 0-15,0-1 16,49 26-1,-98-25-15,48-25 0,-48 25 16,247-25-16,-99 24 16,-50-24-16,26 0 15,24 0-15,-99 0 16,99 0-16,-50 0 16,-74-24-1,99-1-15,-123 25 0,24-25 16,0 0-16,-50 0 15,-49 25-15,0 0 16,24-49-16,-24 24 16,25 25-16,-26-50 15,1 50-15,25-24 16,-25-1 0,24 25-16,1-25 15,24 0-15,-24 0 16,-1-24-16,-24 49 15,0-25 1,0 0-16,24 0 16,-24 25-1,0 0-15,25-24 16,-25-1-16,24 25 16,1-25-16,-25 0 15,-1 25 1,1 0-1,50-25 1,-1-24-16,-49 24 16,-25 0-16,25 25 15,-25-25-15,24 25 16,1-25 0,-25 1 15,25-1-16,0 0 1,0-49-16,-1-1 16,1 26-16,0-26 15,-25 50-15,25-24 16,-25-1-16,0 25 16,0 1-16,0-1 15,0 0-15,0-25 16,-25 50-16,25-24 15,-50-1-15,50 0 16,-24 25 0,-1-25-16,0-24 15,0 24 1,0 0-16,-24 25 16,49-25-16,-50 25 15,25-25-15,25 1 16,-24 24-16,-1 0 15,0 0-15,0 0 16,0 0 0,1 0-1,-1 0-15,0 0 16,0 0 0,0 0-16,-24 0 15,24 0-15,0 0 16,-25 0-16,1 0 15,-26 0-15,26 0 16,-1 0-16,1 0 16,-1 0-16,0 0 15,26 0-15,-51 0 16,26 0-16,-199 0 16,148 0-1,26 0-15,0 0 31,-1 0-31,50 0 0,-24 0 16,24 0-16,0 0 16,0 0-16,0 0 15,1 0 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5T07:59:22.06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13692 8285 0,'-25'0'16,"25"49"0,0-24-16,-24 0 15,24 0-15,0 49 16,-25-24 0,0-1-16,25 26 15,-25-1-15,0-24 16,1 24-16,24-49 15,-50 99-15,25-49 16,0-1-16,-24 0 16,24 1-16,0-50 15,-24 24-15,24 1 16,-25-25-16,25-1 16,0 1-16,1 25 15,-1-25-15,-25-1 16,1 26-16,24-50 15,-74 50-15,49-26 16,-148 51-16,49-1 16,0-24-1,0-1-15,99 1 0,-24-50 16,-50 50 0,25-25-16,74-1 0,-25-24 15,-24 0-15,0 25 16,-1 0-16,1-25 15,-1 25-15,-98 0 16,73-25-16,26 0 16,0 0-16,-1 0 15,-24 0-15,25 0 16,24 0 0,-24 0-16,49 0 15,0 0-15,0 0 16,-74 0-1,74 0-15,-24-25 16,24 25-16,-25-25 16,1 25-16,49-25 15,-25 25-15,0 0 16,0-25-16,0 1 16,1 24-16,-26-25 15,25 0-15,-25-25 16,26 25-16,-1-24 15,0 24-15,0 0 16,-24-49-16,24 49 16,25 0-16,-50-24 15,50 24 1,-25 25-16,25-25 16,-24 25 30,24-25-14,0 0-17,0 1-15,-25-26 16,0 0-16,25 26 16,-25-1-16,25 0 15,0 0 1,0 0-16,0-24 15,-25 24-15,25 0 16,-24-24-16,24 24 16,-25-25-16,25 25 15,0 1-15,-25-1 16,25 0-16,0 0 16,-25 25-1,25-25-15,-25-49 16,25 49-16,-24-25 15,24 1-15,0 24 16,0 0-16,0 0 16,0-24-16,-25 49 15,25-25-15,0-25 16,-25-24 0,25 49-16,0 0 15,0 1 1,0-1-16,0 0 15,0 0-15,0-24 16,0-1-16,0 25 16,0 0-16,0 1 15,50-51-15,-26 50 16,-24-24 0,25-1-16,0 25 0,25-24 15,-26-1-15,-24 25 16,50 0-16,-25 1 15,24-26 1,1 25-16,-25 0 0,24 1 16,125-1-1,-50-25-15,99-24 0,-49 24 16,-75 1-16,75 24 16,-25-25-16,-1 25 15,-48 25-15,-51-24 16,1 24-16,0 0 15,-1-25-15,1 0 16,-1 0-16,1 25 16,24 0-1,-24-25-15,24 25 0,50-24 16,-74 24-16,49 0 16,-49 0-16,-1 0 15,51-25-15,-1 25 16,0 0-1,-49-25-15,24 25 16,-24 0-16,-25 0 63,-1 0-48,1 0 1,0 0 15,74 0-31,-24 0 16,-51 25-16,1-25 0,0 0 47,-25 25-32,25-1 1,0 1 15,-1 0-15,1-25-1,0 25-15,0-25 16,49 25-16,-24 24 16,24-24-16,75 49 15,124 75-15,-99-74 16,-50-1-16,-50-49 15,-49 0-15,24-1 16,-49 1-16,25-25 16,-25 25 46,0 0-46,0 0-16,0-1 31,0 1-31,0 0 16,0 0-1,0 0 1,-25 0-16,1 24 16,-1-49-1,25 25-15,-25 0 16,0 0 15,0-25-15,25 24-1,-24-24-15,-1 25 16</inkml:trace>
  <inkml:trace contextRef="#ctx0" brushRef="#br0" timeOffset="1078.806">7590 8880 0,'25'0'110,"0"0"-79,0 0 0</inkml:trace>
  <inkml:trace contextRef="#ctx0" brushRef="#br0" timeOffset="4572.0458">24234 6449 0,'-25'0'0,"-24"0"15,24 0-15,0 0 16,-24 0-16,24 0 16,0 0-16,0 0 15,-24 0-15,24 0 16,-25 0-1,0 25 1,1-25-16,-1 50 16,-24-26-16,24 26 15,-49-25-15,25 24 16,24 1-16,-49 0 16,24-1-16,1 1 15,24 0-15,1-26 16,-50 26-16,74 0 15,-25-26-15,1 76 16,-1-51-16,0 1 16,25-1-16,-49 51 15,24-51-15,1-24 16,49 49-16,-25-49 16,0 25-1,25-1-15,-49 51 0,24-26 16,-25 25-16,50 25 15,-49-24 1,-1 24-16,25 74 16,25-49-16,0 24 15,0 76-15,0-150 16,0 99-16,0-49 0,0 74 16,0-74-1,25-75-15,0 75 0,-25-74 16,25 74-1,24-75-15,50 50 16,-24 50-16,24-50 0,0 0 16,-49-50-1,74 50-15,-74-74 0,24 24 16,-24-49 0,-26 0-16,51 24 15,-1 26-15,1-26 16,24 26-16,0-50 0,0 24 15,0 1 1,-49-25-16,-25-25 0,24 24 16,-24 1-1,50-25-15,-1 50 16,125 24-16,24-24 16,-25-1-16,-74-49 0,25 25 15,50-25 1,-75 0-16,-50 0 15,0 0-15,-24 0 16,24 0-16,-49-25 16,0 1-16,0 24 15,24-50-15,-24 50 16,50-50-16,-51 26 16,26-26-16,0-24 15,-26 24-15,26 0 16,0-49-16,-1 0 15,-24 25-15,0-1 16,0 26-16,-25-1 16,25 25-16,-25 0 15,0-24-15,24 24 16,-24-25 0,0 25-16,0-24 15,-24 24-15,24-25 16,0 26-16,-25-1 15,0 0-15,25 0 16,-25 0-16,0 25 16,25-24-16,-24-1 15,24 0-15,-50-25 16,-25 1-16,26-1 16,-26-49-16,26 49 15,-1 1-15,-49-26 16,49 26-16,-24-26 15,0 51-15,24-1 16,0-25-16,1-24 16,-1 49-16,25-25 15,-24-49-15,-1 25 16,50 24-16,-25 25 16,1-49-16,-1 24 15,0 1-15,0-26 16,25 26-16,-25-51 15,0 51-15,1-1 16,-1-49-16,25 74 16,-25-99-16,0 50 15,0-1-15,25 1 16,0 24-16,0-24 16,0-1-16,0 1 15,0 24-15,0-24 16,0 24-16,0-24 15,0 49-15,0-49 16,0-1-16,25 50 16,-25-24-16,0-1 15,25 1-15,0 24 16,0-50-16,-1 26 16,-24-26-16,0 51 15,0-1-15,0-50 16,0 51-16,0-51 15,0 50-15,0-24 16,-24-1-16,-1 1 16,0-1-16,0-24 15,-24 49-15,24-50 16,0 75-16,25-24 16,-25-1-16,25 0 15,-49 0-15,24 0 16,-25-74-16,25 74 15,1 0 1,24 1 0,-25 24-16,25-25 0</inkml:trace>
  <inkml:trace contextRef="#ctx0" brushRef="#br0" timeOffset="103162.2053">23589 12824 0,'0'25'0,"0"49"15,25 100 1,25-25-16,-50 24 16,74 100-16,0-50 15,-49 75-15,25-25 16,-50-50-16,25 50 15,-25-75-15,0 75 16,0-149-16,0 50 0,0-50 16,0 25-1,0-25-15,0-50 0,25 100 16,-25-100 0,0-24-16,0 24 15,0 26-15,24 73 16,-24-98-16,25-1 15,0 0-15,0-74 16,-25 25-16,0 0 31</inkml:trace>
  <inkml:trace contextRef="#ctx0" brushRef="#br0" timeOffset="106199.0453">23812 12824 0,'0'-25'47,"75"0"-31,-25 1-16,-1-1 15,26 25-15,-26-25 16,50 0-16,-24 0 15,24 1-15,75 24 0,-50 0 16,124 0 0,0 0-16,-50 0 15,100 0-15,-25 0 16,49 0-16,-49 0 16,-75 0-16,26 0 15,-125 0-15,25 0 16,-74 0-16,-1-25 15,-24 25-15,0 0 125,-25 25-109,0-1 0,0 1-16,0 124 15,0-99 1,0-1-16,0 26 16,0-26-16,0 1 15,0 24-15,0-49 16,0 50-16,0-26 15,0 26-15,0 24 16,49 74-16,-24-49 16,0-24-16,0 48 15,24-73-15,-49 24 16,25-74-16,0 49 16,-25 1-16,50-26 15,-26 26-15,51 74 16,-75-100-16,49 26 15,-24-26-15,25 75 16,-1-49-16,1 49 16,-25-50-16,74 50 15,-74-49-15,25-26 16,-50-24-16,24 25 16,1-26-16,0 26 15,25 24-15,24 50 16,0 0-16,75 50 15,-25-25-15,-74-50 16,49 0-16,-74-24 16,0-50-16,-25-1 15,24 26-15,-24-25 16,0 24 0,0 1-16,25 0 15,-25-26-15,25 26 16,-25 24-16,0-24 15,0-25-15,0 0 16,0 49-16,0-49 16,0 49-16,0-49 15,0 25-15,0-1 16,0 26 0,0-26-16,0 26 0,0-26 15,-25 26 1,0-50-16,25-1 15,-24 26-15,-1-25 16,0 24 0,0-49-16,25 25 0,-49 0 15,24 0-15,0 0 16,0 24-16,0-49 16,-24 25-16,49 0 15,-50 0-15,1 24 16,24-24-16,-25 0 15,25 0-15,-24 24 16,-50-24 0,49 25-16,0-50 15,-24 24-15,24 1 16,-24 0-16,-25 0 0,49 0 16,-24 24-1,24-49-15,-24 25 16,24 25-16,0-25 15,1-1-15,-1 1 16,1-25-16,-26 25 16,26 0-16,-1-25 0,-49 25 15,24-25 1,26 0-16,-26 24 16,26-24-16,-51 50 15,76-50-15,-51 0 16,26 0-16,24 25 15,-25-25-15,1 0 16,-1 0-16,-49 25 0,24-25 16,-24 24-1,25-24-15,-25 0 16,24 0-16,1 0 16,-26 0-16,26 0 15,24 0-15,-24 0 16,49-24-16,-24 24 15,-1-25-15,0 0 16,1 25-16,-1-25 16,-24 0-16,24 1 15,1-1-15,-26-25 16,1 25-16,-26-24 16,1-26-16,25 50 15,24-24-15,25 24 16,-24 0-16,24 0 15,0 1-15,25-1 16,0 0-16,-25 25 16,1-50-16,-1 1 15,0-1-15,0 25 16,-24-49-16,24 24 16,-25 1-16,25 24 15,1-25-15,-1 26 16,-25-26-16,50 0 15,-49 26-15,49-26 16,0 0-16,-25-24 16,25 24-16,-25 1 15,25-26-15,0 26 16,-25-1-16,25 0 16,0 26-16,0-1 15,0 0-15,0 0 31,-25 25-31,25-25 16,0 1 15,0-1 16,0 0-16,0 0-15</inkml:trace>
  <inkml:trace contextRef="#ctx0" brushRef="#br0" timeOffset="109432.9266">10840 11881 0,'-50'100'78,"25"-26"-78,0-24 16,1 24-16,-26-24 16,25 74-16,-24-50 15,-26 75-15,26 25 16,-1-75-16,-24 50 15,24-50-15,0 50 16,-24-25-16,24-50 16,26 25-16,-1 1 15,0-51-15,0 26 16,0-26-16,25 26 16,0-1-16,0 25 15,0-24-15,0 24 16,0-50-16,0 26 15,0-1-15,0-24 16,25 0-16,-25 24 16,25-24-16,-25 24 15,25-24-15,0 24 16,-1 0-16,-24-24 16,25 49-16,25-24 15,-25 24-15,99 124 16,0-99-16,-25 25 15,25-25-15,-25-50 16,-25 26-16,26-1 16,-26-25-16,0 25 15,-24-49 1,25 0-16,24 74 0,-50-25 16,75 0-16,-24-24 15,-51-26-15,75 50 16,-25 1-16,50-1 15,-50 0-15,26-49 16,-51 24-16,25 0 16,-49-74-16,49 75 15,0-25-15,-24-1 16,-1-24-16,-24 0 16,24 0-16,-49-25 15,0 0-15,24 24 16,1 1-16,-1 0 15,-24 0-15,25-25 16,24 25-16,-24 24 16,24-49-16,26 0 15,-51 0-15,1 25 16,24-25-16,-49 25 16,25-25-16,-1 25 15,1-25-15,24 0 16,50 0-16,-49 24 15,-51-24-15,26 0 16,0 25 0,-1-25-16,1 0 15,0 25-15,-1-25 0,-24 0 16,49 0-16,-24 0 16,24 0-16,26 0 15,-26 0-15,0 0 16,1 0-1,-26 0-15,1 0 0,0 0 16,-1 0 0,50-25-16,-24 0 0,49 1 15,-50 24 1,1-25-16,24 0 0,0-25 16,25 26-1,0-1-15,-49-25 16,73 1-16,-98 24 15,0 0-15,-1 0 0,-24 0 16,25-49 0,-1 24-16,-24 25 15,25-49-15,-50 49 16,49-24-16,-24-1 16,-25 0-16,0 1 0,0-26 15,0 1 1,0 24-16,0 1 15,0 24-15,0-49 16,0 49-16,0-25 0,0-24 16,0 24-1,-25 1-15,25-26 0,-24 26 16,-1-26 0,-50-49-16,75 74 15,-24 1-15,-1-26 16,-25-49-16,1 25 15,24 74-15,25-24 16,-25-26-16,-25 1 16,-49-100-16,49 50 15,50 99-15,-74-74 16,74 74-16,-25-24 16,0-1-16,-24-49 15,-50-99-15,49 49 16,-24-25-16,24 50 15,0 25-15,1-25 16,-1 25-16,-24-50 16,-1 25-16,1-25 15,24 75-15,1-1 16,-26-74-16,26 75 16,24-1-16,-25 26 15,1-1-15,-1-24 16,25 49-16,-49-49 15,-1-1-15,26 26 16,-26-26-16,26 50 16,-26-49-16,26 49 15,-26-24-15,26 24 16,-1-25-16,0 25 16,1 1-16,24 24 15,-25-25-15,-24 0 16,24 0-16,1 25 15,24-25-15,-25 25 16,1-24-16,-1 24 16,1 0-16,-1-25 15,-49 25-15,24-25 16,-49 0-16,0 0 16,0 0-16,-49 1 15,49-1-15,-25 25 16,-25-50-16,75 50 15,0 0-15,24 0 16,1 0 0,-1 0-16,26 0 0,24 0 15,0 0-15,0 0 16,1 25-16,-51-25 16,1 0-1,-1 25-15,1-25 0,49 0 16,-49 25-16,24-1 15,-24-24-15,-25 25 16,24-25 0,1 0-16,24 0 0,0 0 15,26 25-15,-1-25 16,0 0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5T08:03:36.23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15577 11857 0,'25'0'110,"25"0"-95,24 0-15,1 0 16,-1 0-16,25 0 16,0 0-16,-24 24 15,24-24-15,25 0 16,-74 0-16,-25 0 16,24 0-16,1 0 15,-1 0-15,1 0 16,0 0-16,-26 0 15,1 0-15,0 0 16,0 0 15,0 0-31,-1 0 16,1 0 0,0 0-1,0 0 1,0 0-16,49-24 15,-24 24-15,-1-25 16,-24 25-16,0 0 16</inkml:trace>
  <inkml:trace contextRef="#ctx0" brushRef="#br0" timeOffset="2586.1581">17636 11708 0,'25'0'109,"0"0"-93,24 0-1,-49 25-15,25-25 16,0 0-16,0 24 15,24-24-15,-24 0 16,0 0 0,0 25-16,49-25 15,-24 0-15,-1 0 16,26 0-16,74 0 16,-125 0-16,1 0 15,25 0 282,-25 0-281,-25-25-1,24 25 845,1 0-845,0 0 1,0 0 0,0 0 30,0 0-14</inkml:trace>
  <inkml:trace contextRef="#ctx0" brushRef="#br0" timeOffset="6339.3032">12601 12948 0,'0'-25'31,"25"25"-31,-25-25 16,74 1-16,-24 24 15,24-50-15,0 25 16,26 0-16,-1 1 16,-25-1-16,100 0 15,-25 0-15,-75 0 16,1 1-16,-26-26 16,1 25-16,24 0 15,-74 1-15,25 24 172,49 74-125,-49 0-31,25-24-16,-1 0 15,-24-1-15,50 1 16,-75-25-16,49 24 15,-24-49-15,0 25 16,-25 0-16,49 24 16,-24-24-1,0-25 1,-25 25-16,25-25 16,-25 25-16,25-25 15,-25 25 1,25-1 15,-1 1-15,1-25-1,-25 25-15,25 0 32,0-25 343,0-25-329,-1 25-30,1-25 0,0 25-1,-25-25 1,25 25-16,0-24 16,-25-1-1,24 25 1,-24-25-1,0-25-15,25 26 16,0-1 0,0 25-16,0-25 15,-1 0 1,-24 0 0,25 25-1,-25-24 1,25-1-1,0 25 1,-25-25 0,25 0-16,-25 0 15,24 25 1,-24-24 0,0-1-1,25 0 1,0 0 15,-25 0 16,25 25-31,-25-24-1,0-1 48,25 25 93,-25 25-140,24-1-1,26 26-15,-50-25 0,25 0 16,24 24-1,-24 1-15,25-1 16,24 26-16,1-1 16,-50-24-16,-1-25 15,26-1-15,-50 1 16,25 0 0,-25 0-16,25-25 15,-25 25 16,24-25 141,1-25-156,50-25 0,-26-24-16,1-1 15,49-24-15,-49 50 16,24-1-16,-24-24 15,-26 74-15,-24-25 16,25 0-16,-25 0 16,25 25-16,0-49 15,0 49 48,-25-25-16,24 25 0,-24-25-32</inkml:trace>
  <inkml:trace contextRef="#ctx0" brushRef="#br0" timeOffset="8124.6245">18132 12427 0,'-49'0'110,"-1"50"-110,25-50 15,0 25 1,1-25 0,-1 24-16,0-24 31,0 0-16,0 25-15,-24-25 16,24 25 0,-25-25-16,26 0 15,-1 0-15,-99 50 16,49-50 0,1 0-16,24 0 0,1 0 15,24 0 1,0 0-16,25 74 250,0 0-235,0 26-15,0-26 16,0 0-16,0-24 16,0 0-16,0 24 15,-50-24 1,50-1-16,0-24 16,0 0-1,0 0-15,25-25 219,0 49-203,0-49-16,49 25 15,1 25-15,49-25 16,-99-1-16,74 51 15,-50-75-15,1 49 16,-25-49-16,24 50 16,26-25-16,-50 24 15,24-24-15,-24-25 16,0 0 0</inkml:trace>
  <inkml:trace contextRef="#ctx0" brushRef="#br0" timeOffset="10348.7932">18058 12427 0,'49'25'109,"26"0"-109,74 24 0,-50-24 16,0 25-1,-24-50-15,49 25 0,-50-25 16,0 24-16,-24-24 16,-25 25-1,0-25-15,-1 0 16,1 0 0,0 0-1,-25 25 298,0 0-313,0 0 15,0-1 1,0 1-16,0 25 16,0-25-16,0 24 15,0 1 1,0-25-16,0-1 15,0 51-15,0-26 16,0-24-16,0 25 16,0 24-16,0-24 15,0 0-15,0-1 16,0 1-16,0-25 16,0-1-16,0 1 15,0 0 16,-25-25 219,-24 25-234,24-25 0,-25 0-16,25 0 15,-24 0-15,-26 25 16,51-25-16,-1 24 16,0-24-16,-25 0 15,26 25-15,-26 0 16,25 0-16,-25-25 15,26 25 1,-1-1-16,-25-24 16,1 0-1,-1 25-15,25-25 16,0 0-16,-24 25 16,49 0-16,-50-25 15,50 25 1,-25-25-1</inkml:trace>
  <inkml:trace contextRef="#ctx0" brushRef="#br0" timeOffset="12683.8748">18207 12824 0,'0'0'0,"-25"0"16,0 0 15,0 0-16,0 0 32,1 25-15,-1-25-1,0 0-16,0 0 1,0 0 0,-24 49 46,24-24-46,0 0-16,0 0 31,25 0-15,-24-25-1,24 24 1,0 1 0,0 0-1,0 0 1,0 0-16,0-1 15,0 26 1,0-25-16,0 0 16,0 0-1,0-1 1,24 1 0,1 0-1,-25 0-15,25-25 16,0 25-1,0-25 1,24 24 0,26-24-1,-1 0 1,-24 0-16,-26 0 0,1 0 16,0 0-16,0 0 46,0 0-30,24 0-16,-24 0 16,0-24-16,24 24 15,-24-50-15,0 50 16,0 0 0,-25-25-16,0 0 15,25 25 1,-25-24-1,25-1-15,-25 0 16,0 0-16,0 0 16,0 0-1,0 1 17,0-1-17,0 0 1,0 0-1,0 0 17,-25 25-32,25-24 15,-25-1-15,25 0 16,-25 0 0,0 25-1,25-25 1,-25 25 15,25-24-15,-24 24 15,-1 0 78,0 0-77,0 0 14,0 0 17,1 0-16,-1 0-47,0 0 47,0 0-16,0 0 31,1 0-46</inkml:trace>
  <inkml:trace contextRef="#ctx0" brushRef="#br0" timeOffset="46500.9881">24309 9103 0,'24'0'16,"1"0"0,0-24-16,74-1 15,0 0-15,75 0 16,-25-25-16,25-24 15,-50 49-15,-25-24 16,-25-1-16,50 0 16,-99 26-16,25-26 15,-1 25-15,-24 25 16,0-25-16,0 25 125,49 75-109,-49-50-16,49 74 15,1 0-15,24 25 16,25 25-16,-25-50 0,-49-49 15,24 24 1,1-24-16,-26-1 16,1-24-16,-1 25 15,-24-50-15,0 0 16,-25 25-16,25-25 16,0 0-16,-1 0 15,1 0 32,0 0-31,49-50 15,-24 25-15,0 0-16,24-24 15,1-1-15,24-24 16,-50 49-16,-24 0 15,50 0-15,-26-24 16,50-1-16,-74 25 16,74-24-16,-74 24 15,0 0-15,0 25 16,-25-25 0,25 25 15,-25-25-31,24 25 15,1-49 1,0 49-16,0-50 16,24 1-16,-24 49 15,-25-25-15,25 0 16,25 0-16,-26-24 16,51-1-16,-75 25 46,25 25-30,0 25 297,-25 0-298,24 0 1,26 24-16,0 1 15,-1-1-15,1 1 16,-25 0-16,49 24 16,-49-24-16,24-1 15,1 26-15,0-1 16,24-24-16,-49-25 16,24-1-16,-49 1 15,25 0-15,0 0 31,0-25-31,0 25 16,-25-1-16,49 1 16,1 0-16,24 49 15,-49-49-15,0 0 16,0-25 0,49 0 171,25-74-187,1 24 16,24-24-16,-50-1 15,75-24-15,-25 25 16,49-26 0,-49 26-16,-49 49 0,24-74 15,-49 74-15,-25 0 16,-25 0-16,49 25 15,-24-49-15,0 49 16,24-25-16,-24 0 16,0 25-1,0-25 1,0 25-16,-1-24 16</inkml:trace>
  <inkml:trace contextRef="#ctx0" brushRef="#br0" timeOffset="49648.9128">25896 8954 0,'-25'0'31,"-24"0"-31,24 25 16,0-25 0,0 25-16,-74 0 15,25 0-15,-1-25 16,-24 0-16,49 25 15,-24 24-15,24-49 16,-24 25-16,0-25 16,49 25-16,0-25 15,0 0-15,0 0 16,25 25-16,-24-1 16,-1-24-16,0 0 15,25 25 1,-25-25-1,0 0-15,0 0 32,25 25-32,-24-25 15,-1 0 17</inkml:trace>
  <inkml:trace contextRef="#ctx0" brushRef="#br0" timeOffset="88473.119">11336 9277 0,'-25'0'31,"-49"0"16,49 0-47,0 0 15,0 0 1,0 0-16,0 0 16,1 0-1,-1 0 1,0 0-16,0 25 15,-24-25 1,24 0 0,0 0-16,0 0 15,-24 0-15,24 0 16,0 0-16,-74 49 16,74-24-16,0-25 15,25 25-15,-25 0 16,-24 24-16,24-49 15,0 25-15,0 0 16,1 0 0,24 0-1,-25-1 1,0 26-16,25-25 16,0 0-16,-25-1 15,0 1-15,25 0 16,0 49-16,-24-49 15,-1 0-15,25 0 16,0 24-16,0-24 16,0 25-16,0 0 0,0-1 15,0-24 1,0 25-16,0-26 16,0 26-16,0 0 15,0-26 1,25 1-16,-25 25 15,24-50-15,-24 25 0,25-25 16,0 24 0,0 1-1,0-25 1,24 0 0,1 0-1,-1 0 1,-24 0-16,0 0 15,25 0-15,-1 0 16,1 0-16,-1-25 16,26-24-16,-1 49 15,-24-25-15,-1-25 16,1 50-16,0-49 16,-1 49-16,-49-50 15,25 50-15,0-25 16,-25 1-1,25-1 1,-25-25 0,0 25-16,25 1 15,-25-1-15,0-25 16,0 25 0,0 0-1,0 1-15,0-26 16,0 0-16,0 1 15,0 24 1,0-25-16,0-24 16,0 49-16,0-49 15,0 24-15,0 25 16,0-24-16,0 24 16,0 0-16,0 0 31,0 1 47,-25 24-16,25-25-30,-25 25-17,0 0 17,0 0 14,25 25-14</inkml:trace>
  <inkml:trace contextRef="#ctx0" brushRef="#br0" timeOffset="89126.7108">10616 9376 0,'0'25'32,"0"0"-32,100 74 15,-51 25-15,26-25 16,-26 25-16,1-49 16,-1-1-16,-49-24 15,50-25-15,0 99 16,-1-75-16,-24-24 15,25 49-15,-50-49 16,25-25 0</inkml:trace>
  <inkml:trace contextRef="#ctx0" brushRef="#br0" timeOffset="90075.1771">11559 9178 0,'0'49'47,"-50"1"-32,1 0 1,-1-26-16,50 26 16,-49 24-16,-1-24 0,0 24 15,26-24-15,-26 0 16,25-26-16,0 26 16,-24 0-1,24-26-15,-25 1 16,25 25-16,1-50 15,24 25-15,-25-1 16,0 26-16,0-50 16,0 50-16,1-25 15,-1 24-15,0-24 16,0 0-16,-24 24 16,24-24-16,0-25 15,0 25-15,25 0 16,-25-25-16,25 25 15,-24-25 1,24 24 0,-25 1-1,25 0 17</inkml:trace>
  <inkml:trace contextRef="#ctx0" brushRef="#br0" timeOffset="98862.5638">13494 3101 0,'0'24'32,"0"51"-17,0-26-15,25 26 16,-25-1-16,0 25 15,0-24-15,0-1 16,0-24-16,0 49 16,0-24-16,0-26 15,0 26-15,0-51 16,0 1-16,0 25 16,0 24-16,0-24 15,0-1-15,0 1 16,0 0-16,24 49 15,-24-50-15,0 1 16,0 24-16,25-49 16,-25 50-16,0-51 15,25 26-15,-25 0 16,0-1 0,0-24-1,0 0-15,25-25 16,-25 25-1</inkml:trace>
  <inkml:trace contextRef="#ctx0" brushRef="#br0" timeOffset="101135.8184">13618 3026 0,'0'0'0,"25"0"0,24 0 16,-24 0-1,0 0 1,24 0-16,-24 0 16,0 0-16,25 0 15,-26 0-15,1 0 16,25 0-16,24 0 15,-49 0-15,25 0 16,-1 0-16,1 0 16,24 0-16,-49 0 15,50 0-15,-26 0 16,-24 0-16,25 0 16,-26 0-1,-24-25-15,25 25 31,-25 50 110,0-25-125,0 24-16,0-24 15,0 0-15,0 49 16,0-24-16,0 0 16,0 24-16,0 0 15,-25 1-15,25-50 16,0 24-16,0 26 15,0-26-15,0 1 16,-24-25-16,24 0 16,0 49-16,0-49 15,0 0-15,0-1 16,0 26-16,0 0 16,0-1-16,0 1 15,0-1-15,-25 1 16,25 0-16,0-26 15,0 1-15,0 25 16,0-25-16,0-1 16,0 51-16,0-50 15,0 24-15,0-24 16,0 0-16,0 0 31,0-1-15,0 51-1,0-50 1,0 0-16,0-1 16,0 1-16,0 0 15,0 0 17,0 0-17,0-1 16,0 1-15,0 0 15,0 0 141,-25-25-156,0 0-1,0 25 1,1-25-16,-1 0 16,0 0-16,0 0 15,0 0-15,0 0 16,-24 0-16,-50 0 16,49 0-1,25 0-15,0 0 16,-24 0-16,24 0 15,0 0-15,-24 0 16,-1 0 0,0 0-1,26 0-15,-26 0 16,0-25-16,26 25 16,-1 0-1,0 0 16,25-25 94</inkml:trace>
  <inkml:trace contextRef="#ctx0" brushRef="#br0" timeOffset="102387.8683">13593 4167 0,'0'25'47,"25"-25"-32,0 0-15,-1 0 16,1 0-16,0 0 15,25 0-15,-26 0 16,1 0-16,50 0 16,-51 0-16,1 0 15,0 0-15,49 0 16,-49 0-16,0 0 16,0 0-16,0 0 15,-1 0 1,-24-25-16,25 25 15,0 0 1,0 0 0,0 0-16</inkml:trace>
  <inkml:trace contextRef="#ctx0" brushRef="#br0" timeOffset="103680.8193">13891 3696 0,'24'0'47,"1"0"-31,0 0-1,0 0-15,49 0 16,50 0-16,0-25 16,25-25-16,25 26 15,49-26-15,-25 0 16,26-49-16,-100 74 16,-25 1-16,-25-26 15,1 25-15,-26 25 16</inkml:trace>
  <inkml:trace contextRef="#ctx0" brushRef="#br0" timeOffset="104481.9014">15974 3026 0,'0'75'16,"0"24"-1,-25-50-15,25 26 16,-24-26 0,-1 1-16,25-25 0,0 24 15,-25 1-15,25-25 16,0 0-16,0-1 31,0 1 0</inkml:trace>
  <inkml:trace contextRef="#ctx0" brushRef="#br0" timeOffset="105619.2084">16049 2977 0,'24'0'15,"1"0"1,0 0-1,0 0 1,0 24 15,-1-24-15,-24 25 15,0 0-15,0 0-16,-24 24 15,24-24 1,0 0 0,-25 25-16,0-26 15,0 26 1,0-25 0,25 0 234,25-1-250,0 1 15,0 0 16,-25 0-15,25-25-16,-25 25 16,0-1-1,0 1 1,0 0 0,0 0 15,-25-25-16,0 0 1,-74 25-16,0-1 16,49 1-16,25-25 15,0 0 1,25 25-16,-24-25 16,-1 0 77,0-25-77</inkml:trace>
  <inkml:trace contextRef="#ctx0" brushRef="#br0" timeOffset="106428.2611">16346 3299 0,'0'0'0,"25"74"16,0-24-16,0 0 15,0 49-15,-25-74 16,0 24-16,0 1 15,24 0 1,-24-26-16,0 1 16,0 0-16,0 0 15,25-124 95,0 49-110,0-25 15,24 26 1,-24-1-16,25-24 0,-25 49 16,24 0-16,-24 25 15,0-49-15,0 24 16,-1 25-1,1-25 1</inkml:trace>
  <inkml:trace contextRef="#ctx0" brushRef="#br0" timeOffset="107477.9849">16991 3522 0,'25'0'31,"0"0"0,0 0-31,-1 25 63,-24 25-48,0-26-15,0 1 16,0 0 0,0 0-16,-24 0 15,-1 24-15,0-49 16,-25 50-16,50-25 15,-24 0 1,-1-1-16,0-24 16,25 25-16,0 0 93,25-25 17,74 0-95,-74 0-15,24 0 16,-24 0-16,0 0 16,0 0 93</inkml:trace>
  <inkml:trace contextRef="#ctx0" brushRef="#br0" timeOffset="108651.9421">15776 7069 0,'25'-24'0,"-1"-1"16,26-25-1,-25 25 1,124-99-16,-50 50 16,50-25-16,24-75 0,-98 124 15,123-123 1,-24 24-16,49-25 0,-25 1 15,-74 49 1,1-25-16,-26 50 16,25-25-16,-50 49 15,1-24-15,24 25 0,-74 49 16,24-25-16,50-24 16,-49 24-16,0 0 15,-1 26 1,-24-1-16,0 25 15,-25-25-15,25 25 16,-25-25 0,0 0-1,24 1 17,1 24-17</inkml:trace>
  <inkml:trace contextRef="#ctx0" brushRef="#br0" timeOffset="109340.1018">18728 2034 0,'0'50'16,"0"-26"-16,0 26 16,0 0-16,0 49 15,0 99-15,0-24 16,0 0-16,0-26 16,0-24-16,0 100 15,0-51-15,0-24 16,0 99-16,0-124 15,0 25-15,0-75 16,0 1-16,0-50 16,0-1-16,0 26 15,0-25 1,0 0 0</inkml:trace>
  <inkml:trace contextRef="#ctx0" brushRef="#br0" timeOffset="110952.1246">18901 2034 0,'50'0'78,"74"0"-62,49 0-16,1 0 0,49 0 15,100 0 1,-75 0-16,49 0 15,-48 0-15,-76 0 16,-49 0-16,-49 0 16,-51 0-1,-24 25 126,0 49-125,0 1-1,0 24-15,-24 74 16,-26-73-16,25 98 15,0 50-15,1-74 16,-1 49 0,0-99-16,25 25 0,0 0 15,0-100-15,-25 26 16,25-1-16,0-24 16,0-1-16,0 1 15,0 0-15,0-1 16,0-24-16,0 0 15,0 0-15,0-1 16,0 1 93,-25-25-109,-24 25 16,-75 0-16,74-25 16,-24 0-16,24 25 15,-24-25-15,-26 0 16,26 0-16,0 0 16,-1 0-16,-24 0 15,49 0-15,-49 0 16,0 0-1,-273 0-15,198 0 16,50 0-16,25 0 16,0 0-16,-50 0 0,99 0 15,1 0-15,24 0 16,-25 0-16,26 0 31,-1 0 16</inkml:trace>
  <inkml:trace contextRef="#ctx0" brushRef="#br0" timeOffset="111860.1711">18703 3324 0,'0'0'0,"25"0"16,-1 0-16,26 0 16,-25 0-16,49 0 15,-24 0-15,-25 0 16,49 0-16,25 0 15,273 0 1,-173 0-16,-75 0 0,-75 0 16,51 0-16,24 0 15,24 0 1,-48 0-16,-1-25 0,-25 0 16,-49 0-16,0 25 15,0 0-15,-1 0 31,1 0 1</inkml:trace>
  <inkml:trace contextRef="#ctx0" brushRef="#br0" timeOffset="112634.8227">20017 3646 0,'0'0'0,"25"25"16,25 25-16,24 24 15,1-24-15,-1 24 16,0 1-16,1-26 16,-26 1-16,75 49 15,-24-25-15,-51-49 16,1 25-16,24-50 16,-24 49-16,24-24 15,-24-25-15,0 25 16,-26 0-16,1-25 15,0 25 1,0-25 0,0 0 77</inkml:trace>
  <inkml:trace contextRef="#ctx0" brushRef="#br0" timeOffset="113119.1083">21506 3795 0,'24'50'16,"-24"24"-16,0-24 15,0 24-15,0 50 16,-24-74-16,-1 24 16,25 1-16,-25-26 15,25 26-15,-25-26 16,25 1-16,-25-1 16,25-24-1,0 0-15</inkml:trace>
  <inkml:trace contextRef="#ctx0" brushRef="#br0" timeOffset="114196.5867">21704 3621 0,'0'0'0,"50"0"0,24 25 16,-24 0-16,-1 0 16,-24-25-1,0 25 1,-25 0 15,0 24-15,0 50-1,-74-49 1,24 0-16,0-1 16,-24-24-16,24 25 15,1-26-15,24-24 16,25 25-16,-25 0 16,75 0 187,-50 0-188,49-25-15,-49 24 16,25 26-16,25-50 16,-50 25-16,0 0 15,0-1 1,0 1-1,0 0 1,0 0-16,-25 0 31,0-25-15,0 24 0,-24-24-16,-1 25 15,0-25-15,26 0 16,-26 0-16,25 25 15,0-25-15</inkml:trace>
  <inkml:trace contextRef="#ctx0" brushRef="#br0" timeOffset="114928.6711">21779 4266 0,'24'50'0,"1"0"16,0-1-16,0 1 15,-25-25-15,0 24 16,0 1-16,25 24 16,-25-49-16,0 0 15,0 0-15,0 24 16,0-24 15,0-99 79,74-26-110,-24 1 15,24 25-15,-49 24 16,24 25-16,26-49 15,-50 74 1</inkml:trace>
  <inkml:trace contextRef="#ctx0" brushRef="#br0" timeOffset="116017.0046">22374 4539 0,'0'0'0,"99"0"0,-49 25 16,24-25-16,-49 0 31,-25 25-31,0 0 94,0-1-79,0 1 1,-25-25 0,25 25-16,-25 0 15,0 0 16,1-1-31,-1 1 16,-25 0-16,50 0 16,-25 0-16,1 0 15,-1-1-15,-25 1 16,50 0 0,-25-25-1,25 25-15,100-25 141,-51 0-126,1 0-15,-25 0 16,-1 0-16,1 0 16,0 0 15</inkml:trace>
  <inkml:trace contextRef="#ctx0" brushRef="#br0" timeOffset="119517.8586">19596 6102 0,'-25'25'31,"25"99"-15,0-25-16,0 25 15,0-74-15,0-26 16,0 26-16,0 24 15,0 1-15,0 24 16,0-49-16,0 24 16,0 1-16,0-26 15,0 1-15,0 24 16,0-49 0,0 0-16,0 0 15,0-1 1,0 1-16,0 25 15,0-25 1,0-1-16,0 1 16,0 0-16,0 0 15,0 0-15,0-1 16,0 1 0,0 0-16,0 25 31,0-26-16,0 1-15</inkml:trace>
  <inkml:trace contextRef="#ctx0" brushRef="#br0" timeOffset="122738.0095">19571 6028 0,'25'0'0,"74"0"15,-25 0-15,1 0 16,-50 0-16,-1 0 16,1 0-16,25 0 15,-25 0-15,-1 0 16,1 0-1,0 0 1,0 0 0,0 0-16,-1 0 15,1 0-15,0 0 16,0 0 0,0 0-16,-1 0 15,1 0 1,0 0-1,0 0-15,24 0 16,-24 0 0,0 0-1,0 0-15,0 0 16,-1 0 15,1 0 0,0 0 1,-25 24 155,0 1-187,0 0 16,0 25-1,0-26-15,0 26 16,0-25 0,0 24-16,0-24 15,0 25-15,0-25 16,0-1-16,0 26 16,0 0-16,0-26 15,0 1-15,0 25 16,0-25-16,-25 49 15,25-24 1,0 74-16,0-50 16,0 1-16,0-26 15,0-24-15,0 25 16,-25-1-16,25 1 16,0-25-16,0 24 15,0-24-15,0 25 16,0-26-16,0 26 15,0-25 1,0 24 0,0-24-1,0 0 17,0 0 14,0 0 1,0-1-31,0 1 15,0 0-31,0 0 31,0 0-15,0-1 0,0 1-1,-24-25 173,-1 25-141,-50 0-47,51-25 15,-26 0-15,0 0 16,1 0-16,-1 0 16,1 0-1,-1 0-15,0 0 16,26 0-16,-26 0 15,25 0-15,0 0 16,1 0-16,-1 0 16,0 0-16,0 0 15,0 0-15,1 0 0,-1 0 16,-25 0 0,25 0-1,1 0 16,-1 0-15,0 0 0,0 0 15,0 0 0,25-25 235,0 0-251,-25 25 17,25-25-17,0 1 1,0-1 0,-24 25-16,24-25 15,0 0 1,0 0-1,0 1 1,0-1 0,0 0 15,0 0-15,0 0 15</inkml:trace>
  <inkml:trace contextRef="#ctx0" brushRef="#br0" timeOffset="124130.612">19621 6945 0,'24'0'31,"1"0"-15,25 0-1,-25-24-15,24 24 16,-24 0-16,25 0 16,-26 0-16,1 0 15,25 0-15,-25-25 16,24 25 0,1 0-1,-25 0 1,24 0-16,-49-25 31,25 25-31,-25-25 16,25 25 15,0 0-15,-1-25-16,1 25 31,0 0 156,0 0-171,0 0 15,-1 0 0,1 0-15,0 0 0,0 0-1,0 0 1,-1 0 46</inkml:trace>
  <inkml:trace contextRef="#ctx0" brushRef="#br0" timeOffset="126021.6022">20092 7119 0,'49'0'16,"-49"25"-1,25-25-15,-25 25 16,25-25-16,0 24 15,0-24 1,-1 0-16,-24 25 16,50 0-16,-25-25 15,0 0-15,-1 25 16,26 0-16,-25-25 16,0 24-16,-1-24 15,1 25 1,25 0-16,-25-25 15,74 50-15,-49-26 16,24-24-16,-24 0 16,-26 0-16,26 0 15,-25 0-15,0 0 32,-1 0-1</inkml:trace>
  <inkml:trace contextRef="#ctx0" brushRef="#br0" timeOffset="130737.9006">19893 6276 0,'25'0'32,"25"0"-32,-1 0 15,-24 0-15,25 0 16,24 0-16,-24 0 16,-25 0-16,-1 0 15,26 0-15,49 0 16,25 0-16,-25 0 15,26 0-15,-26 0 16,50-25-16,-50 25 16,74-25-16,-73 0 15,24 0-15,-75 1 16,1-1-16,-1 25 16,1 0-16,0 0 15,-25 0 1,49-25-16,-49 0 15,24 0-15,1 1 16,-25-1-16,0 25 16,-1-25-1</inkml:trace>
  <inkml:trace contextRef="#ctx0" brushRef="#br0" timeOffset="131304.5971">22572 6251 0,'25'0'47,"0"0"-47,49 0 16,26 0-16,-1 0 16,-50 0-16,51 0 15,-51 0-15,-24 0 16,0 0-16,24 0 15,-24 0 1,0 0 0</inkml:trace>
  <inkml:trace contextRef="#ctx0" brushRef="#br0" timeOffset="131754.8723">22151 7045 0,'0'0'16,"372"0"-16,-50 0 0,75 0 16,25 0-16,-149 0 15,-25 0-15,-149 0 16,-50 0-16,-24 0 16</inkml:trace>
  <inkml:trace contextRef="#ctx0" brushRef="#br0" timeOffset="132588.4766">22994 6449 0,'0'25'16,"0"49"0,0-24-16,0 24 15,0-24-15,0 24 16,-25 51-16,0-26 16,-49 99-16,0-24 15,24-100-15,0 50 16,1-49-16,-51 24 15,51-50-15,24-24 16,25 0-16,-50 0 16,26-25-16,-1 25 15,-25-1-15,25-24 16,1 25-16,-1-25 31</inkml:trace>
  <inkml:trace contextRef="#ctx0" brushRef="#br0" timeOffset="133269.0198">22771 7466 0,'25'0'32,"-1"25"-17,1 25-15,0-1 16,-25-24-16,25 0 15,-25 0-15,25-25 16,-1 24 0,26 1-16,-25 0 15,0-25-15,24 25 16,1-25-16,-1 0 16,75 25-16,-24-25 15,98 0-15,-99 0 16,25-25-16,-74 25 15,0-50-15,24 25 16,-74 1-16,25 24 16,0-25-16,-1 0 15,-24 0-15,25-24 16,0 24-16,-25-25 16,0 25-1,0 1 1,0-1-1,0 0 1,0 0-16,0 0 47,0 1-47,0-1 16</inkml:trace>
  <inkml:trace contextRef="#ctx0" brushRef="#br0" timeOffset="134019.6815">26367 5135 0,'0'0'0,"-24"74"16,-1-24-16,0-1 15,0 50-15,0-24 16,-49 173-16,24-74 0,1-26 16,-1 26-1,1-50-15,-1 0 16,50-50-16,-75 100 16,26-50-16,-1 0 15,25-25-15,1-49 16,24 0-16,0-26 0,0 1 31,0 0 0</inkml:trace>
  <inkml:trace contextRef="#ctx0" brushRef="#br0" timeOffset="134930.404">26591 5110 0,'24'0'15,"-24"25"1,25-1 0,-25 1-1,0 0-15,0 0 16,0 74-16,50 75 15,49 24-15,-74 25 16,49-24-16,-24-26 16,24 1-16,-24-50 15,-25-50-15,24 1 16,-49-26-16,25-24 16,-25 0-16,0 25 15,25-50-15,-25 25 16,0-1 62,0 1-47,25-25-31,-25 25 31</inkml:trace>
  <inkml:trace contextRef="#ctx0" brushRef="#br0" timeOffset="135889.9639">26070 6400 0,'25'0'47,"-1"0"-32,26 0-15,-25 0 16,24 0-16,26 0 16,-1 0-16,1 0 15,-1 0-15,-24 0 16,-1 0-16,1 0 16,-25 0-16,24 0 15,-24 0-15,0 0 16,0 0-16,-1 0 15,1 0-15,0 0 32,0 0-17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5T08:06:05.23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19769 1662 0,'25'50'47,"-25"-1"-47,0 26 16,25 24-16,-25-25 15,25 1-15,0-1 16,-25 25-16,24-24 15,-24 73-15,0-73 16,0 24-16,25-24 16,-25-1-16,25 25 15,-25-49-15,0-1 16,0-24 0,25-25-16,-25 25 15,0 0 16,0 0 1,25-25 77,-1 0-78,26 0-31,49 0 16,75 0-16,99 0 16,-100 0-16,150 0 15,-75 0 1,-75 0-16,26 0 0,-125 0 15,-49 0-15,0 0 16,-25-25 172,0-25-188,0-49 15,0 25-15,0 24 0,-25-24 16,0 24-1,25-25-15,0 51 0,-24-26 16,24 25 0,0 0-16,-25-24 15,0-50 1,25-1-16,0 1 16,-50 25-16,25-25 15,25 24-15,-24 1 16,24 24-16,-25 1 15,0 24 1,25 0-16,0 0 31,-25 25 79,-24 0-79,24 0-15,-50 0-1,1 25-15,-174-25 16,99 0-16,25 0 15,75 0-15,-51 0 16,1 0-16,25 0 16,-1 0-16,26 0 15,24 0-15,0 0 16,0 0 0,0 0-1,1 0-15,-1 0 16,0 0-16,-49 0 15,24 0-15,25 0 16,-49 0-16,24 0 16,-49 25-16,49-25 15,-24 0-15,49 25 16,0-25-16,1 0 31,-1 0-15,-25 0-1,25 0 1,0 0 0,1 24-16,-1-24 15,0 0 1</inkml:trace>
  <inkml:trace contextRef="#ctx0" brushRef="#br0" timeOffset="64508.5793">26343 1910 0,'-25'0'0,"0"0"16,0 0-16,0 0 15,1 0 1,-1 0-16,0 0 15,0 0-15,-24 0 16,24 0-16,-50 0 16,26 0-16,-26 0 15,26 0-15,-1 0 16,0 0-16,1 0 16,-26 0-16,26 0 15,-1 25-15,25-25 16,-24 25-16,-50 24 15,49-24-15,0-25 16,26 25-16,-26 0 16,25-1-16,0 1 15,25 0-15,-49 0 16,49 0-16,-25-1 16,-25 51-16,50-50 15,-49 49-15,24-24 16,0 24-16,0 25 15,25-49-15,-25 24 16,25-24-16,0 24 16,0-24-1,0 0-15,0 24 16,0 0-16,0-24 0,0 24 16,0 1-16,0-1 15,0 25-15,0-24 16,50 24-16,-50-24 15,25-1-15,0-24 16,0-26 0,-1 51-16,1-75 0,-25 25 15,25-25 1,-25 24-16,25-24 16,0 0-16,24 25 15,26 0-15,49 0 16,0-25-1,-50 25-15,0-25 0,26 0 16,48 24 0,-48-24-16,-1 0 15,50 0-15,-25 0 0,0 0 16,0 0-16,-75 0 16,26 0-16,-26-24 15,-24 24 1,0 0-16,0-25 15,0 25-15,-1 0 16,1 0-16,0 0 16,0 0-1,-25-25 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5T08:07:43.76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12055 9723 0,'0'0'0,"25"0"32,24 0-32,1 0 15,124-24 1,-25-1-16,-1 0 16,-24-25-16,0 50 15,-49-24 1,-1 24-16,25 0 0,-24 0 15,24-25 1,0 25-16,1 0 0,48 0 16,-48 0-1,24 0-15,74 0 0,-74 0 16,-50 0 0,-24 0-16</inkml:trace>
  <inkml:trace contextRef="#ctx0" brushRef="#br0" timeOffset="1368.0298">12154 9872 0,'50'0'78,"-25"25"-62,49-25-16,1 0 15,-26 0-15,1 0 16,24 0-16,-24 0 16,-1 0-16,-24 0 15,25 0-15,-1 0 16,1 0-16,-25 0 15,24 0-15,1 0 16,24 0-16,50 0 16,-24 0-16,-26 0 15,25 0-15,-74 0 16,25 0-16,24 0 16,1 0-16,49 0 15,-25 0-15,0 0 16,0 0-16,-49 0 15,-1 0-15,-24 0 16,0 0 15,0 0-15,0 0 0,-1 0-16,1 0 15,0 0-15,0-25 31,0 25-31,0 0 32</inkml:trace>
  <inkml:trace contextRef="#ctx0" brushRef="#br0" timeOffset="24402.5864">28501 9351 0,'0'25'0,"-25"-25"78,0 25-62,0 0 0,0-25-1,-74 49-15,74-49 16,-24 25-1,-26 25-15,1-25 16,-1-25-16,1 0 16,24 24-16,1 1 0,-26-25 15,51 0-15,-26 0 16,-24 25-16,24-25 16,25 25-16,0-25 15,-24 0 1,24 0-1,-25 0-15,26 25 16,-1-25 0,0 0-16,25 24 187,0 26-171,0 24-1,0-24-15,0 24 16,0 1-16,0-1 16,-25 1-16,0-50 15,25-1-15,0 26 16,-24 0-16,24-26 16,0 26-1,0 0 1,0-26-16,-25 26 15,25-25 1,0 0-16,0-1 16,25 1 202,-1 25-218,1-25 16,50 24-16,-26 1 16,1 24-16,49 1 15,50 24-15,-100-50 16,75 26-16,-24-1 16,-1-24-16,75 49 15,-125-74-15,-24 0 16</inkml:trace>
  <inkml:trace contextRef="#ctx0" brushRef="#br0" timeOffset="26600.2622">28550 9351 0,'25'0'47,"25"50"-31,-1-25-1,-24-25-15,49 74 16,26-49-16,73 49 0,-73-24 15,24 0-15,-75-26 16,1 1-16,-1-25 16,-24 25-1,-25 0 376,0 24-375,0 51-16,25 49 15,0-50-15,24-25 16,-49-24-16,25-1 15,-25-24-15,0 0 16,0 0 0,0 0-1,0-1 32,0 1-31,0 0-1,0 0 1,0 0 218,-49 24-218,-51-24 0,51 49-16,-26-49 15,-49 50-15,75-26 16,-1-24-16,-24 25 16,24-50-16,0 49 15,26-24-15,-1-25 16,0 0-16,-25 50 15,1-50-15,-1 24 16,50 1-16,-74-25 16,24 25-16,1 0 15,24 0-15,0-25 16,-49 49-16,49-49 16,0 25-16,0-25 15,0 25 1,1-25-1,24 25 32,-25-25 31</inkml:trace>
  <inkml:trace contextRef="#ctx0" brushRef="#br0" timeOffset="28348.5624">28525 9922 0,'-49'-25'16,"98"50"-16,-98-75 15,24 50-15,-25-25 16,26 25-1,-1 0-15,25-24 16,-25 24-16,0 0 16,0 0-16,1 0 15,-1 0 1,0 0 0,0 0-16,0 0 15,1 0 1,-26 0-1,25 0-15,0 0 16,-24 24-16,24-24 16,-25 50-1,25-50 1,1 0-16,24 25 16,-25-25-16,25 25 15,-25-1-15,-25 1 16,50 0-16,-24 0 0,-1-25 15,25 50 1,-25-50-16,25 24 16,-25 26-16,0 0 15,25-26 1,0 26 0,0-25-1,0 148-15,25-148 16,-25 0-16,25 25 15,0-50-15,0 24 16,-25 1-16,49-25 16,1 50-1,-1-50-15,26 25 16,-1 24-16,50-24 16,0-25-16,-74 0 15,24 25-15,-24-25 16,0 0-1,-26 0 1,1 0 0,0 0-1,25-25 1,-26 0 0,1 25-1,0-25 1,-25 1-16,50 24 15,-50-50-15,49 25 16,1-24-16,-25 24 16,-25 0-16,24 25 15,1-25-15,0-24 16,0 24-16,-25 0 16,25 0-1,-25 0 1,24-49-1,-24 49 1,0 0-16,0 1 16,0-1-1,0 0 1,0 0 15,0 0-31,-24 25 31,24-24-31,-25 24 16,25-25 0,-25 25-16,-25-25 15,50 0 1,-24 25 0,-1-25-1,0 25 1,0 0 15,0 0 16,1 0 0,-1 0-32,0 0 17,0 0-1</inkml:trace>
  <inkml:trace contextRef="#ctx0" brushRef="#br0" timeOffset="38166.5533">29443 9723 0,'0'-24'140,"25"-1"-124,0 25 0,24 0-16,-24 0 15,0 0-15,0-25 16,0 25-16,-1 0 15,26-25-15,-25 25 16,0 0-16,24 0 0,-24 0 16,0-25-1,0 25-15,-25-24 16,24 24-16,1 0 16,0-25-16,0 25 15,0 0-15,-1-25 16,1 0-16,0 25 265,0 0-218,0-25-31,-1 25 0,1-24-16,0 24 15,25 0 1,-25 0-16</inkml:trace>
  <inkml:trace contextRef="#ctx0" brushRef="#br0" timeOffset="38792.3543">30287 9451 0,'0'-25'62,"0"0"-46,0 0-16,0 0 15,0-24 1,0-1-16,0 1 16,0-26-16,-25 1 15,25 49-15,-25-50 16,25-49-16,0 50 15,-25 49-15,25-24 16,-25-1-16,25-24 16,0 49-16,-25-25 15,25 25-15,0-24 16,0-1-16,-24 25 16,24 1-1,0-1 1,0 0 46,-25 25-30</inkml:trace>
  <inkml:trace contextRef="#ctx0" brushRef="#br0" timeOffset="40100.2547">30336 9351 0,'25'0'63,"0"-24"-63,0-1 15,24 0-15,-24-25 16,25 26 0,24-26-16,0-24 0,-24 24 15,24 25-15,-49 0 16,50-49-16,-26 49 15,1 0 1,-50 0-16,25 25 0,-1 0 16,-24-24-1,25 24 1,25-50 0,-25 50-1,49 0-15,-49 0 16,-25-25-1,25 25 32,0 0-15</inkml:trace>
  <inkml:trace contextRef="#ctx0" brushRef="#br0" timeOffset="41753.5616">30361 9451 0,'74'49'31,"1"-24"-15,49 25-16,-99-26 16,-1 1-16,51 25 15,-50-50-15,-1 49 16,26-24-16,-50 0 15,74 49 1,-49-49-16,0 0 0,0 0 16,0 0-1,-1-1 1,26 1-16,0 25 16,-26-25-16,1 0 15,0-25-15,-25 24 16,25-24-1,0 50-15,0-25 16,-1 24 0,1-24-16,0 0 15,0 0 1,-25 0-16,25-25 16,-1 0-1,-24 24 16</inkml:trace>
  <inkml:trace contextRef="#ctx0" brushRef="#br0" timeOffset="63118.0306">7392 13618 0,'25'0'93,"-1"0"-77,1 0 15,25 0-15,-1 0 0,1 0-16,0 0 15,-26 0-15,1 0 16,25 0-16,-25 0 31,49 0-15,-24 0-16,49 0 0,0 0 15,-24 0 1,49 0-16,0 0 16,74 25-16,-124-25 15,-24 0-15,0 0 16,-1 0-1,26 24-15,-1 1 0,25-25 16,-24 0 0,24 0-16,-25 0 15,1 0-15,-26 0 16,1 0-16,-25 0 16,0 0-16,24 0 15,26 0-15,-1 0 16,0 0-16,1 0 15,-1 0-15,-49 0 16,0 0-16,25 0 16,-26 0-1,1 0 1,0 0-16,0 0 16,0 0-16,-1 0 15,1 0-15,0 0 16,0 0-16</inkml:trace>
  <inkml:trace contextRef="#ctx0" brushRef="#br0" timeOffset="71630.087">670 11162 0,'25'0'16,"-1"0"0,1 0-1,0 0-15,25 0 0,-1 25 16,-24-25 0,25 0-16,24 25 15,-24-25-15,-1 25 0,1-25 16,24 0-16,-49 0 15,25 0 1,-1 0-16,-49-25 0,50 25 16,-50-25-1,25-25 1,-25 1-16,0-1 0,0 25 16,0-49-16,0 49 15,0-49 1,0 24-16,0 0 15,0 1-15,0 24 16,0 0-16,0-74 16,-25 49-16,25-24 15,0 0-15,-25 24 16,25-24-16,0 49 16,0-25-16,0 1 15,0 24-15,0 0 16,25 0-16,0 0 15,24-24-15,1 24 16,-1-25-16,26 25 16,-25 1-16,24-1 15,-24 25-15,-1 0 16,1 0-16,-25 0 16,-25 25 15,0-1-16,0 1 1,0 0-16,0 0 0,0 0 16,0-1-1,0 1-15,0 0 0,0 0 16,0 25-16,0-26 16,0 1-16,0 25 15,0-1-15,-25-24 16,25 0-16,-25 25 15,25-26-15,0 26 16,0 0-16,-25-1 16,0 1-16,25-25 15,0 24-15,-24 26 16,24-51-16,-25 26 16,25-25-16,0 24 15,0-24-15,0 0 16,0 0-16,0 0 15,0-1 1,0 1-16,25 0 16,-25 0 15,24-25-31,1 25 31</inkml:trace>
  <inkml:trace contextRef="#ctx0" brushRef="#br0" timeOffset="72145.7374">2232 10393 0,'100'0'32,"-51"0"-32,26 0 15,-1 25-15,75 25 16,-124-50-1,24 0-15,-24 0 32</inkml:trace>
  <inkml:trace contextRef="#ctx0" brushRef="#br0" timeOffset="73026.7599">2307 10790 0,'25'0'78,"24"0"-63,-24 0 1,49 0-16,-49 0 16,25 0-1,-25 0-15,-1 0 32,1 0-32,0 0 0,0 0 31,0 0-31,0 0 31</inkml:trace>
  <inkml:trace contextRef="#ctx0" brushRef="#br0" timeOffset="83501.5451">3894 9723 0,'0'25'78,"-24"50"-62,-1-26-16,-50 50 15,1 1 1,24-26-16,-24 25 0,-1 25 16,75-99-1,-49 50-15,24-1 0,25-24 16,-50 24 0,50-24-16,-24 24 0,24-24 15,0-26 1,0 1-16,0 0 15,0 0-15,0 0 16,24-25 31,1 0-16,0 0-31,0 0 31,0 0 1,-25-25-1,0 0-15,24 25-16,-24-25 15,0 0 1,0 1-1,0-1 1,0 0 0,0 0-16,0 0 31,0 1-15,0-1-1,0-25 1,-24 25-16,24 1 31,0-1-15,-25 25 62,25-25-63</inkml:trace>
  <inkml:trace contextRef="#ctx0" brushRef="#br0" timeOffset="216232.8951">571 12452 0,'24'0'156,"1"0"-140,0 0-16,0 0 16,49 0-16,-24 0 15,-25 0-15,-1 0 16,1 0-16,0 0 16,0 0-16,24 0 15,-24 0 1,25 0-1,-25 0 1,-1 0 0</inkml:trace>
  <inkml:trace contextRef="#ctx0" brushRef="#br0" timeOffset="217913.887">1538 12254 0,'-25'0'93,"0"0"-61,0 24-1,1-24 0,24 25 0,-25-25-15,0 25 0,0-25 15,-24 25-31,49 0 16,-25-25-1,25 24 1,-25-24-1,0 25-15,0 0 16,25 0 0,-24-25-16,-1 0 15,25 25-15,-25-1 32,25 1-17,0 0 1,-25 0-1,25 0 1,0-1 0,0 1 15,0 0 0,25-25-31,0 25 16,0 0-1,-1-1 1,1-24 0,0 25-1,0-25 1,-25 25 0,25-25-1,-1 0 63</inkml:trace>
  <inkml:trace contextRef="#ctx0" brushRef="#br0" timeOffset="218532.2605">1587 11931 0,'0'25'31,"0"0"-15,0 49-16,0 25 16,-24-49-16,24 49 15,0-49-15,0 24 16,0-24-16,0-25 16,0 74-16,-25-50 15,0 75-15,0-49 16,25-26-16,0 1 15,0-25-15,0 0 16,0 24-16,0-24 31</inkml:trace>
  <inkml:trace contextRef="#ctx0" brushRef="#br0" timeOffset="219086.3287">1513 12502 0,'25'0'15,"0"0"17,-1 0-32,26 0 15,-25 0-15,0 0 16,0 0-16,-1 0 15,1 0 1,0 0 0,0 0-16,0 0 15,-1 0 17</inkml:trace>
  <inkml:trace contextRef="#ctx0" brushRef="#br0" timeOffset="219647.1621">1960 11981 0,'0'49'63,"0"1"-63,0-1 15,0-24-15,0 0 16,0 25-16,0 24 16,-25 1-16,0 24 15,0 25-15,25-50 16,0 1-16,0 24 16,0-74-16,0-1 15,0 1-15,0 0 16,0 0-1</inkml:trace>
  <inkml:trace contextRef="#ctx0" brushRef="#br0" timeOffset="221102.0792">2034 12650 0,'25'0'62,"24"25"16,-24 0-62,0-25-16,0 25 16,-25 0 30,0-1-30,0 1 15,0 0-15,0 0 0,-25 0-1,25-1-15,0 1 0,-25-25 16,25 25-1,-25-25 1,25 25 0,-24-25-1,-1 0 1,0 0 46,99 49 63,-24-24-125,24-25 16,-24 50-16,-25-50 16,0 25-16,-1-25 15,-24 24 79,-24-24-63,-1 25-31,0-25 16,25 25 0,-25-25-16,0 0 15,1 0-15,-76 25 16,76-25-16,-1 25 31,0-25 63,0 0-79</inkml:trace>
  <inkml:trace contextRef="#ctx0" brushRef="#br0" timeOffset="222536.018">2977 12427 0,'24'0'234,"26"0"-234,0 0 16,-1 0-16,26 0 16,-1 0-16,-24 0 15,-1 0-15,1 25 16,-25-25 124,-1 0-93</inkml:trace>
  <inkml:trace contextRef="#ctx0" brushRef="#br0" timeOffset="223967.7037">3621 12129 0,'-24'25'219,"-26"0"-204,25 0-15,0-25 16,1 25-16,24 0 16,-25-1-16,0 1 15,0 0-15,0 0 16,25 0-16,0-1 15,0 1 1,-24 0-16,24 0 16,0 0-1,0-1 1,0 1-16,0 50 16,0-51-16,24 26 15,-24-25-15,25 0 16,-25-1-1,25 1 1,0-25 15,0 0 1,-25 25-17,49 0 1</inkml:trace>
  <inkml:trace contextRef="#ctx0" brushRef="#br0" timeOffset="224497.2143">3721 12055 0,'0'25'16,"0"0"-1,-25 99 1,0-50-16,25 1 16,0-26-16,0 26 15,-25-51-15,25 51 0,0-50 16,0-1 0,0 1-1,0 0 1,0 0-1,0 0 1,0-1 0</inkml:trace>
  <inkml:trace contextRef="#ctx0" brushRef="#br0" timeOffset="225030.5247">3721 12402 0,'25'0'31,"-1"0"-15,1 25-1,0-25 1,0 0 0,0 0-1,-1 0 1,1 0 46</inkml:trace>
  <inkml:trace contextRef="#ctx0" brushRef="#br0" timeOffset="225502.0375">3919 12080 0,'0'25'47,"0"24"-31,0 1-16,0 0 15,0 24-15,0 0 0,0-24 16,0 24 0,0-49-16,0 25 15,0-25-15,0 24 16,0 1-16,0-25 15,0-1 1,0 1 0</inkml:trace>
  <inkml:trace contextRef="#ctx0" brushRef="#br0" timeOffset="226464.8043">4043 12477 0,'25'0'16,"0"0"-1,0 0 17,-1 0-32,1 0 62,-25 25 141,0-1-187,-25 26-16,25-25 16,-24 24-16,-1 1 0,0-25 15,0 0-15,25 24 16,-25-49-1,25 25 1,0 0 15,0 0 47,25-25-62,0 24-16,25-24 16,-26 0-16,1 0 15,0 0 1,-25 25 0</inkml:trace>
  <inkml:trace contextRef="#ctx0" brushRef="#br0" timeOffset="227202.9663">4564 12030 0,'-25'25'78,"0"-25"-63,25 25-15,-24-25 16,-1 49-16,0-24 16,0 25-1,0-50-15,1 50 16,24-26-16,-25 1 16,0 25-16,0-1 15,0-24-15,1 25 16,24-25-16,0-1 15,0 26-15,0-25 16,0 0-16,0-1 16,0 1-1,0 0 1,24 0-16,1 24 16,0-49-16,-25 25 15,25-25-15,0 25 16,-1-25 15</inkml:trace>
  <inkml:trace contextRef="#ctx0" brushRef="#br0" timeOffset="227713.7748">4713 12080 0,'0'25'15,"0"24"1,0 1-16,0 0 0,0-1 15,0 26-15,0-1 16,-25-49-16,25 0 16,0 24-16,-25 1 15,25-1-15,0-24 16,0 25-16</inkml:trace>
  <inkml:trace contextRef="#ctx0" brushRef="#br0" timeOffset="228117.2123">4762 12378 0,'25'0'16,"0"24"15,0-24-15,-25 25-16,25-25 15,0 0-15,-1 0 16,1 0 31</inkml:trace>
  <inkml:trace contextRef="#ctx0" brushRef="#br0" timeOffset="228547.1684">5011 12179 0,'0'25'31,"0"0"-31,0 24 16,0 1-16,-25 24 16,25-24-16,0 0 15,-25 24-15,25-49 16,0 49-16,0-49 15,-25 25-15,25-26 16,0 26 0,0-25-1,0 0 17</inkml:trace>
  <inkml:trace contextRef="#ctx0" brushRef="#br0" timeOffset="229347.1532">5085 12725 0,'25'0'0,"0"0"46,-1 0-30,-24 25 47,25-25-32,-25 24 47,0 1-47,0 0-15,0 0 31,-49 24-32,49-24-15,0 0 47,0 0-31,0 0-1,24-25 1,1 24 0</inkml:trace>
  <inkml:trace contextRef="#ctx0" brushRef="#br0" timeOffset="230172.267">5383 12154 0,'-25'0'47,"-25"50"-31,25-25-1,1 0-15,-1-1 16,0 1-16,25 50 16,-25-51-16,25 26 15,-25 0-15,25 24 16,0-24-16,0-1 15,0 1-15,0-25 0,0-1 16,0 26 0,0-25-1,25 0 1,0-1-16</inkml:trace>
  <inkml:trace contextRef="#ctx0" brushRef="#br0" timeOffset="230696.3877">5432 12328 0,'0'25'16,"0"24"-1,0 1 1,-25-25-16,25 24 0,0-24 15,0 0-15,0 25 16,-24-26-16,24 26 16,0-25-1,-25 0-15,25-1 16,0 1 0,0 0-16</inkml:trace>
  <inkml:trace contextRef="#ctx0" brushRef="#br0" timeOffset="231214.9081">5432 12526 0,'25'0'31,"0"0"-15,0 0 0,-1 0-1,1 0 1,0 0 0,0 0 15,74 0-16,-74 0 1</inkml:trace>
  <inkml:trace contextRef="#ctx0" brushRef="#br0" timeOffset="231815.6981">5779 12254 0,'0'49'62,"0"-24"-62,0 25 16,0-26-16,0 26 0,0 0 16,0 24-1,0-49-15,0 49 16,0-24-16,-24 24 15,24-24-15,0-1 16,0 1-16,0-25 16,-25 24-16</inkml:trace>
  <inkml:trace contextRef="#ctx0" brushRef="#br0" timeOffset="233115.1507">5879 12700 0,'25'0'31,"-1"0"0,1 0 0,0 0 1,-25 25-17,0 0 1,25-25-1,-25 24-15,0 1 16,0 0 0,0 0-16,0 0 15,0-1-15,0 1 16,0 0 0,0 0-1,0 0-15,-25-25 16,25 24 31,-25-24-32,0 0 1,25 25 171,25-25-171,0 0 0,-25 25-16,0 0 15,25 0 1,0-25 0,-25 49-1,0-24 16,0 0 1,0 0-17,0 0-15,0-1 16,-25-24 0,25 25-1,-25-25-15,0 0 16,0 0-1,1 0-15,24 25 16,-25-25-16,0 25 16,0-25-1,0 0 1,0 0 0,1 0-16,-1 0 15,0 0-15,25 25 16,-25-25-16,0 0 15</inkml:trace>
  <inkml:trace contextRef="#ctx0" brushRef="#br0" timeOffset="235239.791">6623 12080 0,'0'-25'16,"25"0"15,-25 0-31,24 25 16,1 0-1,-25-24-15,25 24 16,25 0-16,24 0 15,1 0-15,-75-25 16,24 25-16,1 0 16,0 0-1,0 0 1,0 0 0,-1 0-1,-24 25 1,25 24-1,-25-24 1,0 0-16,0 0 16,0 24-16,0 1 15,0-25-15,0 0 16,0 24 0,0 1-16,-25 24 15,1-24-15,-1-1 16,0-49-1,0 0 32,0 0-31,1 0 31,24 25-32,-25-25 48,74 0 140,1 50-187,24-25-16,-24 24 15,0-24-15,-50 0 16,49 0-16,-24-1 16,-25 1-1,0 0 1,0 0-1,0 0 1,0-1-16,0 1 16,0 0-1,0 0 1,-25-25 0,25 25-16,-25-25 15,1 24 1,-1 1-1,0 0 1,0-25 0,0 25-1,1-25 1,-1 0 0,0 25 30</inkml:trace>
  <inkml:trace contextRef="#ctx0" brushRef="#br0" timeOffset="236270.167">322 13816 0,'25'0'15,"25"0"1,-25 0-16,-1 0 16,51 0-16,-25 0 15,-26 0-15,51 0 16,-50 0-16,-1 0 16,1 0-16,0 0 15,0 0 1,0 0 62</inkml:trace>
  <inkml:trace contextRef="#ctx0" brushRef="#br0" timeOffset="236996.0531">1414 13618 0,'-50'49'125,"1"-24"-125,49 0 15,-25 0-15,0 0 16,0-1-16,0 1 15,1 25-15,-1-1 16,0-24-16,0 25 16,25-25-16,-25-1 15,25 26-15,0-25 16,0 0-16,0-1 16,0 26-16,0-25 15,0 49-15,25-49 16,-25 50-16,50-26 15,-25-24-15,-25 0 16,24-25-16,-24 25 16,50-25 31,-25-50-47</inkml:trace>
  <inkml:trace contextRef="#ctx0" brushRef="#br0" timeOffset="237507.9861">1836 13593 0,'-25'99'62,"0"-49"-62,25 24 16,-74 75 0,24-50-16,25-24 15,25-26-15,0 1 0,-25-50 16,25 25-16,-25-25 15,25 24 1</inkml:trace>
  <inkml:trace contextRef="#ctx0" brushRef="#br0" timeOffset="237805.9257">2257 14064 0,'25'0'0,"0"0"16</inkml:trace>
  <inkml:trace contextRef="#ctx0" brushRef="#br0" timeOffset="238721.794">1836 13891 0,'0'24'47,"49"-24"-47,-24 0 15,25 0-15,-26 0 0,-24 25 16,50-25-1,-25 0 1</inkml:trace>
  <inkml:trace contextRef="#ctx0" brushRef="#br0" timeOffset="239194.1409">2133 13593 0,'0'25'15,"0"24"1,0 26-16,0-1 16,-25 1-16,1-26 15,-1 26-15,25-26 16,0 26-16,-25-1 15,0-49-15,25 0 16,0 49-16,-25-24 16,25-25-16,0-1 15</inkml:trace>
  <inkml:trace contextRef="#ctx0" brushRef="#br0" timeOffset="240168.4727">2307 14015 0,'25'0'46,"-1"0"-30,1 0 0,-25 24-1,0 1 1,0 0 0,0 25-1,0-26-15,0 26 16,0-25-16,-25 0 15,25-1 1,-24-24 0,-1 0-1,0 0 1,25 25-16,-25-25 16,25 25 124,50 25-124,-25-25-16,24-1 15,-49 1 17,0 0-1,0 0 0,-25-25-15,1 0-1,-1 0 17,-25 25-17,25-25 1,1 0 0,-1 0 30</inkml:trace>
  <inkml:trace contextRef="#ctx0" brushRef="#br0" timeOffset="241158.4217">3274 13667 0,'-25'0'62,"1"0"-31,-1 0-15,0 0-16,0 0 31,0 25-31,1-25 0,-1 0 32,25 25-32,-50 0 0,25-25 31,1 25-31,-1-25 0,0 24 15,25 1 1,-25 0 0,0 25-16,25-1 15,0-24-15,0 0 16,0 0-16,0-1 16,0 1-1,0 0 1,50 25-16,-25-26 15,0 1 1,-25 0 0,24-25 15,1 0 0,0 0 0</inkml:trace>
  <inkml:trace contextRef="#ctx0" brushRef="#br0" timeOffset="241650.239">3299 13568 0,'0'25'31,"0"0"-31,0 0 16,0-1-16,0 26 15,-25-25-15,25 0 16,0 74-16,0-74 16,-25 49-1,25-24-15,-24-1 16,24-24-16,-25 0 15,25 0 1</inkml:trace>
  <inkml:trace contextRef="#ctx0" brushRef="#br0" timeOffset="242108.368">3249 14039 0,'25'0'0,"0"0"16,0 0-16,0 0 16,-1 0-1,1 0-15,0 0 16,0 0-1,0 0 1,-1 0-16</inkml:trace>
  <inkml:trace contextRef="#ctx0" brushRef="#br0" timeOffset="242559.4054">3547 13816 0,'0'25'47,"0"0"-31,0 24 0,0-24-16,0 0 15,0 0 1,0 74-16,0-49 0,-25-26 15,25 26-15,0-25 16,0 0-16,0-1 16,0 1-1</inkml:trace>
  <inkml:trace contextRef="#ctx0" brushRef="#br0" timeOffset="243843.8846">3671 13965 0,'25'0'31,"25"0"16,-1 0-47,-24 0 0,0 0 16,24 0-16,1 0 16,-25 0-1,0 0 48,-1 0-32,-24 25 0,0 0-15,0 24 15,-24-24-15,24 0-1,-25 0 1,25-1-16,-25-24 31,0 0-15,0 25 15,1-25 0,-1 0 1,50 0 139,-1 0-155,-24 25 15,25-25-31,-25 25 47,0 0-31,0-1-1,0 1 1,0 0 0,0 0-1,-25 0 17,1 0-32,-1-1 0,0-24 15,0 25-15,0-25 16,-24 0-1,24 25-15,-25-25 16,25 0-16,-24 0 31,-26 0-31,51 0 16,-1 0 0,0 0-16,0 0 31</inkml:trace>
  <inkml:trace contextRef="#ctx0" brushRef="#br0" timeOffset="244855.3697">4787 13692 0,'-25'0'63,"-24"0"-63,24 0 15,0 25-15,0-25 16,1 25-1,-1-25-15,0 25 16,-25-1-16,26-24 16,-26 25-16,25 25 15,0-50-15,1 25 16,-26 24-16,25 1 16,0-25-1,1-1-15,-1 1 16,25 25-1,0-1 1,0-24 0,0 0-16,0 0 15,0 0-15,0-1 16,0 1-16,25-25 16,-25 25-16,24-25 15,1 0 16,0 0 1,-25 25-17</inkml:trace>
  <inkml:trace contextRef="#ctx0" brushRef="#br0" timeOffset="245432.5022">4812 13692 0,'0'25'16,"0"0"-1,0 24 1,0 51-16,0-76 16,0 51-16,0-26 15,0 1-15,0 0 16,0-26-1,0 1 1</inkml:trace>
  <inkml:trace contextRef="#ctx0" brushRef="#br0" timeOffset="245996.1557">4812 14039 0,'25'0'78,"0"0"-46,0 0-32,-1 0 15,1 0 1,0 0 15,0 0-31,0 0 16,-1 0 15,1-24 63,0 24-47</inkml:trace>
  <inkml:trace contextRef="#ctx0" brushRef="#br0" timeOffset="246464.5002">5085 13915 0,'0'50'62,"0"-25"-46,0 24-16,0-24 15,0 0-15,0 25 16,0-1-16,0 1 16,0-25-16,0 24 15,0-24-15,0 50 16</inkml:trace>
  <inkml:trace contextRef="#ctx0" brushRef="#br0" timeOffset="247383.5321">4415 14486 0,'0'25'16,"0"0"0,0-1-1,-25-24 1,25 25-1,-24 0-15,24 0 16,0 24-16,0-24 16,0 74-16,-25-49 15,0 24-15,25-24 0,0 0 16,0-26-16,0 26 16,0-25 15</inkml:trace>
  <inkml:trace contextRef="#ctx0" brushRef="#br0" timeOffset="248264.8523">5705 13891 0,'-25'0'16,"0"0"15,-24 0 0,24 24-31,0 1 16,0 25-16,-24-1 16,24 1-16,25 0 15,-25-26-15,25 26 16,0 0-16,0-1 16,0-24-16,0 25 15,25-25 1,0-1-1,-25 1 1,25-25-16,-25 25 16,24-25-1,1 0 1</inkml:trace>
  <inkml:trace contextRef="#ctx0" brushRef="#br0" timeOffset="248783.013">5904 13866 0,'0'74'62,"0"-24"-46,0 24-16,0 1 16,0-26-16,0 1 0,0-1 15,-25-49-15,25 25 16,0 0-16,0 0 47</inkml:trace>
  <inkml:trace contextRef="#ctx0" brushRef="#br0" timeOffset="249397.1573">5978 14039 0,'25'0'32,"0"0"-17,-1 0 1,1 0 0,0 0-1,0 0 48,0 0 15,-1 0-16,1 0-62</inkml:trace>
  <inkml:trace contextRef="#ctx0" brushRef="#br0" timeOffset="249973.4191">6251 13667 0,'0'50'63,"0"0"-63,0-1 15,0 1-15,0 24 16,-25 1-16,25-1 15,0-49-15,-25 49 16,25-24-16,0-25 16,0-1-16,0 1 15,0 0 1,0 0-16,-25-25 31</inkml:trace>
  <inkml:trace contextRef="#ctx0" brushRef="#br0" timeOffset="251462.9863">6300 14188 0,'25'0'0,"0"0"32,25 0-17,-1 0 1,-24 0-16,0 0 15,0 0-15,-1 0 16,-24 25 93,0 0-62,-24 0-15,24-1-17,-25-24 1,25 25-1,-25-25 1,25 25-16,-50-25 16,26 25-1,-1-25 1,0 0-16,0 0 16,25 25 187,25-25-188,0 25 1,-25-1 15,25-24-15,-25 25-1,0 0 17,0 0-17,0 0 17,0-1 14,0 1-14,-25-25-1,0 25-15,0 0-1,0-25-15,1 0 16,-1 0-16,0 25 31,0-25-31,0 0 31,1 0-15,-1 0 15,0 0 0</inkml:trace>
  <inkml:trace contextRef="#ctx0" brushRef="#br0" timeOffset="253295.6297">6896 13816 0,'0'0'0,"25"0"16,-25-25-16,24 25 16,1 0-16,0 0 15,25-24 1,24 24-16,-49-25 16,0 25-16,-1 0 15,-24 25 48,25-1-48,-25 1-15,25 0 16,-25 0-16,0 0 16,0-1-1,0 1 1,0 0-1,0 0-15,0 0 16,0-1 15,-25-24-15,25 25 0,0 0-16,-25-25 0,25 25 15,-24-25 1,24 25-16,-25-25 15,0 0 17,99 49 124,-49-49-156,25 25 16,-50 0-16,25 0 15,24-1 16,-49 26-31,0-25 16,25-25 0,-25 25 31,0 0-47,0-1 15,-25 26 1,0-50-1,25 25-15,0 0 16,-24-1-16,-1 1 16,0-25-1,0 0 1,25 25-16,-25-25 16,25 25-1,-24-25-15,-26 25 16,25-25 15,25 24-31,-25-24 16,1 0-16,-1 0 15,25 25 32</inkml:trace>
  <inkml:trace contextRef="#ctx0" brushRef="#br0" timeOffset="255862.7728">422 15677 0,'24'0'0,"1"0"78,0 0-78,0 0 16,0 0-16,24 0 15,-24 0-15,0 0 16,0 0-16,0 0 15,-1 0-15,1 0 32,0 0-1,0 0-31,0 0 16,-1 0-1</inkml:trace>
  <inkml:trace contextRef="#ctx0" brushRef="#br0" timeOffset="256700.79">1315 15379 0,'-25'0'110,"0"0"-79,0 0-31,0 25 15,25 0 1,-24-25-16,24 24 16,-25 1-16,25 0 15,-25-25-15,0 74 16,25-49-16,0 0 16,0 0-1,0 0-15,0-1 16,0 1-1,0 0 1,0 0 0,25-25-1,0 0 1,-25 25-16,25-25 47</inkml:trace>
  <inkml:trace contextRef="#ctx0" brushRef="#br0" timeOffset="257266.6846">1612 15156 0,'0'24'32,"0"26"-32,-25 0 15,1-1 1,24-24-16,0 0 15,-25 49-15,0-24 0,0 24 16,-24 26 0,49-51-16,0 1 0,0-25 15,-25 24-15,25-24 16,-25-25 0,25 25-1,0 0 16</inkml:trace>
  <inkml:trace contextRef="#ctx0" brushRef="#br0" timeOffset="257772.0686">1662 15429 0,'0'0'0,"50"0"31,-1 0-15,1 0-16,-25 0 16,-25 24-1,49-24-15,-24 0 16,0 0 15</inkml:trace>
  <inkml:trace contextRef="#ctx0" brushRef="#br0" timeOffset="258207.8063">2108 15180 0,'0'50'31,"-49"0"-15,49-1-1,-25 26-15,-25-26 16,50 1-16,-24 24 15,24-49-15,-25 50 16,25-51-16,-25 1 16,0 25-16,25-25 15,0-1 17,0 1-32,-25 0 31</inkml:trace>
  <inkml:trace contextRef="#ctx0" brushRef="#br0" timeOffset="259287.1494">2034 15652 0,'0'0'0,"25"0"47,0 0-31,-1 0 15,1 0-15,-25 25 30,0-1 17,0 1-32,0 0 16,0 0 0,0 0-47,0-1 16,-25-24-1,1 25-15,-1 0 16,25 25-16,-25-50 15,25 24 1,-25-24-16,25 25 31,-25-25-15,25 25 0,0 0 30,25-25 1,25 25-47,-25-1 16,-1-24 0,1 0-1</inkml:trace>
  <inkml:trace contextRef="#ctx0" brushRef="#br0" timeOffset="260002.2047">2480 15379 0,'-24'0'16,"-1"0"15,0 0-31,-25 25 16,26 0 0,24-1-1,-25-24-15,25 25 16,-25 0-16,0 0 15,25 0-15,-25-1 16,25 1-16,-24 25 16,24-25-16,0 24 15,0 1-15,0-1 16,49 75-16,-24-99 16,-25 0-16,0 0 15,25-25-15,0 25 16,-1-1-16,1 1 15,0 0-15,0-25 16,0 0 15,-1 0-15,76-50 0,-26-49-1</inkml:trace>
  <inkml:trace contextRef="#ctx0" brushRef="#br0" timeOffset="260557.7911">3125 15156 0,'-24'24'31,"-1"51"-15,-25-26-1,25 51-15,1-51 16,-1 1 0,0 24-16,-25-24 15,26 0-15,24-1 16,-25-24-16,0 0 15,25 0-15,0-1 0,-25-24 16,25 25 0</inkml:trace>
  <inkml:trace contextRef="#ctx0" brushRef="#br0" timeOffset="260965.7587">2952 15627 0,'25'0'31,"24"0"-15,-24 0-1,0 0 1,0 0-16,-1 0 0,1 0 15,0 0 1,0 0 15</inkml:trace>
  <inkml:trace contextRef="#ctx0" brushRef="#br0" timeOffset="261395.8174">3225 15379 0,'0'25'62,"0"0"-62,-25 24 0,-25 75 16,25-74-1,1-1-15,-1 1 16,0 0-16,0-26 16,0 26-16,25-25 15,-24 0-15,24-1 16,-25 26-16,0-50 15,25 25-15,0 0 47</inkml:trace>
  <inkml:trace contextRef="#ctx0" brushRef="#br0" timeOffset="262549.3069">3150 15850 0,'0'0'16,"50"0"-16,-25 0 15,-1 0 1,1 0-16,0 0 47,0 0-16,-25 25-15,0 0 31,0 24-32,0-24 1,0 0 31,0 0-16,0 0-15,-25-25 15,25 24-31,-25-24 15,0 0 1,25 25-16,-24-25 0,-1 25 16,74 0 124,-24-25-140,0 25 16,0-1 15,-25 1 16,0 0 31,-25-25-62,0 25-1,0-25-15,-74 0 16,74 25 0,1-25-1</inkml:trace>
  <inkml:trace contextRef="#ctx0" brushRef="#br0" timeOffset="263562.6912">3746 16148 0,'0'0'0,"0"25"47,24-25-32,-24 24-15,0 1 16,0 0 0,0 0-1,0 0 48,0-1-48,25-24 17</inkml:trace>
  <inkml:trace contextRef="#ctx0" brushRef="#br0" timeOffset="264137.278">4068 15701 0,'0'0'0,"0"25"31,0 0-31,50 0 16,-50 0 0,24-25-16,1 0 15,0 0-15,0 0 32,0 0-17,-1 0 16</inkml:trace>
  <inkml:trace contextRef="#ctx0" brushRef="#br0" timeOffset="264803.6282">4614 15577 0,'-25'0'78,"0"0"-62,0 50-16,0-25 15,-24 24-15,24 1 16,25-25-16,-50 0 16,50 49-16,-49-49 15,24 0-15,25 24 16,0-24-1,0 0-15,0 0 16,0 24 0,0-24-16,25 0 15,0 0-15,-1-25 0,-24 49 16,25-49-16,0 25 16,0-25 15</inkml:trace>
  <inkml:trace contextRef="#ctx0" brushRef="#br0" timeOffset="265298.2156">4862 15379 0,'0'25'16,"-50"24"0,50 1-1,-25 24-15,25 1 16,-25-26-16,1 51 15,24-26-15,0-24 16,0-1-16,-25-49 16,25 25-16</inkml:trace>
  <inkml:trace contextRef="#ctx0" brushRef="#br0" timeOffset="266055.3199">4787 15751 0,'25'0'62,"0"0"1,0 0 203,0 0-220</inkml:trace>
  <inkml:trace contextRef="#ctx0" brushRef="#br0" timeOffset="266638.7921">5060 15379 0,'0'74'46,"0"-49"-46,0 0 16,0 49-16,0-24 16,0 0-16,-25 24 15,25-24-15,0-1 16,0 1-16,-24-1 16,24 1-16,0-25 15,0 0-15,0-1 16,-25-24-1,25 25-15,0 0 32</inkml:trace>
  <inkml:trace contextRef="#ctx0" brushRef="#br0" timeOffset="267430.4769">5234 15850 0,'25'0'31,"-1"0"-15,1 0 15,-25 25-15,25-25 15,-25 25 16,0 0-47,0 24 16,0 1-16,-25-50 15,25 25-15,-25-1 16,25 1 0,-24 0-1,24 0-15,-25 0 16,0-1-16,25 1 0,0 0 15,-25-25 1,25 25 78,124 0-63,-99-25-31,0 0 16,0 0-1</inkml:trace>
  <inkml:trace contextRef="#ctx0" brushRef="#br0" timeOffset="268394.0937">5581 15429 0,'-25'24'78,"-49"76"-46,49-76-32,25 1 15,0 0-15,-25-25 16,25 50-1,0-26-15,0 26 0,0-25 32,0 0-32,0-1 15,0 1-15,0 0 16,0 0 0,0 0-1,25-1 1,0 1-1,0 0-15,-25 0 32,24-25-32,26-75 78</inkml:trace>
  <inkml:trace contextRef="#ctx0" brushRef="#br0" timeOffset="268895.116">5879 15230 0,'0'25'16,"0"49"-16,0-49 16,0 50-16,0-26 15,-25 26-15,0-26 16,25 1-16,0 24 16,-25-49-1,25 0-15,0 0 16,0-1-1,0 1 1,0 0 0</inkml:trace>
  <inkml:trace contextRef="#ctx0" brushRef="#br0" timeOffset="269347.8462">5879 15577 0,'25'0'16,"-1"0"-1,1 0 1,25 25 0,-25-25-16,-1 0 15,26 0-15,-25 0 16</inkml:trace>
  <inkml:trace contextRef="#ctx0" brushRef="#br0" timeOffset="269764.1032">6226 15354 0,'-25'99'78,"25"-74"-62,0 25-16,-25 24 0,1-49 15,24 0-15,-25 24 16,25-24-16,0 0 15,0 0 1,-25-25 0,25 25 15</inkml:trace>
  <inkml:trace contextRef="#ctx0" brushRef="#br0" timeOffset="270937.3067">6152 15751 0,'24'0'0,"1"0"15,0 0 1,0 0-1,0 0 32,-1 25 0,-24 0 16,0-1-32,0 1-31,0 0 31,-24-25-31,24 50 16,-25-50-16,0 24 15,0-24 17,0 25-1,1-25 31,24 25 17,0 0-17,49 24-31,-49-24-15,0 0 0,0 0 15,0 0-16,0-1 1,-25-24 0,1 50-1,-1-50 1,25 25 0,-25-25-16,0 25 46,0-25-46,25 24 16,-24-24-16,-1 0 16,0 25 15</inkml:trace>
  <inkml:trace contextRef="#ctx0" brushRef="#br0" timeOffset="272273.9557">7020 15503 0,'25'0'16,"-1"0"-16,1 0 16,0 0-1,0 0-15,0 0 16,-1 0-16,51 0 16,-50 0-1,-25 25-15,0 0 31,0-1-15,0 26-16,0 0 16,0-1-1,0 26-15,-25-51 16,0 26-16,25-25 16,-25 0-16,25-1 15,-25-24-15,25 25 16,-24-25-1,-1 0-15,25 25 32,-25-25-32,0 0 31,0 0 0,50 25 110,25 0-126,-25-25-15,-25 24 16,24-24 0,-24 25-1,0 0 17,0 0-17,0 0 1,0-1-1,-24-24-15,-1 25 16,25 0-16,-25-25 16,25 25-16,-50 0 15,50-1 1,-24-24-16,-26 0 0,25 25 16,0-25-1,1 0-15,-1 0 16,0 0-1,0 0-15,0 0 47</inkml:trace>
  <inkml:trace contextRef="#ctx0" brushRef="#br0" timeOffset="275396.1886">21878 12328 0,'0'0'0,"-25"0"0,0 0 16,0 0-16,-24 0 15,24 0 1,0 0 0,0 0-16,0 0 15,-24 25-15,24 0 16,0-1 0,0-24-1,1 50-15,-1 0 16,-50 74-16,1-25 15,74-25-15,0 1 16,0-51-16,0 26 16,0-25-16,0 24 15,0-24-15,25 0 16,0 0 0,24-25 15,-49 25-31,25-25 15,0 24-15,0-24 16,49 0-16,-49 0 16,24 0-16,-24 0 15,25 0 1,24-24-16,-24-1 16,-25 25-16,0 0 0,-25-25 15,24 25 1,-24-25-1,75-99 1,-50 75-16,-25 24 16,24 0-16,1-25 15,-25 26 1,0-1 0,25 0-1,-25 0 1,0 0-16,0 1 15,0-26 1,0 25 0,0-24-1,0 24 1,0 0 15,0 0 329,0 0-360,-25 25 15,25 50 266,0 0-265,0-26-16,0 1 16,0 50-16,0-51 15,0 51-15,0-26 16,0 1-16,0 0 16,-25-1-16,25-24 15,0 49 1,0-49-16,0 25 0,0-25 15,0 24-15,0-24 16,0 0-16,0 25 16,0-26-16,0 1 15,0 0-15,0 0 16,0 0-16,0-1 16,0 1-1,0 0-15,0 0 16,0 0-16,0-1 15,0 1-15,0 25 16,0-25-16,0-1 16,0 26-1,0-25-15,-24 24 0,24-24 16,0 25-16,0-25 16,0 24-1,0-24-15,0 0 16,0 0-16,0-1 15,0 1 1,0 0 0,0 0 31,0 0 15,0-1 1,0 1-17</inkml:trace>
  <inkml:trace contextRef="#ctx0" brushRef="#br0" timeOffset="367249.9864">28798 13692 0,'-25'25'78,"1"0"-62,-1 0-1,0-1 1,-25 1-16,26 0 16,-1 0-16,-25 0 15,-74 49-15,50-24 16,24-1-16,1-24 15,24-25-15,0 25 16,0-25 0,0 0 31,1 0 312,24 49-343,0 1-16,0 0 15,0-1-15,0 26 16,0-26-16,0-24 15,0 25-15,0-1 16,0-24 0,-25 0-16,0 49 15,25-24-15,0-25 16,0 0-16,0 24 16,0-24-16,0 0 31,0 0-16,0-1 126,25-24-110,24 50-15,26-25-16,-50 24 0,49 1 16,-24-25-16,-26 0 15,1-1-15,0-24 16,0 25-1,-25 0 1,25 0-16,-1-25 16,-24 25-1,25-25 1,0 0 15,0 24-15,0-24-1,-25 25 17</inkml:trace>
  <inkml:trace contextRef="#ctx0" brushRef="#br0" timeOffset="369183.8069">28897 13593 0,'25'0'140,"-25"25"-109,25-25-31,0 25 16,99 49 0,-50-24-16,50 24 15,25 0-15,-99-24 16,24 0-16,50 24 16,-74-74-16,-1 25 15,1 24-15,-25-49 16,0 0-1,24 25-15,-24-25 16,0 25 15,-25 0 251,0 0-282,0 24 0,0 26 15,0-26 1,0 1-16,0 24 15,0-24-15,0 24 16,0-24-16,0 24 0,0-24 16,25 0-1,-25 24-15,0-49 16,24 24-16,-24-24 16,0 0 15,-24 25 203,-1-50-218,0 24-1,-25-24-15,50 25 16,-49 0-16,-1-25 16,25 0-16,-24 25 15,-1 0-15,-24-1 16,49-24-16,-173 50 16,123 0-16,26-50 15,-1 0-15,25 25 16,-24-1-16,24-24 15,-25 0-15,25 25 16,-49 0-16,24 0 16,1 0-1,24-25-15,0 24 16,25 1-16,-25-25 16,0 0 30,25 25 1,-24-25-15</inkml:trace>
  <inkml:trace contextRef="#ctx0" brushRef="#br0" timeOffset="370445.7912">29170 14486 0,'-24'0'15,"-1"0"1,0 0 15,0 0-15,0 0-1,0 0 17,25 25-17,-24-25-15,-26 25 16,50-1 0,-25 1-16,0-25 15,1 25-15,-1 25 16,0 24-1,25-24 1,0-26 0,0 26-1,0 0-15,0-1 16,0-24 0,0 0-1,25-25 1,-25 25-16,49-25 15,-24 24-15,0 1 16,49-25-16,-24 50 16,25-50-16,-1 0 0,-24 0 15,-1 0 1,26 0-16,24 0 16,-50 0-16,26-25 15,-26-25-15,26-24 16,-26 49-16,-49 0 15,25 1-15,0-1 16,-25 0-16,0 0 16,0 0-1,0 1-15,0-1 32,0 0-17,-25 0 1,0 0-1,-24 1 1,24-1-16,0 0 16,-24 0-16,24 0 15,-25 25-15,25 0 16,1-24-16,-26-1 16,0 25-16,1-25 15,-1 0 1,-74 0-16,99 25 31,1 0-15</inkml:trace>
  <inkml:trace contextRef="#ctx0" brushRef="#br0" timeOffset="371582.186">28922 13568 0,'0'-25'94,"-25"1"-63,25-51-15,0 50-16,0-24 16,0-1-16,0-24 15,0-1-15,0 1 16,0 24-16,0-24 16,0 49-16,0 0 15,0 0-15,0 1 16,50-1 203,74-25-204,99-24-15,-49-1 16,99 26-16,-75 24 15,25-74-15,-123 99 16,-26-25-16,-49 25 16,-25-25-16</inkml:trace>
  <inkml:trace contextRef="#ctx0" brushRef="#br0" timeOffset="373592.1668">28749 15528 0,'0'49'63,"0"-24"-48,0 25 1,0-25 0,0 49-16,0-49 15,0 0-15,0-1 16,0 51-16,0-26 16,0-24-16,0 25 15,0-25 1,0-1-16,0 1 15,0 25 1,0-25-16,0-1 16,0 1-1,0 0 32,0 0 0,0 0 0,0-1 31,24-24 78,1 25-140,0-25 0,0 25-16,0-25 15,-1 25 1,1-25-16,0 25 0,0 0 15,0-1 1,24 1-16,-24 0 0,0 0 31,0-25-31,0 0 0,24 49 16,-24-49 0,0 25-16,0 0 0,-1-25 15,1 0 1,0 25-1,0-25 1,-25 25 0,25-25-16,-1 0 31,1 0 16</inkml:trace>
  <inkml:trace contextRef="#ctx0" brushRef="#br0" timeOffset="381003.9374">28302 15205 0,'25'0'156,"-25"25"-156,25 0 16,0 0-1,-1-25 32,-24 24-31,25 1-1,0-25-15,-25 25 16,25 0 47,0 0-48,-25 0 1,24-25-1,-24 24-15,25-24 16,0 25 47,0-25-48,-25 25 1,25-25-1,-1 25 1,1 0 0,0-25-1,0 0-15,0 24 16,-25 1 0,24-25-16,1 0 46</inkml:trace>
  <inkml:trace contextRef="#ctx0" brushRef="#br0" timeOffset="419197.501">32196 13841 0,'0'25'94,"-24"0"-63,-1-1 1,0-24-17,0 0 1,25 25 0,-25-25-16,25 25 15,-24-25 1,-1 0-16,-25 25 0,25-25 15,1 0 1,-1 25-16,0-25 16,0 0-1,0 0-15,25 24 0,-24-24 16,-26 0 0,25 25-1,0-25-15,1 0 16,-1 0-1,0 0 17,25 25-17,-25-25 1,0 25 0,1-25 15,-1 0 63,25 25 202,-25-25-280,25 49-16,0 1 16,0-1-16,0 1 15,0-25-15,0 0 16,-25 24-16,25-24 16,0 0-16,0 0 15,0 24 1,-25-49-16,25 25 15,0 25 1,0-25 0,0-1-1,-24 1-15,24 0 32,0 0-1,24 0 234,51 24-265,-50-24 16,-1 0-16,26 0 0,-25-1 16,24 26-1,-24-25-15,25 24 16,24 1-16,-24-25 16,-1 24-16,-24-49 15,25 50-15,24-25 16,-49-25-16,0 25 15,24-25-15,-24 0 16,-25 24 0,25-24 15,0 25 0,0-25-15,0 0-1</inkml:trace>
  <inkml:trace contextRef="#ctx0" brushRef="#br0" timeOffset="421800.2873">32246 13891 0,'50'24'109,"-25"1"-109,-1-25 16,1 25 0,0 0-16,0 0 15,0-25-15,-1 49 16,26-49-16,-50 25 15,25 0-15,0-25 16,-1 25-16,26-1 16,-25 1-1,24-25-15,-24 0 16,0 25-16,25 0 16,-1 0-16,-24-25 15,0 0-15,0 0 16,-1 0 15,-24 24 203,0 26-218,0-25 0,-24 0-16,-1 24 15,25 1-15,-25 24 16,25-24-16,0 0 16,-25-26-16,25 26 15,0 0-15,0-26 16,0 1-16,0 25 15,-25-50-15,25 25 16,0 24-16,0-24 16,0 0 31,-24-25 109,-51 49-125,50-24-15,1 0-1,-1-25 1,0 0-16,0 25 16,0-25-1,1 25-15,-1-1 16,-25-24-16,25 25 15,-24 0-15,24-25 16,0 25-16,-24 24 16,24-49-16,0 25 15,-25-25 1,25 25-16,1-25 0,24 25 16,-25-25-1</inkml:trace>
  <inkml:trace contextRef="#ctx0" brushRef="#br0" timeOffset="422768.0456">32370 14536 0,'-49'0'31,"-1"0"-31,25 0 16,-25 0-1,1 0-15,-1 0 0,1 0 16,24 24-16,0-24 16,0 25-16,0 0 15,-24 25 1,49-26-16,-25 26 16,25-25-1,0 0-15,0-1 16,0 26-1,0 0-15,25-26 16,-25 1-16,25 25 16,-1-1-1,26-24-15,-25-25 16,24 25-16,-24-25 16,25 0-16,-25 0 0,-1 0 15,26 0-15,0 0 16,-25-25-16,49 0 15,-49 25-15,0-24 16,-1-1-16,1 25 16,25-25-1,-50 0-15,0 0 16,0 1 0,0-1-16,0 0 15,0 0 1,0 0 15,0 1-15,-25-1-1,0 0 1,0 0 0,1 0-1,-1 1 1,0 24 15,25-25 0,-25 25 1</inkml:trace>
  <inkml:trace contextRef="#ctx0" brushRef="#br0" timeOffset="424718.7406">31527 14163 0,'0'-24'93,"-25"24"-61,0 0-17,0 0 1,1 0 0,-1 0-16,0 0 15,0-25 1,0 25-1,1 0-15,24-25 16,-25 25 0</inkml:trace>
  <inkml:trace contextRef="#ctx0" brushRef="#br0" timeOffset="425612.6039">31378 14188 0,'0'-25'110,"-25"25"-110,-49-49 15,49 49-15,0-25 16,-25 0-16,26 25 16,-1 0-16,0-25 15,0 25-15,0-24 16,1 24-1,-1 0-15,0-25 16,0 25-16,0 0 16,1-25-16,-1 25 15,0-25-15,0 25 16,0 0 0,1-25-1,-1 25-15</inkml:trace>
  <inkml:trace contextRef="#ctx0" brushRef="#br0" timeOffset="426925.8112">31353 14759 0,'-25'0'62,"1"0"-46,-51 74 31,25-49-47,1 25 15,-1-26-15,25 1 0,-24 0 16,-1 25 0,25-50-16,1 24 0,-1 1 15,0 0 1,0-25-1,0 25 1,1 0 0,-1-25 15,25 24 0</inkml:trace>
  <inkml:trace contextRef="#ctx0" brushRef="#br0" timeOffset="428085.5361">32891 15106 0,'25'25'62,"0"0"-46,-1-1-16,1 1 16,25 50-1,-25-51-15,24 26 0,1 0 16,-25-25 0,24 24-16,-24-24 0,25 25 15,-26-26 1,1-24-16,-25 25 15,25-25 32,0 25-31,0-25 0,-25 25-1</inkml:trace>
  <inkml:trace contextRef="#ctx0" brushRef="#br0" timeOffset="429175.3314">32965 14312 0,'25'0'47,"-25"-25"-47,25 25 16,124-24-16,-75-26 15,-24 25 1,-25 0-16,24-24 15,26 49-15,-26-50 16,1 50 0,-25-25-16,0 1 15,-1 24 1,-24-25-16,25 25 16,0 0 77,-25-25-77,25 25 0,0 0-16,-25-25 15,24 25 1,-24-25-1,25 25 17</inkml:trace>
  <inkml:trace contextRef="#ctx0" brushRef="#br0" timeOffset="446382.0272">24061 16842 0,'-25'25'109,"0"-25"-93,0 0-16,-24 50 15,-1-50-15,0 25 16,25-1-16,-24 1 16,-26 0-16,1 0 0,24-25 15,-24 25 1,24-25-16,-24 24 16,0-24-16,-1 25 15,26 0-15,-1-25 16,0 0-16,1 25 15,-1-25-15,25 25 16,1-25-16,-1 0 16,0 0 15,25 24 172,0 51-203,0-50 16,0-1-1,0 1 1,-25 0 0,25 0-16,0 0 15,-25-1-15,25 1 16,-24 25-1,24-25-15,-25 0 16,25-1 0,0 26-16,0-25 15,0 0 17,0-1-17,25-24 235,-1 0-219,51 0 1,74 75-17,-50-26 1,0 26-16,0-26 0,25 26 16,0-26-1,-49 1-15,24-25 0,-25 0 16,1-1-16,24 26 15,25-25-15,-74 0 16,-26-25-16,1 24 16,0-24-1</inkml:trace>
  <inkml:trace contextRef="#ctx0" brushRef="#br0" timeOffset="449844.3833">24160 16718 0,'0'25'156,"49"-25"-140,1 25-16,-25 0 16,0 0-16,24-25 15,1 74-15,-25-74 16,24 50-16,-24-50 16,25 49-16,-1-49 15,-49 25 1,25-25-1,0 0 48,0 0 31,-1 25-79,1-25 1,0 0 0,0 0 15,-25 25-31,25-25 15,-1 0 1,1 0 0,-25 24-1,25-24 1,25 25 0,-25-25-1,24 25 1,-24-25-1,0 25 17,0-25-32,24 0 15,-49 25-15,50-1 16,-25-24-16,-25 25 422,0 0-422,0 0 15,0 24-15,0-24 16,0 25-16,0-1 16,0 1-16,0 0 15,0-1-15,0 1 16,0-25-16,0 0 16,0-1 15,-25-24 406,25 25-421,-25-25-16,0 0 16,25 25-1,-25-25-15,1 0 16,-1 25-16,0-25 15,0 0-15,-24 25 16,-1-25-16,25 0 16,-25 24-16,1-24 15,-26 25-15,51-25 16,-1 25-16,-25-25 16,25 0-1,-24 25-15,-1 0 16,25-25-1,1 0-15,-1 24 16,0 1-16,0-25 16,-24 25-1,24 0 1,0-25 0,0 0-1,25 25 1,-25-25-16,1 24 31,-1 1-15,0 0-16,25 0 31,-25-25-15,25 25-1,-25-25 1,25 24-1,-24 1 1,24 0 15,-25-25-15</inkml:trace>
  <inkml:trace contextRef="#ctx0" brushRef="#br0" timeOffset="451465.1116">24110 17338 0,'-74'-24'93,"49"24"-77,-25 0 0,26 0-1,-26 0-15,0 0 16,1 24-1,24-24 1,0 0 0,25 25-16,-25-25 15,-24 50 1,24-1 0,-25-49-16,50 50 15,-49-25-15,49 25 16,-50-26-1,50 1-15,0 0 16,0 0 0,0 24-1,0-24 1,0 25-16,0-25 16,0-1-16,0 1 15,25 0 16,-25 0-31,25-25 16,-1 25 0,1-25-16,0 24 15,0 1-15,0-25 16,-1 0 0,1 0-16,0 0 31,25 0 0,-26-49-15,26 24-1,-50 0-15,25 0 0,25-24 16,-26 24 0,1 0-16,0 0 15,-25 0 1,0 1-16,0-1 15,0 0 1,0 0-16,0 0 31,0 1-15,0-1 0,0 0-16,0 0 15,0 0 1,0 0-1,0 1 1,-25 24 15,25-25-15</inkml:trace>
  <inkml:trace contextRef="#ctx0" brushRef="#br0" timeOffset="456582.6992">22895 17214 0,'0'-24'47,"0"-1"-16,0 0 16,-25-25-47,-25 26 16,26-26-16,-51 0 16,25 26-16,-24-26 15,24 25-15,1-24 16,-26 24-16,51 0 15,-51-49-15,1 74 16,49-50-16,-25 25 16,26 25-16,24-25 15,-50 25 1,50-24 0,-25 24-1</inkml:trace>
  <inkml:trace contextRef="#ctx0" brushRef="#br0" timeOffset="457993.0737">24209 16669 0,'0'-25'93,"0"0"-77,0-24-16,0 24 16,0-25-1,0 1-15,0-1 16,0 25-16,0-49 15,0 49 1,0-25-16,0 1 0,25 24 16,-25 0-1,0 0 1,0 0-16,0 1 31,0-1 0,0 0 16,0 0-31</inkml:trace>
  <inkml:trace contextRef="#ctx0" brushRef="#br0" timeOffset="459547.7888">25276 17115 0,'25'-25'93,"74"1"-93,149-51 16,-50 1 0,-49 49-16,25-25 0,-25 1 15,-50 24 1,0-25-16,-49 26 0,-25 24 15,-1-25 1</inkml:trace>
  <inkml:trace contextRef="#ctx0" brushRef="#br0" timeOffset="460732.4552">25301 17711 0,'0'24'125,"74"51"-109,25 24-16,-24-74 15,-26 24-15,1-24 16,0 25-16,-26-50 16,26 25-16,-50-1 15,25-24-15,-25 25 16,25-25-16,-1 0 15,1 0-15,-25 25 16,25 0 0,0-25-1,-25 25 17,25-25-17,0 0 16</inkml:trace>
  <inkml:trace contextRef="#ctx0" brushRef="#br0" timeOffset="463765.7675">25102 16470 0</inkml:trace>
  <inkml:trace contextRef="#ctx0" brushRef="#br0" timeOffset="463986.5521">25127 16594 0,'0'25'63,"-25"50"-48,-24-1-15,-50 50 16,-1-25-16,26-24 16</inkml:trace>
  <inkml:trace contextRef="#ctx0" brushRef="#br0" timeOffset="464133.6217">24606 17140 0,'-25'25'31,"25"0"-15,-24-25-16,-1 24 15,0 26-15</inkml:trace>
  <inkml:trace contextRef="#ctx0" brushRef="#br0" timeOffset="464443.6864">23912 17587 0,'-25'24'16,"0"1"15,25 0-31,-25 25 16</inkml:trace>
  <inkml:trace contextRef="#ctx0" brushRef="#br0" timeOffset="464614.0152">23267 18058 0,'0'25'47,"-25"-1"-31</inkml:trace>
  <inkml:trace contextRef="#ctx0" brushRef="#br0" timeOffset="464789.727">22969 18479 0,'-25'25'63,"-49"75"-48</inkml:trace>
  <inkml:trace contextRef="#ctx0" brushRef="#br0" timeOffset="464970.1021">22275 18852 0,'24'0'0</inkml:trace>
  <inkml:trace contextRef="#ctx0" brushRef="#br0" timeOffset="501614.7822">18033 16297 0,'-25'0'63,"-24"24"-32,49 1-15,-25-25-16,0 25 15,0-25-15,0 25 16,1-25-16,-1 25 15,-25 0 1,1-25-16,-1 0 16,0 24-16,26 1 15,-1-25 1,-25 0-16,0 0 16,26 0-16,-1 0 15,25 25-15,-25-25 16,-25 0-16,26 0 15,-1 25 1,25 0 218,0-1-218,-50 26-16,50 0 16,-25-1-16,25-24 15,-24 25-15,24-26 16,0 1-16,-25 0 16,25 0-16,-25 0 15,25-1-15,0 1 16,-25 25-16,0-25 15,25 74-15,0-25 16,-24 1-16,24-51 16,0 1-16,0 0 15,74 25 173,-49-26-188,49 26 15,-24 0-15,74 24 16,25 25-16,-75-49 16,50 24-16,-49-24 15,-26-25-15,1 0 16,-25-1 0</inkml:trace>
  <inkml:trace contextRef="#ctx0" brushRef="#br0" timeOffset="503835.1305">18182 16247 0,'25'25'78,"24"24"-78,26 1 16,-1 0-16,50 49 15,0-25-15,-74-49 16,-1 25-16,26-25 16,-26 24-16,-24-24 15,25 0-15,-25 0 16,-1-25 0,1 0 46,-25 24-62,25-24 31,-25 25-15,25-25 0,0 0-1,-25 25 173,0 25-173,0-1 1,-50 1-16,50-1 16,0 1-1,0 0-15,-25-1 0,25-24 16,-25 25-1,25-1-15,-24 50 0,24-74 16,0 25-16,-25-25 16,25 0-1,0-1-15,-25 1 188,0-25-173,0 0 1,1 0 0,24 25-16,-25-25 15,0 0 1,0 25 0,0-25-1,1 25-15,-1-25 16,-124 49-16,74 1 15,51-50-15,-26 25 16,0 24-16,26-49 16,-1 0-16,-25 25 15,25 0-15,1-25 16,-26 0-16,25 25 0,-24 24 16,-1-49-1,25 0-15,0 25 16,1-25-16,-1 0 31,25 25-31,0 0 31,-25-25 1,0 0-17,25 24 16</inkml:trace>
  <inkml:trace contextRef="#ctx0" brushRef="#br0" timeOffset="505125.7046">17959 16966 0,'0'0'0,"-25"0"15,0 0 1,0 0-1,0 0 1,1 0 0,-1 0-1,0 0-15,-25 0 16,26 25 0,24 0-1,-50 0-15,25 0 16,0-1-16,25 1 15,0 0-15,0 0 16,0 0 0,0-1-16,0 1 15,0 0 1,0 0-16,25 0 16,0-25-1,25 49-15,-26-24 16,51 0-1,-1 0-15,25 24 16,-24-24-16,24 0 16,50 0-16,-100-25 0,26 0 15,-26 0 1,-24 0-16,0 0 0,0 0 16,0 0-16,-25-50 15,25 50-15,-1-50 16,26 26-16,-50-1 15,0 0-15,25 0 16,-25 0-16,0 1 16,0-1-1,0 0 1,0 0-16,0 0 16,-25 25-1,25-24 1,-25 24-1,25-25-15,-25 25 16,1 0 0,-1 0-1,0-25-15,0 25 16,0-25 0,-24 0-1,24 25-15,0 0 16,0 0-16,0 0 15,1 0-15,-1 0 16,0-24-16,0 24 16,-24 0-16,24 0 15,-124-25-15,99 25 16,26 0 0,-1 0-16,0 0 15,0 0-15,0 0 16,1 0 15,24-25 47</inkml:trace>
  <inkml:trace contextRef="#ctx0" brushRef="#br0" timeOffset="505725.3597">18182 16247 0,'25'-25'63,"-25"-24"-63,24 24 15,-24-25-15,0-24 16,0-1-16,0-24 16,0-50-16,0 25 15,25-74-15,-25 49 16,0-49-16,25 98 16,-25 1-16,0 25 15,0 49-15,0 0 16</inkml:trace>
  <inkml:trace contextRef="#ctx0" brushRef="#br0" timeOffset="506869.4832">17239 16446 0,'-25'0'62,"-49"-50"-46,49 0-16,-74-24 15,25 24-15,24-24 16,-49 24-16,24-24 16,-49-25-16,50 74 15,0-25-15,24 25 16,25-24-16,-25 49 16,1-25-16,24 0 15,0 25 1</inkml:trace>
  <inkml:trace contextRef="#ctx0" brushRef="#br0" timeOffset="508212.7034">19199 16917 0,'0'-25'46,"25"0"-14,49 0-17,0-24-15,26 24 16,73-25-16,51 26 16,-100-26-16,99 0 15,-50 1-15,-73-1 16,-26 25-16,-24 1 15,-26-1-15,1 25 16,0-25 15,-25 0-31,25 25 16,0 0 31,-25-25-32,25 25 1,-25-25 15</inkml:trace>
  <inkml:trace contextRef="#ctx0" brushRef="#br0" timeOffset="509443.4039">17909 18107 0,'0'25'63,"0"25"-48,0 24-15,0 1 16,0-51-16,0 26 15,0 0 1,-25 24-16,0 1 16,25-26-16,0-24 15,0 0-15,0 0 32,0-1 14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  <inkml:channel name="T" type="integer" max="2.14748E9" units="dev"/>
        </inkml:traceFormat>
        <inkml:channelProperties>
          <inkml:channelProperty channel="X" name="resolution" value="39.7093" units="1/cm"/>
          <inkml:channelProperty channel="Y" name="resolution" value="39.58763" units="1/cm"/>
          <inkml:channelProperty channel="T" name="resolution" value="1" units="1/dev"/>
        </inkml:channelProperties>
      </inkml:inkSource>
      <inkml:timestamp xml:id="ts0" timeString="2020-02-05T08:18:09.12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21332 11609 0,'0'0'0,"0"24"15,0 1 1,0 0-16,0 0 16,0 0-16,0 24 15,0 26-15,0 24 16,0-25-16,0 25 16,0-49-16,0 0 15,0-1-15,0-24 16,0 0-16,0 0 15,0 0-15,0-1 16,0 1-16,0 0 31</inkml:trace>
  <inkml:trace contextRef="#ctx0" brushRef="#br0" timeOffset="1204.7367">21456 11534 0,'0'0'0,"74"0"0,26 0 15,-26 0-15,1 0 0,-51 0 16,1 0 0,0 0-16,-25 25 46,0 0-30,0 0 0,0-1-1,0 1 1,0 0 0,-99 25-1,24 24-15,1-49 16,-75 0-16,0-1 15,75 1-15,-25-25 16,49 0-16,25 0 16,100 50 46,-26-25-62,1-25 16,-25 24-16,24 1 15,26 0-15,-26 0 16,1 0-16,-25-25 16,24 24-16,-49 1 15,0 0 17,0 25-17,-25-50 1,25 25-16,-49-1 15,49 1 1,-25-25-16,-25 25 0,1 0 16,24-25-16,0 25 15,0-25-15,1 24 16,-26-24-16,25 25 16,0-25-1,1 0 1,24 25-1,-25-25 17</inkml:trace>
  <inkml:trace contextRef="#ctx0" brushRef="#br0" timeOffset="2098.2345">21555 12229 0,'0'0'0,"0"25"15,25-1-15,0 26 16,-25-25 0,25-25-16,-25 25 15,0-1-15,24 1 31,-24 0-31,25 0 0,-25 0 32,0-1-1,0 1-15,0 0-1,-25 25-15,25-26 16,0-48 78,125-150-79,-1 75-15,-25-25 16,-50 49-16,26 1 15,-1 24-15,1 1 16,-51 24-16,26-25 16,0 25-16,-1 25 15,1-24 1,-25 24 15</inkml:trace>
  <inkml:trace contextRef="#ctx0" brushRef="#br0" timeOffset="3012.6825">22027 12402 0,'24'0'15,"76"0"-15,-1 0 16,-50 0 0,-24 0-16,0 0 0,-50 50 109,25 24-93,-49-49-16,49 0 15,-25 25-15,0-50 16,0 49-16,0-24 15,25 0-15,-24-25 16,24 25 78,24-25-94,1 0 15,25 0-15,-1 0 16,26 0-16,-1 0 16,1 0-16,24 0 15,50 0-15,-50 0 0,25 0 16,-50 0 0,1 0-16,-50 0 15</inkml:trace>
  <inkml:trace contextRef="#ctx0" brushRef="#br0" timeOffset="15268.4344">18355 11857 0,'0'0'0,"0"49"0,0-24 15,0 25 1,0-26-16,0 26 15,0-25-15,0 49 16,-24-49-16,24 0 16,0 49-16,-25-74 15</inkml:trace>
  <inkml:trace contextRef="#ctx0" brushRef="#br0" timeOffset="16294.1876">18852 11881 0,'0'0'0,"24"0"47,-24 25 16,0 0-17,0 0-30,0 0 0,0-1-1,-24-24 1,24 25 0,0 0-1,-25-25-15,0 25 16,25 0-1,-25-1 17,25 1-17,0 0 1,-25-25-16,25 25 16,0 0 62,-24-25-63,24 25 1,0-1 31</inkml:trace>
  <inkml:trace contextRef="#ctx0" brushRef="#br0" timeOffset="17011.0389">18455 12303 0,'24'0'94,"1"0"-79,0 0 17,0 0-32,25 0 15,-26 0-15,1 0 16,25 0-16,-25 0 15</inkml:trace>
  <inkml:trace contextRef="#ctx0" brushRef="#br0" timeOffset="17673.8698">18479 11931 0,'25'0'47,"25"0"-31,0 0-16,-26 0 15,26 0 1,-25 0 15,0 0 0,-1 0-31,1 0 16,0 0-16,25 0 16,-26 0-16,1 0 46</inkml:trace>
  <inkml:trace contextRef="#ctx0" brushRef="#br0" timeOffset="18212.8042">19025 11658 0,'0'25'32,"0"0"-32,0 0 15,0 24-15,-25 1 16,1 24-16,-1-24 15,0-1-15,0 1 16,0 24 0,-24 26-16,24-51 15,0 1-15,0 0 0,1-1 16,24-24-16,0 0 16,-25-25-16,25 25 15,-25-1 1</inkml:trace>
  <inkml:trace contextRef="#ctx0" brushRef="#br0" timeOffset="19602.7994">19025 11708 0,'0'0'0,"99"0"16,1 0-16,-26 0 15,0 0-15,26 0 16,-76 0-16,51 0 16,-25 0-16,-26 0 15,-24 25 63,0-1-62,-24-24-16,-1 50 16,-75 0-16,76-26 15,-26 1-15,25-25 16,0 25-16,1 0 15,-1-25 1,0 0 0,0 0 109,25 25-47,50 49-63,-25-49 1,-1 24 0,-24-24-16,0 0 15,0 0 1,0 0 15,-24-25-31,-26 49 16,25-24-16,-49 25 15,24-25-15,-123 49 16,49-24-16,49-50 16,26 24-16,-26-24 15,50 25-15,-49-25 16,49 0 0,0 0 30,0-25-30,25 1 0,0-1-1,0 0-15,0 0 0</inkml:trace>
  <inkml:trace contextRef="#ctx0" brushRef="#br0" timeOffset="20756.516">18901 12402 0,'25'0'62,"0"0"-62,0-24 16,-1 24 0,-24-25-1,25 25-15,0 0 16,0-25 15,0 25 16,-1 0 0,26 74-32,0-49-15,24 50 16,-24-1-16,-1-49 16,-24 24-16,25-24 15,-1 0-15,-24-25 16,0 0 15,-25 25-31,50 0 16,-26-1-1,1-24-15</inkml:trace>
  <inkml:trace contextRef="#ctx0" brushRef="#br0" timeOffset="21560.8283">20117 11807 0,'-25'0'16,"25"25"-1,-50 74 1,25-74 0,-24 74-16,49-49 0,-50-26 15,25 26 1,25-25-16,0 0 0,-24-25 16,24 49-1,0-24-15,-25-25 16,25 25-16,25-25 78,-1 0-47,1 0-31,0 0 16,25 0-16,24 0 15,50 0-15,-99 0 32</inkml:trace>
  <inkml:trace contextRef="#ctx0" brushRef="#br0" timeOffset="22014.6404">20365 12055 0,'0'0'0,"0"25"0,0 0 15,-25 74 1,-25 0 0,25 0-16,-24-24 0,-1-1 15,50-24-15,-25 24 16,1-49-16,-1 25 16,25-26-16,0 1 15,-25 0 1,25 0-1,0 0 1</inkml:trace>
  <inkml:trace contextRef="#ctx0" brushRef="#br0" timeOffset="22644.1985">20786 11832 0,'0'25'16,"0"74"-1,-24-50-15,-1 1 0,-25 24 16,25-24 0,0 0-16,1-25 0,-26 24 15,50-24 1,-25 0-16,124-100 109,75 26-109,-25-26 16,-50 50-16,25-24 16,-25 24-16,-49 0 0,-25 25 15</inkml:trace>
  <inkml:trace contextRef="#ctx0" brushRef="#br0" timeOffset="23014.8993">21357 12030 0,'-25'50'31,"-49"24"-31,24-24 15,0 49-15,-74 0 16,25-24-16,50-26 16,-1 1-16,-24-25 15,74 0-15,-25-1 16,0-24-16,0 25 16,0 0-1,0-25 16,1 0 16,-1 0-31</inkml:trace>
  <inkml:trace contextRef="#ctx0" brushRef="#br0" timeOffset="23491.998">20538 12402 0,'25'0'31,"0"0"16,0 0-47,24 50 0,51 0 16,24-26-16,-50 1 16,0 25-16,-24-50 15,49 25 1,-74-25-16,74 0 62,100 0-62</inkml:trace>
  <inkml:trace contextRef="#ctx0" brushRef="#br0" timeOffset="24482.5465">25102 12477 0,'-74'49'15,"0"1"-15,24 0 16,-74-1-16,49 26 15,-73 24-15,24 0 16,99-99-16,-50 74 16,26-24-16,24-25 15,25 0 63,25-25-46,0 0-17,-25 24-15,24-24 16,-24 25-16,0 0 16,0 0-1,-49 0 1,24-25-16,0 25 15,25-1 1,0 1 15,25 25-31,25-25 16,49 24-16,-25 1 16,-74-25 46,0-1-46,-25-24-1,1 25-15,24 0 32</inkml:trace>
  <inkml:trace contextRef="#ctx0" brushRef="#br0" timeOffset="24976.9079">24854 12626 0,'25'0'32,"0"24"-32,0 1 15,0-25 1,74 0-16,-25 25 15,-24-25-15,-1 0 16,-24 0-16,0 0 16,0 0-16,0 0 15</inkml:trace>
  <inkml:trace contextRef="#ctx0" brushRef="#br0" timeOffset="25535.6308">25226 12725 0,'0'0'0,"0"49"16,-24 26-16,-26-26 16,50-24-16,-50 50 15,50-26-15,-24 1 16,-1-25-16,25 24 16,-25-24-16,0 0 15,0 25 1,25-1-16,-24-49 0,24 25 31</inkml:trace>
  <inkml:trace contextRef="#ctx0" brushRef="#br0" timeOffset="26092.3167">24805 13320 0,'49'0'47,"100"25"-47,0 0 16,-75 0-16,1-25 15,-26 0-15,-24 0 16,0 0-16,0 0 16,0 0-16,-25 24 15</inkml:trace>
  <inkml:trace contextRef="#ctx0" brushRef="#br0" timeOffset="29260.3686">12626 14660 0,'0'24'31,"0"1"-15,0 74-1,0-24-15,0-1 16,-25 25-16,25 25 0,0-24 16,0-51-1,0 26-15,0-1 16,0-49-16,0 0 16,0 24-16,0-24 15,0 0 16</inkml:trace>
  <inkml:trace contextRef="#ctx0" brushRef="#br0" timeOffset="30139.7426">12502 15404 0,'0'74'47,"24"-49"-32,1 25-15,0-1 16,0 1-16,0-25 15,-25-1-15,24 1 16,-24 0-16,25 25 16,25-1-16,-50-24 15,25 25-15,-1-26 16,1 1-16,0-25 16,0 0 15,0 0 16,24-49-47,-24 24 15,25-50-15,-26 26 16,1 24-16,0-25 16,25-24-16,-26 49 15,-24 0-15,25 1 16,-25-1-16,25 0 15</inkml:trace>
  <inkml:trace contextRef="#ctx0" brushRef="#br0" timeOffset="30515.0406">13519 15106 0,'24'25'15,"1"-25"1,0 25-16,0-1 15,0 26 1,-1-25-16,51 24 0,-75-24 16,49-25-1,-49 25-15,25-25 16,-25 25 0</inkml:trace>
  <inkml:trace contextRef="#ctx0" brushRef="#br0" timeOffset="30907.124">13568 15503 0,'0'0'0,"25"25"15,49 49-15,-24-24 16,24-1-16,1 26 16,-26-50-1,-49-1-15,50-24 0,-25 25 16,0 0-16</inkml:trace>
  <inkml:trace contextRef="#ctx0" brushRef="#br0" timeOffset="31731.7288">13618 15949 0,'49'0'62,"-24"0"-46,50-24-16,-26-1 16,1 25-16,24 0 15,-24 0-15,-25 0 16,-1 0 62,-24-25-62,0 0-1,25 0-15,-25-24 16</inkml:trace>
  <inkml:trace contextRef="#ctx0" brushRef="#br0" timeOffset="32177.0009">14139 15503 0,'24'0'62,"76"0"-46,-51 0-16,1 0 15,0 0-15,-26 0 16,1 0 0</inkml:trace>
  <inkml:trace contextRef="#ctx0" brushRef="#br0" timeOffset="32664.8594">14039 15726 0,'50'0'32,"0"0"-32,24 0 15,0 0-15,26 0 16,-26 0-16,-24 0 16,-25 0-16,24 0 15,-24 0-15,25 0 16,-26 0-16,1 0 15,25 0 1,-25 0-16,-1 0 16</inkml:trace>
  <inkml:trace contextRef="#ctx0" brushRef="#br0" timeOffset="33561.7173">14263 15230 0,'0'74'63,"0"1"-47,0-1-1,0 1-15,24-50 16,-24 74-16,50-50 15,-50 26-15,0-26 16,25 1-16,0 24 0,-25-24 16,25 0-1,24 24-15,-24-24 16,25-1-16,-26 1 16,26 24-16,-25-49 15,24 25-15,-24-1 16,25-24-16,-25 25 15,-1-25-15,26 24 16,-25-49-16,0 0 16,-1 0-16,1 25 15,0-25 1,0 0 31,49-149-32,-49-25 1</inkml:trace>
  <inkml:trace contextRef="#ctx0" brushRef="#br0" timeOffset="34008.7977">14660 14957 0,'0'25'16,"0"0"-16,-25 74 15,25-49 1,0-1-16,0 1 15,0-25-15,0 49 16,0-49-16,0 0 16,0 0-16,0-1 15,0 1-15,25-25 32</inkml:trace>
  <inkml:trace contextRef="#ctx0" brushRef="#br0" timeOffset="34564.8704">14759 15751 0,'0'25'16,"-50"74"-16,1-74 15,-1 24-15,25-24 16,-24 0-16,-1 25 16,25-26-16,-24 1 15,49 0-15,-50 0 16,25 0 0,25-1-16,-25-24 31,0 0 31,25 25-46,-24-25 15</inkml:trace>
  <inkml:trace contextRef="#ctx0" brushRef="#br0" timeOffset="35356.8581">15453 15131 0,'25'-25'47,"25"25"-31,74 0-16,74 0 15,1 0-15,-1 0 16,-24 0-16,-75 0 16,-49 0-16,-1 0 15,1 0-15,-25 0 32</inkml:trace>
  <inkml:trace contextRef="#ctx0" brushRef="#br0" timeOffset="35976.8199">15875 14808 0,'0'25'31,"0"25"-15,0-25-16,0-1 15,0 51-15,-25-1 16,25-49-16,-25 25 16,25-26-16,0 26 15,0-25 1,0 0-16,0-1 16,0 1 30</inkml:trace>
  <inkml:trace contextRef="#ctx0" brushRef="#br0" timeOffset="36502.9232">16371 14759 0,'0'0'0,"0"25"0,0 24 15,0-24-15,-25 25 16,0-26-16,25 51 16,-24-26-16,-1-24 15,25 0-15,0 25 16,0-26-1,-25 1 17,25 0-17,-25 0 32</inkml:trace>
  <inkml:trace contextRef="#ctx0" brushRef="#br0" timeOffset="37197.3101">15528 15205 0,'25'0'78,"-1"0"-78,51 25 16,-1-25-16,125 25 15,-51-25-15,100 0 16,-49 0-16,-25 0 15,49 0-15,-50 0 16,-73 0-16,-26 0 16,0 0-16</inkml:trace>
  <inkml:trace contextRef="#ctx0" brushRef="#br0" timeOffset="37775.8044">15478 15404 0,'0'0'0,"0"25"16,0-1-1,0 1-15,25 0 0,-25 25 16,50 74-16,-50-75 16,49 26-16,-24-1 15,-25-49-15,25 24 16,24 1-16,-49 24 15,25-49-15,0-25 16,-25 25-16,25 0 16</inkml:trace>
  <inkml:trace contextRef="#ctx0" brushRef="#br0" timeOffset="38497.0472">15677 15478 0,'24'0'15,"26"25"-15,173 0 16,149 0-16,0 24 16,-74 26-1,-25-51-15,-174 26 0,25-25 16,-49 0 0,-75-1 93,0 1-93,-25 0-1,0 0 1,0 0-16,25 24 15,-50-24-15,50 0 16,-24-25-16,-1 0 16,25 25-16,-25-1 62,0 1-62,0-25 16,1 0-16,-1 25 15,0-25 17,0 25-1,-124 0-15</inkml:trace>
  <inkml:trace contextRef="#ctx0" brushRef="#br0" timeOffset="39091.4258">15825 15751 0,'0'0'0,"50"0"16,24 50-16,26-50 15,48 24-15,76 1 16,24 25-16,25-50 15,-149 0-15,24 0 16,-98 0-16,-25 0 16,0 0-16</inkml:trace>
  <inkml:trace contextRef="#ctx0" brushRef="#br0" timeOffset="39629.5153">16520 15304 0,'0'25'0,"-25"25"16,0-50-1,25 50-15,-24-26 16,-1 51-16,0-1 15,25-24-15,0-1 16,-25-24-16,25 25 16,-25-25-1,25-1 1,0 1-16,0 0 31</inkml:trace>
  <inkml:trace contextRef="#ctx0" brushRef="#br0" timeOffset="40358.5865">15726 16024 0,'0'0'0,"25"0"15,0 0-15,24 0 16,-24 0-1,25 0-15,-25 0 16,49 0-16,-24 0 16,98 0-16,-73 0 15,24 0-15,-49 0 16,-25 0-16,-1 0 16,1 0-16,0 0 15,0 0 16,0 0-31,-1 0 16,1 0 0,0 0 77</inkml:trace>
  <inkml:trace contextRef="#ctx0" brushRef="#br0" timeOffset="40924.8998">15776 16421 0,'0'25'15,"-25"-1"1,0-24 15,0 25-31,25 0 16,-24 0 0,-1 0 15,0 24-16,0-49-15,25 25 16,-25-25 0</inkml:trace>
  <inkml:trace contextRef="#ctx0" brushRef="#br0" timeOffset="41875.7031">16446 16470 0,'24'0'0,"1"0"47,0 25-47,0-25 16,-25 25-16,25-25 15,-1 50-15,1-26 16,0 1-16,0 0 15,24 25-15,-49-1 16,50-24-16,0 25 16,-26-26-16,1 1 15,0-25-15,0 0 16,-25 25 0</inkml:trace>
  <inkml:trace contextRef="#ctx0" brushRef="#br0" timeOffset="103904.6996">26814 12576 0,'25'0'31,"24"-25"-15,1 0-16,74 1 16,0-1-16,25 25 15,24-50-15,-24 1 16,0 24-16,-50 0 15,-49 0-15,24 0 16,-49 1 0,25-1-1</inkml:trace>
  <inkml:trace contextRef="#ctx0" brushRef="#br0" timeOffset="104743.9418">26814 12750 0,'0'49'16,"0"1"-1,25-25-15,24 24 0,-49-24 16,25 0-16,-25 0 16,25-25-1,0 24-15,-25 1 16,0 0-16,24-25 16,-24 25-16,25 0 15,-25-1 1,25-24-1,-25 25-15,25-25 0,-25 25 32,25-25-1</inkml:trace>
  <inkml:trace contextRef="#ctx0" brushRef="#br0" timeOffset="105568.7641">27037 12898 0,'25'0'47,"25"-24"-31,24-1-16,0 25 15,1-50-15,-1 25 16,25 1-16,-49 24 15,24-25-15,26 0 16,-26 25-16,50 0 16,-25-25-16,174 25 15,-223 0-15,-25 0 16,-25 25 125,0 0-141,0 0 15,0-1-15,-25 1 16,25 25-16,0-25 15,0-1 1,-25 1-16,25 0 16,-25 0-1,25 0 48</inkml:trace>
  <inkml:trace contextRef="#ctx0" brushRef="#br0" timeOffset="106241.9779">27384 12378 0,'25'0'16,"-25"24"0,0 1-16,0 0 15,0 25-15,25-1 16,-25 1-16,0-1 15,25 26-15,-25-50 16,0-1-16,0 1 16,0 25-16,25 24 15,-25-49-15,24 0 16,-24 24-16,25 1 16,-25-25-16,0 0 15,0-1 1,25-24 15</inkml:trace>
  <inkml:trace contextRef="#ctx0" brushRef="#br0" timeOffset="106816.4681">27211 12998 0,'25'0'47,"-1"24"-31</inkml:trace>
  <inkml:trace contextRef="#ctx0" brushRef="#br0" timeOffset="107210.3905">27260 13271 0,'25'24'16,"-50"-48"-16,75 73 0,-25-49 31</inkml:trace>
  <inkml:trace contextRef="#ctx0" brushRef="#br0" timeOffset="107692.717">27707 12948 0,'25'0'15,"-1"0"17,1 0-17,0 0 1</inkml:trace>
  <inkml:trace contextRef="#ctx0" brushRef="#br0" timeOffset="108227.9732">27856 13146 0,'24'25'31,"1"-25"-15,0 25 15,-25 0-16,25-25 1,-25 25 0,25-25-1</inkml:trace>
  <inkml:trace contextRef="#ctx0" brushRef="#br0" timeOffset="108799.5383">27756 13246 0,'-24'0'31,"-76"99"-15,76-99-16,-26 25 16,-24 24-1,49-24-15,-25 0 0,1 25 16,24-26 15,0-24-15,25 25-1,-25-25 1,25 25 0</inkml:trace>
  <inkml:trace contextRef="#ctx0" brushRef="#br0" timeOffset="109700.1325">27558 13370 0,'25'0'47,"0"0"-31,-1 0 15,1 0 0,0 0-15,0 0 0,0 0-1,24 0-15,-24 0 16,-25 25 140,-74 24-140,49-49-16,0 25 15,0 0-15,-49 0 16,74-1-16,-25-24 16,0 0-16,0 25 15,1 0-15,-26-25 16,50 25-16,-25-25 15,0 0 1,1 0-16,-1 25 0,0-25 16,0 0-1,0 0 17,1 0-17,-1 0 1,0 0-1,0 24 1</inkml:trace>
  <inkml:trace contextRef="#ctx0" brushRef="#br0" timeOffset="111162.8804">27484 13419 0,'24'0'110,"51"0"-79,74 0-31,-50 0 16,-25 0-16,-49 0 15,0 0-15,0 0 16,-1 0-1,1 0 1,0 25 0</inkml:trace>
  <inkml:trace contextRef="#ctx0" brushRef="#br0" timeOffset="112249.2776">27285 13816 0,'25'0'0,"0"0"31,74-49-15,-49 49-16,49-25 16,74-25-1,-98 25-15,49 1 16,-75 24-16,-24 0 15,25-25-15,-25 25 16,0 0 0,-1 0-1,1 0 1,0 0 0,0 0-1,0 0-15,-25 25 16,24-25-1,-24 24 32,0 1-31,0 25 0,0-25-16,0-1 15,0 1-15,0 0 16,0 0-16,0 0 15,0-1-15,-24 1 16,-1-25-16,25 25 16,-25 0-1,25 0-15,-25-1 32,0-24 14,1 25-46,-1-25 16,0 0 0,0 25-1,0-25 17</inkml:trace>
  <inkml:trace contextRef="#ctx0" brushRef="#br0" timeOffset="113096.3182">27781 13593 0,'0'25'78,"0"24"-78,0 1 16,-25 0-16,1-1 16,-1 1-1,0-1 1,25 1-16,-25-25 15,-24 0-15,49 24 16,-50-24-16,25 49 0,0-49 16,1 0-16,-26 25 15,25-26 1,0 1-16,25 0 16,-49 0-16,24 0 15,0 0-15,0-25 16,1 49-16,-1-49 15,0 25 1,0 0-16,0 0 16,1-25-1,-1 0-15,25 24 0,-25-24 16,25 25 0,-25-25-16,0 0 0,0 25 15,1-25 1,-1 25 15,0-25 0</inkml:trace>
  <inkml:trace contextRef="#ctx0" brushRef="#br0" timeOffset="115738.6816">13692 5482 0,'-25'0'32,"25"25"-32,-24-25 15,-51 49 1,26 1-16,-1-25 15,0-1-15,26 1 16,-26-25-16,0 25 16,-24-25-16,-1 0 15,26 0-15,-26 0 16,-24 0-16,0 0 16,0 0-16,-25 0 15,49 0-15,-24 0 16,0 0-16,25 0 15,-26 0-15,26 0 16,-25 0-16,24 0 16,1 0-16,-1 0 15,26-25-15,-1 0 16,1 1-16,-1 24 16,-49-50-1,49 25-15,1 0 16,-1 1-16,-24-1 15,-26-50-15,75 51 0,-49-26 16,49 0-16,-24 1 16,-26-75-16,26 49 15,24 1-15,-25-50 16,1 49 0,-26-98-16,75 74 15,-25-50-15,25 0 16,0 25-16,0-25 15,25-49-15,0 74 16,25-50-16,-26 0 16,26 50-16,24-74 15,-24 49-15,49-25 16,-24 26-16,-1-1 16,50-74-16,-25 123 15,25-24-15,-24 0 16,-51 75-16,50-75 15,-24 24-15,-1 26 16,25 0-16,-49-1 16,49-49-16,-24 75 15,-1-1-15,-49 25 16,25 0-16,24-24 16,-49 24-16,0 0 15,24 25-15,-24-25 16,49 25-16,-24-24 15,-25 24-15,24-25 16,1 25-16,24-25 16,-49 25-16,25 0 15,-25 0 1,-1 25 0,1 0-1,0-1-15,25 51 16,-26-26-16,1 1 15,0 0-15,0 24 16,-25 0-16,25 26 16,-25-26-16,25 25 15,-25-24-15,0-1 16,0 25-16,0-24 16,0 24-16,0-49 15,0 24-15,0 0 16,0 1-16,0 24 15,-25-49-15,25-26 16,0 51-16,0-26 16,-25-24-16,-25 50 15,50-26-15,-25 1 16,1-25-16,-1 24 16,25 51-16,-25-51 15,-49 50-15,74-49 16,-50 0-16,0 74 15,50-75-15,-49 26 16,24-1-16,-25 25 16,1 0-1,-1 1-15,-49 49 0,49-75 16,1 0 0,-1 26-16,25-51 0,-24 26 15,24-51-15,0 51 16,25-50-1,0-1-15,-25-24 16,25 25 0,0 0-1,0 0 32,0 0-31,0-1-1,-24-24 1,24 25-16,0 0 16,0 0-16,0 0 15,0-1-15,-25 1 16,25 25 0,0 74-1,0-74 1,0-1-16,-25-24 15,25 25-15,0-26 16,0 1-16,0 25 16,0-25-16,0-1 15,0 1-15,0 0 16,0 0 0,0 0-16,0-1 15,0 1 1,0 0-1,0 0-15,0 0 16,0 24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2745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9095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273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89105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516885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958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7105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4624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1475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17492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47919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11B9D2-7155-4C25-AC93-AB26715B350E}" type="datetimeFigureOut">
              <a:rPr lang="zh-CN" altLang="en-US" smtClean="0"/>
              <a:t>2020/2/5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CE6CF-885F-4121-B2EE-14266764EF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644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7" Type="http://schemas.openxmlformats.org/officeDocument/2006/relationships/customXml" Target="../ink/ink1.xml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emf"/><Relationship Id="rId11" Type="http://schemas.openxmlformats.org/officeDocument/2006/relationships/image" Target="../media/image18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17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emf"/><Relationship Id="rId4" Type="http://schemas.openxmlformats.org/officeDocument/2006/relationships/image" Target="../media/image24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emf"/><Relationship Id="rId5" Type="http://schemas.openxmlformats.org/officeDocument/2006/relationships/image" Target="../media/image26.emf"/><Relationship Id="rId4" Type="http://schemas.openxmlformats.org/officeDocument/2006/relationships/image" Target="../media/image30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emf"/><Relationship Id="rId5" Type="http://schemas.openxmlformats.org/officeDocument/2006/relationships/customXml" Target="../ink/ink2.xml"/><Relationship Id="rId4" Type="http://schemas.openxmlformats.org/officeDocument/2006/relationships/image" Target="../media/image37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customXml" Target="../ink/ink3.xml"/><Relationship Id="rId3" Type="http://schemas.openxmlformats.org/officeDocument/2006/relationships/image" Target="../media/image39.emf"/><Relationship Id="rId7" Type="http://schemas.openxmlformats.org/officeDocument/2006/relationships/image" Target="../media/image43.emf"/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emf"/><Relationship Id="rId5" Type="http://schemas.openxmlformats.org/officeDocument/2006/relationships/image" Target="../media/image41.emf"/><Relationship Id="rId4" Type="http://schemas.openxmlformats.org/officeDocument/2006/relationships/image" Target="../media/image40.emf"/><Relationship Id="rId9" Type="http://schemas.openxmlformats.org/officeDocument/2006/relationships/image" Target="../media/image5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0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2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ustomXml" Target="../ink/ink6.xml"/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ustomXml" Target="../ink/ink7.xml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21592" y="579550"/>
            <a:ext cx="5454203" cy="1159099"/>
          </a:xfrm>
        </p:spPr>
        <p:txBody>
          <a:bodyPr>
            <a:normAutofit fontScale="90000"/>
          </a:bodyPr>
          <a:lstStyle/>
          <a:p>
            <a:r>
              <a:rPr lang="en-US" altLang="zh-CN" dirty="0" smtClean="0"/>
              <a:t>《</a:t>
            </a:r>
            <a:r>
              <a:rPr lang="zh-CN" altLang="en-US" dirty="0" smtClean="0"/>
              <a:t>有机化学基础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9110" y="1848725"/>
            <a:ext cx="3739165" cy="1043188"/>
          </a:xfrm>
        </p:spPr>
        <p:txBody>
          <a:bodyPr>
            <a:normAutofit/>
          </a:bodyPr>
          <a:lstStyle/>
          <a:p>
            <a:r>
              <a:rPr lang="en-US" altLang="zh-CN" sz="2800" dirty="0" smtClean="0"/>
              <a:t>2</a:t>
            </a:r>
            <a:r>
              <a:rPr lang="zh-CN" altLang="en-US" sz="2800" dirty="0" smtClean="0"/>
              <a:t>烃和卤代烃</a:t>
            </a:r>
            <a:endParaRPr lang="en-US" altLang="zh-CN" sz="2800" dirty="0" smtClean="0"/>
          </a:p>
          <a:p>
            <a:r>
              <a:rPr lang="en-US" altLang="zh-CN" sz="2800" dirty="0" smtClean="0"/>
              <a:t>2.2</a:t>
            </a:r>
            <a:r>
              <a:rPr lang="zh-CN" altLang="en-US" sz="2800" dirty="0" smtClean="0"/>
              <a:t>芳香烃</a:t>
            </a:r>
            <a:endParaRPr lang="zh-CN" altLang="en-US" sz="2800" dirty="0"/>
          </a:p>
        </p:txBody>
      </p:sp>
      <p:sp>
        <p:nvSpPr>
          <p:cNvPr id="4" name="副标题 2"/>
          <p:cNvSpPr txBox="1">
            <a:spLocks/>
          </p:cNvSpPr>
          <p:nvPr/>
        </p:nvSpPr>
        <p:spPr>
          <a:xfrm>
            <a:off x="521592" y="2913544"/>
            <a:ext cx="5342586" cy="41272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dirty="0">
                <a:latin typeface="楷体" panose="02010609060101010101" pitchFamily="49" charset="-122"/>
                <a:ea typeface="楷体" panose="02010609060101010101" pitchFamily="49" charset="-122"/>
              </a:rPr>
              <a:t>中山大学</a:t>
            </a:r>
            <a:r>
              <a:rPr lang="zh-CN" altLang="en-US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附属中学     张伟</a:t>
            </a:r>
            <a:endParaRPr lang="zh-CN" altLang="en-US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904" y="579550"/>
            <a:ext cx="4311118" cy="57311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4863" y="4282833"/>
            <a:ext cx="1346988" cy="152832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4946" y="3706200"/>
            <a:ext cx="1535429" cy="2423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3123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261557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1</a:t>
            </a:r>
            <a:r>
              <a:rPr lang="zh-CN" altLang="en-US" sz="2800" dirty="0" smtClean="0">
                <a:latin typeface="+mn-ea"/>
              </a:rPr>
              <a:t>苯的结构</a:t>
            </a:r>
            <a:endParaRPr lang="zh-CN" altLang="en-US" sz="2800" dirty="0">
              <a:latin typeface="+mn-ea"/>
            </a:endParaRPr>
          </a:p>
        </p:txBody>
      </p:sp>
      <p:sp>
        <p:nvSpPr>
          <p:cNvPr id="5" name="Rectangle 17"/>
          <p:cNvSpPr>
            <a:spLocks noChangeArrowheads="1"/>
          </p:cNvSpPr>
          <p:nvPr/>
        </p:nvSpPr>
        <p:spPr bwMode="auto">
          <a:xfrm>
            <a:off x="2969662" y="16002"/>
            <a:ext cx="214511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 dirty="0" smtClean="0">
                <a:solidFill>
                  <a:srgbClr val="3333FF"/>
                </a:solidFill>
              </a:rPr>
              <a:t>苯的分子式</a:t>
            </a:r>
            <a:r>
              <a:rPr lang="zh-CN" altLang="en-US" sz="2800" b="1" dirty="0">
                <a:solidFill>
                  <a:srgbClr val="3333FF"/>
                </a:solidFill>
              </a:rPr>
              <a:t>：</a:t>
            </a:r>
            <a:endParaRPr lang="zh-CN" altLang="en-US" sz="2800" b="1" baseline="-25000" dirty="0">
              <a:solidFill>
                <a:srgbClr val="3333FF"/>
              </a:solidFill>
            </a:endParaRPr>
          </a:p>
        </p:txBody>
      </p:sp>
      <p:sp>
        <p:nvSpPr>
          <p:cNvPr id="6" name="Rectangle 18"/>
          <p:cNvSpPr>
            <a:spLocks noChangeArrowheads="1"/>
          </p:cNvSpPr>
          <p:nvPr/>
        </p:nvSpPr>
        <p:spPr bwMode="auto">
          <a:xfrm>
            <a:off x="3118887" y="660693"/>
            <a:ext cx="9683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3333FF"/>
                </a:solidFill>
              </a:rPr>
              <a:t>C</a:t>
            </a:r>
            <a:r>
              <a:rPr lang="en-US" altLang="zh-CN" sz="2800" b="1" baseline="-25000" dirty="0">
                <a:solidFill>
                  <a:srgbClr val="3333FF"/>
                </a:solidFill>
              </a:rPr>
              <a:t>6</a:t>
            </a:r>
            <a:r>
              <a:rPr lang="en-US" altLang="zh-CN" sz="2800" b="1" dirty="0">
                <a:solidFill>
                  <a:srgbClr val="3333FF"/>
                </a:solidFill>
              </a:rPr>
              <a:t>H</a:t>
            </a:r>
            <a:r>
              <a:rPr lang="en-US" altLang="zh-CN" sz="2800" b="1" baseline="-25000" dirty="0">
                <a:solidFill>
                  <a:srgbClr val="3333FF"/>
                </a:solidFill>
              </a:rPr>
              <a:t>6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5325527" y="20963"/>
            <a:ext cx="1876782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846138">
              <a:spcBef>
                <a:spcPct val="20000"/>
              </a:spcBef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688975" indent="-265113" defTabSz="84613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 marL="1058863" indent="-212725" defTabSz="846138">
              <a:spcBef>
                <a:spcPct val="20000"/>
              </a:spcBef>
              <a:buChar char="•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 marL="1481138" indent="-211138" defTabSz="846138">
              <a:spcBef>
                <a:spcPct val="20000"/>
              </a:spcBef>
              <a:buChar char="–"/>
              <a:defRPr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 marL="1905000" indent="-211138" defTabSz="846138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  <a:lvl6pPr marL="23622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6pPr>
            <a:lvl7pPr marL="28194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7pPr>
            <a:lvl8pPr marL="32766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8pPr>
            <a:lvl9pPr marL="3733800" indent="-211138" defTabSz="846138" fontAlgn="base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9pPr>
          </a:lstStyle>
          <a:p>
            <a:r>
              <a:rPr lang="zh-CN" altLang="en-US" sz="2800" b="1" dirty="0" smtClean="0">
                <a:solidFill>
                  <a:srgbClr val="3333FF"/>
                </a:solidFill>
                <a:latin typeface="宋体" panose="02010600030101010101" pitchFamily="2" charset="-122"/>
              </a:rPr>
              <a:t>结构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</a:rPr>
              <a:t>简</a:t>
            </a:r>
            <a:r>
              <a:rPr lang="zh-CN" altLang="en-US" sz="2800" b="1" dirty="0" smtClean="0">
                <a:solidFill>
                  <a:srgbClr val="3333FF"/>
                </a:solidFill>
                <a:latin typeface="宋体" panose="02010600030101010101" pitchFamily="2" charset="-122"/>
              </a:rPr>
              <a:t>式：</a:t>
            </a:r>
            <a:endParaRPr lang="zh-CN" altLang="en-US" sz="2800" dirty="0">
              <a:solidFill>
                <a:srgbClr val="3333FF"/>
              </a:solidFill>
            </a:endParaRPr>
          </a:p>
        </p:txBody>
      </p:sp>
      <p:grpSp>
        <p:nvGrpSpPr>
          <p:cNvPr id="8" name="Group 8"/>
          <p:cNvGrpSpPr>
            <a:grpSpLocks/>
          </p:cNvGrpSpPr>
          <p:nvPr/>
        </p:nvGrpSpPr>
        <p:grpSpPr bwMode="auto">
          <a:xfrm>
            <a:off x="5004159" y="870949"/>
            <a:ext cx="2787560" cy="1117085"/>
            <a:chOff x="2744" y="1390"/>
            <a:chExt cx="2268" cy="997"/>
          </a:xfrm>
        </p:grpSpPr>
        <p:grpSp>
          <p:nvGrpSpPr>
            <p:cNvPr id="9" name="Group 9"/>
            <p:cNvGrpSpPr>
              <a:grpSpLocks/>
            </p:cNvGrpSpPr>
            <p:nvPr/>
          </p:nvGrpSpPr>
          <p:grpSpPr bwMode="auto">
            <a:xfrm>
              <a:off x="2744" y="1390"/>
              <a:ext cx="862" cy="997"/>
              <a:chOff x="204" y="3113"/>
              <a:chExt cx="862" cy="997"/>
            </a:xfrm>
          </p:grpSpPr>
          <p:sp>
            <p:nvSpPr>
              <p:cNvPr id="13" name="AutoShape 10"/>
              <p:cNvSpPr>
                <a:spLocks noChangeArrowheads="1"/>
              </p:cNvSpPr>
              <p:nvPr/>
            </p:nvSpPr>
            <p:spPr bwMode="auto">
              <a:xfrm rot="5400000">
                <a:off x="136" y="3181"/>
                <a:ext cx="997" cy="862"/>
              </a:xfrm>
              <a:prstGeom prst="hexagon">
                <a:avLst>
                  <a:gd name="adj" fmla="val 28915"/>
                  <a:gd name="vf" fmla="val 115470"/>
                </a:avLst>
              </a:prstGeom>
              <a:noFill/>
              <a:ln w="508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4" name="Line 11"/>
              <p:cNvSpPr>
                <a:spLocks noChangeShapeType="1"/>
              </p:cNvSpPr>
              <p:nvPr/>
            </p:nvSpPr>
            <p:spPr bwMode="auto">
              <a:xfrm flipV="1">
                <a:off x="295" y="3203"/>
                <a:ext cx="317" cy="182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5" name="Line 12"/>
              <p:cNvSpPr>
                <a:spLocks noChangeShapeType="1"/>
              </p:cNvSpPr>
              <p:nvPr/>
            </p:nvSpPr>
            <p:spPr bwMode="auto">
              <a:xfrm>
                <a:off x="294" y="3840"/>
                <a:ext cx="318" cy="180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  <p:sp>
            <p:nvSpPr>
              <p:cNvPr id="16" name="Line 13"/>
              <p:cNvSpPr>
                <a:spLocks noChangeShapeType="1"/>
              </p:cNvSpPr>
              <p:nvPr/>
            </p:nvSpPr>
            <p:spPr bwMode="auto">
              <a:xfrm flipV="1">
                <a:off x="975" y="3430"/>
                <a:ext cx="0" cy="363"/>
              </a:xfrm>
              <a:prstGeom prst="lin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zh-CN" altLang="en-US"/>
              </a:p>
            </p:txBody>
          </p:sp>
        </p:grpSp>
        <p:grpSp>
          <p:nvGrpSpPr>
            <p:cNvPr id="10" name="Group 14"/>
            <p:cNvGrpSpPr>
              <a:grpSpLocks/>
            </p:cNvGrpSpPr>
            <p:nvPr/>
          </p:nvGrpSpPr>
          <p:grpSpPr bwMode="auto">
            <a:xfrm>
              <a:off x="4015" y="1434"/>
              <a:ext cx="997" cy="862"/>
              <a:chOff x="1339" y="3203"/>
              <a:chExt cx="997" cy="862"/>
            </a:xfrm>
          </p:grpSpPr>
          <p:sp>
            <p:nvSpPr>
              <p:cNvPr id="11" name="AutoShape 15"/>
              <p:cNvSpPr>
                <a:spLocks noChangeArrowheads="1"/>
              </p:cNvSpPr>
              <p:nvPr/>
            </p:nvSpPr>
            <p:spPr bwMode="auto">
              <a:xfrm>
                <a:off x="1339" y="3203"/>
                <a:ext cx="997" cy="862"/>
              </a:xfrm>
              <a:prstGeom prst="hexagon">
                <a:avLst>
                  <a:gd name="adj" fmla="val 28915"/>
                  <a:gd name="vf" fmla="val 115470"/>
                </a:avLst>
              </a:prstGeom>
              <a:noFill/>
              <a:ln w="508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  <p:sp>
            <p:nvSpPr>
              <p:cNvPr id="12" name="Oval 16"/>
              <p:cNvSpPr>
                <a:spLocks noChangeArrowheads="1"/>
              </p:cNvSpPr>
              <p:nvPr/>
            </p:nvSpPr>
            <p:spPr bwMode="auto">
              <a:xfrm>
                <a:off x="1655" y="3430"/>
                <a:ext cx="363" cy="363"/>
              </a:xfrm>
              <a:prstGeom prst="ellipse">
                <a:avLst/>
              </a:prstGeom>
              <a:noFill/>
              <a:ln w="57150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/>
              </a:p>
            </p:txBody>
          </p:sp>
        </p:grpSp>
      </p:grpSp>
      <p:cxnSp>
        <p:nvCxnSpPr>
          <p:cNvPr id="18" name="直接箭头连接符 17"/>
          <p:cNvCxnSpPr/>
          <p:nvPr/>
        </p:nvCxnSpPr>
        <p:spPr>
          <a:xfrm flipH="1">
            <a:off x="7895577" y="654644"/>
            <a:ext cx="785611" cy="43261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文本框 20"/>
          <p:cNvSpPr txBox="1"/>
          <p:nvPr/>
        </p:nvSpPr>
        <p:spPr>
          <a:xfrm>
            <a:off x="8681188" y="384188"/>
            <a:ext cx="1764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6</a:t>
            </a:r>
            <a:r>
              <a:rPr lang="zh-CN" altLang="en-US" dirty="0" smtClean="0"/>
              <a:t>条键长度一致，均为</a:t>
            </a:r>
            <a:r>
              <a:rPr lang="en-US" altLang="zh-CN" dirty="0" smtClean="0"/>
              <a:t>140pm</a:t>
            </a:r>
            <a:endParaRPr lang="zh-CN" altLang="en-US" dirty="0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4625" y="3020038"/>
            <a:ext cx="1908765" cy="3282225"/>
          </a:xfrm>
          <a:prstGeom prst="rect">
            <a:avLst/>
          </a:prstGeom>
        </p:spPr>
      </p:pic>
      <p:pic>
        <p:nvPicPr>
          <p:cNvPr id="23" name="图片 2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6768" y="2895106"/>
            <a:ext cx="2519787" cy="130149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5593" y="4445895"/>
            <a:ext cx="1080226" cy="2238146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2280662" y="2164483"/>
            <a:ext cx="7069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用哪一种物质证明苯的结构不是单双键交替的结构。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499419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build="p" autoUpdateAnimBg="0"/>
      <p:bldP spid="21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258865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2</a:t>
            </a:r>
            <a:r>
              <a:rPr lang="zh-CN" altLang="en-US" sz="2800" dirty="0" smtClean="0">
                <a:latin typeface="+mn-ea"/>
              </a:rPr>
              <a:t>苯的物理性质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0404" y="729952"/>
            <a:ext cx="4266322" cy="5688429"/>
          </a:xfrm>
          <a:prstGeom prst="rect">
            <a:avLst/>
          </a:prstGeom>
        </p:spPr>
      </p:pic>
      <p:pic>
        <p:nvPicPr>
          <p:cNvPr id="43" name="图片 4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4202" y="2362447"/>
            <a:ext cx="3221651" cy="3320273"/>
          </a:xfrm>
          <a:prstGeom prst="rect">
            <a:avLst/>
          </a:prstGeom>
        </p:spPr>
      </p:pic>
      <p:sp>
        <p:nvSpPr>
          <p:cNvPr id="44" name="Rectangle 32"/>
          <p:cNvSpPr>
            <a:spLocks noChangeArrowheads="1"/>
          </p:cNvSpPr>
          <p:nvPr/>
        </p:nvSpPr>
        <p:spPr bwMode="auto">
          <a:xfrm>
            <a:off x="1055815" y="2831763"/>
            <a:ext cx="1000125" cy="57943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zh-CN" altLang="en-US" sz="3200" b="1" dirty="0"/>
              <a:t>无色</a:t>
            </a:r>
          </a:p>
        </p:txBody>
      </p:sp>
      <p:sp>
        <p:nvSpPr>
          <p:cNvPr id="45" name="Rectangle 33"/>
          <p:cNvSpPr>
            <a:spLocks noChangeArrowheads="1"/>
          </p:cNvSpPr>
          <p:nvPr/>
        </p:nvSpPr>
        <p:spPr bwMode="auto">
          <a:xfrm>
            <a:off x="474185" y="4611495"/>
            <a:ext cx="1783183" cy="52322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/>
              <a:t>特殊气味</a:t>
            </a:r>
          </a:p>
        </p:txBody>
      </p:sp>
      <p:sp>
        <p:nvSpPr>
          <p:cNvPr id="46" name="Rectangle 34"/>
          <p:cNvSpPr>
            <a:spLocks noChangeArrowheads="1"/>
          </p:cNvSpPr>
          <p:nvPr/>
        </p:nvSpPr>
        <p:spPr bwMode="auto">
          <a:xfrm>
            <a:off x="2336175" y="954052"/>
            <a:ext cx="2728677" cy="138499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密度比</a:t>
            </a:r>
            <a:r>
              <a:rPr lang="zh-CN" altLang="en-US" sz="2800" b="1" dirty="0"/>
              <a:t>水</a:t>
            </a:r>
            <a:r>
              <a:rPr lang="zh-CN" altLang="en-US" sz="2800" b="1" dirty="0" smtClean="0"/>
              <a:t>小</a:t>
            </a:r>
            <a:endParaRPr lang="en-US" altLang="zh-CN" sz="2800" b="1" dirty="0"/>
          </a:p>
          <a:p>
            <a:r>
              <a:rPr lang="el-GR" altLang="zh-CN" sz="2800" b="1" i="1" dirty="0" smtClean="0"/>
              <a:t>ρ</a:t>
            </a:r>
            <a:r>
              <a:rPr lang="en-US" altLang="zh-CN" sz="2800" b="1" dirty="0"/>
              <a:t>=0.8765g/cm³</a:t>
            </a:r>
            <a:r>
              <a:rPr lang="zh-CN" altLang="en-US" sz="2800" b="1" dirty="0"/>
              <a:t>（</a:t>
            </a:r>
            <a:r>
              <a:rPr lang="en-US" altLang="zh-CN" sz="2800" b="1" dirty="0"/>
              <a:t>20℃</a:t>
            </a:r>
            <a:r>
              <a:rPr lang="zh-CN" altLang="en-US" sz="2800" b="1" dirty="0"/>
              <a:t>）</a:t>
            </a:r>
          </a:p>
        </p:txBody>
      </p:sp>
      <p:sp>
        <p:nvSpPr>
          <p:cNvPr id="47" name="Rectangle 37"/>
          <p:cNvSpPr>
            <a:spLocks noChangeArrowheads="1"/>
          </p:cNvSpPr>
          <p:nvPr/>
        </p:nvSpPr>
        <p:spPr bwMode="auto">
          <a:xfrm>
            <a:off x="5200791" y="2727578"/>
            <a:ext cx="2087563" cy="946150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r>
              <a:rPr lang="zh-CN" altLang="en-US" sz="2800" b="1" dirty="0"/>
              <a:t>熔点</a:t>
            </a:r>
            <a:r>
              <a:rPr kumimoji="1" lang="en-US" altLang="zh-CN" sz="2800" b="1" dirty="0"/>
              <a:t>5.5℃</a:t>
            </a:r>
            <a:r>
              <a:rPr kumimoji="1" lang="zh-CN" altLang="en-US" sz="2800" b="1" dirty="0"/>
              <a:t>沸点</a:t>
            </a:r>
            <a:r>
              <a:rPr kumimoji="1" lang="en-US" altLang="zh-CN" sz="2800" b="1" dirty="0"/>
              <a:t>80.1 ℃</a:t>
            </a:r>
          </a:p>
        </p:txBody>
      </p:sp>
      <p:sp>
        <p:nvSpPr>
          <p:cNvPr id="48" name="Rectangle 38"/>
          <p:cNvSpPr>
            <a:spLocks noChangeArrowheads="1"/>
          </p:cNvSpPr>
          <p:nvPr/>
        </p:nvSpPr>
        <p:spPr bwMode="auto">
          <a:xfrm>
            <a:off x="5064852" y="4524505"/>
            <a:ext cx="898525" cy="519113"/>
          </a:xfrm>
          <a:prstGeom prst="rect">
            <a:avLst/>
          </a:prstGeom>
          <a:solidFill>
            <a:srgbClr val="FF99CC"/>
          </a:solidFill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r>
              <a:rPr lang="zh-CN" altLang="en-US" sz="2800" b="1" dirty="0"/>
              <a:t>有毒</a:t>
            </a:r>
          </a:p>
        </p:txBody>
      </p:sp>
      <p:sp>
        <p:nvSpPr>
          <p:cNvPr id="49" name="Rectangle 34"/>
          <p:cNvSpPr>
            <a:spLocks noChangeArrowheads="1"/>
          </p:cNvSpPr>
          <p:nvPr/>
        </p:nvSpPr>
        <p:spPr bwMode="auto">
          <a:xfrm>
            <a:off x="2875243" y="5540073"/>
            <a:ext cx="1819568" cy="523220"/>
          </a:xfrm>
          <a:prstGeom prst="rect">
            <a:avLst/>
          </a:prstGeom>
          <a:solidFill>
            <a:srgbClr val="99FF99"/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zh-CN" altLang="en-US" sz="2800" b="1" dirty="0" smtClean="0"/>
              <a:t>难溶</a:t>
            </a:r>
            <a:r>
              <a:rPr lang="zh-CN" altLang="en-US" sz="2800" b="1" dirty="0"/>
              <a:t>于水</a:t>
            </a:r>
          </a:p>
        </p:txBody>
      </p:sp>
    </p:spTree>
    <p:extLst>
      <p:ext uri="{BB962C8B-B14F-4D97-AF65-F5344CB8AC3E}">
        <p14:creationId xmlns:p14="http://schemas.microsoft.com/office/powerpoint/2010/main" val="117578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 animBg="1"/>
      <p:bldP spid="47" grpId="0" animBg="1"/>
      <p:bldP spid="48" grpId="0" animBg="1"/>
      <p:bldP spid="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0" y="0"/>
            <a:ext cx="3309870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>
                <a:latin typeface="+mn-ea"/>
              </a:rPr>
              <a:t>芳香烃</a:t>
            </a:r>
            <a:r>
              <a:rPr lang="zh-CN" altLang="en-US" sz="2800" dirty="0" smtClean="0">
                <a:latin typeface="+mn-ea"/>
              </a:rPr>
              <a:t>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22" name="Rectangle 3"/>
          <p:cNvSpPr>
            <a:spLocks noChangeArrowheads="1"/>
          </p:cNvSpPr>
          <p:nvPr/>
        </p:nvSpPr>
        <p:spPr bwMode="auto">
          <a:xfrm>
            <a:off x="0" y="619640"/>
            <a:ext cx="3309870" cy="207204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/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>
              <a:lnSpc>
                <a:spcPct val="140000"/>
              </a:lnSpc>
              <a:spcBef>
                <a:spcPct val="20000"/>
              </a:spcBef>
            </a:pPr>
            <a:r>
              <a:rPr kumimoji="1" lang="zh-CN" altLang="en-US" sz="2400" b="1" dirty="0" smtClean="0">
                <a:solidFill>
                  <a:srgbClr val="FF0000"/>
                </a:solidFill>
                <a:latin typeface="+mn-ea"/>
              </a:rPr>
              <a:t>溴水</a:t>
            </a:r>
            <a:r>
              <a:rPr kumimoji="1" lang="zh-CN" altLang="en-US" sz="2400" b="1" dirty="0">
                <a:solidFill>
                  <a:srgbClr val="0000FF"/>
                </a:solidFill>
                <a:latin typeface="+mn-ea"/>
              </a:rPr>
              <a:t>和</a:t>
            </a:r>
            <a:r>
              <a:rPr kumimoji="1" lang="zh-CN" altLang="en-US" sz="2400" b="1" dirty="0">
                <a:solidFill>
                  <a:srgbClr val="FF0000"/>
                </a:solidFill>
                <a:latin typeface="+mn-ea"/>
              </a:rPr>
              <a:t>酸性高锰酸钾</a:t>
            </a:r>
            <a:r>
              <a:rPr kumimoji="1" lang="zh-CN" altLang="en-US" sz="2400" b="1" dirty="0" smtClean="0">
                <a:solidFill>
                  <a:srgbClr val="FF0000"/>
                </a:solidFill>
                <a:latin typeface="+mn-ea"/>
              </a:rPr>
              <a:t>溶液</a:t>
            </a:r>
            <a:r>
              <a:rPr kumimoji="1" lang="zh-CN" altLang="en-US" sz="2400" b="1" dirty="0" smtClean="0">
                <a:solidFill>
                  <a:srgbClr val="0000FF"/>
                </a:solidFill>
                <a:latin typeface="+mn-ea"/>
              </a:rPr>
              <a:t>中加入</a:t>
            </a:r>
            <a:r>
              <a:rPr kumimoji="1" lang="zh-CN" altLang="en-US" sz="2400" b="1" dirty="0">
                <a:solidFill>
                  <a:srgbClr val="FF0000"/>
                </a:solidFill>
                <a:latin typeface="+mn-ea"/>
              </a:rPr>
              <a:t>少量苯</a:t>
            </a:r>
            <a:r>
              <a:rPr kumimoji="1" lang="zh-CN" altLang="en-US" sz="2400" b="1" dirty="0">
                <a:solidFill>
                  <a:srgbClr val="0000FF"/>
                </a:solidFill>
                <a:latin typeface="+mn-ea"/>
              </a:rPr>
              <a:t>，用力振荡，静置，观察现象。</a:t>
            </a:r>
          </a:p>
        </p:txBody>
      </p:sp>
      <p:sp>
        <p:nvSpPr>
          <p:cNvPr id="23" name="Text Box 25"/>
          <p:cNvSpPr txBox="1">
            <a:spLocks noChangeArrowheads="1"/>
          </p:cNvSpPr>
          <p:nvPr/>
        </p:nvSpPr>
        <p:spPr bwMode="auto">
          <a:xfrm>
            <a:off x="0" y="3398257"/>
            <a:ext cx="3309870" cy="275152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400" b="1" dirty="0">
                <a:latin typeface="+mn-ea"/>
              </a:rPr>
              <a:t>结论：苯与酸性高锰酸钾、溴水都</a:t>
            </a:r>
            <a:r>
              <a:rPr lang="zh-CN" altLang="en-US" sz="2400" b="1" dirty="0">
                <a:solidFill>
                  <a:srgbClr val="FF0000"/>
                </a:solidFill>
                <a:latin typeface="+mn-ea"/>
              </a:rPr>
              <a:t>不反应</a:t>
            </a:r>
            <a:r>
              <a:rPr lang="zh-CN" altLang="en-US" sz="2400" b="1" dirty="0">
                <a:latin typeface="+mn-ea"/>
              </a:rPr>
              <a:t>，由此说明苯中不存在与乙烯、乙炔相同的双键和叁键，苯与不饱和烃有很大区别。</a:t>
            </a:r>
          </a:p>
        </p:txBody>
      </p:sp>
    </p:spTree>
    <p:extLst>
      <p:ext uri="{BB962C8B-B14F-4D97-AF65-F5344CB8AC3E}">
        <p14:creationId xmlns:p14="http://schemas.microsoft.com/office/powerpoint/2010/main" val="134660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-1" y="523220"/>
            <a:ext cx="2304022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3.1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氧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化反应：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834258" y="2898472"/>
            <a:ext cx="5117116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 dirty="0">
                <a:latin typeface="Times New Roman" panose="02020603050405020304" pitchFamily="18" charset="0"/>
              </a:rPr>
              <a:t>现象：火焰明亮，带有浓烟</a:t>
            </a:r>
          </a:p>
        </p:txBody>
      </p:sp>
      <p:grpSp>
        <p:nvGrpSpPr>
          <p:cNvPr id="9" name="Group 10"/>
          <p:cNvGrpSpPr>
            <a:grpSpLocks/>
          </p:cNvGrpSpPr>
          <p:nvPr/>
        </p:nvGrpSpPr>
        <p:grpSpPr bwMode="auto">
          <a:xfrm>
            <a:off x="2401172" y="2164619"/>
            <a:ext cx="6143625" cy="846138"/>
            <a:chOff x="783" y="1299"/>
            <a:chExt cx="3870" cy="533"/>
          </a:xfrm>
        </p:grpSpPr>
        <p:sp>
          <p:nvSpPr>
            <p:cNvPr id="10" name="Rectangle 11"/>
            <p:cNvSpPr>
              <a:spLocks noChangeArrowheads="1"/>
            </p:cNvSpPr>
            <p:nvPr/>
          </p:nvSpPr>
          <p:spPr bwMode="auto">
            <a:xfrm>
              <a:off x="783" y="1315"/>
              <a:ext cx="3870" cy="5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/>
            <a:lstStyle>
              <a:lvl1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1pPr>
              <a:lvl2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2pPr>
              <a:lvl3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3pPr>
              <a:lvl4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4pPr>
              <a:lvl5pPr defTabSz="846138"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5pPr>
              <a:lvl6pPr marL="4572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6pPr>
              <a:lvl7pPr marL="9144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7pPr>
              <a:lvl8pPr marL="13716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8pPr>
              <a:lvl9pPr marL="1828800" defTabSz="846138" fontAlgn="base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rgbClr val="000000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US" altLang="zh-CN" sz="2800" b="1" dirty="0">
                  <a:solidFill>
                    <a:schemeClr val="tx1"/>
                  </a:solidFill>
                </a:rPr>
                <a:t>2C</a:t>
              </a:r>
              <a:r>
                <a:rPr lang="en-US" altLang="zh-CN" sz="2800" b="1" baseline="-25000" dirty="0">
                  <a:solidFill>
                    <a:schemeClr val="tx1"/>
                  </a:solidFill>
                </a:rPr>
                <a:t>6</a:t>
              </a:r>
              <a:r>
                <a:rPr lang="en-US" altLang="zh-CN" sz="2800" b="1" dirty="0">
                  <a:solidFill>
                    <a:schemeClr val="tx1"/>
                  </a:solidFill>
                </a:rPr>
                <a:t>H</a:t>
              </a:r>
              <a:r>
                <a:rPr lang="en-US" altLang="zh-CN" sz="2800" b="1" baseline="-25000" dirty="0">
                  <a:solidFill>
                    <a:schemeClr val="tx1"/>
                  </a:solidFill>
                </a:rPr>
                <a:t>6</a:t>
              </a:r>
              <a:r>
                <a:rPr lang="en-US" altLang="zh-CN" sz="2800" b="1" dirty="0">
                  <a:solidFill>
                    <a:schemeClr val="tx1"/>
                  </a:solidFill>
                </a:rPr>
                <a:t>+15O</a:t>
              </a:r>
              <a:r>
                <a:rPr lang="en-US" altLang="zh-CN" sz="2800" b="1" baseline="-25000" dirty="0">
                  <a:solidFill>
                    <a:schemeClr val="tx1"/>
                  </a:solidFill>
                </a:rPr>
                <a:t>2    </a:t>
              </a:r>
              <a:r>
                <a:rPr lang="en-US" altLang="zh-CN" sz="2800" b="1" dirty="0">
                  <a:solidFill>
                    <a:schemeClr val="tx1"/>
                  </a:solidFill>
                </a:rPr>
                <a:t>              </a:t>
              </a:r>
              <a:r>
                <a:rPr lang="en-US" altLang="zh-CN" sz="2800" b="1" dirty="0" smtClean="0">
                  <a:solidFill>
                    <a:schemeClr val="tx1"/>
                  </a:solidFill>
                </a:rPr>
                <a:t>12CO</a:t>
              </a:r>
              <a:r>
                <a:rPr lang="en-US" altLang="zh-CN" sz="2800" b="1" baseline="-25000" dirty="0" smtClean="0">
                  <a:solidFill>
                    <a:schemeClr val="tx1"/>
                  </a:solidFill>
                </a:rPr>
                <a:t>2</a:t>
              </a:r>
              <a:r>
                <a:rPr lang="en-US" altLang="zh-CN" sz="2800" b="1" dirty="0">
                  <a:solidFill>
                    <a:schemeClr val="tx1"/>
                  </a:solidFill>
                </a:rPr>
                <a:t>+ 6H</a:t>
              </a:r>
              <a:r>
                <a:rPr lang="en-US" altLang="zh-CN" sz="2800" b="1" baseline="-25000" dirty="0">
                  <a:solidFill>
                    <a:schemeClr val="tx1"/>
                  </a:solidFill>
                </a:rPr>
                <a:t>2</a:t>
              </a:r>
              <a:r>
                <a:rPr lang="en-US" altLang="zh-CN" sz="2800" b="1" dirty="0">
                  <a:solidFill>
                    <a:schemeClr val="tx1"/>
                  </a:solidFill>
                </a:rPr>
                <a:t>O</a:t>
              </a:r>
            </a:p>
          </p:txBody>
        </p:sp>
        <p:sp>
          <p:nvSpPr>
            <p:cNvPr id="11" name="Line 12"/>
            <p:cNvSpPr>
              <a:spLocks noChangeShapeType="1"/>
            </p:cNvSpPr>
            <p:nvPr/>
          </p:nvSpPr>
          <p:spPr bwMode="auto">
            <a:xfrm>
              <a:off x="2287" y="1713"/>
              <a:ext cx="761" cy="0"/>
            </a:xfrm>
            <a:prstGeom prst="line">
              <a:avLst/>
            </a:prstGeom>
            <a:noFill/>
            <a:ln w="571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zh-CN" altLang="en-US"/>
            </a:p>
          </p:txBody>
        </p:sp>
        <p:sp>
          <p:nvSpPr>
            <p:cNvPr id="12" name="Text Box 13"/>
            <p:cNvSpPr txBox="1">
              <a:spLocks noChangeArrowheads="1"/>
            </p:cNvSpPr>
            <p:nvPr/>
          </p:nvSpPr>
          <p:spPr bwMode="auto">
            <a:xfrm>
              <a:off x="2359" y="1299"/>
              <a:ext cx="61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tx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kumimoji="1" lang="zh-CN" altLang="en-US" sz="2800" b="1" dirty="0">
                  <a:latin typeface="Times New Roman" panose="02020603050405020304" pitchFamily="18" charset="0"/>
                </a:rPr>
                <a:t>点燃</a:t>
              </a: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0" y="1046440"/>
            <a:ext cx="2304021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3.1.1</a:t>
            </a:r>
            <a:r>
              <a:rPr lang="zh-CN" altLang="en-US" sz="2400" dirty="0" smtClean="0"/>
              <a:t>燃烧</a:t>
            </a:r>
            <a:endParaRPr lang="zh-CN" altLang="en-US" sz="2400" dirty="0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/>
          <a:srcRect l="36884" r="34394" b="24551"/>
          <a:stretch/>
        </p:blipFill>
        <p:spPr>
          <a:xfrm>
            <a:off x="3940656" y="3642582"/>
            <a:ext cx="2885146" cy="298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54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-1" y="0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-1" y="523220"/>
            <a:ext cx="2304022" cy="5232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en-US" altLang="zh-CN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3.1</a:t>
            </a:r>
            <a:r>
              <a:rPr kumimoji="1" lang="zh-CN" altLang="en-US" sz="2800" b="1" dirty="0" smtClean="0">
                <a:solidFill>
                  <a:srgbClr val="0000CC"/>
                </a:solidFill>
                <a:latin typeface="Times New Roman" panose="02020603050405020304" pitchFamily="18" charset="0"/>
              </a:rPr>
              <a:t>氧</a:t>
            </a:r>
            <a:r>
              <a:rPr kumimoji="1"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化反应：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-2" y="1046440"/>
            <a:ext cx="3258355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3.1.2</a:t>
            </a:r>
            <a:r>
              <a:rPr lang="zh-CN" altLang="en-US" sz="2400" dirty="0" smtClean="0"/>
              <a:t>酸性高锰酸钾溶液</a:t>
            </a:r>
            <a:endParaRPr lang="zh-CN" altLang="en-US" sz="24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0987" y="1180162"/>
            <a:ext cx="5135874" cy="1075621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9968246" y="784830"/>
            <a:ext cx="1571223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zh-CN" altLang="en-US" sz="2400" dirty="0" smtClean="0"/>
              <a:t>邻碳有氢</a:t>
            </a:r>
            <a:endParaRPr lang="zh-CN" altLang="en-US" sz="2400" dirty="0"/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1305" y="2027026"/>
            <a:ext cx="1188450" cy="1179813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20546" y="3206839"/>
            <a:ext cx="1612894" cy="1294281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305" y="4741986"/>
            <a:ext cx="1671376" cy="1285327"/>
          </a:xfrm>
          <a:prstGeom prst="rect">
            <a:avLst/>
          </a:prstGeom>
        </p:spPr>
      </p:pic>
      <p:pic>
        <p:nvPicPr>
          <p:cNvPr id="18" name="图片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0987" y="211745"/>
            <a:ext cx="3819819" cy="9684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7">
            <p14:nvContentPartPr>
              <p14:cNvPr id="2" name="墨迹 1"/>
              <p14:cNvContentPartPr/>
              <p14:nvPr/>
            </p14:nvContentPartPr>
            <p14:xfrm>
              <a:off x="8268840" y="1643040"/>
              <a:ext cx="3706200" cy="2268360"/>
            </p14:xfrm>
          </p:contentPart>
        </mc:Choice>
        <mc:Fallback xmlns="">
          <p:pic>
            <p:nvPicPr>
              <p:cNvPr id="2" name="墨迹 1"/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8259480" y="1633680"/>
                <a:ext cx="3724920" cy="2287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98017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0" y="510131"/>
            <a:ext cx="2375052" cy="52322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 smtClean="0"/>
              <a:t>3.2</a:t>
            </a:r>
            <a:r>
              <a:rPr lang="zh-CN" altLang="en-US" sz="2800" b="1" dirty="0" smtClean="0"/>
              <a:t>取代</a:t>
            </a:r>
            <a:r>
              <a:rPr lang="zh-CN" altLang="en-US" sz="2800" b="1" dirty="0"/>
              <a:t>反应</a:t>
            </a:r>
            <a:endParaRPr lang="zh-CN" altLang="en-US" sz="2800" dirty="0"/>
          </a:p>
        </p:txBody>
      </p:sp>
      <p:pic>
        <p:nvPicPr>
          <p:cNvPr id="14" name="Picture 10" descr="图片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1808" y="660715"/>
            <a:ext cx="813752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11"/>
          <p:cNvSpPr txBox="1">
            <a:spLocks noChangeArrowheads="1"/>
          </p:cNvSpPr>
          <p:nvPr/>
        </p:nvSpPr>
        <p:spPr bwMode="auto">
          <a:xfrm>
            <a:off x="0" y="1035083"/>
            <a:ext cx="2375052" cy="52322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800" b="1" dirty="0" smtClean="0"/>
              <a:t>3.2.1</a:t>
            </a:r>
            <a:r>
              <a:rPr lang="zh-CN" altLang="en-US" sz="2800" b="1" dirty="0" smtClean="0"/>
              <a:t>溴</a:t>
            </a:r>
            <a:r>
              <a:rPr lang="zh-CN" altLang="en-US" sz="2800" b="1" dirty="0"/>
              <a:t>代反应</a:t>
            </a:r>
          </a:p>
        </p:txBody>
      </p:sp>
      <p:sp>
        <p:nvSpPr>
          <p:cNvPr id="16" name="Text Box 12"/>
          <p:cNvSpPr txBox="1">
            <a:spLocks noChangeArrowheads="1"/>
          </p:cNvSpPr>
          <p:nvPr/>
        </p:nvSpPr>
        <p:spPr bwMode="auto">
          <a:xfrm>
            <a:off x="7110571" y="1823697"/>
            <a:ext cx="36607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0000FF"/>
                </a:solidFill>
              </a:rPr>
              <a:t>溴苯</a:t>
            </a:r>
            <a:r>
              <a:rPr lang="zh-CN" altLang="en-US" b="1" dirty="0">
                <a:solidFill>
                  <a:srgbClr val="0000FF"/>
                </a:solidFill>
              </a:rPr>
              <a:t>（密度比水大的无色液体）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12626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102" y="1713969"/>
            <a:ext cx="3948909" cy="3312368"/>
          </a:xfrm>
          <a:prstGeom prst="rect">
            <a:avLst/>
          </a:prstGeom>
        </p:spPr>
      </p:pic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816661"/>
              </p:ext>
            </p:extLst>
          </p:nvPr>
        </p:nvGraphicFramePr>
        <p:xfrm>
          <a:off x="205546" y="5158910"/>
          <a:ext cx="3982085" cy="121920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464945"/>
                <a:gridCol w="721995"/>
                <a:gridCol w="721995"/>
                <a:gridCol w="1073150"/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 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苯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溴苯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密度</a:t>
                      </a:r>
                      <a:r>
                        <a:rPr lang="en-US" sz="2000" kern="100" dirty="0">
                          <a:effectLst/>
                        </a:rPr>
                        <a:t>/g·cm</a:t>
                      </a:r>
                      <a:r>
                        <a:rPr lang="en-US" sz="2000" kern="100" baseline="30000" dirty="0">
                          <a:effectLst/>
                        </a:rPr>
                        <a:t>-3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0.88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3.10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1.50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沸点</a:t>
                      </a:r>
                      <a:r>
                        <a:rPr lang="en-US" sz="2000" kern="100" dirty="0">
                          <a:effectLst/>
                        </a:rPr>
                        <a:t>/℃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80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59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156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水中溶解度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0" name="矩形 9"/>
          <p:cNvSpPr/>
          <p:nvPr/>
        </p:nvSpPr>
        <p:spPr>
          <a:xfrm>
            <a:off x="4450672" y="236642"/>
            <a:ext cx="6805464" cy="193899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zh-CN" altLang="en-US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实验步骤</a:t>
            </a:r>
            <a:endParaRPr lang="en-US" altLang="zh-CN" sz="20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zh-CN" altLang="en-US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zh-CN" altLang="en-US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）</a:t>
            </a:r>
            <a:r>
              <a:rPr lang="zh-CN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在</a:t>
            </a:r>
            <a:r>
              <a:rPr lang="en-US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zh-CN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中加入</a:t>
            </a:r>
            <a:r>
              <a:rPr lang="en-US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15mL</a:t>
            </a:r>
            <a:r>
              <a:rPr lang="zh-CN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无水苯和少量铁屑</a:t>
            </a:r>
            <a:r>
              <a:rPr lang="zh-CN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。在</a:t>
            </a:r>
            <a:r>
              <a:rPr lang="en-US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zh-CN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中</a:t>
            </a:r>
            <a:r>
              <a:rPr lang="zh-CN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小心加入</a:t>
            </a:r>
            <a:r>
              <a:rPr lang="en-US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4.0mL</a:t>
            </a:r>
            <a:r>
              <a:rPr lang="zh-CN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液态溴。向</a:t>
            </a:r>
            <a:r>
              <a:rPr lang="en-US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zh-CN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中滴入几滴溴，有白色</a:t>
            </a:r>
            <a:r>
              <a:rPr lang="zh-CN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烟雾</a:t>
            </a:r>
            <a:endParaRPr lang="en-US" altLang="zh-CN" sz="20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zh-CN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产生</a:t>
            </a:r>
            <a:r>
              <a:rPr lang="zh-CN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，是因为生成了</a:t>
            </a:r>
            <a:r>
              <a:rPr lang="en-US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_________</a:t>
            </a:r>
            <a:r>
              <a:rPr lang="zh-CN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气体。继续</a:t>
            </a:r>
            <a:r>
              <a:rPr lang="zh-CN" altLang="zh-CN" sz="20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滴加至液溴滴完</a:t>
            </a:r>
            <a:r>
              <a:rPr lang="zh-CN" altLang="zh-CN" sz="20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  <a:endParaRPr lang="en-US" altLang="zh-CN" sz="20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3.2.1</a:t>
            </a:r>
            <a:r>
              <a:rPr lang="zh-CN" altLang="en-US" sz="2400" b="1" dirty="0" smtClean="0"/>
              <a:t>溴</a:t>
            </a:r>
            <a:r>
              <a:rPr lang="zh-CN" altLang="en-US" sz="2400" b="1" dirty="0"/>
              <a:t>代反应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903" y="4380006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三颈烧瓶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43303" y="2853002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7030A0"/>
                </a:solidFill>
              </a:rPr>
              <a:t>分液漏斗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19102" y="2175634"/>
            <a:ext cx="811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球形冷凝管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7060046" y="1590688"/>
            <a:ext cx="9787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err="1" smtClean="0"/>
              <a:t>HBr</a:t>
            </a:r>
            <a:endParaRPr lang="zh-CN" altLang="en-US" sz="2000" dirty="0"/>
          </a:p>
        </p:txBody>
      </p:sp>
      <p:sp>
        <p:nvSpPr>
          <p:cNvPr id="5" name="矩形 4"/>
          <p:cNvSpPr/>
          <p:nvPr/>
        </p:nvSpPr>
        <p:spPr>
          <a:xfrm>
            <a:off x="4531148" y="4196722"/>
            <a:ext cx="3417923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en-US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为什么不一次性滴完？</a:t>
            </a:r>
            <a:endParaRPr lang="en-US" altLang="zh-CN" sz="2400" kern="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450672" y="4937881"/>
            <a:ext cx="76502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不一次性滴完，是为了防止反应放出过量的热，反应物挥发损失过多。（</a:t>
            </a:r>
            <a:r>
              <a:rPr lang="zh-CN" altLang="en-US" sz="2400" kern="0" dirty="0" smtClean="0">
                <a:solidFill>
                  <a:srgbClr val="FF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来不及冷凝回流而损失原料）</a:t>
            </a:r>
            <a:endParaRPr lang="en-US" altLang="zh-CN" sz="2400" kern="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531148" y="2602323"/>
            <a:ext cx="6032421" cy="646331"/>
          </a:xfrm>
          <a:prstGeom prst="rect">
            <a:avLst/>
          </a:prstGeom>
          <a:ln>
            <a:solidFill>
              <a:srgbClr val="7030A0"/>
            </a:solidFill>
          </a:ln>
        </p:spPr>
        <p:txBody>
          <a:bodyPr wrap="non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1.</a:t>
            </a:r>
            <a:r>
              <a:rPr lang="zh-CN" altLang="en-US" sz="2400" kern="0" dirty="0" smtClean="0">
                <a:latin typeface="宋体" panose="02010600030101010101" pitchFamily="2" charset="-122"/>
                <a:cs typeface="Times New Roman" panose="02020603050405020304" pitchFamily="18" charset="0"/>
              </a:rPr>
              <a:t>为何盛液溴试剂瓶是棕色的？为何加水？</a:t>
            </a:r>
            <a:endParaRPr lang="en-US" altLang="zh-CN" sz="2400" kern="0" dirty="0" smtClean="0"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505198" y="3343482"/>
            <a:ext cx="675093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溴易挥发，密度大于水，微溶于水，可水封保存</a:t>
            </a:r>
            <a:endParaRPr lang="en-US" altLang="zh-CN" sz="2400" kern="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2046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  <p:bldP spid="5" grpId="0" animBg="1"/>
      <p:bldP spid="21" grpId="0"/>
      <p:bldP spid="22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46" y="1713969"/>
            <a:ext cx="3948909" cy="3312368"/>
          </a:xfrm>
          <a:prstGeom prst="rect">
            <a:avLst/>
          </a:prstGeom>
        </p:spPr>
      </p:pic>
      <p:graphicFrame>
        <p:nvGraphicFramePr>
          <p:cNvPr id="9" name="表格 8"/>
          <p:cNvGraphicFramePr>
            <a:graphicFrameLocks noGrp="1"/>
          </p:cNvGraphicFramePr>
          <p:nvPr>
            <p:extLst/>
          </p:nvPr>
        </p:nvGraphicFramePr>
        <p:xfrm>
          <a:off x="205546" y="5158910"/>
          <a:ext cx="3982085" cy="121920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464945"/>
                <a:gridCol w="721995"/>
                <a:gridCol w="721995"/>
                <a:gridCol w="1073150"/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 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苯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溴苯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密度</a:t>
                      </a:r>
                      <a:r>
                        <a:rPr lang="en-US" sz="2000" kern="100" dirty="0">
                          <a:effectLst/>
                        </a:rPr>
                        <a:t>/g·cm</a:t>
                      </a:r>
                      <a:r>
                        <a:rPr lang="en-US" sz="2000" kern="100" baseline="30000" dirty="0">
                          <a:effectLst/>
                        </a:rPr>
                        <a:t>-3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0.88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3.10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1.50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沸点</a:t>
                      </a:r>
                      <a:r>
                        <a:rPr lang="en-US" sz="2000" kern="100" dirty="0">
                          <a:effectLst/>
                        </a:rPr>
                        <a:t>/℃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80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59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156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水中溶解度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3.2.1</a:t>
            </a:r>
            <a:r>
              <a:rPr lang="zh-CN" altLang="en-US" sz="2400" b="1" dirty="0" smtClean="0"/>
              <a:t>溴</a:t>
            </a:r>
            <a:r>
              <a:rPr lang="zh-CN" altLang="en-US" sz="2400" b="1" dirty="0"/>
              <a:t>代反应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903" y="4380006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三颈烧瓶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43303" y="2853002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7030A0"/>
                </a:solidFill>
              </a:rPr>
              <a:t>分液漏斗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19102" y="2175634"/>
            <a:ext cx="811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球形冷凝管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4563964" y="38910"/>
            <a:ext cx="2656496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zh-CN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装置</a:t>
            </a:r>
            <a:r>
              <a:rPr lang="en-US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d</a:t>
            </a:r>
            <a:r>
              <a:rPr lang="zh-CN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的作用是</a:t>
            </a:r>
            <a:r>
              <a:rPr lang="zh-CN" altLang="en-US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？</a:t>
            </a:r>
            <a:endParaRPr lang="en-US" altLang="zh-CN" sz="2400" kern="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矩形 24"/>
              <p:cNvSpPr/>
              <p:nvPr/>
            </p:nvSpPr>
            <p:spPr>
              <a:xfrm>
                <a:off x="4563964" y="668485"/>
                <a:ext cx="7336115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6675" indent="-66675">
                  <a:lnSpc>
                    <a:spcPct val="150000"/>
                  </a:lnSpc>
                </a:pPr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吸收挥发出来的</a:t>
                </a:r>
                <a:r>
                  <a:rPr lang="en-US" altLang="zh-CN" sz="2400" kern="0" dirty="0" err="1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HBr</a:t>
                </a:r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，还有少量的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Br</m:t>
                        </m:r>
                      </m:e>
                      <m:sub>
                        <m:r>
                          <a:rPr lang="en-US" altLang="zh-CN" sz="2400" b="0" i="0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，并可防止倒吸。</a:t>
                </a:r>
                <a:endParaRPr lang="en-US" altLang="zh-CN" sz="2400" kern="0" dirty="0" smtClean="0">
                  <a:solidFill>
                    <a:srgbClr val="FF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5" name="矩形 2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3964" y="668485"/>
                <a:ext cx="7336115" cy="646331"/>
              </a:xfrm>
              <a:prstGeom prst="rect">
                <a:avLst/>
              </a:prstGeom>
              <a:blipFill rotWithShape="0">
                <a:blip r:embed="rId3"/>
                <a:stretch>
                  <a:fillRect l="-1330" r="-5403" b="-75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矩形 25"/>
          <p:cNvSpPr/>
          <p:nvPr/>
        </p:nvSpPr>
        <p:spPr>
          <a:xfrm>
            <a:off x="4563964" y="4246013"/>
            <a:ext cx="6232796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zh-CN" altLang="en-US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如何用该反应</a:t>
            </a:r>
            <a:r>
              <a:rPr lang="zh-CN" altLang="en-US" sz="2400" kern="0" dirty="0">
                <a:latin typeface="Calibri" panose="020F0502020204030204" pitchFamily="34" charset="0"/>
                <a:cs typeface="Times New Roman" panose="02020603050405020304" pitchFamily="18" charset="0"/>
              </a:rPr>
              <a:t>是</a:t>
            </a:r>
            <a:r>
              <a:rPr lang="zh-CN" altLang="en-US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取代反应，不是加成反应？</a:t>
            </a:r>
            <a:endParaRPr lang="en-US" altLang="zh-CN" sz="2400" kern="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矩形 26"/>
              <p:cNvSpPr/>
              <p:nvPr/>
            </p:nvSpPr>
            <p:spPr>
              <a:xfrm>
                <a:off x="4566385" y="5047234"/>
                <a:ext cx="679520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6675" indent="-66675">
                  <a:lnSpc>
                    <a:spcPct val="150000"/>
                  </a:lnSpc>
                </a:pPr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导出之气体，先通过四氯化碳，再通入硝酸银中，得浅黄色沉淀，可证明有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altLang="zh-CN" sz="2400" b="0" i="0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Br</m:t>
                        </m:r>
                      </m:e>
                      <m:sup>
                        <m:r>
                          <a:rPr lang="en-US" altLang="zh-CN" sz="2400" b="0" i="0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−</m:t>
                        </m:r>
                      </m:sup>
                    </m:sSup>
                  </m:oMath>
                </a14:m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。</a:t>
                </a:r>
                <a:endParaRPr lang="en-US" altLang="zh-CN" sz="2400" kern="0" dirty="0" smtClean="0">
                  <a:solidFill>
                    <a:srgbClr val="FF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7" name="矩形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66385" y="5047234"/>
                <a:ext cx="6795202" cy="1200329"/>
              </a:xfrm>
              <a:prstGeom prst="rect">
                <a:avLst/>
              </a:prstGeom>
              <a:blipFill rotWithShape="0">
                <a:blip r:embed="rId4"/>
                <a:stretch>
                  <a:fillRect l="-1345" r="-2780" b="-355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矩形 27"/>
          <p:cNvSpPr/>
          <p:nvPr/>
        </p:nvSpPr>
        <p:spPr>
          <a:xfrm>
            <a:off x="4563964" y="1314816"/>
            <a:ext cx="4341253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zh-CN" altLang="en-US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简易装置中的长导管，何</a:t>
            </a:r>
            <a:r>
              <a:rPr lang="zh-CN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用</a:t>
            </a:r>
            <a:r>
              <a:rPr lang="zh-CN" altLang="en-US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？</a:t>
            </a:r>
            <a:endParaRPr lang="en-US" altLang="zh-CN" sz="2400" kern="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4515954" y="2060644"/>
            <a:ext cx="27045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导气和冷凝回流。</a:t>
            </a:r>
            <a:endParaRPr lang="en-US" altLang="zh-CN" sz="2400" kern="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5"/>
          <a:srcRect l="24896" t="1" r="30624" b="-559"/>
          <a:stretch/>
        </p:blipFill>
        <p:spPr>
          <a:xfrm>
            <a:off x="9000123" y="1448849"/>
            <a:ext cx="2712817" cy="2659512"/>
          </a:xfrm>
          <a:prstGeom prst="rect">
            <a:avLst/>
          </a:prstGeom>
        </p:spPr>
      </p:pic>
      <p:sp>
        <p:nvSpPr>
          <p:cNvPr id="30" name="矩形 29"/>
          <p:cNvSpPr/>
          <p:nvPr/>
        </p:nvSpPr>
        <p:spPr>
          <a:xfrm>
            <a:off x="4587412" y="2706975"/>
            <a:ext cx="4033476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zh-CN" altLang="en-US" sz="2400" kern="0" dirty="0">
                <a:latin typeface="Calibri" panose="020F0502020204030204" pitchFamily="34" charset="0"/>
                <a:cs typeface="Times New Roman" panose="02020603050405020304" pitchFamily="18" charset="0"/>
              </a:rPr>
              <a:t>实验</a:t>
            </a:r>
            <a:r>
              <a:rPr lang="zh-CN" altLang="en-US" sz="2400" kern="0" dirty="0" smtClean="0">
                <a:latin typeface="Calibri" panose="020F0502020204030204" pitchFamily="34" charset="0"/>
                <a:cs typeface="Times New Roman" panose="02020603050405020304" pitchFamily="18" charset="0"/>
              </a:rPr>
              <a:t>产物为褐色，原因是？</a:t>
            </a:r>
            <a:endParaRPr lang="en-US" altLang="zh-CN" sz="2400" kern="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1" name="矩形 30"/>
              <p:cNvSpPr/>
              <p:nvPr/>
            </p:nvSpPr>
            <p:spPr>
              <a:xfrm>
                <a:off x="4539401" y="3452803"/>
                <a:ext cx="3664441" cy="64633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66675" indent="-66675">
                  <a:lnSpc>
                    <a:spcPct val="150000"/>
                  </a:lnSpc>
                </a:pPr>
                <a:r>
                  <a:rPr lang="zh-CN" altLang="en-US" sz="2400" kern="0" dirty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溶解</a:t>
                </a:r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了未反应完的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Br</m:t>
                        </m:r>
                      </m:e>
                      <m:sub>
                        <m:r>
                          <a:rPr lang="en-US" altLang="zh-CN" sz="2400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zh-CN" altLang="en-US" sz="2400" i="1" kern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。</m:t>
                    </m:r>
                  </m:oMath>
                </a14:m>
                <a:endParaRPr lang="en-US" altLang="zh-CN" sz="2400" kern="0" dirty="0" smtClean="0">
                  <a:solidFill>
                    <a:srgbClr val="FF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1" name="矩形 3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9401" y="3452803"/>
                <a:ext cx="3664441" cy="646331"/>
              </a:xfrm>
              <a:prstGeom prst="rect">
                <a:avLst/>
              </a:prstGeom>
              <a:blipFill rotWithShape="0">
                <a:blip r:embed="rId6"/>
                <a:stretch>
                  <a:fillRect l="-2662" b="-75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714486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25" grpId="0"/>
      <p:bldP spid="26" grpId="0" animBg="1"/>
      <p:bldP spid="27" grpId="0"/>
      <p:bldP spid="28" grpId="0" animBg="1"/>
      <p:bldP spid="29" grpId="0"/>
      <p:bldP spid="30" grpId="0" animBg="1"/>
      <p:bldP spid="3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46" y="1713969"/>
            <a:ext cx="3948909" cy="3312368"/>
          </a:xfrm>
          <a:prstGeom prst="rect">
            <a:avLst/>
          </a:prstGeom>
        </p:spPr>
      </p:pic>
      <p:graphicFrame>
        <p:nvGraphicFramePr>
          <p:cNvPr id="9" name="表格 8"/>
          <p:cNvGraphicFramePr>
            <a:graphicFrameLocks noGrp="1"/>
          </p:cNvGraphicFramePr>
          <p:nvPr>
            <p:extLst/>
          </p:nvPr>
        </p:nvGraphicFramePr>
        <p:xfrm>
          <a:off x="205546" y="5158910"/>
          <a:ext cx="3982085" cy="121920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464945"/>
                <a:gridCol w="721995"/>
                <a:gridCol w="721995"/>
                <a:gridCol w="1073150"/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 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苯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溴苯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密度</a:t>
                      </a:r>
                      <a:r>
                        <a:rPr lang="en-US" sz="2000" kern="100" dirty="0">
                          <a:effectLst/>
                        </a:rPr>
                        <a:t>/g·cm</a:t>
                      </a:r>
                      <a:r>
                        <a:rPr lang="en-US" sz="2000" kern="100" baseline="30000" dirty="0">
                          <a:effectLst/>
                        </a:rPr>
                        <a:t>-3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0.88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3.10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1.50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沸点</a:t>
                      </a:r>
                      <a:r>
                        <a:rPr lang="en-US" sz="2000" kern="100" dirty="0">
                          <a:effectLst/>
                        </a:rPr>
                        <a:t>/℃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80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59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156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水中溶解度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3.2.1</a:t>
            </a:r>
            <a:r>
              <a:rPr lang="zh-CN" altLang="en-US" sz="2400" b="1" dirty="0" smtClean="0"/>
              <a:t>溴</a:t>
            </a:r>
            <a:r>
              <a:rPr lang="zh-CN" altLang="en-US" sz="2400" b="1" dirty="0"/>
              <a:t>代反应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903" y="4380006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三颈烧瓶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43303" y="2853002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7030A0"/>
                </a:solidFill>
              </a:rPr>
              <a:t>分液漏斗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19102" y="2175634"/>
            <a:ext cx="811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球形冷凝管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926453" y="178646"/>
            <a:ext cx="6909231" cy="6186309"/>
          </a:xfrm>
          <a:prstGeom prst="rect">
            <a:avLst/>
          </a:prstGeom>
          <a:ln>
            <a:solidFill>
              <a:srgbClr val="FF6600"/>
            </a:solidFill>
          </a:ln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（</a:t>
            </a: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）液溴滴完后，经过下列步骤分离提纯：</a:t>
            </a: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①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向</a:t>
            </a: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中加入</a:t>
            </a: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10mL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水，然后过滤除去未反应的铁屑；</a:t>
            </a: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</a:b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②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滤液依次用</a:t>
            </a: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10mL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水</a:t>
            </a: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、</a:t>
            </a:r>
            <a:endParaRPr lang="en-US" altLang="zh-CN" sz="24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endParaRPr lang="en-US" altLang="zh-CN" sz="24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8mL10</a:t>
            </a:r>
            <a:r>
              <a:rPr lang="en-US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%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的</a:t>
            </a:r>
            <a:r>
              <a:rPr lang="en-US" altLang="zh-CN" sz="2400" kern="0" dirty="0" err="1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NaOH</a:t>
            </a: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溶液</a:t>
            </a:r>
            <a:r>
              <a:rPr lang="zh-CN" altLang="en-US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（离子方程式为？）</a:t>
            </a: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、</a:t>
            </a:r>
            <a:endParaRPr lang="en-US" altLang="zh-CN" sz="24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endParaRPr lang="en-US" altLang="zh-CN" sz="24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10mL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水洗涤</a:t>
            </a: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  <a:endParaRPr lang="en-US" altLang="zh-CN" sz="24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endParaRPr lang="en-US" altLang="zh-CN" sz="24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4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③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向分出的粗溴苯中加入少量的无水氯化钙</a:t>
            </a: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，静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置、过滤</a:t>
            </a: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。</a:t>
            </a:r>
            <a:endParaRPr lang="en-US" altLang="zh-CN" sz="2400" kern="0" dirty="0" smtClean="0">
              <a:solidFill>
                <a:srgbClr val="000000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加入</a:t>
            </a:r>
            <a:r>
              <a:rPr lang="zh-CN" altLang="zh-CN" sz="2400" kern="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氯化钙的目的</a:t>
            </a:r>
            <a:r>
              <a:rPr lang="zh-CN" altLang="zh-CN" sz="2400" kern="0" dirty="0" smtClean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是</a:t>
            </a:r>
            <a:r>
              <a:rPr lang="en-US" altLang="zh-CN" sz="24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_________;</a:t>
            </a:r>
            <a:endParaRPr lang="en-US" altLang="zh-CN" sz="2400" kern="100" dirty="0" smtClean="0">
              <a:latin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矩形 26"/>
              <p:cNvSpPr/>
              <p:nvPr/>
            </p:nvSpPr>
            <p:spPr>
              <a:xfrm>
                <a:off x="5101537" y="1852468"/>
                <a:ext cx="3603665" cy="646331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 marL="66675" indent="-66675">
                  <a:lnSpc>
                    <a:spcPct val="150000"/>
                  </a:lnSpc>
                </a:pPr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洗去大部分的</a:t>
                </a:r>
                <a:r>
                  <a:rPr lang="en-US" altLang="zh-CN" sz="2400" kern="0" dirty="0" err="1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HBr</a:t>
                </a:r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FeBr</m:t>
                        </m:r>
                      </m:e>
                      <m:sub>
                        <m:r>
                          <a:rPr lang="en-US" altLang="zh-CN" sz="2400" b="0" i="0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zh-CN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7" name="矩形 2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1537" y="1852468"/>
                <a:ext cx="3603665" cy="646331"/>
              </a:xfrm>
              <a:prstGeom prst="rect">
                <a:avLst/>
              </a:prstGeom>
              <a:blipFill rotWithShape="0">
                <a:blip r:embed="rId3"/>
                <a:stretch>
                  <a:fillRect l="-2530" r="-6577" b="-648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矩形 27"/>
              <p:cNvSpPr/>
              <p:nvPr/>
            </p:nvSpPr>
            <p:spPr>
              <a:xfrm>
                <a:off x="7004859" y="2967908"/>
                <a:ext cx="4687910" cy="1200329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 marL="66675" indent="-66675">
                  <a:lnSpc>
                    <a:spcPct val="150000"/>
                  </a:lnSpc>
                </a:pPr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洗去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kern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Br</m:t>
                        </m:r>
                      </m:e>
                      <m:sub>
                        <m:r>
                          <a:rPr lang="en-US" altLang="zh-CN" sz="2400" i="1" ker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kern="0" dirty="0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和少量的</a:t>
                </a:r>
                <a:r>
                  <a:rPr lang="en-US" altLang="zh-CN" sz="2400" kern="0" dirty="0" err="1" smtClean="0">
                    <a:solidFill>
                      <a:srgbClr val="FF0000"/>
                    </a:solidFill>
                    <a:latin typeface="宋体" panose="02010600030101010101" pitchFamily="2" charset="-122"/>
                    <a:cs typeface="Times New Roman" panose="02020603050405020304" pitchFamily="18" charset="0"/>
                  </a:rPr>
                  <a:t>HBr</a:t>
                </a:r>
                <a:endParaRPr lang="en-US" altLang="zh-CN" sz="2400" kern="0" dirty="0" smtClean="0">
                  <a:solidFill>
                    <a:srgbClr val="FF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pPr marL="66675" indent="-66675">
                  <a:lnSpc>
                    <a:spcPct val="150000"/>
                  </a:lnSpc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i="1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Br</m:t>
                          </m:r>
                        </m:e>
                        <m:sub>
                          <m: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altLang="zh-CN" sz="2400" i="1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+2</m:t>
                          </m:r>
                          <m:r>
                            <m:rPr>
                              <m:sty m:val="p"/>
                            </m:rP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OH</m:t>
                          </m:r>
                        </m:e>
                        <m:sup>
                          <m: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b="0" i="0" kern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altLang="zh-CN" sz="2400" i="1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Br</m:t>
                          </m:r>
                        </m:e>
                        <m:sup>
                          <m: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b="0" i="0" kern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z="2400" i="1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BrO</m:t>
                          </m:r>
                        </m:e>
                        <m:sup>
                          <m: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400" b="0" i="0" kern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altLang="zh-CN" sz="2400" i="1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H</m:t>
                          </m:r>
                        </m:e>
                        <m:sub>
                          <m:r>
                            <a:rPr lang="en-US" altLang="zh-CN" sz="2400" b="0" i="0" kern="0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cs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altLang="zh-CN" sz="2400" b="0" i="0" kern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cs typeface="Times New Roman" panose="02020603050405020304" pitchFamily="18" charset="0"/>
                        </a:rPr>
                        <m:t>O</m:t>
                      </m:r>
                    </m:oMath>
                  </m:oMathPara>
                </a14:m>
                <a:endParaRPr lang="en-US" altLang="zh-CN" sz="2400" kern="0" dirty="0" smtClean="0">
                  <a:solidFill>
                    <a:srgbClr val="FF0000"/>
                  </a:solidFill>
                  <a:latin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8" name="矩形 2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04859" y="2967908"/>
                <a:ext cx="4687910" cy="1200329"/>
              </a:xfrm>
              <a:prstGeom prst="rect">
                <a:avLst/>
              </a:prstGeom>
              <a:blipFill rotWithShape="0">
                <a:blip r:embed="rId4"/>
                <a:stretch>
                  <a:fillRect l="-1816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9" name="矩形 28"/>
          <p:cNvSpPr/>
          <p:nvPr/>
        </p:nvSpPr>
        <p:spPr>
          <a:xfrm>
            <a:off x="5101537" y="4024974"/>
            <a:ext cx="1458471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洗去</a:t>
            </a:r>
            <a:r>
              <a:rPr lang="en-US" altLang="zh-CN" sz="2400" kern="0" dirty="0" err="1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NaOH</a:t>
            </a:r>
            <a:endParaRPr lang="en-US" altLang="zh-CN" sz="2400" kern="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8192135" y="5445344"/>
            <a:ext cx="796887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</a:pPr>
            <a:r>
              <a:rPr lang="zh-CN" altLang="en-US" sz="2400" kern="0" dirty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除水</a:t>
            </a:r>
            <a:endParaRPr lang="en-US" altLang="zh-CN" sz="2400" kern="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402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546" y="1713969"/>
            <a:ext cx="3948909" cy="3312368"/>
          </a:xfrm>
          <a:prstGeom prst="rect">
            <a:avLst/>
          </a:prstGeom>
        </p:spPr>
      </p:pic>
      <p:graphicFrame>
        <p:nvGraphicFramePr>
          <p:cNvPr id="9" name="表格 8"/>
          <p:cNvGraphicFramePr>
            <a:graphicFrameLocks noGrp="1"/>
          </p:cNvGraphicFramePr>
          <p:nvPr>
            <p:extLst/>
          </p:nvPr>
        </p:nvGraphicFramePr>
        <p:xfrm>
          <a:off x="205546" y="5158910"/>
          <a:ext cx="3982085" cy="1219200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464945"/>
                <a:gridCol w="721995"/>
                <a:gridCol w="721995"/>
                <a:gridCol w="1073150"/>
              </a:tblGrid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 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苯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溴苯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密度</a:t>
                      </a:r>
                      <a:r>
                        <a:rPr lang="en-US" sz="2000" kern="100" dirty="0">
                          <a:effectLst/>
                        </a:rPr>
                        <a:t>/g·cm</a:t>
                      </a:r>
                      <a:r>
                        <a:rPr lang="en-US" sz="2000" kern="100" baseline="30000" dirty="0">
                          <a:effectLst/>
                        </a:rPr>
                        <a:t>-3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0.88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3.10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1.50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沸点</a:t>
                      </a:r>
                      <a:r>
                        <a:rPr lang="en-US" sz="2000" kern="100" dirty="0">
                          <a:effectLst/>
                        </a:rPr>
                        <a:t>/℃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 dirty="0">
                          <a:effectLst/>
                        </a:rPr>
                        <a:t>80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59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000" kern="100">
                          <a:effectLst/>
                        </a:rPr>
                        <a:t>156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  <a:tr h="17970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>
                          <a:effectLst/>
                        </a:rPr>
                        <a:t>水中溶解度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zh-CN" sz="2000" kern="100" dirty="0">
                          <a:effectLst/>
                        </a:rPr>
                        <a:t>微溶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3.2.1</a:t>
            </a:r>
            <a:r>
              <a:rPr lang="zh-CN" altLang="en-US" sz="2400" b="1" dirty="0" smtClean="0"/>
              <a:t>溴</a:t>
            </a:r>
            <a:r>
              <a:rPr lang="zh-CN" altLang="en-US" sz="2400" b="1" dirty="0"/>
              <a:t>代反应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790903" y="4380006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三颈烧瓶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943303" y="2853002"/>
            <a:ext cx="8113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7030A0"/>
                </a:solidFill>
              </a:rPr>
              <a:t>分液漏斗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119102" y="2175634"/>
            <a:ext cx="8113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7030A0"/>
                </a:solidFill>
              </a:rPr>
              <a:t>球形冷凝管</a:t>
            </a:r>
            <a:endParaRPr lang="zh-CN" altLang="en-US" b="1" dirty="0">
              <a:solidFill>
                <a:srgbClr val="7030A0"/>
              </a:solidFill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4577607" y="494742"/>
            <a:ext cx="7306330" cy="3970318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x-none" altLang="zh-CN" sz="28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x-none" altLang="zh-CN" sz="2800" kern="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3）经以上分离操作后，</a:t>
            </a:r>
            <a:r>
              <a:rPr lang="x-none" altLang="zh-CN" sz="28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粗溴苯中还含有的主要杂质为_____，</a:t>
            </a:r>
            <a:r>
              <a:rPr lang="x-none" altLang="zh-CN" sz="2800" kern="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要进一步提纯</a:t>
            </a:r>
            <a:r>
              <a:rPr lang="x-none" altLang="zh-CN" sz="28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，操作是_____</a:t>
            </a:r>
            <a:r>
              <a:rPr lang="x-none" altLang="zh-CN" sz="2800" kern="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/>
            </a:r>
            <a:br>
              <a:rPr lang="x-none" altLang="zh-CN" sz="2800" kern="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</a:br>
            <a:r>
              <a:rPr lang="x-none" altLang="zh-CN" sz="28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（4）</a:t>
            </a:r>
            <a:r>
              <a:rPr lang="x-none" altLang="zh-CN" sz="2800" kern="0" dirty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在该实验中，a的容积最适合的是</a:t>
            </a:r>
            <a:r>
              <a:rPr lang="x-none" altLang="zh-CN" sz="28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____。</a:t>
            </a:r>
            <a:endParaRPr lang="en-US" altLang="zh-CN" sz="2800" kern="0" dirty="0" smtClean="0">
              <a:solidFill>
                <a:srgbClr val="00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A.25mL    B.50mL  </a:t>
            </a:r>
          </a:p>
          <a:p>
            <a:pPr marL="66675" indent="-66675">
              <a:lnSpc>
                <a:spcPct val="150000"/>
              </a:lnSpc>
              <a:spcAft>
                <a:spcPts val="0"/>
              </a:spcAft>
            </a:pPr>
            <a:r>
              <a:rPr lang="en-US" altLang="zh-CN" sz="2800" kern="0" dirty="0" smtClean="0">
                <a:solidFill>
                  <a:srgbClr val="00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C.250mL   D.500mL</a:t>
            </a:r>
          </a:p>
        </p:txBody>
      </p:sp>
      <p:sp>
        <p:nvSpPr>
          <p:cNvPr id="14" name="矩形 13"/>
          <p:cNvSpPr/>
          <p:nvPr/>
        </p:nvSpPr>
        <p:spPr>
          <a:xfrm>
            <a:off x="6698187" y="1067638"/>
            <a:ext cx="591256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苯</a:t>
            </a:r>
            <a:endParaRPr lang="en-US" altLang="zh-CN" sz="2400" kern="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4753663" y="1744497"/>
            <a:ext cx="874406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66675" indent="-66675">
              <a:lnSpc>
                <a:spcPct val="150000"/>
              </a:lnSpc>
            </a:pPr>
            <a:r>
              <a:rPr lang="zh-CN" altLang="en-US" sz="2400" kern="0" dirty="0" smtClean="0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蒸馏</a:t>
            </a:r>
            <a:endParaRPr lang="en-US" altLang="zh-CN" sz="2400" kern="0" dirty="0" smtClean="0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0928226" y="2175634"/>
            <a:ext cx="5613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endParaRPr lang="zh-CN" alt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21595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3.2.1</a:t>
            </a:r>
            <a:r>
              <a:rPr lang="zh-CN" altLang="en-US" sz="2400" b="1" dirty="0" smtClean="0"/>
              <a:t>溴</a:t>
            </a:r>
            <a:r>
              <a:rPr lang="zh-CN" altLang="en-US" sz="2400" b="1" dirty="0"/>
              <a:t>代反应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546242" y="448576"/>
            <a:ext cx="4031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恩怨</a:t>
            </a:r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情</a:t>
            </a:r>
            <a:r>
              <a:rPr lang="zh-CN" altLang="en-US" sz="2800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天：甲苯和溴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753" y="2032773"/>
            <a:ext cx="2181264" cy="3443361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2632290" y="1534707"/>
            <a:ext cx="1709670" cy="493348"/>
            <a:chOff x="2632290" y="1534707"/>
            <a:chExt cx="1709670" cy="493348"/>
          </a:xfrm>
        </p:grpSpPr>
        <p:cxnSp>
          <p:nvCxnSpPr>
            <p:cNvPr id="24" name="直接箭头连接符 23"/>
            <p:cNvCxnSpPr/>
            <p:nvPr/>
          </p:nvCxnSpPr>
          <p:spPr>
            <a:xfrm>
              <a:off x="2632290" y="2028055"/>
              <a:ext cx="170967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文本框 16"/>
            <p:cNvSpPr txBox="1"/>
            <p:nvPr/>
          </p:nvSpPr>
          <p:spPr>
            <a:xfrm>
              <a:off x="3015436" y="1534707"/>
              <a:ext cx="1056068" cy="4616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溴水</a:t>
              </a:r>
              <a:endParaRPr lang="zh-CN" altLang="en-US" sz="24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513682" y="2557419"/>
            <a:ext cx="2714223" cy="561055"/>
            <a:chOff x="2513682" y="2557419"/>
            <a:chExt cx="2714223" cy="561055"/>
          </a:xfrm>
        </p:grpSpPr>
        <p:cxnSp>
          <p:nvCxnSpPr>
            <p:cNvPr id="26" name="直接箭头连接符 25"/>
            <p:cNvCxnSpPr/>
            <p:nvPr/>
          </p:nvCxnSpPr>
          <p:spPr>
            <a:xfrm rot="-60000">
              <a:off x="2589270" y="3085053"/>
              <a:ext cx="2572555" cy="33421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文本框 28"/>
            <p:cNvSpPr txBox="1"/>
            <p:nvPr/>
          </p:nvSpPr>
          <p:spPr>
            <a:xfrm>
              <a:off x="2513682" y="2557419"/>
              <a:ext cx="2714223" cy="461665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溴的四氯化碳溶液</a:t>
              </a:r>
              <a:endParaRPr lang="zh-CN" altLang="en-US" sz="2400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2589174" y="3730404"/>
            <a:ext cx="1709670" cy="551817"/>
            <a:chOff x="2589174" y="3730404"/>
            <a:chExt cx="1709670" cy="551817"/>
          </a:xfrm>
        </p:grpSpPr>
        <p:cxnSp>
          <p:nvCxnSpPr>
            <p:cNvPr id="27" name="直接箭头连接符 26"/>
            <p:cNvCxnSpPr/>
            <p:nvPr/>
          </p:nvCxnSpPr>
          <p:spPr>
            <a:xfrm>
              <a:off x="2589174" y="4282221"/>
              <a:ext cx="170967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2643735" y="3730404"/>
              <a:ext cx="1588931" cy="4616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溴，光照</a:t>
              </a:r>
              <a:endParaRPr lang="zh-CN" altLang="en-US" sz="2400" dirty="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542659" y="4963372"/>
            <a:ext cx="1709670" cy="586480"/>
            <a:chOff x="2542659" y="4963372"/>
            <a:chExt cx="1709670" cy="586480"/>
          </a:xfrm>
        </p:grpSpPr>
        <p:cxnSp>
          <p:nvCxnSpPr>
            <p:cNvPr id="28" name="直接箭头连接符 27"/>
            <p:cNvCxnSpPr/>
            <p:nvPr/>
          </p:nvCxnSpPr>
          <p:spPr>
            <a:xfrm>
              <a:off x="2542659" y="5549852"/>
              <a:ext cx="1709670" cy="0"/>
            </a:xfrm>
            <a:prstGeom prst="straightConnector1">
              <a:avLst/>
            </a:prstGeom>
            <a:ln w="571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文本框 31"/>
            <p:cNvSpPr txBox="1"/>
            <p:nvPr/>
          </p:nvSpPr>
          <p:spPr>
            <a:xfrm>
              <a:off x="2632290" y="4963372"/>
              <a:ext cx="1588931" cy="461665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/>
                <a:t>溴，铁粉</a:t>
              </a:r>
              <a:endParaRPr lang="zh-CN" altLang="en-US" sz="2400" dirty="0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5745616" y="1473152"/>
            <a:ext cx="3168352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萃取、上层橙红色</a:t>
            </a:r>
            <a:endParaRPr lang="zh-CN" altLang="en-US" sz="2800" dirty="0"/>
          </a:p>
        </p:txBody>
      </p:sp>
      <p:sp>
        <p:nvSpPr>
          <p:cNvPr id="19" name="文本框 18"/>
          <p:cNvSpPr txBox="1"/>
          <p:nvPr/>
        </p:nvSpPr>
        <p:spPr>
          <a:xfrm>
            <a:off x="5712812" y="2557419"/>
            <a:ext cx="3168352" cy="523220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混溶，橙红色</a:t>
            </a:r>
            <a:endParaRPr lang="zh-CN" altLang="en-US" sz="2800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61921" y="3524843"/>
            <a:ext cx="6185983" cy="1068072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79420" y="4722494"/>
            <a:ext cx="5139692" cy="1197313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9420" y="5919807"/>
            <a:ext cx="5381731" cy="876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201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820473" cy="46166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3.2.1</a:t>
            </a:r>
            <a:r>
              <a:rPr lang="zh-CN" altLang="en-US" sz="2400" b="1" dirty="0" smtClean="0"/>
              <a:t>拓展</a:t>
            </a:r>
            <a:r>
              <a:rPr lang="en-US" altLang="zh-CN" sz="2400" b="1" dirty="0" smtClean="0"/>
              <a:t>-</a:t>
            </a:r>
            <a:r>
              <a:rPr lang="zh-CN" altLang="en-US" sz="2400" b="1" dirty="0" smtClean="0"/>
              <a:t>卤代</a:t>
            </a:r>
            <a:r>
              <a:rPr lang="zh-CN" altLang="en-US" sz="2400" b="1" dirty="0"/>
              <a:t>反应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35" y="1542547"/>
            <a:ext cx="6617125" cy="2349213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0118" y="1617123"/>
            <a:ext cx="5539053" cy="2274637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141" y="4063398"/>
            <a:ext cx="5947977" cy="2274637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40118" y="4063398"/>
            <a:ext cx="5204479" cy="2274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7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3.2.2</a:t>
            </a:r>
            <a:r>
              <a:rPr lang="zh-CN" altLang="en-US" sz="2400" b="1" dirty="0" smtClean="0"/>
              <a:t>硝化反应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35" name="Text Box 8"/>
          <p:cNvSpPr txBox="1">
            <a:spLocks noChangeArrowheads="1"/>
          </p:cNvSpPr>
          <p:nvPr/>
        </p:nvSpPr>
        <p:spPr bwMode="auto">
          <a:xfrm>
            <a:off x="0" y="1523466"/>
            <a:ext cx="2369714" cy="2677656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0000FF"/>
                </a:solidFill>
                <a:latin typeface="+mn-ea"/>
              </a:rPr>
              <a:t>硝酸分子中里的</a:t>
            </a:r>
            <a:r>
              <a:rPr lang="en-US" altLang="zh-CN" sz="2400" dirty="0">
                <a:solidFill>
                  <a:srgbClr val="FF3300"/>
                </a:solidFill>
                <a:latin typeface="+mn-ea"/>
              </a:rPr>
              <a:t>—NO</a:t>
            </a:r>
            <a:r>
              <a:rPr lang="en-US" altLang="zh-CN" sz="2400" baseline="-25000" dirty="0">
                <a:solidFill>
                  <a:srgbClr val="FF3300"/>
                </a:solidFill>
                <a:latin typeface="+mn-ea"/>
              </a:rPr>
              <a:t>2</a:t>
            </a:r>
            <a:r>
              <a:rPr lang="zh-CN" altLang="en-US" sz="2400" dirty="0">
                <a:solidFill>
                  <a:srgbClr val="0000FF"/>
                </a:solidFill>
                <a:latin typeface="+mn-ea"/>
              </a:rPr>
              <a:t>原子团叫做硝基，苯分子中的氢原子被</a:t>
            </a:r>
            <a:r>
              <a:rPr lang="en-US" altLang="zh-CN" sz="2400" dirty="0">
                <a:solidFill>
                  <a:srgbClr val="0000FF"/>
                </a:solidFill>
                <a:latin typeface="+mn-ea"/>
              </a:rPr>
              <a:t>—NO</a:t>
            </a:r>
            <a:r>
              <a:rPr lang="en-US" altLang="zh-CN" sz="2400" baseline="-25000" dirty="0">
                <a:solidFill>
                  <a:srgbClr val="0000FF"/>
                </a:solidFill>
                <a:latin typeface="+mn-ea"/>
              </a:rPr>
              <a:t>2</a:t>
            </a:r>
            <a:r>
              <a:rPr lang="zh-CN" altLang="en-US" sz="2400" dirty="0">
                <a:solidFill>
                  <a:srgbClr val="0000FF"/>
                </a:solidFill>
                <a:latin typeface="+mn-ea"/>
              </a:rPr>
              <a:t>所取代的反应，叫做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硝化反应</a:t>
            </a:r>
            <a:r>
              <a:rPr lang="zh-CN" altLang="en-US" sz="2400" dirty="0">
                <a:solidFill>
                  <a:srgbClr val="0000FF"/>
                </a:solidFill>
                <a:latin typeface="+mn-ea"/>
              </a:rPr>
              <a:t>。</a:t>
            </a: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5986" y="338219"/>
            <a:ext cx="7093753" cy="1267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52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3.2.2</a:t>
            </a:r>
            <a:r>
              <a:rPr lang="zh-CN" altLang="en-US" sz="2400" b="1" dirty="0" smtClean="0"/>
              <a:t>硝化反应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5986" y="338219"/>
            <a:ext cx="7093753" cy="1267154"/>
          </a:xfrm>
          <a:prstGeom prst="rect">
            <a:avLst/>
          </a:prstGeom>
        </p:spPr>
      </p:pic>
      <p:sp>
        <p:nvSpPr>
          <p:cNvPr id="36" name="Text Box 8"/>
          <p:cNvSpPr txBox="1">
            <a:spLocks noChangeArrowheads="1"/>
          </p:cNvSpPr>
          <p:nvPr/>
        </p:nvSpPr>
        <p:spPr bwMode="auto">
          <a:xfrm>
            <a:off x="3497380" y="1616679"/>
            <a:ext cx="8190964" cy="2308324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 smtClean="0">
                <a:latin typeface="+mn-ea"/>
              </a:rPr>
              <a:t>1</a:t>
            </a:r>
            <a:r>
              <a:rPr lang="zh-CN" altLang="en-US" sz="2400" dirty="0" smtClean="0">
                <a:latin typeface="+mn-ea"/>
              </a:rPr>
              <a:t>混酸的配制：</a:t>
            </a:r>
            <a:endParaRPr lang="en-US" altLang="zh-CN" sz="2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 smtClean="0">
                <a:latin typeface="+mn-ea"/>
              </a:rPr>
              <a:t>先将</a:t>
            </a:r>
            <a:r>
              <a:rPr lang="en-US" altLang="zh-CN" sz="2400" dirty="0" smtClean="0">
                <a:latin typeface="+mn-ea"/>
              </a:rPr>
              <a:t>1.5mL</a:t>
            </a:r>
            <a:r>
              <a:rPr lang="zh-CN" altLang="en-US" sz="2400" dirty="0" smtClean="0">
                <a:latin typeface="+mn-ea"/>
              </a:rPr>
              <a:t>浓硝酸注入大试管中，再慢慢注入</a:t>
            </a:r>
            <a:r>
              <a:rPr lang="en-US" altLang="zh-CN" sz="2400" dirty="0" smtClean="0">
                <a:latin typeface="+mn-ea"/>
              </a:rPr>
              <a:t>2mL</a:t>
            </a:r>
            <a:r>
              <a:rPr lang="zh-CN" altLang="en-US" sz="2400" dirty="0" smtClean="0">
                <a:latin typeface="+mn-ea"/>
              </a:rPr>
              <a:t>浓硫酸，并及时摇匀和冷却。向冷却后的混合酸中逐滴加入</a:t>
            </a:r>
            <a:r>
              <a:rPr lang="en-US" altLang="zh-CN" sz="2400" dirty="0" smtClean="0">
                <a:latin typeface="+mn-ea"/>
              </a:rPr>
              <a:t>1mL</a:t>
            </a:r>
            <a:r>
              <a:rPr lang="zh-CN" altLang="en-US" sz="2400" dirty="0" smtClean="0">
                <a:latin typeface="+mn-ea"/>
              </a:rPr>
              <a:t>苯，充分振荡，混合均匀。</a:t>
            </a:r>
            <a:endParaRPr lang="en-US" altLang="zh-CN" sz="2400" dirty="0" smtClean="0">
              <a:latin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r="4262" b="2042"/>
          <a:stretch/>
        </p:blipFill>
        <p:spPr>
          <a:xfrm>
            <a:off x="609931" y="1912844"/>
            <a:ext cx="1735745" cy="4024318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497379" y="4703208"/>
            <a:ext cx="7217843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+mn-ea"/>
              </a:rPr>
              <a:t>2</a:t>
            </a:r>
            <a:r>
              <a:rPr lang="zh-CN" altLang="en-US" sz="2400" dirty="0">
                <a:latin typeface="+mn-ea"/>
              </a:rPr>
              <a:t>水浴</a:t>
            </a:r>
            <a:r>
              <a:rPr lang="zh-CN" altLang="en-US" sz="2400" dirty="0" smtClean="0">
                <a:latin typeface="+mn-ea"/>
              </a:rPr>
              <a:t>加热</a:t>
            </a:r>
            <a:r>
              <a:rPr lang="en-US" altLang="zh-CN" sz="2400" dirty="0" smtClean="0">
                <a:latin typeface="+mn-ea"/>
              </a:rPr>
              <a:t>---</a:t>
            </a:r>
            <a:r>
              <a:rPr lang="zh-CN" altLang="en-US" sz="2400" dirty="0" smtClean="0">
                <a:latin typeface="+mn-ea"/>
              </a:rPr>
              <a:t>将</a:t>
            </a:r>
            <a:r>
              <a:rPr lang="zh-CN" altLang="en-US" sz="2400" dirty="0">
                <a:latin typeface="+mn-ea"/>
              </a:rPr>
              <a:t>大试管放在</a:t>
            </a:r>
            <a:r>
              <a:rPr lang="en-US" altLang="zh-CN" sz="2400" dirty="0">
                <a:latin typeface="+mn-ea"/>
              </a:rPr>
              <a:t>50~60℃</a:t>
            </a:r>
            <a:r>
              <a:rPr lang="zh-CN" altLang="en-US" sz="2400" dirty="0">
                <a:latin typeface="+mn-ea"/>
              </a:rPr>
              <a:t>水浴中加热</a:t>
            </a:r>
            <a:r>
              <a:rPr lang="zh-CN" altLang="en-US" sz="2400" dirty="0" smtClean="0">
                <a:latin typeface="+mn-ea"/>
              </a:rPr>
              <a:t>。</a:t>
            </a:r>
            <a:endParaRPr lang="en-US" altLang="zh-CN" sz="2400" dirty="0">
              <a:latin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497379" y="3960341"/>
            <a:ext cx="3289787" cy="55976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浓硫酸的作用是什么？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6812924" y="3960341"/>
            <a:ext cx="2343955" cy="55976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催化剂和吸水剂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3497379" y="5412368"/>
            <a:ext cx="3289787" cy="55976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温度计放在哪里？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7817475" y="5405750"/>
            <a:ext cx="3103809" cy="646331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大试管外面，烧杯中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3510257" y="6142987"/>
            <a:ext cx="4307217" cy="559769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大试管的上的长玻璃管有何用？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817475" y="6167754"/>
            <a:ext cx="3103809" cy="559769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冷凝回流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96835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3.2.2</a:t>
            </a:r>
            <a:r>
              <a:rPr lang="zh-CN" altLang="en-US" sz="2400" b="1" dirty="0" smtClean="0"/>
              <a:t>硝化反应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5986" y="338219"/>
            <a:ext cx="7093753" cy="1267154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/>
          <a:srcRect r="4262" b="2042"/>
          <a:stretch/>
        </p:blipFill>
        <p:spPr>
          <a:xfrm>
            <a:off x="609931" y="1912844"/>
            <a:ext cx="1735745" cy="4024318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2704563" y="1605373"/>
            <a:ext cx="9169758" cy="175432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dirty="0">
                <a:latin typeface="+mn-ea"/>
              </a:rPr>
              <a:t>3</a:t>
            </a:r>
            <a:r>
              <a:rPr lang="zh-CN" altLang="en-US" sz="2400" dirty="0">
                <a:latin typeface="+mn-ea"/>
              </a:rPr>
              <a:t>分离产物</a:t>
            </a:r>
            <a:endParaRPr lang="en-US" altLang="zh-CN" sz="2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+mn-ea"/>
              </a:rPr>
              <a:t>将反应后的液体倒入一个盛有冷水的烧杯中，烧杯底部有黄色油状物质生成。</a:t>
            </a:r>
          </a:p>
        </p:txBody>
      </p:sp>
      <p:sp>
        <p:nvSpPr>
          <p:cNvPr id="10" name="矩形 9"/>
          <p:cNvSpPr/>
          <p:nvPr/>
        </p:nvSpPr>
        <p:spPr>
          <a:xfrm>
            <a:off x="2704563" y="3359699"/>
            <a:ext cx="6978329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硝基苯是无色油状液体，为何实验后得到黄色液体</a:t>
            </a:r>
            <a:r>
              <a:rPr lang="zh-CN" altLang="en-US" sz="2400" dirty="0">
                <a:solidFill>
                  <a:srgbClr val="FF0000"/>
                </a:solidFill>
                <a:latin typeface="+mn-ea"/>
              </a:rPr>
              <a:t>。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矩形 13"/>
              <p:cNvSpPr/>
              <p:nvPr/>
            </p:nvSpPr>
            <p:spPr>
              <a:xfrm>
                <a:off x="9682892" y="3359699"/>
                <a:ext cx="1775904" cy="646331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solidFill>
                      <a:srgbClr val="FF0000"/>
                    </a:solidFill>
                    <a:latin typeface="+mn-ea"/>
                  </a:rPr>
                  <a:t>溶解了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NO</m:t>
                        </m:r>
                      </m:e>
                      <m:sub>
                        <m:r>
                          <a:rPr lang="en-US" altLang="zh-CN" sz="2400" b="0" i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en-US" altLang="zh-CN" sz="2400" dirty="0">
                  <a:solidFill>
                    <a:srgbClr val="FF0000"/>
                  </a:solidFill>
                  <a:latin typeface="+mn-ea"/>
                </a:endParaRPr>
              </a:p>
            </p:txBody>
          </p:sp>
        </mc:Choice>
        <mc:Fallback xmlns="">
          <p:sp>
            <p:nvSpPr>
              <p:cNvPr id="14" name="矩形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82892" y="3359699"/>
                <a:ext cx="1775904" cy="646331"/>
              </a:xfrm>
              <a:prstGeom prst="rect">
                <a:avLst/>
              </a:prstGeom>
              <a:blipFill rotWithShape="0">
                <a:blip r:embed="rId4"/>
                <a:stretch>
                  <a:fillRect l="-4762" b="-6481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矩形 14"/>
              <p:cNvSpPr/>
              <p:nvPr/>
            </p:nvSpPr>
            <p:spPr>
              <a:xfrm>
                <a:off x="2704563" y="4006030"/>
                <a:ext cx="9311426" cy="1754326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2400" dirty="0" smtClean="0">
                    <a:latin typeface="+mn-ea"/>
                  </a:rPr>
                  <a:t>粗硝基苯先用蒸馏水洗和</a:t>
                </a:r>
                <a:r>
                  <a:rPr lang="en-US" altLang="zh-CN" sz="2400" dirty="0" smtClean="0">
                    <a:latin typeface="+mn-ea"/>
                  </a:rPr>
                  <a:t>5%NaOH</a:t>
                </a:r>
                <a:r>
                  <a:rPr lang="zh-CN" altLang="en-US" sz="2400" dirty="0" smtClean="0">
                    <a:latin typeface="+mn-ea"/>
                  </a:rPr>
                  <a:t>溶液洗涤，再用蒸馏水洗，再用无水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altLang="zh-CN" sz="2400" b="0" i="0" smtClean="0">
                            <a:latin typeface="Cambria Math" panose="02040503050406030204" pitchFamily="18" charset="0"/>
                          </a:rPr>
                          <m:t>CaCl</m:t>
                        </m:r>
                      </m:e>
                      <m:sub>
                        <m:r>
                          <a:rPr lang="en-US" altLang="zh-CN" sz="2400" i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zh-CN" altLang="en-US" sz="2400" dirty="0" smtClean="0">
                    <a:latin typeface="+mn-ea"/>
                  </a:rPr>
                  <a:t>干燥，得到粗硝基苯，蒸馏除去其中的苯，得到无色油状、有苦杏仁味的液体。</a:t>
                </a:r>
                <a:endParaRPr lang="zh-CN" altLang="en-US" sz="2400" dirty="0">
                  <a:latin typeface="+mn-ea"/>
                </a:endParaRPr>
              </a:p>
            </p:txBody>
          </p:sp>
        </mc:Choice>
        <mc:Fallback xmlns="">
          <p:sp>
            <p:nvSpPr>
              <p:cNvPr id="15" name="矩形 1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563" y="4006030"/>
                <a:ext cx="9311426" cy="1754326"/>
              </a:xfrm>
              <a:prstGeom prst="rect">
                <a:avLst/>
              </a:prstGeom>
              <a:blipFill rotWithShape="0">
                <a:blip r:embed="rId5"/>
                <a:stretch>
                  <a:fillRect l="-981" b="-1724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矩形 15"/>
          <p:cNvSpPr/>
          <p:nvPr/>
        </p:nvSpPr>
        <p:spPr>
          <a:xfrm>
            <a:off x="2704563" y="5760356"/>
            <a:ext cx="3245476" cy="646331"/>
          </a:xfrm>
          <a:prstGeom prst="rect">
            <a:avLst/>
          </a:prstGeom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 smtClean="0">
                <a:solidFill>
                  <a:srgbClr val="FF0000"/>
                </a:solidFill>
                <a:latin typeface="+mn-ea"/>
              </a:rPr>
              <a:t>每一步操作有什么用？</a:t>
            </a:r>
            <a:endParaRPr lang="en-US" altLang="zh-CN" sz="2400" dirty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2832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3.2.2</a:t>
            </a:r>
            <a:r>
              <a:rPr lang="zh-CN" altLang="en-US" sz="2400" b="1" dirty="0" smtClean="0"/>
              <a:t>硝化反应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2"/>
          <a:srcRect r="4262" b="2042"/>
          <a:stretch/>
        </p:blipFill>
        <p:spPr>
          <a:xfrm>
            <a:off x="609931" y="1912844"/>
            <a:ext cx="1735745" cy="4024318"/>
          </a:xfrm>
          <a:prstGeom prst="rect">
            <a:avLst/>
          </a:prstGeom>
        </p:spPr>
      </p:pic>
      <p:grpSp>
        <p:nvGrpSpPr>
          <p:cNvPr id="10" name="组合 9"/>
          <p:cNvGrpSpPr/>
          <p:nvPr/>
        </p:nvGrpSpPr>
        <p:grpSpPr>
          <a:xfrm>
            <a:off x="2345677" y="1912844"/>
            <a:ext cx="9193793" cy="2779243"/>
            <a:chOff x="2345676" y="582142"/>
            <a:chExt cx="9193793" cy="2779243"/>
          </a:xfrm>
        </p:grpSpPr>
        <p:sp>
          <p:nvSpPr>
            <p:cNvPr id="7" name="矩形 6"/>
            <p:cNvSpPr/>
            <p:nvPr/>
          </p:nvSpPr>
          <p:spPr>
            <a:xfrm>
              <a:off x="2345676" y="607053"/>
              <a:ext cx="9193793" cy="2754332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47898" y="582142"/>
              <a:ext cx="7205300" cy="1562691"/>
            </a:xfrm>
            <a:prstGeom prst="rect">
              <a:avLst/>
            </a:prstGeom>
          </p:spPr>
        </p:pic>
        <p:pic>
          <p:nvPicPr>
            <p:cNvPr id="6" name="图片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711087" y="2193294"/>
              <a:ext cx="8062002" cy="1168091"/>
            </a:xfrm>
            <a:prstGeom prst="rect">
              <a:avLst/>
            </a:prstGeom>
          </p:spPr>
        </p:pic>
      </p:grpSp>
      <p:grpSp>
        <p:nvGrpSpPr>
          <p:cNvPr id="16" name="组合 15"/>
          <p:cNvGrpSpPr/>
          <p:nvPr/>
        </p:nvGrpSpPr>
        <p:grpSpPr>
          <a:xfrm>
            <a:off x="2345676" y="616582"/>
            <a:ext cx="9193794" cy="1321173"/>
            <a:chOff x="2345676" y="616582"/>
            <a:chExt cx="9193794" cy="1321173"/>
          </a:xfrm>
        </p:grpSpPr>
        <p:sp>
          <p:nvSpPr>
            <p:cNvPr id="15" name="矩形 14"/>
            <p:cNvSpPr/>
            <p:nvPr/>
          </p:nvSpPr>
          <p:spPr>
            <a:xfrm>
              <a:off x="2345676" y="616582"/>
              <a:ext cx="9193794" cy="1321173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516918" y="631136"/>
              <a:ext cx="7093753" cy="1267154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2345676" y="4738455"/>
            <a:ext cx="9193794" cy="2046887"/>
            <a:chOff x="2345676" y="4738455"/>
            <a:chExt cx="9193794" cy="2046887"/>
          </a:xfrm>
        </p:grpSpPr>
        <p:grpSp>
          <p:nvGrpSpPr>
            <p:cNvPr id="9" name="组合 8"/>
            <p:cNvGrpSpPr/>
            <p:nvPr/>
          </p:nvGrpSpPr>
          <p:grpSpPr>
            <a:xfrm>
              <a:off x="2345676" y="4738455"/>
              <a:ext cx="9193794" cy="2046887"/>
              <a:chOff x="2345676" y="3938736"/>
              <a:chExt cx="9193794" cy="2046887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2345676" y="3938736"/>
                <a:ext cx="9193794" cy="2046887"/>
              </a:xfrm>
              <a:prstGeom prst="rect">
                <a:avLst/>
              </a:prstGeom>
              <a:solidFill>
                <a:schemeClr val="accent6">
                  <a:lumMod val="20000"/>
                  <a:lumOff val="80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pic>
            <p:nvPicPr>
              <p:cNvPr id="8" name="图片 7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56309" y="3938737"/>
                <a:ext cx="8302091" cy="2017778"/>
              </a:xfrm>
              <a:prstGeom prst="rect">
                <a:avLst/>
              </a:prstGeom>
            </p:spPr>
          </p:pic>
        </p:grpSp>
        <p:sp>
          <p:nvSpPr>
            <p:cNvPr id="19" name="文本框 18"/>
            <p:cNvSpPr txBox="1"/>
            <p:nvPr/>
          </p:nvSpPr>
          <p:spPr>
            <a:xfrm>
              <a:off x="8459879" y="6276235"/>
              <a:ext cx="249852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dirty="0" smtClean="0"/>
                <a:t>TNT</a:t>
              </a:r>
              <a:r>
                <a:rPr lang="zh-CN" altLang="en-US" dirty="0" smtClean="0"/>
                <a:t>即</a:t>
              </a:r>
              <a:r>
                <a:rPr lang="en-US" altLang="zh-CN" dirty="0" smtClean="0"/>
                <a:t>2,4,6-</a:t>
              </a:r>
              <a:r>
                <a:rPr lang="zh-CN" altLang="en-US" dirty="0" smtClean="0"/>
                <a:t>三硝基甲苯</a:t>
              </a:r>
              <a:endParaRPr lang="zh-CN" altLang="en-US" dirty="0"/>
            </a:p>
          </p:txBody>
        </p:sp>
      </p:grpSp>
      <p:sp>
        <p:nvSpPr>
          <p:cNvPr id="21" name="文本框 20"/>
          <p:cNvSpPr txBox="1"/>
          <p:nvPr/>
        </p:nvSpPr>
        <p:spPr>
          <a:xfrm>
            <a:off x="5519458" y="107916"/>
            <a:ext cx="28462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甲基活化了苯环</a:t>
            </a:r>
            <a:endParaRPr lang="zh-CN" alt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607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2454287" y="1267015"/>
            <a:ext cx="67025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</a:rPr>
              <a:t>找一组反应，证明苯环也可以活化甲基</a:t>
            </a:r>
            <a:r>
              <a:rPr lang="zh-CN" altLang="en-US" sz="2800" dirty="0">
                <a:solidFill>
                  <a:srgbClr val="FF0000"/>
                </a:solidFill>
              </a:rPr>
              <a:t>。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7043" y="4322607"/>
            <a:ext cx="5135874" cy="1075621"/>
          </a:xfrm>
          <a:prstGeom prst="rect">
            <a:avLst/>
          </a:prstGeom>
        </p:spPr>
      </p:pic>
      <p:grpSp>
        <p:nvGrpSpPr>
          <p:cNvPr id="4" name="组合 3"/>
          <p:cNvGrpSpPr/>
          <p:nvPr/>
        </p:nvGrpSpPr>
        <p:grpSpPr>
          <a:xfrm>
            <a:off x="3009764" y="2569865"/>
            <a:ext cx="3970585" cy="973111"/>
            <a:chOff x="2971127" y="2852463"/>
            <a:chExt cx="3970585" cy="973111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/>
            <a:srcRect l="23802" b="-484"/>
            <a:stretch/>
          </p:blipFill>
          <p:spPr>
            <a:xfrm>
              <a:off x="4031087" y="2852463"/>
              <a:ext cx="2910625" cy="973111"/>
            </a:xfrm>
            <a:prstGeom prst="rect">
              <a:avLst/>
            </a:prstGeom>
          </p:spPr>
        </p:pic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971127" y="2994681"/>
              <a:ext cx="892535" cy="68867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58907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205408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3.2.3</a:t>
            </a:r>
            <a:r>
              <a:rPr lang="zh-CN" altLang="en-US" sz="2400" b="1" dirty="0" smtClean="0"/>
              <a:t>磺化反应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340" y="2147088"/>
            <a:ext cx="5290030" cy="134308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231" y="2180662"/>
            <a:ext cx="3809489" cy="1309512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>
            <a:off x="6251100" y="3580327"/>
            <a:ext cx="1398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苯磺酸</a:t>
            </a: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564598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436593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3.2.4Friedel-Frafts</a:t>
            </a:r>
            <a:r>
              <a:rPr lang="zh-CN" altLang="en-US" sz="2400" b="1" dirty="0" smtClean="0"/>
              <a:t>烷基化反应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6288" y="1950858"/>
            <a:ext cx="7859380" cy="1326033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0453353" y="0"/>
            <a:ext cx="1738647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70C0"/>
                </a:solidFill>
              </a:rPr>
              <a:t>仅供参考</a:t>
            </a:r>
            <a:endParaRPr lang="en-US" altLang="zh-CN" sz="2800" dirty="0" smtClean="0">
              <a:solidFill>
                <a:srgbClr val="0070C0"/>
              </a:solidFill>
            </a:endParaRPr>
          </a:p>
          <a:p>
            <a:r>
              <a:rPr lang="zh-CN" altLang="en-US" sz="2800" dirty="0">
                <a:solidFill>
                  <a:srgbClr val="0070C0"/>
                </a:solidFill>
              </a:rPr>
              <a:t>学有余力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850637" y="3328919"/>
            <a:ext cx="95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仿写</a:t>
            </a:r>
            <a:endParaRPr lang="zh-CN" altLang="en-US" sz="2800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8789" y="4304644"/>
            <a:ext cx="4027189" cy="161963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9178" y="4427388"/>
            <a:ext cx="3123898" cy="149689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5">
            <p14:nvContentPartPr>
              <p14:cNvPr id="9" name="墨迹 8"/>
              <p14:cNvContentPartPr/>
              <p14:nvPr/>
            </p14:nvContentPartPr>
            <p14:xfrm>
              <a:off x="2241360" y="4670280"/>
              <a:ext cx="2018520" cy="1482480"/>
            </p14:xfrm>
          </p:contentPart>
        </mc:Choice>
        <mc:Fallback xmlns="">
          <p:pic>
            <p:nvPicPr>
              <p:cNvPr id="9" name="墨迹 8"/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232000" y="4660920"/>
                <a:ext cx="2037240" cy="1501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86482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圆角矩形 13"/>
          <p:cNvSpPr/>
          <p:nvPr/>
        </p:nvSpPr>
        <p:spPr>
          <a:xfrm>
            <a:off x="7590653" y="144070"/>
            <a:ext cx="1227084" cy="162033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5048518" y="170056"/>
            <a:ext cx="1133341" cy="159435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3.2</a:t>
            </a:r>
            <a:r>
              <a:rPr lang="zh-CN" altLang="en-US" sz="2400" b="1" dirty="0" smtClean="0"/>
              <a:t>取代</a:t>
            </a:r>
            <a:r>
              <a:rPr lang="zh-CN" altLang="en-US" sz="2400" b="1" dirty="0"/>
              <a:t>反应</a:t>
            </a:r>
            <a:endParaRPr lang="zh-CN" altLang="en-US" sz="2400" dirty="0"/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0" y="929139"/>
            <a:ext cx="4365938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3.2.5Friedel-Frafts</a:t>
            </a:r>
            <a:r>
              <a:rPr lang="zh-CN" altLang="en-US" sz="2400" b="1" dirty="0" smtClean="0"/>
              <a:t>酰基化反应</a:t>
            </a:r>
            <a:endParaRPr lang="zh-CN" altLang="en-US" sz="2400" b="1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0453353" y="0"/>
            <a:ext cx="1738647" cy="95410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70C0"/>
                </a:solidFill>
              </a:rPr>
              <a:t>仅供参考</a:t>
            </a:r>
            <a:endParaRPr lang="en-US" altLang="zh-CN" sz="2800" dirty="0" smtClean="0">
              <a:solidFill>
                <a:srgbClr val="0070C0"/>
              </a:solidFill>
            </a:endParaRPr>
          </a:p>
          <a:p>
            <a:r>
              <a:rPr lang="zh-CN" altLang="en-US" sz="2800" dirty="0">
                <a:solidFill>
                  <a:srgbClr val="0070C0"/>
                </a:solidFill>
              </a:rPr>
              <a:t>学有余力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422599" y="3922366"/>
            <a:ext cx="95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/>
              <a:t>仿写</a:t>
            </a:r>
            <a:endParaRPr lang="zh-CN" altLang="en-US" sz="2800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2070" y="170056"/>
            <a:ext cx="1286155" cy="1220748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17475" y="273632"/>
            <a:ext cx="1565525" cy="1311014"/>
          </a:xfrm>
          <a:prstGeom prst="rect">
            <a:avLst/>
          </a:prstGeom>
        </p:spPr>
      </p:pic>
      <p:sp>
        <p:nvSpPr>
          <p:cNvPr id="10" name="文本框 9"/>
          <p:cNvSpPr txBox="1"/>
          <p:nvPr/>
        </p:nvSpPr>
        <p:spPr>
          <a:xfrm>
            <a:off x="5164426" y="1880314"/>
            <a:ext cx="1300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甲酰基</a:t>
            </a:r>
            <a:endParaRPr lang="zh-CN" altLang="en-US" dirty="0"/>
          </a:p>
        </p:txBody>
      </p:sp>
      <p:sp>
        <p:nvSpPr>
          <p:cNvPr id="15" name="文本框 14"/>
          <p:cNvSpPr txBox="1"/>
          <p:nvPr/>
        </p:nvSpPr>
        <p:spPr>
          <a:xfrm>
            <a:off x="7650756" y="1880314"/>
            <a:ext cx="13007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/>
              <a:t>乙酰基</a:t>
            </a:r>
            <a:endParaRPr lang="zh-CN" altLang="en-US" dirty="0"/>
          </a:p>
        </p:txBody>
      </p:sp>
      <p:pic>
        <p:nvPicPr>
          <p:cNvPr id="16" name="图片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1101" y="2398561"/>
            <a:ext cx="4938215" cy="1503708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65193" y="2447146"/>
            <a:ext cx="3747752" cy="1459482"/>
          </a:xfrm>
          <a:prstGeom prst="rect">
            <a:avLst/>
          </a:prstGeom>
        </p:spPr>
      </p:pic>
      <p:pic>
        <p:nvPicPr>
          <p:cNvPr id="19" name="图片 1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9074" y="4536423"/>
            <a:ext cx="5472353" cy="2159999"/>
          </a:xfrm>
          <a:prstGeom prst="rect">
            <a:avLst/>
          </a:prstGeom>
        </p:spPr>
      </p:pic>
      <p:pic>
        <p:nvPicPr>
          <p:cNvPr id="20" name="图片 1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05262" y="4554308"/>
            <a:ext cx="3990668" cy="2021284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21" name="墨迹 20"/>
              <p14:cNvContentPartPr/>
              <p14:nvPr/>
            </p14:nvContentPartPr>
            <p14:xfrm>
              <a:off x="2732400" y="2321640"/>
              <a:ext cx="7688880" cy="4474080"/>
            </p14:xfrm>
          </p:contentPart>
        </mc:Choice>
        <mc:Fallback xmlns="">
          <p:pic>
            <p:nvPicPr>
              <p:cNvPr id="21" name="墨迹 20"/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2723040" y="2312280"/>
                <a:ext cx="7707600" cy="4492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144995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9" grpId="0" animBg="1"/>
      <p:bldP spid="6" grpId="0"/>
      <p:bldP spid="10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0" y="510131"/>
            <a:ext cx="2054087" cy="461665"/>
          </a:xfrm>
          <a:prstGeom prst="rect">
            <a:avLst/>
          </a:prstGeom>
          <a:solidFill>
            <a:srgbClr val="FF99FF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 dirty="0" smtClean="0"/>
              <a:t>3.3</a:t>
            </a:r>
            <a:r>
              <a:rPr lang="zh-CN" altLang="en-US" sz="2400" b="1" dirty="0" smtClean="0"/>
              <a:t>加成反应</a:t>
            </a:r>
            <a:endParaRPr lang="zh-CN" altLang="en-US" sz="2400" dirty="0"/>
          </a:p>
        </p:txBody>
      </p:sp>
      <p:sp>
        <p:nvSpPr>
          <p:cNvPr id="18" name="文本框 17"/>
          <p:cNvSpPr txBox="1"/>
          <p:nvPr/>
        </p:nvSpPr>
        <p:spPr>
          <a:xfrm>
            <a:off x="0" y="-13089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6063" y="1292535"/>
            <a:ext cx="6713841" cy="1676859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0903" y="3290133"/>
            <a:ext cx="7243225" cy="2659906"/>
          </a:xfrm>
          <a:prstGeom prst="rect">
            <a:avLst/>
          </a:prstGeom>
        </p:spPr>
      </p:pic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6993228" y="670501"/>
            <a:ext cx="4752304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 smtClean="0"/>
              <a:t>苯的化学性质：易取代、难加成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561908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5148283" y="5399"/>
            <a:ext cx="1648496" cy="64633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600" b="1" dirty="0" smtClean="0">
                <a:solidFill>
                  <a:srgbClr val="FF0000"/>
                </a:solidFill>
              </a:rPr>
              <a:t>小结</a:t>
            </a:r>
            <a:endParaRPr lang="zh-CN" altLang="en-US" sz="3600" dirty="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0" y="1648495"/>
            <a:ext cx="1867437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1</a:t>
            </a:r>
            <a:r>
              <a:rPr lang="zh-CN" altLang="en-US" sz="2800" dirty="0" smtClean="0">
                <a:latin typeface="+mn-ea"/>
              </a:rPr>
              <a:t>苯的结构</a:t>
            </a:r>
            <a:endParaRPr lang="zh-CN" altLang="en-US" sz="2800" dirty="0">
              <a:latin typeface="+mn-ea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931" y="912828"/>
            <a:ext cx="1346988" cy="1528326"/>
          </a:xfrm>
          <a:prstGeom prst="rect">
            <a:avLst/>
          </a:prstGeom>
        </p:spPr>
      </p:pic>
      <p:sp>
        <p:nvSpPr>
          <p:cNvPr id="8" name="文本框 7"/>
          <p:cNvSpPr txBox="1"/>
          <p:nvPr/>
        </p:nvSpPr>
        <p:spPr>
          <a:xfrm>
            <a:off x="0" y="2294209"/>
            <a:ext cx="258865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2</a:t>
            </a:r>
            <a:r>
              <a:rPr lang="zh-CN" altLang="en-US" sz="2800" dirty="0" smtClean="0">
                <a:latin typeface="+mn-ea"/>
              </a:rPr>
              <a:t>苯的物理性质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0" y="3029876"/>
            <a:ext cx="325835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latin typeface="+mn-ea"/>
              </a:rPr>
              <a:t>3</a:t>
            </a:r>
            <a:r>
              <a:rPr lang="zh-CN" altLang="en-US" sz="2800" dirty="0" smtClean="0">
                <a:latin typeface="+mn-ea"/>
              </a:rPr>
              <a:t>芳香烃的化学性质</a:t>
            </a:r>
            <a:endParaRPr lang="zh-CN" altLang="en-US" sz="2800" dirty="0">
              <a:latin typeface="+mn-ea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249778" y="3680153"/>
            <a:ext cx="2524259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 dirty="0" smtClean="0"/>
              <a:t>易取代、难加成</a:t>
            </a:r>
            <a:endParaRPr lang="zh-CN" altLang="en-US" sz="2400" dirty="0"/>
          </a:p>
        </p:txBody>
      </p:sp>
      <p:sp>
        <p:nvSpPr>
          <p:cNvPr id="3" name="左大括号 2"/>
          <p:cNvSpPr/>
          <p:nvPr/>
        </p:nvSpPr>
        <p:spPr>
          <a:xfrm>
            <a:off x="3387144" y="1493949"/>
            <a:ext cx="785611" cy="512579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909839" y="1316735"/>
            <a:ext cx="1640955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氧化反应</a:t>
            </a:r>
            <a:endParaRPr lang="zh-CN" altLang="en-US" sz="2400" dirty="0"/>
          </a:p>
        </p:txBody>
      </p:sp>
      <p:sp>
        <p:nvSpPr>
          <p:cNvPr id="13" name="文本框 12"/>
          <p:cNvSpPr txBox="1"/>
          <p:nvPr/>
        </p:nvSpPr>
        <p:spPr>
          <a:xfrm>
            <a:off x="5666704" y="1056098"/>
            <a:ext cx="54864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1</a:t>
            </a:r>
            <a:r>
              <a:rPr lang="zh-CN" altLang="en-US" sz="2400" dirty="0" smtClean="0"/>
              <a:t>燃烧：火焰明亮，浓烟滚滚</a:t>
            </a:r>
            <a:endParaRPr lang="zh-CN" altLang="en-US" sz="2400" dirty="0"/>
          </a:p>
        </p:txBody>
      </p:sp>
      <p:sp>
        <p:nvSpPr>
          <p:cNvPr id="14" name="文本框 13"/>
          <p:cNvSpPr txBox="1"/>
          <p:nvPr/>
        </p:nvSpPr>
        <p:spPr>
          <a:xfrm>
            <a:off x="5666704" y="1801881"/>
            <a:ext cx="54864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dirty="0" smtClean="0"/>
              <a:t>2</a:t>
            </a:r>
            <a:r>
              <a:rPr lang="zh-CN" altLang="en-US" sz="2400" dirty="0" smtClean="0"/>
              <a:t>酸性高锰酸钾溶液：邻碳有氢</a:t>
            </a:r>
            <a:endParaRPr lang="zh-CN" altLang="en-US" sz="2400" dirty="0"/>
          </a:p>
        </p:txBody>
      </p:sp>
      <p:sp>
        <p:nvSpPr>
          <p:cNvPr id="15" name="Rectangle 7"/>
          <p:cNvSpPr>
            <a:spLocks noChangeArrowheads="1"/>
          </p:cNvSpPr>
          <p:nvPr/>
        </p:nvSpPr>
        <p:spPr bwMode="auto">
          <a:xfrm>
            <a:off x="3909839" y="3622889"/>
            <a:ext cx="1640955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dirty="0" smtClean="0"/>
              <a:t>2</a:t>
            </a:r>
            <a:r>
              <a:rPr lang="zh-CN" altLang="en-US" sz="2400" dirty="0" smtClean="0"/>
              <a:t>取代</a:t>
            </a:r>
            <a:r>
              <a:rPr lang="zh-CN" altLang="en-US" sz="2400" dirty="0"/>
              <a:t>反应</a:t>
            </a:r>
          </a:p>
        </p:txBody>
      </p:sp>
      <p:sp>
        <p:nvSpPr>
          <p:cNvPr id="16" name="Text Box 11"/>
          <p:cNvSpPr txBox="1">
            <a:spLocks noChangeArrowheads="1"/>
          </p:cNvSpPr>
          <p:nvPr/>
        </p:nvSpPr>
        <p:spPr bwMode="auto">
          <a:xfrm>
            <a:off x="5666704" y="2614628"/>
            <a:ext cx="2082515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1</a:t>
            </a:r>
            <a:r>
              <a:rPr lang="zh-CN" altLang="en-US" sz="2400" b="1" dirty="0" smtClean="0"/>
              <a:t>溴</a:t>
            </a:r>
            <a:r>
              <a:rPr lang="zh-CN" altLang="en-US" sz="2400" b="1" dirty="0"/>
              <a:t>代反应</a:t>
            </a:r>
          </a:p>
        </p:txBody>
      </p:sp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5695132" y="3320535"/>
            <a:ext cx="205408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2</a:t>
            </a:r>
            <a:r>
              <a:rPr lang="zh-CN" altLang="en-US" sz="2400" b="1" dirty="0" smtClean="0"/>
              <a:t>硝化反应</a:t>
            </a:r>
            <a:endParaRPr lang="zh-CN" altLang="en-US" sz="2400" b="1" dirty="0"/>
          </a:p>
        </p:txBody>
      </p:sp>
      <p:sp>
        <p:nvSpPr>
          <p:cNvPr id="19" name="Text Box 11"/>
          <p:cNvSpPr txBox="1">
            <a:spLocks noChangeArrowheads="1"/>
          </p:cNvSpPr>
          <p:nvPr/>
        </p:nvSpPr>
        <p:spPr bwMode="auto">
          <a:xfrm>
            <a:off x="5695132" y="4010971"/>
            <a:ext cx="2054087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3</a:t>
            </a:r>
            <a:r>
              <a:rPr lang="zh-CN" altLang="en-US" sz="2400" b="1" dirty="0" smtClean="0"/>
              <a:t>磺化反应</a:t>
            </a:r>
            <a:endParaRPr lang="zh-CN" altLang="en-US" sz="2400" b="1" dirty="0"/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5695132" y="4701407"/>
            <a:ext cx="364205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4Friedel-Frafts</a:t>
            </a:r>
            <a:r>
              <a:rPr lang="zh-CN" altLang="en-US" sz="2400" b="1" dirty="0" smtClean="0"/>
              <a:t>烷基化反应</a:t>
            </a:r>
            <a:endParaRPr lang="zh-CN" altLang="en-US" sz="2400" b="1" dirty="0"/>
          </a:p>
        </p:txBody>
      </p:sp>
      <p:sp>
        <p:nvSpPr>
          <p:cNvPr id="21" name="Text Box 11"/>
          <p:cNvSpPr txBox="1">
            <a:spLocks noChangeArrowheads="1"/>
          </p:cNvSpPr>
          <p:nvPr/>
        </p:nvSpPr>
        <p:spPr bwMode="auto">
          <a:xfrm>
            <a:off x="5695132" y="5331308"/>
            <a:ext cx="364205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r>
              <a:rPr lang="en-US" altLang="zh-CN" sz="2400" b="1" dirty="0" smtClean="0"/>
              <a:t>5Friedel-Frafts</a:t>
            </a:r>
            <a:r>
              <a:rPr lang="zh-CN" altLang="en-US" sz="2400" b="1" dirty="0" smtClean="0"/>
              <a:t>酰基化反应</a:t>
            </a:r>
            <a:endParaRPr lang="zh-CN" altLang="en-US" sz="2400" b="1" dirty="0"/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4002157" y="6278285"/>
            <a:ext cx="1664547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dirty="0" smtClean="0"/>
              <a:t>3</a:t>
            </a:r>
            <a:r>
              <a:rPr lang="zh-CN" altLang="en-US" sz="2400" dirty="0" smtClean="0"/>
              <a:t>加成反应</a:t>
            </a:r>
            <a:endParaRPr lang="zh-CN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42233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753378" y="94668"/>
            <a:ext cx="1376966" cy="1325563"/>
          </a:xfrm>
        </p:spPr>
        <p:txBody>
          <a:bodyPr/>
          <a:lstStyle/>
          <a:p>
            <a:r>
              <a:rPr lang="zh-CN" altLang="en-US" dirty="0" smtClean="0"/>
              <a:t>练习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793" y="1896202"/>
            <a:ext cx="7449486" cy="2342776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758908" y="1790164"/>
            <a:ext cx="86288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1</a:t>
            </a:r>
            <a:endParaRPr lang="zh-CN" altLang="en-US" sz="4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3714840" y="732240"/>
              <a:ext cx="7331400" cy="4268880"/>
            </p14:xfrm>
          </p:contentPart>
        </mc:Choice>
        <mc:Fallback xmlns=""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705480" y="722880"/>
                <a:ext cx="7350120" cy="4287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14310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925" y="481034"/>
            <a:ext cx="1376966" cy="1325563"/>
          </a:xfrm>
        </p:spPr>
        <p:txBody>
          <a:bodyPr/>
          <a:lstStyle/>
          <a:p>
            <a:r>
              <a:rPr lang="zh-CN" altLang="en-US" dirty="0" smtClean="0"/>
              <a:t>练习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1316" y="216536"/>
            <a:ext cx="6912298" cy="6087324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042244" y="127091"/>
            <a:ext cx="86288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2</a:t>
            </a:r>
            <a:endParaRPr lang="zh-CN" altLang="en-US" sz="4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6991920" y="589320"/>
              <a:ext cx="2706120" cy="902160"/>
            </p14:xfrm>
          </p:contentPart>
        </mc:Choice>
        <mc:Fallback xmlns=""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982560" y="579960"/>
                <a:ext cx="2724840" cy="920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24136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925" y="481034"/>
            <a:ext cx="1376966" cy="1325563"/>
          </a:xfrm>
        </p:spPr>
        <p:txBody>
          <a:bodyPr/>
          <a:lstStyle/>
          <a:p>
            <a:r>
              <a:rPr lang="zh-CN" altLang="en-US" dirty="0" smtClean="0"/>
              <a:t>练习</a:t>
            </a:r>
            <a:endParaRPr lang="zh-CN" altLang="en-US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2345" y="0"/>
            <a:ext cx="7728768" cy="685800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1781281" y="3555"/>
            <a:ext cx="86288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3</a:t>
            </a:r>
            <a:endParaRPr lang="zh-CN" altLang="en-US" sz="4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115920" y="2973600"/>
              <a:ext cx="12037680" cy="3813480"/>
            </p14:xfrm>
          </p:contentPart>
        </mc:Choice>
        <mc:Fallback xmlns=""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6560" y="2964240"/>
                <a:ext cx="12056400" cy="3832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6377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925" y="481034"/>
            <a:ext cx="1376966" cy="1325563"/>
          </a:xfrm>
        </p:spPr>
        <p:txBody>
          <a:bodyPr/>
          <a:lstStyle/>
          <a:p>
            <a:r>
              <a:rPr lang="zh-CN" altLang="en-US" dirty="0" smtClean="0"/>
              <a:t>练习</a:t>
            </a:r>
            <a:endParaRPr lang="zh-CN" altLang="en-US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9647" y="9190"/>
            <a:ext cx="6451778" cy="684881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274063" y="0"/>
            <a:ext cx="862885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zh-CN" sz="4000" dirty="0" smtClean="0"/>
              <a:t>4</a:t>
            </a:r>
            <a:endParaRPr lang="zh-CN" altLang="en-US" sz="4000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6" name="墨迹 5"/>
              <p14:cNvContentPartPr/>
              <p14:nvPr/>
            </p14:nvContentPartPr>
            <p14:xfrm>
              <a:off x="3821760" y="276840"/>
              <a:ext cx="6394320" cy="5804640"/>
            </p14:xfrm>
          </p:contentPart>
        </mc:Choice>
        <mc:Fallback xmlns="">
          <p:pic>
            <p:nvPicPr>
              <p:cNvPr id="6" name="墨迹 5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12400" y="267480"/>
                <a:ext cx="6413040" cy="5823360"/>
              </a:xfrm>
              <a:prstGeom prst="rect">
                <a:avLst/>
              </a:prstGeom>
            </p:spPr>
          </p:pic>
        </mc:Fallback>
      </mc:AlternateContent>
      <p:sp>
        <p:nvSpPr>
          <p:cNvPr id="4" name="文本框 3"/>
          <p:cNvSpPr txBox="1"/>
          <p:nvPr/>
        </p:nvSpPr>
        <p:spPr>
          <a:xfrm>
            <a:off x="3139965" y="6488668"/>
            <a:ext cx="5891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水沿导管倒吸进入三颈烧瓶中，溶液分层，下层深褐色。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88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561</TotalTime>
  <Words>1092</Words>
  <Application>Microsoft Office PowerPoint</Application>
  <PresentationFormat>宽屏</PresentationFormat>
  <Paragraphs>248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黑体</vt:lpstr>
      <vt:lpstr>楷体</vt:lpstr>
      <vt:lpstr>宋体</vt:lpstr>
      <vt:lpstr>Arial</vt:lpstr>
      <vt:lpstr>Calibri</vt:lpstr>
      <vt:lpstr>Calibri Light</vt:lpstr>
      <vt:lpstr>Cambria Math</vt:lpstr>
      <vt:lpstr>Courier New</vt:lpstr>
      <vt:lpstr>Times New Roman</vt:lpstr>
      <vt:lpstr>Office 主题</vt:lpstr>
      <vt:lpstr>《有机化学基础》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练习</vt:lpstr>
      <vt:lpstr>练习</vt:lpstr>
      <vt:lpstr>练习</vt:lpstr>
      <vt:lpstr>练习</vt:lpstr>
    </vt:vector>
  </TitlesOfParts>
  <Company>Win10NeT.COM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《有机化学基础》</dc:title>
  <dc:creator>XiaZaiMa.COM</dc:creator>
  <cp:lastModifiedBy>XiaZaiMa.COM</cp:lastModifiedBy>
  <cp:revision>45</cp:revision>
  <dcterms:created xsi:type="dcterms:W3CDTF">2020-02-04T12:51:32Z</dcterms:created>
  <dcterms:modified xsi:type="dcterms:W3CDTF">2020-02-05T10:03:42Z</dcterms:modified>
</cp:coreProperties>
</file>