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5" r:id="rId4"/>
    <p:sldId id="266" r:id="rId5"/>
    <p:sldId id="267" r:id="rId6"/>
    <p:sldId id="268" r:id="rId7"/>
    <p:sldId id="269" r:id="rId8"/>
    <p:sldId id="270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CFCE"/>
    <a:srgbClr val="FF83A3"/>
    <a:srgbClr val="849E51"/>
    <a:srgbClr val="F7F8FC"/>
    <a:srgbClr val="FE6A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5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5EC5C-CE68-45EC-8AC4-4DB6AC45EC02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C9C18-EE02-4D6E-8121-90526B6142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2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451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656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1977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12981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398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489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638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C9C18-EE02-4D6E-8121-90526B61423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57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19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67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06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8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62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3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95590-6F0D-43A7-9060-C5417CB6D52A}" type="datetimeFigureOut">
              <a:rPr lang="zh-CN" altLang="en-US" smtClean="0"/>
              <a:t>2018/12/29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21578-503F-4C7B-AC8D-D13FD2DF1D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836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77"/>
          <a:stretch/>
        </p:blipFill>
        <p:spPr>
          <a:xfrm>
            <a:off x="-1" y="2858353"/>
            <a:ext cx="4094329" cy="3999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0" r="30588" b="66245"/>
          <a:stretch/>
        </p:blipFill>
        <p:spPr>
          <a:xfrm flipH="1">
            <a:off x="10112220" y="1"/>
            <a:ext cx="2079780" cy="150881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83213" y="2093878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圆与相似三角形综合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06770" y="3017208"/>
            <a:ext cx="3152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答题专题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682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>
                <a:solidFill>
                  <a:srgbClr val="523A2C"/>
                </a:solidFill>
              </a:rPr>
              <a:t>1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965278" y="255897"/>
            <a:ext cx="4708477" cy="854124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圆周角与相似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32" y="1277020"/>
            <a:ext cx="9352049" cy="497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9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>
                <a:solidFill>
                  <a:srgbClr val="523A2C"/>
                </a:solidFill>
              </a:rPr>
              <a:t>1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965278" y="255897"/>
            <a:ext cx="4708477" cy="854124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圆周角与相似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393" y="1110019"/>
            <a:ext cx="9246598" cy="583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9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 smtClean="0">
                <a:solidFill>
                  <a:srgbClr val="523A2C"/>
                </a:solidFill>
              </a:rPr>
              <a:t>2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1965278" y="255897"/>
            <a:ext cx="5308979" cy="854121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切线判定与相似性质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37" y="1277018"/>
            <a:ext cx="10589812" cy="522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4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MH_Others_1"/>
          <p:cNvSpPr txBox="1"/>
          <p:nvPr>
            <p:custDataLst>
              <p:tags r:id="rId2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 smtClean="0">
                <a:solidFill>
                  <a:srgbClr val="523A2C"/>
                </a:solidFill>
              </a:rPr>
              <a:t>2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965278" y="255897"/>
            <a:ext cx="5308979" cy="854121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切线判定与相似性质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324" y="1110018"/>
            <a:ext cx="9273894" cy="3292375"/>
          </a:xfrm>
          <a:prstGeom prst="rect">
            <a:avLst/>
          </a:prstGeom>
        </p:spPr>
      </p:pic>
      <p:pic>
        <p:nvPicPr>
          <p:cNvPr id="3073" name="图片24" descr="菁优网：http://www.jyeoo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257" y="2756205"/>
            <a:ext cx="4379217" cy="36576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95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MH_Others_1"/>
          <p:cNvSpPr txBox="1"/>
          <p:nvPr>
            <p:custDataLst>
              <p:tags r:id="rId2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 smtClean="0">
                <a:solidFill>
                  <a:srgbClr val="523A2C"/>
                </a:solidFill>
              </a:rPr>
              <a:t>3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965279" y="255897"/>
            <a:ext cx="3316406" cy="854121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拓展提升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16" y="1110018"/>
            <a:ext cx="9983578" cy="3740726"/>
          </a:xfrm>
          <a:prstGeom prst="rect">
            <a:avLst/>
          </a:prstGeom>
        </p:spPr>
      </p:pic>
      <p:pic>
        <p:nvPicPr>
          <p:cNvPr id="6150" name="图片24" descr="菁优网：http://www.jyeoo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056" y="2311235"/>
            <a:ext cx="3093279" cy="427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75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Others_1"/>
          <p:cNvSpPr txBox="1"/>
          <p:nvPr>
            <p:custDataLst>
              <p:tags r:id="rId1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65216" y="177420"/>
            <a:ext cx="1227108" cy="932600"/>
          </a:xfrm>
          <a:prstGeom prst="ellipse">
            <a:avLst/>
          </a:prstGeom>
          <a:solidFill>
            <a:srgbClr val="FF83A3">
              <a:alpha val="70000"/>
            </a:srgbClr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MH_Others_1"/>
          <p:cNvSpPr txBox="1"/>
          <p:nvPr>
            <p:custDataLst>
              <p:tags r:id="rId2"/>
            </p:custDataLst>
          </p:nvPr>
        </p:nvSpPr>
        <p:spPr>
          <a:xfrm flipH="1">
            <a:off x="1078770" y="344420"/>
            <a:ext cx="97610" cy="598600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7200" dirty="0" smtClean="0">
                <a:solidFill>
                  <a:srgbClr val="523A2C"/>
                </a:solidFill>
              </a:rPr>
              <a:t>3</a:t>
            </a:r>
            <a:endParaRPr lang="zh-CN" altLang="en-US" sz="7200" dirty="0">
              <a:solidFill>
                <a:srgbClr val="523A2C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965279" y="255897"/>
            <a:ext cx="3179928" cy="687123"/>
          </a:xfrm>
          <a:prstGeom prst="roundRect">
            <a:avLst/>
          </a:prstGeom>
          <a:solidFill>
            <a:srgbClr val="FCCFCE"/>
          </a:solidFill>
          <a:ln>
            <a:solidFill>
              <a:srgbClr val="FCCFCE"/>
            </a:solidFill>
          </a:ln>
          <a:effectLst>
            <a:reflection blurRad="6350" stA="52000" endA="300" endPos="35000" dir="5400000" sy="-100000" algn="bl" rotWithShape="0"/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拓展提升</a:t>
            </a: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903" y="826644"/>
            <a:ext cx="10705305" cy="3165502"/>
          </a:xfrm>
          <a:prstGeom prst="rect">
            <a:avLst/>
          </a:prstGeom>
        </p:spPr>
      </p:pic>
      <p:pic>
        <p:nvPicPr>
          <p:cNvPr id="5129" name="图片24" descr="菁优网：http://www.jyeoo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542" y="3684896"/>
            <a:ext cx="3987747" cy="283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5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77"/>
          <a:stretch/>
        </p:blipFill>
        <p:spPr>
          <a:xfrm>
            <a:off x="-1" y="2858353"/>
            <a:ext cx="4094329" cy="3999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直接连接符 5"/>
          <p:cNvCxnSpPr/>
          <p:nvPr/>
        </p:nvCxnSpPr>
        <p:spPr>
          <a:xfrm>
            <a:off x="1249057" y="2322583"/>
            <a:ext cx="10204451" cy="0"/>
          </a:xfrm>
          <a:prstGeom prst="line">
            <a:avLst/>
          </a:prstGeom>
          <a:ln>
            <a:solidFill>
              <a:srgbClr val="1B21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iamond 151"/>
          <p:cNvSpPr/>
          <p:nvPr/>
        </p:nvSpPr>
        <p:spPr>
          <a:xfrm>
            <a:off x="1432910" y="1589803"/>
            <a:ext cx="1440160" cy="1440160"/>
          </a:xfrm>
          <a:prstGeom prst="diamond">
            <a:avLst/>
          </a:prstGeom>
          <a:solidFill>
            <a:srgbClr val="849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8" name="Diamond 152"/>
          <p:cNvSpPr/>
          <p:nvPr/>
        </p:nvSpPr>
        <p:spPr>
          <a:xfrm>
            <a:off x="3521497" y="1589803"/>
            <a:ext cx="1440160" cy="1440160"/>
          </a:xfrm>
          <a:prstGeom prst="diamond">
            <a:avLst/>
          </a:prstGeom>
          <a:solidFill>
            <a:srgbClr val="FB9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9" name="Diamond 153"/>
          <p:cNvSpPr/>
          <p:nvPr/>
        </p:nvSpPr>
        <p:spPr>
          <a:xfrm>
            <a:off x="5648875" y="1589803"/>
            <a:ext cx="1440160" cy="1440160"/>
          </a:xfrm>
          <a:prstGeom prst="diamond">
            <a:avLst/>
          </a:prstGeom>
          <a:solidFill>
            <a:srgbClr val="849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0" name="Diamond 153"/>
          <p:cNvSpPr/>
          <p:nvPr/>
        </p:nvSpPr>
        <p:spPr>
          <a:xfrm>
            <a:off x="7694306" y="1589803"/>
            <a:ext cx="1440160" cy="1440160"/>
          </a:xfrm>
          <a:prstGeom prst="diamond">
            <a:avLst/>
          </a:prstGeom>
          <a:solidFill>
            <a:srgbClr val="FB9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1" name="Diamond 153"/>
          <p:cNvSpPr/>
          <p:nvPr/>
        </p:nvSpPr>
        <p:spPr>
          <a:xfrm>
            <a:off x="9755883" y="1589803"/>
            <a:ext cx="1440160" cy="1440160"/>
          </a:xfrm>
          <a:prstGeom prst="diamond">
            <a:avLst/>
          </a:prstGeom>
          <a:solidFill>
            <a:srgbClr val="849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2" name="文本框 19"/>
          <p:cNvSpPr txBox="1"/>
          <p:nvPr/>
        </p:nvSpPr>
        <p:spPr>
          <a:xfrm>
            <a:off x="1798710" y="2105017"/>
            <a:ext cx="697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等角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9"/>
          <p:cNvSpPr txBox="1"/>
          <p:nvPr/>
        </p:nvSpPr>
        <p:spPr>
          <a:xfrm>
            <a:off x="3764523" y="2105017"/>
            <a:ext cx="9541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等线段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9"/>
          <p:cNvSpPr txBox="1"/>
          <p:nvPr/>
        </p:nvSpPr>
        <p:spPr>
          <a:xfrm>
            <a:off x="5991103" y="2105017"/>
            <a:ext cx="697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垂直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9"/>
          <p:cNvSpPr txBox="1"/>
          <p:nvPr/>
        </p:nvSpPr>
        <p:spPr>
          <a:xfrm>
            <a:off x="8085156" y="2105017"/>
            <a:ext cx="697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垂径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9"/>
          <p:cNvSpPr txBox="1"/>
          <p:nvPr/>
        </p:nvSpPr>
        <p:spPr>
          <a:xfrm>
            <a:off x="10127149" y="2105017"/>
            <a:ext cx="697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切线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3394" y="23609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课堂小结</a:t>
            </a:r>
            <a:endParaRPr lang="en-US" altLang="zh-CN" sz="3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0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50</Words>
  <Application>Microsoft Office PowerPoint</Application>
  <PresentationFormat>宽屏</PresentationFormat>
  <Paragraphs>28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ISOCP</vt:lpstr>
      <vt:lpstr>等线</vt:lpstr>
      <vt:lpstr>等线 Light</vt:lpstr>
      <vt:lpstr>宋体</vt:lpstr>
      <vt:lpstr>微软雅黑</vt:lpstr>
      <vt:lpstr>造字工房悦黑（非商用）常规体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 R 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China</dc:creator>
  <cp:lastModifiedBy>admin</cp:lastModifiedBy>
  <cp:revision>13</cp:revision>
  <dcterms:created xsi:type="dcterms:W3CDTF">2018-04-25T05:04:50Z</dcterms:created>
  <dcterms:modified xsi:type="dcterms:W3CDTF">2018-12-29T00:54:43Z</dcterms:modified>
</cp:coreProperties>
</file>