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4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86" r:id="rId4"/>
    <p:sldMasterId id="2147483698" r:id="rId5"/>
  </p:sldMasterIdLst>
  <p:notesMasterIdLst>
    <p:notesMasterId r:id="rId21"/>
  </p:notesMasterIdLst>
  <p:sldIdLst>
    <p:sldId id="304" r:id="rId6"/>
    <p:sldId id="305" r:id="rId7"/>
    <p:sldId id="311" r:id="rId8"/>
    <p:sldId id="312" r:id="rId9"/>
    <p:sldId id="313" r:id="rId10"/>
    <p:sldId id="314" r:id="rId11"/>
    <p:sldId id="315" r:id="rId12"/>
    <p:sldId id="316" r:id="rId13"/>
    <p:sldId id="317" r:id="rId14"/>
    <p:sldId id="327" r:id="rId15"/>
    <p:sldId id="328" r:id="rId16"/>
    <p:sldId id="331" r:id="rId17"/>
    <p:sldId id="309" r:id="rId18"/>
    <p:sldId id="333" r:id="rId19"/>
    <p:sldId id="330" r:id="rId2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97F832-45DA-4BE9-924B-D344BD445FB4}" type="datetimeFigureOut">
              <a:rPr lang="zh-CN" altLang="en-US" smtClean="0"/>
              <a:t>2021/4/9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DD8510-246F-4F12-BA17-03D3E75E520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29537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8E211DA-847C-4EF8-81E8-5F8B1426393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8E211DA-847C-4EF8-81E8-5F8B1426393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>
            <a:lvl1pPr>
              <a:defRPr/>
            </a:lvl1pPr>
          </a:lstStyle>
          <a:p>
            <a:pPr lvl="0" fontAlgn="base"/>
            <a:r>
              <a:rPr lang="zh-CN" altLang="zh-CN" strike="noStrike" noProof="0"/>
              <a:t>单击此处编辑母版标题样式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871133" y="3717926"/>
            <a:ext cx="8534400" cy="695325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 fontAlgn="base"/>
            <a:r>
              <a:rPr lang="zh-CN" altLang="zh-CN" strike="noStrike" noProof="0"/>
              <a:t>单击此处编辑母版副标题样式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ea typeface="宋体" panose="02010600030101010101" pitchFamily="2" charset="-122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ea typeface="宋体" panose="02010600030101010101" pitchFamily="2" charset="-122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EDD535DF-61CC-41A2-A25F-3D7B728B58AC}" type="slidenum">
              <a:rPr lang="zh-CN" altLang="en-US" smtClean="0">
                <a:ea typeface="宋体" panose="02010600030101010101" pitchFamily="2" charset="-122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59874085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67"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67"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C551C11D-30BD-43F5-82FB-4C3C4F6E8FEE}" type="slidenum">
              <a:rPr lang="zh-CN" altLang="en-US" sz="1867" smtClean="0">
                <a:ea typeface="宋体" panose="02010600030101010101" pitchFamily="2" charset="-122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867"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25114475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189" indent="0">
              <a:buNone/>
              <a:defRPr sz="2000"/>
            </a:lvl2pPr>
            <a:lvl3pPr marL="914377" indent="0">
              <a:buNone/>
              <a:defRPr sz="1800"/>
            </a:lvl3pPr>
            <a:lvl4pPr marL="1371566" indent="0">
              <a:buNone/>
              <a:defRPr sz="1600"/>
            </a:lvl4pPr>
            <a:lvl5pPr marL="1828754" indent="0">
              <a:buNone/>
              <a:defRPr sz="1600"/>
            </a:lvl5pPr>
            <a:lvl6pPr marL="2285943" indent="0">
              <a:buNone/>
              <a:defRPr sz="1600"/>
            </a:lvl6pPr>
            <a:lvl7pPr marL="2743131" indent="0">
              <a:buNone/>
              <a:defRPr sz="1600"/>
            </a:lvl7pPr>
            <a:lvl8pPr marL="3200320" indent="0">
              <a:buNone/>
              <a:defRPr sz="1600"/>
            </a:lvl8pPr>
            <a:lvl9pPr marL="3657509" indent="0">
              <a:buNone/>
              <a:defRPr sz="16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67"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67"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C551C11D-30BD-43F5-82FB-4C3C4F6E8FEE}" type="slidenum">
              <a:rPr lang="zh-CN" altLang="en-US" sz="1867" smtClean="0">
                <a:ea typeface="宋体" panose="02010600030101010101" pitchFamily="2" charset="-122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867"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98250785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2300" y="1773239"/>
            <a:ext cx="5384800" cy="4319587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10300" y="1773239"/>
            <a:ext cx="5384800" cy="4319587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67"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67"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C551C11D-30BD-43F5-82FB-4C3C4F6E8FEE}" type="slidenum">
              <a:rPr lang="zh-CN" altLang="en-US" sz="1867" smtClean="0">
                <a:ea typeface="宋体" panose="02010600030101010101" pitchFamily="2" charset="-122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867"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62452438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5"/>
            <a:ext cx="10515600" cy="1325563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67">
              <a:ea typeface="宋体" panose="02010600030101010101" pitchFamily="2" charset="-122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67">
              <a:ea typeface="宋体" panose="02010600030101010101" pitchFamily="2" charset="-122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C551C11D-30BD-43F5-82FB-4C3C4F6E8FEE}" type="slidenum">
              <a:rPr lang="zh-CN" altLang="en-US" sz="1867" smtClean="0">
                <a:ea typeface="宋体" panose="02010600030101010101" pitchFamily="2" charset="-122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867"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30668800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67">
              <a:ea typeface="宋体" panose="02010600030101010101" pitchFamily="2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67">
              <a:ea typeface="宋体" panose="02010600030101010101" pitchFamily="2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C551C11D-30BD-43F5-82FB-4C3C4F6E8FEE}" type="slidenum">
              <a:rPr lang="zh-CN" altLang="en-US" sz="1867" smtClean="0">
                <a:ea typeface="宋体" panose="02010600030101010101" pitchFamily="2" charset="-122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867"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41932587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67">
              <a:ea typeface="宋体" panose="02010600030101010101" pitchFamily="2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67"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C551C11D-30BD-43F5-82FB-4C3C4F6E8FEE}" type="slidenum">
              <a:rPr lang="zh-CN" altLang="en-US" sz="1867" smtClean="0">
                <a:ea typeface="宋体" panose="02010600030101010101" pitchFamily="2" charset="-122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867"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5449926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1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67"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67"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C551C11D-30BD-43F5-82FB-4C3C4F6E8FEE}" type="slidenum">
              <a:rPr lang="zh-CN" altLang="en-US" sz="1867" smtClean="0">
                <a:ea typeface="宋体" panose="02010600030101010101" pitchFamily="2" charset="-122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867"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23387662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pPr marL="0" marR="0" lvl="0" indent="0" algn="l" defTabSz="1219170" rtl="0" eaLnBrk="0" fontAlgn="base" latinLnBrk="0" hangingPunct="0"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4267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1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67"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67"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C551C11D-30BD-43F5-82FB-4C3C4F6E8FEE}" type="slidenum">
              <a:rPr lang="zh-CN" altLang="en-US" sz="1867" smtClean="0">
                <a:ea typeface="宋体" panose="02010600030101010101" pitchFamily="2" charset="-122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867"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82182786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67"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67"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C551C11D-30BD-43F5-82FB-4C3C4F6E8FEE}" type="slidenum">
              <a:rPr lang="zh-CN" altLang="en-US" sz="1867" smtClean="0">
                <a:ea typeface="宋体" panose="02010600030101010101" pitchFamily="2" charset="-122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867"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99296112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54017" y="765175"/>
            <a:ext cx="2743200" cy="5327651"/>
          </a:xfrm>
        </p:spPr>
        <p:txBody>
          <a:bodyPr vert="eaVert"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2300" y="765175"/>
            <a:ext cx="8028517" cy="5327651"/>
          </a:xfr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67"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67"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C551C11D-30BD-43F5-82FB-4C3C4F6E8FEE}" type="slidenum">
              <a:rPr lang="zh-CN" altLang="en-US" sz="1867" smtClean="0">
                <a:ea typeface="宋体" panose="02010600030101010101" pitchFamily="2" charset="-122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867"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46184767"/>
      </p:ext>
    </p:extLst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9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D7450-3372-4968-A164-EF2B9420B763}" type="datetimeFigureOut">
              <a:rPr lang="zh-CN" altLang="en-US" smtClean="0"/>
              <a:t>2021/4/9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6D007-7E2E-400A-B5D6-55A113DA69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3735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D7450-3372-4968-A164-EF2B9420B763}" type="datetimeFigureOut">
              <a:rPr lang="zh-CN" altLang="en-US" smtClean="0"/>
              <a:t>2021/4/9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6D007-7E2E-400A-B5D6-55A113DA69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5384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D7450-3372-4968-A164-EF2B9420B763}" type="datetimeFigureOut">
              <a:rPr lang="zh-CN" altLang="en-US" smtClean="0"/>
              <a:t>2021/4/9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6D007-7E2E-400A-B5D6-55A113DA69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872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D7450-3372-4968-A164-EF2B9420B763}" type="datetimeFigureOut">
              <a:rPr lang="zh-CN" altLang="en-US" smtClean="0"/>
              <a:t>2021/4/9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6D007-7E2E-400A-B5D6-55A113DA69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8751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D7450-3372-4968-A164-EF2B9420B763}" type="datetimeFigureOut">
              <a:rPr lang="zh-CN" altLang="en-US" smtClean="0"/>
              <a:t>2021/4/9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6D007-7E2E-400A-B5D6-55A113DA69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858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D7450-3372-4968-A164-EF2B9420B763}" type="datetimeFigureOut">
              <a:rPr lang="zh-CN" altLang="en-US" smtClean="0"/>
              <a:t>2021/4/9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6D007-7E2E-400A-B5D6-55A113DA69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7846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D7450-3372-4968-A164-EF2B9420B763}" type="datetimeFigureOut">
              <a:rPr lang="zh-CN" altLang="en-US" smtClean="0"/>
              <a:t>2021/4/9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6D007-7E2E-400A-B5D6-55A113DA69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550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D7450-3372-4968-A164-EF2B9420B763}" type="datetimeFigureOut">
              <a:rPr lang="zh-CN" altLang="en-US" smtClean="0"/>
              <a:t>2021/4/9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6D007-7E2E-400A-B5D6-55A113DA69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4350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D7450-3372-4968-A164-EF2B9420B763}" type="datetimeFigureOut">
              <a:rPr lang="zh-CN" altLang="en-US" smtClean="0"/>
              <a:t>2021/4/9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6D007-7E2E-400A-B5D6-55A113DA69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037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D7450-3372-4968-A164-EF2B9420B763}" type="datetimeFigureOut">
              <a:rPr lang="zh-CN" altLang="en-US" smtClean="0"/>
              <a:t>2021/4/9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6D007-7E2E-400A-B5D6-55A113DA69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1492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6"/>
            <a:ext cx="2628900" cy="581183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1" y="365126"/>
            <a:ext cx="7734300" cy="5811839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D7450-3372-4968-A164-EF2B9420B763}" type="datetimeFigureOut">
              <a:rPr lang="zh-CN" altLang="en-US" smtClean="0"/>
              <a:t>2021/4/9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6D007-7E2E-400A-B5D6-55A113DA69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6218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13188862"/>
      </p:ext>
    </p:extLst>
  </p:cSld>
  <p:clrMapOvr>
    <a:masterClrMapping/>
  </p:clrMapOvr>
  <p:transition spd="slow" advClick="0" advTm="0">
    <p:cover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2284" y="1484314"/>
            <a:ext cx="10363200" cy="1470025"/>
          </a:xfrm>
        </p:spPr>
        <p:txBody>
          <a:bodyPr/>
          <a:lstStyle>
            <a:lvl1pPr>
              <a:defRPr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lvl="0" fontAlgn="base"/>
            <a:r>
              <a:rPr lang="zh-CN" altLang="zh-CN" strike="noStrike" noProof="0"/>
              <a:t>单击此处编辑母版标题样式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871133" y="3429001"/>
            <a:ext cx="8534400" cy="1296988"/>
          </a:xfrm>
        </p:spPr>
        <p:txBody>
          <a:bodyPr anchor="ctr" anchorCtr="1"/>
          <a:lstStyle>
            <a:lvl1pPr marL="0" indent="0" algn="ctr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 fontAlgn="base"/>
            <a:r>
              <a:rPr lang="zh-CN" altLang="zh-CN" strike="noStrike" noProof="0"/>
              <a:t>单击此处编辑母版副标题样式</a:t>
            </a: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867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867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74D7AD01-6442-44DE-90BF-BFCBA197D882}" type="slidenum">
              <a:rPr lang="zh-CN" altLang="en-US" sz="1867" smtClean="0"/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867"/>
          </a:p>
        </p:txBody>
      </p:sp>
    </p:spTree>
    <p:extLst>
      <p:ext uri="{BB962C8B-B14F-4D97-AF65-F5344CB8AC3E}">
        <p14:creationId xmlns:p14="http://schemas.microsoft.com/office/powerpoint/2010/main" val="2250286705"/>
      </p:ext>
    </p:extLst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867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867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74D7AD01-6442-44DE-90BF-BFCBA197D882}" type="slidenum">
              <a:rPr lang="zh-CN" altLang="en-US" sz="1867" smtClean="0"/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867"/>
          </a:p>
        </p:txBody>
      </p:sp>
    </p:spTree>
    <p:extLst>
      <p:ext uri="{BB962C8B-B14F-4D97-AF65-F5344CB8AC3E}">
        <p14:creationId xmlns:p14="http://schemas.microsoft.com/office/powerpoint/2010/main" val="711991300"/>
      </p:ext>
    </p:extLst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189" indent="0">
              <a:buNone/>
              <a:defRPr sz="2000"/>
            </a:lvl2pPr>
            <a:lvl3pPr marL="914377" indent="0">
              <a:buNone/>
              <a:defRPr sz="1800"/>
            </a:lvl3pPr>
            <a:lvl4pPr marL="1371566" indent="0">
              <a:buNone/>
              <a:defRPr sz="1600"/>
            </a:lvl4pPr>
            <a:lvl5pPr marL="1828754" indent="0">
              <a:buNone/>
              <a:defRPr sz="1600"/>
            </a:lvl5pPr>
            <a:lvl6pPr marL="2285943" indent="0">
              <a:buNone/>
              <a:defRPr sz="1600"/>
            </a:lvl6pPr>
            <a:lvl7pPr marL="2743131" indent="0">
              <a:buNone/>
              <a:defRPr sz="1600"/>
            </a:lvl7pPr>
            <a:lvl8pPr marL="3200320" indent="0">
              <a:buNone/>
              <a:defRPr sz="1600"/>
            </a:lvl8pPr>
            <a:lvl9pPr marL="3657509" indent="0">
              <a:buNone/>
              <a:defRPr sz="16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867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867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74D7AD01-6442-44DE-90BF-BFCBA197D882}" type="slidenum">
              <a:rPr lang="zh-CN" altLang="en-US" sz="1867" smtClean="0"/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867"/>
          </a:p>
        </p:txBody>
      </p:sp>
    </p:spTree>
    <p:extLst>
      <p:ext uri="{BB962C8B-B14F-4D97-AF65-F5344CB8AC3E}">
        <p14:creationId xmlns:p14="http://schemas.microsoft.com/office/powerpoint/2010/main" val="733686181"/>
      </p:ext>
    </p:extLst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384800" cy="4525963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867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867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74D7AD01-6442-44DE-90BF-BFCBA197D882}" type="slidenum">
              <a:rPr lang="zh-CN" altLang="en-US" sz="1867" smtClean="0"/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867"/>
          </a:p>
        </p:txBody>
      </p:sp>
    </p:spTree>
    <p:extLst>
      <p:ext uri="{BB962C8B-B14F-4D97-AF65-F5344CB8AC3E}">
        <p14:creationId xmlns:p14="http://schemas.microsoft.com/office/powerpoint/2010/main" val="2247654417"/>
      </p:ext>
    </p:extLst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5"/>
            <a:ext cx="10515600" cy="1325563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867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867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74D7AD01-6442-44DE-90BF-BFCBA197D882}" type="slidenum">
              <a:rPr lang="zh-CN" altLang="en-US" sz="1867" smtClean="0"/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867"/>
          </a:p>
        </p:txBody>
      </p:sp>
    </p:spTree>
    <p:extLst>
      <p:ext uri="{BB962C8B-B14F-4D97-AF65-F5344CB8AC3E}">
        <p14:creationId xmlns:p14="http://schemas.microsoft.com/office/powerpoint/2010/main" val="366668029"/>
      </p:ext>
    </p:extLst>
  </p:cSld>
  <p:clrMapOvr>
    <a:masterClrMapping/>
  </p:clrMapOvr>
  <p:transition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867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867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74D7AD01-6442-44DE-90BF-BFCBA197D882}" type="slidenum">
              <a:rPr lang="zh-CN" altLang="en-US" sz="1867" smtClean="0"/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867"/>
          </a:p>
        </p:txBody>
      </p:sp>
    </p:spTree>
    <p:extLst>
      <p:ext uri="{BB962C8B-B14F-4D97-AF65-F5344CB8AC3E}">
        <p14:creationId xmlns:p14="http://schemas.microsoft.com/office/powerpoint/2010/main" val="234877899"/>
      </p:ext>
    </p:extLst>
  </p:cSld>
  <p:clrMapOvr>
    <a:masterClrMapping/>
  </p:clrMapOvr>
  <p:transition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867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867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74D7AD01-6442-44DE-90BF-BFCBA197D882}" type="slidenum">
              <a:rPr lang="zh-CN" altLang="en-US" sz="1867" smtClean="0"/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867"/>
          </a:p>
        </p:txBody>
      </p:sp>
    </p:spTree>
    <p:extLst>
      <p:ext uri="{BB962C8B-B14F-4D97-AF65-F5344CB8AC3E}">
        <p14:creationId xmlns:p14="http://schemas.microsoft.com/office/powerpoint/2010/main" val="665589674"/>
      </p:ext>
    </p:extLst>
  </p:cSld>
  <p:clrMapOvr>
    <a:masterClrMapping/>
  </p:clrMapOvr>
  <p:transition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1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867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867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74D7AD01-6442-44DE-90BF-BFCBA197D882}" type="slidenum">
              <a:rPr lang="zh-CN" altLang="en-US" sz="1867" smtClean="0"/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867"/>
          </a:p>
        </p:txBody>
      </p:sp>
    </p:spTree>
    <p:extLst>
      <p:ext uri="{BB962C8B-B14F-4D97-AF65-F5344CB8AC3E}">
        <p14:creationId xmlns:p14="http://schemas.microsoft.com/office/powerpoint/2010/main" val="836863367"/>
      </p:ext>
    </p:extLst>
  </p:cSld>
  <p:clrMapOvr>
    <a:masterClrMapping/>
  </p:clrMapOvr>
  <p:transition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pPr marL="0" marR="0" lvl="0" indent="0" algn="l" defTabSz="1219170" rtl="0" eaLnBrk="1" fontAlgn="base" latinLnBrk="0" hangingPunct="1"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4267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1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867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867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74D7AD01-6442-44DE-90BF-BFCBA197D882}" type="slidenum">
              <a:rPr lang="zh-CN" altLang="en-US" sz="1867" smtClean="0"/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867"/>
          </a:p>
        </p:txBody>
      </p:sp>
    </p:spTree>
    <p:extLst>
      <p:ext uri="{BB962C8B-B14F-4D97-AF65-F5344CB8AC3E}">
        <p14:creationId xmlns:p14="http://schemas.microsoft.com/office/powerpoint/2010/main" val="2438180650"/>
      </p:ext>
    </p:extLst>
  </p:cSld>
  <p:clrMapOvr>
    <a:masterClrMapping/>
  </p:clrMapOvr>
  <p:transition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867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867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74D7AD01-6442-44DE-90BF-BFCBA197D882}" type="slidenum">
              <a:rPr lang="zh-CN" altLang="en-US" sz="1867" smtClean="0"/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867"/>
          </a:p>
        </p:txBody>
      </p:sp>
    </p:spTree>
    <p:extLst>
      <p:ext uri="{BB962C8B-B14F-4D97-AF65-F5344CB8AC3E}">
        <p14:creationId xmlns:p14="http://schemas.microsoft.com/office/powerpoint/2010/main" val="2362213085"/>
      </p:ext>
    </p:extLst>
  </p:cSld>
  <p:clrMapOvr>
    <a:masterClrMapping/>
  </p:clrMapOvr>
  <p:transition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51900" y="44452"/>
            <a:ext cx="2745317" cy="6081713"/>
          </a:xfrm>
        </p:spPr>
        <p:txBody>
          <a:bodyPr vert="eaVert"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1" y="44452"/>
            <a:ext cx="8039100" cy="6081713"/>
          </a:xfr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867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867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74D7AD01-6442-44DE-90BF-BFCBA197D882}" type="slidenum">
              <a:rPr lang="zh-CN" altLang="en-US" sz="1867" smtClean="0"/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867"/>
          </a:p>
        </p:txBody>
      </p:sp>
    </p:spTree>
    <p:extLst>
      <p:ext uri="{BB962C8B-B14F-4D97-AF65-F5344CB8AC3E}">
        <p14:creationId xmlns:p14="http://schemas.microsoft.com/office/powerpoint/2010/main" val="2995770067"/>
      </p:ext>
    </p:extLst>
  </p:cSld>
  <p:clrMapOvr>
    <a:masterClrMapping/>
  </p:clrMapOvr>
  <p:transition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9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pPr fontAlgn="base"/>
            <a:r>
              <a:rPr lang="zh-CN" altLang="en-US" strike="noStrike" noProof="1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867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867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4AE6ACC1-F3CA-40E4-9BEC-C2574A8DC72A}" type="slidenum">
              <a:rPr lang="zh-CN" altLang="en-US" sz="1867" smtClean="0"/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867"/>
          </a:p>
        </p:txBody>
      </p:sp>
    </p:spTree>
    <p:extLst>
      <p:ext uri="{BB962C8B-B14F-4D97-AF65-F5344CB8AC3E}">
        <p14:creationId xmlns:p14="http://schemas.microsoft.com/office/powerpoint/2010/main" val="116777437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867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867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4AE6ACC1-F3CA-40E4-9BEC-C2574A8DC72A}" type="slidenum">
              <a:rPr lang="zh-CN" altLang="en-US" sz="1867" smtClean="0"/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867"/>
          </a:p>
        </p:txBody>
      </p:sp>
    </p:spTree>
    <p:extLst>
      <p:ext uri="{BB962C8B-B14F-4D97-AF65-F5344CB8AC3E}">
        <p14:creationId xmlns:p14="http://schemas.microsoft.com/office/powerpoint/2010/main" val="52925038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189" indent="0">
              <a:buNone/>
              <a:defRPr sz="2000"/>
            </a:lvl2pPr>
            <a:lvl3pPr marL="914377" indent="0">
              <a:buNone/>
              <a:defRPr sz="1800"/>
            </a:lvl3pPr>
            <a:lvl4pPr marL="1371566" indent="0">
              <a:buNone/>
              <a:defRPr sz="1600"/>
            </a:lvl4pPr>
            <a:lvl5pPr marL="1828754" indent="0">
              <a:buNone/>
              <a:defRPr sz="1600"/>
            </a:lvl5pPr>
            <a:lvl6pPr marL="2285943" indent="0">
              <a:buNone/>
              <a:defRPr sz="1600"/>
            </a:lvl6pPr>
            <a:lvl7pPr marL="2743131" indent="0">
              <a:buNone/>
              <a:defRPr sz="1600"/>
            </a:lvl7pPr>
            <a:lvl8pPr marL="3200320" indent="0">
              <a:buNone/>
              <a:defRPr sz="1600"/>
            </a:lvl8pPr>
            <a:lvl9pPr marL="3657509" indent="0">
              <a:buNone/>
              <a:defRPr sz="16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867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867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4AE6ACC1-F3CA-40E4-9BEC-C2574A8DC72A}" type="slidenum">
              <a:rPr lang="zh-CN" altLang="en-US" sz="1867" smtClean="0"/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867"/>
          </a:p>
        </p:txBody>
      </p:sp>
    </p:spTree>
    <p:extLst>
      <p:ext uri="{BB962C8B-B14F-4D97-AF65-F5344CB8AC3E}">
        <p14:creationId xmlns:p14="http://schemas.microsoft.com/office/powerpoint/2010/main" val="342534996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125539"/>
            <a:ext cx="5384800" cy="5000625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125539"/>
            <a:ext cx="5384800" cy="5000625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867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867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4AE6ACC1-F3CA-40E4-9BEC-C2574A8DC72A}" type="slidenum">
              <a:rPr lang="zh-CN" altLang="en-US" sz="1867" smtClean="0"/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867"/>
          </a:p>
        </p:txBody>
      </p:sp>
    </p:spTree>
    <p:extLst>
      <p:ext uri="{BB962C8B-B14F-4D97-AF65-F5344CB8AC3E}">
        <p14:creationId xmlns:p14="http://schemas.microsoft.com/office/powerpoint/2010/main" val="140276447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5"/>
            <a:ext cx="10515600" cy="1325563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867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867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4AE6ACC1-F3CA-40E4-9BEC-C2574A8DC72A}" type="slidenum">
              <a:rPr lang="zh-CN" altLang="en-US" sz="1867" smtClean="0"/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867"/>
          </a:p>
        </p:txBody>
      </p:sp>
    </p:spTree>
    <p:extLst>
      <p:ext uri="{BB962C8B-B14F-4D97-AF65-F5344CB8AC3E}">
        <p14:creationId xmlns:p14="http://schemas.microsoft.com/office/powerpoint/2010/main" val="140295477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867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867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4AE6ACC1-F3CA-40E4-9BEC-C2574A8DC72A}" type="slidenum">
              <a:rPr lang="zh-CN" altLang="en-US" sz="1867" smtClean="0"/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867"/>
          </a:p>
        </p:txBody>
      </p:sp>
    </p:spTree>
    <p:extLst>
      <p:ext uri="{BB962C8B-B14F-4D97-AF65-F5344CB8AC3E}">
        <p14:creationId xmlns:p14="http://schemas.microsoft.com/office/powerpoint/2010/main" val="23272139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867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867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4AE6ACC1-F3CA-40E4-9BEC-C2574A8DC72A}" type="slidenum">
              <a:rPr lang="zh-CN" altLang="en-US" sz="1867" smtClean="0"/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867"/>
          </a:p>
        </p:txBody>
      </p:sp>
    </p:spTree>
    <p:extLst>
      <p:ext uri="{BB962C8B-B14F-4D97-AF65-F5344CB8AC3E}">
        <p14:creationId xmlns:p14="http://schemas.microsoft.com/office/powerpoint/2010/main" val="276679631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1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867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867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4AE6ACC1-F3CA-40E4-9BEC-C2574A8DC72A}" type="slidenum">
              <a:rPr lang="zh-CN" altLang="en-US" sz="1867" smtClean="0"/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867"/>
          </a:p>
        </p:txBody>
      </p:sp>
    </p:spTree>
    <p:extLst>
      <p:ext uri="{BB962C8B-B14F-4D97-AF65-F5344CB8AC3E}">
        <p14:creationId xmlns:p14="http://schemas.microsoft.com/office/powerpoint/2010/main" val="49055241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pPr marL="0" marR="0" lvl="0" indent="0" algn="l" defTabSz="1219170" rtl="0" eaLnBrk="1" fontAlgn="base" latinLnBrk="0" hangingPunct="1"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4267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1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867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867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4AE6ACC1-F3CA-40E4-9BEC-C2574A8DC72A}" type="slidenum">
              <a:rPr lang="zh-CN" altLang="en-US" sz="1867" smtClean="0"/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867"/>
          </a:p>
        </p:txBody>
      </p:sp>
    </p:spTree>
    <p:extLst>
      <p:ext uri="{BB962C8B-B14F-4D97-AF65-F5344CB8AC3E}">
        <p14:creationId xmlns:p14="http://schemas.microsoft.com/office/powerpoint/2010/main" val="63017042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867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867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4AE6ACC1-F3CA-40E4-9BEC-C2574A8DC72A}" type="slidenum">
              <a:rPr lang="zh-CN" altLang="en-US" sz="1867" smtClean="0"/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867"/>
          </a:p>
        </p:txBody>
      </p:sp>
    </p:spTree>
    <p:extLst>
      <p:ext uri="{BB962C8B-B14F-4D97-AF65-F5344CB8AC3E}">
        <p14:creationId xmlns:p14="http://schemas.microsoft.com/office/powerpoint/2010/main" val="320956397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0"/>
            <a:ext cx="2743200" cy="6126163"/>
          </a:xfrm>
        </p:spPr>
        <p:txBody>
          <a:bodyPr vert="eaVert"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0"/>
            <a:ext cx="8026400" cy="6126163"/>
          </a:xfr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867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867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4AE6ACC1-F3CA-40E4-9BEC-C2574A8DC72A}" type="slidenum">
              <a:rPr lang="zh-CN" altLang="en-US" sz="1867" smtClean="0"/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867"/>
          </a:p>
        </p:txBody>
      </p:sp>
    </p:spTree>
    <p:extLst>
      <p:ext uri="{BB962C8B-B14F-4D97-AF65-F5344CB8AC3E}">
        <p14:creationId xmlns:p14="http://schemas.microsoft.com/office/powerpoint/2010/main" val="1769910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/>
          </p:cNvSpPr>
          <p:nvPr>
            <p:ph type="title"/>
          </p:nvPr>
        </p:nvSpPr>
        <p:spPr>
          <a:xfrm>
            <a:off x="624417" y="765175"/>
            <a:ext cx="10972800" cy="7207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zh-CN" dirty="0"/>
              <a:t>单击此处编辑母版标题样式</a:t>
            </a:r>
          </a:p>
        </p:txBody>
      </p:sp>
      <p:sp>
        <p:nvSpPr>
          <p:cNvPr id="3075" name="Rectangle 3"/>
          <p:cNvSpPr>
            <a:spLocks noGrp="1"/>
          </p:cNvSpPr>
          <p:nvPr>
            <p:ph type="body"/>
          </p:nvPr>
        </p:nvSpPr>
        <p:spPr>
          <a:xfrm>
            <a:off x="622300" y="1773239"/>
            <a:ext cx="10972800" cy="4319587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zh-CN" dirty="0"/>
              <a:t>单击此处编辑母版文本样式</a:t>
            </a:r>
          </a:p>
          <a:p>
            <a:pPr lvl="1" indent="-380990"/>
            <a:r>
              <a:rPr lang="zh-CN" altLang="zh-CN" dirty="0"/>
              <a:t>第二级</a:t>
            </a:r>
          </a:p>
          <a:p>
            <a:pPr lvl="2" indent="-304792"/>
            <a:r>
              <a:rPr lang="zh-CN" altLang="zh-CN" dirty="0"/>
              <a:t>第三级</a:t>
            </a:r>
          </a:p>
          <a:p>
            <a:pPr lvl="3" indent="-304792"/>
            <a:r>
              <a:rPr lang="zh-CN" altLang="zh-CN" dirty="0"/>
              <a:t>第四级</a:t>
            </a:r>
          </a:p>
          <a:p>
            <a:pPr lvl="4" indent="-304792"/>
            <a:r>
              <a:rPr lang="zh-CN" altLang="zh-CN" dirty="0"/>
              <a:t>第五级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67">
              <a:ea typeface="宋体" panose="02010600030101010101" pitchFamily="2" charset="-122"/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67">
              <a:ea typeface="宋体" panose="02010600030101010101" pitchFamily="2" charset="-122"/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C551C11D-30BD-43F5-82FB-4C3C4F6E8FEE}" type="slidenum">
              <a:rPr lang="zh-CN" altLang="en-US" sz="1867" smtClean="0">
                <a:ea typeface="宋体" panose="02010600030101010101" pitchFamily="2" charset="-122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867"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02777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267">
          <a:solidFill>
            <a:schemeClr val="tx2"/>
          </a:solidFill>
          <a:latin typeface="Arial" panose="020B0604020202020204" pitchFamily="34" charset="0"/>
          <a:ea typeface="黑体" panose="02010609060101010101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267">
          <a:solidFill>
            <a:schemeClr val="tx2"/>
          </a:solidFill>
          <a:latin typeface="Arial" panose="020B0604020202020204" pitchFamily="34" charset="0"/>
          <a:ea typeface="黑体" panose="02010609060101010101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267">
          <a:solidFill>
            <a:schemeClr val="tx2"/>
          </a:solidFill>
          <a:latin typeface="Arial" panose="020B0604020202020204" pitchFamily="34" charset="0"/>
          <a:ea typeface="黑体" panose="02010609060101010101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267">
          <a:solidFill>
            <a:schemeClr val="tx2"/>
          </a:solidFill>
          <a:latin typeface="Arial" panose="020B0604020202020204" pitchFamily="34" charset="0"/>
          <a:ea typeface="黑体" panose="02010609060101010101" charset="-122"/>
        </a:defRPr>
      </a:lvl5pPr>
      <a:lvl6pPr marL="609585" algn="ctr" rtl="0" eaLnBrk="0" fontAlgn="base" hangingPunct="0">
        <a:spcBef>
          <a:spcPct val="0"/>
        </a:spcBef>
        <a:spcAft>
          <a:spcPct val="0"/>
        </a:spcAft>
        <a:defRPr sz="4267">
          <a:solidFill>
            <a:schemeClr val="tx2"/>
          </a:solidFill>
          <a:latin typeface="Arial" panose="020B0604020202020204" pitchFamily="34" charset="0"/>
          <a:ea typeface="黑体" panose="02010609060101010101" charset="-122"/>
        </a:defRPr>
      </a:lvl6pPr>
      <a:lvl7pPr marL="1219170" algn="ctr" rtl="0" eaLnBrk="0" fontAlgn="base" hangingPunct="0">
        <a:spcBef>
          <a:spcPct val="0"/>
        </a:spcBef>
        <a:spcAft>
          <a:spcPct val="0"/>
        </a:spcAft>
        <a:defRPr sz="4267">
          <a:solidFill>
            <a:schemeClr val="tx2"/>
          </a:solidFill>
          <a:latin typeface="Arial" panose="020B0604020202020204" pitchFamily="34" charset="0"/>
          <a:ea typeface="黑体" panose="02010609060101010101" charset="-122"/>
        </a:defRPr>
      </a:lvl7pPr>
      <a:lvl8pPr marL="1828754" algn="ctr" rtl="0" eaLnBrk="0" fontAlgn="base" hangingPunct="0">
        <a:spcBef>
          <a:spcPct val="0"/>
        </a:spcBef>
        <a:spcAft>
          <a:spcPct val="0"/>
        </a:spcAft>
        <a:defRPr sz="4267">
          <a:solidFill>
            <a:schemeClr val="tx2"/>
          </a:solidFill>
          <a:latin typeface="Arial" panose="020B0604020202020204" pitchFamily="34" charset="0"/>
          <a:ea typeface="黑体" panose="02010609060101010101" charset="-122"/>
        </a:defRPr>
      </a:lvl8pPr>
      <a:lvl9pPr marL="2438339" algn="ctr" rtl="0" eaLnBrk="0" fontAlgn="base" hangingPunct="0">
        <a:spcBef>
          <a:spcPct val="0"/>
        </a:spcBef>
        <a:spcAft>
          <a:spcPct val="0"/>
        </a:spcAft>
        <a:defRPr sz="4267">
          <a:solidFill>
            <a:schemeClr val="tx2"/>
          </a:solidFill>
          <a:latin typeface="Arial" panose="020B0604020202020204" pitchFamily="34" charset="0"/>
          <a:ea typeface="黑体" panose="02010609060101010101" charset="-122"/>
        </a:defRPr>
      </a:lvl9pPr>
    </p:titleStyle>
    <p:bodyStyle>
      <a:lvl1pPr marL="342891" indent="-342891" algn="l" rtl="0" eaLnBrk="0" fontAlgn="base" hangingPunct="0">
        <a:spcBef>
          <a:spcPct val="15000"/>
        </a:spcBef>
        <a:spcAft>
          <a:spcPct val="0"/>
        </a:spcAft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3355" indent="-285320" algn="l" rtl="0" eaLnBrk="0" fontAlgn="base" hangingPunct="0">
        <a:spcBef>
          <a:spcPct val="15000"/>
        </a:spcBef>
        <a:spcAft>
          <a:spcPct val="0"/>
        </a:spcAft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rtl="0" eaLnBrk="0" fontAlgn="base" hangingPunct="0">
        <a:spcBef>
          <a:spcPct val="15000"/>
        </a:spcBef>
        <a:spcAft>
          <a:spcPct val="0"/>
        </a:spcAft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rtl="0" eaLnBrk="0" fontAlgn="base" hangingPunct="0">
        <a:spcBef>
          <a:spcPct val="15000"/>
        </a:spcBef>
        <a:spcAft>
          <a:spcPct val="0"/>
        </a:spcAft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rtl="0" eaLnBrk="0" fontAlgn="base" hangingPunct="0">
        <a:spcBef>
          <a:spcPct val="15000"/>
        </a:spcBef>
        <a:spcAft>
          <a:spcPct val="0"/>
        </a:spcAft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DD7450-3372-4968-A164-EF2B9420B763}" type="datetimeFigureOut">
              <a:rPr lang="zh-CN" altLang="en-US" smtClean="0"/>
              <a:t>2021/4/9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F6D007-7E2E-400A-B5D6-55A113DA69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2353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9663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ransition spd="slow" advClick="0" advTm="0">
    <p:cover/>
  </p:transition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/>
          </p:cNvSpPr>
          <p:nvPr>
            <p:ph type="title"/>
          </p:nvPr>
        </p:nvSpPr>
        <p:spPr>
          <a:xfrm>
            <a:off x="624417" y="44451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zh-CN" dirty="0"/>
              <a:t>单击此处编辑母版标题样式</a:t>
            </a:r>
          </a:p>
        </p:txBody>
      </p:sp>
      <p:sp>
        <p:nvSpPr>
          <p:cNvPr id="4099" name="Rectangle 3"/>
          <p:cNvSpPr>
            <a:spLocks noGrp="1"/>
          </p:cNvSpPr>
          <p:nvPr>
            <p:ph type="body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zh-CN" dirty="0"/>
              <a:t>单击此处编辑母版文本样式</a:t>
            </a:r>
          </a:p>
          <a:p>
            <a:pPr lvl="1" indent="-380990"/>
            <a:r>
              <a:rPr lang="zh-CN" altLang="zh-CN" dirty="0"/>
              <a:t>第二级</a:t>
            </a:r>
          </a:p>
          <a:p>
            <a:pPr lvl="2" indent="-304792"/>
            <a:r>
              <a:rPr lang="zh-CN" altLang="zh-CN" dirty="0"/>
              <a:t>第三级</a:t>
            </a:r>
          </a:p>
          <a:p>
            <a:pPr lvl="3" indent="-304792"/>
            <a:r>
              <a:rPr lang="zh-CN" altLang="zh-CN" dirty="0"/>
              <a:t>第四级</a:t>
            </a:r>
          </a:p>
          <a:p>
            <a:pPr lvl="4" indent="-304792"/>
            <a:r>
              <a:rPr lang="zh-CN" altLang="zh-CN" dirty="0"/>
              <a:t>第五级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867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867"/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74D7AD01-6442-44DE-90BF-BFCBA197D882}" type="slidenum">
              <a:rPr lang="zh-CN" altLang="en-US" sz="1867" smtClean="0"/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867"/>
          </a:p>
        </p:txBody>
      </p:sp>
    </p:spTree>
    <p:extLst>
      <p:ext uri="{BB962C8B-B14F-4D97-AF65-F5344CB8AC3E}">
        <p14:creationId xmlns:p14="http://schemas.microsoft.com/office/powerpoint/2010/main" val="1870477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transition>
    <p:fade/>
  </p:transition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609585"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1219170"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828754"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2438339"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891" indent="-342891" algn="l" rtl="0" fontAlgn="base">
        <a:spcBef>
          <a:spcPct val="15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3355" indent="-285320" algn="l" rtl="0" fontAlgn="base">
        <a:spcBef>
          <a:spcPct val="15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rtl="0" fontAlgn="base">
        <a:spcBef>
          <a:spcPct val="15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rtl="0" fontAlgn="base">
        <a:spcBef>
          <a:spcPct val="15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rtl="0" fontAlgn="base">
        <a:spcBef>
          <a:spcPct val="15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/>
          </p:cNvSpPr>
          <p:nvPr>
            <p:ph type="body"/>
          </p:nvPr>
        </p:nvSpPr>
        <p:spPr>
          <a:xfrm>
            <a:off x="609600" y="1125539"/>
            <a:ext cx="10972800" cy="500062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zh-CN" dirty="0"/>
              <a:t>单击此处编辑母版文本样式</a:t>
            </a:r>
          </a:p>
          <a:p>
            <a:pPr lvl="1" indent="-380990"/>
            <a:r>
              <a:rPr lang="zh-CN" altLang="zh-CN" dirty="0"/>
              <a:t>第二级</a:t>
            </a:r>
          </a:p>
          <a:p>
            <a:pPr lvl="2" indent="-304792"/>
            <a:r>
              <a:rPr lang="zh-CN" altLang="zh-CN" dirty="0"/>
              <a:t>第三级</a:t>
            </a:r>
          </a:p>
          <a:p>
            <a:pPr lvl="3" indent="-304792"/>
            <a:r>
              <a:rPr lang="zh-CN" altLang="zh-CN" dirty="0"/>
              <a:t>第四级</a:t>
            </a:r>
          </a:p>
          <a:p>
            <a:pPr lvl="4" indent="-304792"/>
            <a:r>
              <a:rPr lang="zh-CN" altLang="zh-CN" dirty="0"/>
              <a:t>第五级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867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867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4AE6ACC1-F3CA-40E4-9BEC-C2574A8DC72A}" type="slidenum">
              <a:rPr lang="zh-CN" altLang="en-US" sz="1867" smtClean="0"/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867"/>
          </a:p>
        </p:txBody>
      </p:sp>
      <p:grpSp>
        <p:nvGrpSpPr>
          <p:cNvPr id="1030" name="Group 6"/>
          <p:cNvGrpSpPr/>
          <p:nvPr userDrawn="1"/>
        </p:nvGrpSpPr>
        <p:grpSpPr>
          <a:xfrm>
            <a:off x="0" y="-595312"/>
            <a:ext cx="12192000" cy="2020887"/>
            <a:chOff x="0" y="0"/>
            <a:chExt cx="5760" cy="1278"/>
          </a:xfrm>
        </p:grpSpPr>
        <p:sp>
          <p:nvSpPr>
            <p:cNvPr id="1031" name="Rectangle 7"/>
            <p:cNvSpPr>
              <a:spLocks noChangeArrowheads="1"/>
            </p:cNvSpPr>
            <p:nvPr/>
          </p:nvSpPr>
          <p:spPr bwMode="auto">
            <a:xfrm>
              <a:off x="0" y="380"/>
              <a:ext cx="5760" cy="572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219170" rtl="0" eaLnBrk="1" fontAlgn="base" latinLnBrk="0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pic>
          <p:nvPicPr>
            <p:cNvPr id="1032" name="Picture 8" descr="未标题-2111"/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 rot="-1785271" flipH="1" flipV="1">
              <a:off x="204" y="0"/>
              <a:ext cx="1084" cy="127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" name="Rectangle 9"/>
            <p:cNvSpPr>
              <a:spLocks noChangeArrowheads="1"/>
            </p:cNvSpPr>
            <p:nvPr/>
          </p:nvSpPr>
          <p:spPr bwMode="auto">
            <a:xfrm>
              <a:off x="1655" y="907"/>
              <a:ext cx="4105" cy="91"/>
            </a:xfrm>
            <a:prstGeom prst="rect">
              <a:avLst/>
            </a:prstGeom>
            <a:gradFill rotWithShape="1">
              <a:gsLst>
                <a:gs pos="0">
                  <a:schemeClr val="tx1"/>
                </a:gs>
                <a:gs pos="100000">
                  <a:schemeClr val="tx1">
                    <a:gamma/>
                    <a:tint val="0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1219170" rtl="0" eaLnBrk="1" fontAlgn="base" latinLnBrk="0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34" name="Rectangle 10"/>
            <p:cNvSpPr/>
            <p:nvPr/>
          </p:nvSpPr>
          <p:spPr>
            <a:xfrm>
              <a:off x="0" y="907"/>
              <a:ext cx="1860" cy="91"/>
            </a:xfrm>
            <a:prstGeom prst="rect">
              <a:avLst/>
            </a:prstGeom>
            <a:solidFill>
              <a:schemeClr val="tx1"/>
            </a:solidFill>
            <a:ln w="9525">
              <a:noFill/>
            </a:ln>
          </p:spPr>
          <p:txBody>
            <a:bodyPr wrap="none" anchor="ctr"/>
            <a:lstStyle/>
            <a:p>
              <a:pPr lvl="0"/>
              <a:endParaRPr lang="zh-CN" altLang="en-US" sz="18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035" name="Rectangle 1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83661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zh-CN" dirty="0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1798344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panose="020B0604020202020204" pitchFamily="34" charset="0"/>
          <a:ea typeface="华文行楷" panose="0201080004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panose="020B0604020202020204" pitchFamily="34" charset="0"/>
          <a:ea typeface="华文行楷" panose="0201080004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panose="020B0604020202020204" pitchFamily="34" charset="0"/>
          <a:ea typeface="华文行楷" panose="0201080004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panose="020B0604020202020204" pitchFamily="34" charset="0"/>
          <a:ea typeface="华文行楷" panose="02010800040101010101" pitchFamily="2" charset="-122"/>
        </a:defRPr>
      </a:lvl5pPr>
      <a:lvl6pPr marL="609585"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panose="020B0604020202020204" pitchFamily="34" charset="0"/>
          <a:ea typeface="华文行楷" panose="02010800040101010101" pitchFamily="2" charset="-122"/>
        </a:defRPr>
      </a:lvl6pPr>
      <a:lvl7pPr marL="1219170"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panose="020B0604020202020204" pitchFamily="34" charset="0"/>
          <a:ea typeface="华文行楷" panose="02010800040101010101" pitchFamily="2" charset="-122"/>
        </a:defRPr>
      </a:lvl7pPr>
      <a:lvl8pPr marL="1828754"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panose="020B0604020202020204" pitchFamily="34" charset="0"/>
          <a:ea typeface="华文行楷" panose="02010800040101010101" pitchFamily="2" charset="-122"/>
        </a:defRPr>
      </a:lvl8pPr>
      <a:lvl9pPr marL="2438339"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panose="020B0604020202020204" pitchFamily="34" charset="0"/>
          <a:ea typeface="华文行楷" panose="02010800040101010101" pitchFamily="2" charset="-122"/>
        </a:defRPr>
      </a:lvl9pPr>
    </p:titleStyle>
    <p:bodyStyle>
      <a:lvl1pPr marL="342891" indent="-342891" algn="l" rtl="0" fontAlgn="base">
        <a:spcBef>
          <a:spcPct val="15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3355" indent="-285320" algn="l" rtl="0" fontAlgn="base">
        <a:spcBef>
          <a:spcPct val="15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rtl="0" fontAlgn="base">
        <a:spcBef>
          <a:spcPct val="15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rtl="0" fontAlgn="base">
        <a:spcBef>
          <a:spcPct val="15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rtl="0" fontAlgn="base">
        <a:spcBef>
          <a:spcPct val="15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2" descr="20118198265567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67" y="-17780"/>
            <a:ext cx="12141200" cy="68740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1" name="Text Box 3"/>
          <p:cNvSpPr txBox="1"/>
          <p:nvPr/>
        </p:nvSpPr>
        <p:spPr>
          <a:xfrm>
            <a:off x="3071707" y="1844887"/>
            <a:ext cx="6767407" cy="1323439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609585">
              <a:spcBef>
                <a:spcPct val="50000"/>
              </a:spcBef>
            </a:pPr>
            <a:r>
              <a:rPr lang="zh-CN" altLang="en-US" sz="8000" b="1" dirty="0">
                <a:solidFill>
                  <a:srgbClr val="FFFFFF"/>
                </a:solidFill>
                <a:latin typeface="方正启体简体" panose="03000509000000000000" charset="-122"/>
                <a:ea typeface="方正启体简体" panose="03000509000000000000" charset="-122"/>
              </a:rPr>
              <a:t>春夜洛城闻笛</a:t>
            </a:r>
          </a:p>
        </p:txBody>
      </p:sp>
      <p:sp>
        <p:nvSpPr>
          <p:cNvPr id="12292" name="Text Box 4"/>
          <p:cNvSpPr txBox="1"/>
          <p:nvPr/>
        </p:nvSpPr>
        <p:spPr>
          <a:xfrm>
            <a:off x="7680326" y="3500438"/>
            <a:ext cx="2303463" cy="83099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defTabSz="609585">
              <a:spcBef>
                <a:spcPct val="50000"/>
              </a:spcBef>
            </a:pPr>
            <a:r>
              <a:rPr lang="zh-CN" altLang="en-US" sz="4800" b="1" dirty="0">
                <a:solidFill>
                  <a:srgbClr val="FFFFCC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李 白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3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1229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2" descr="20118198265567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67" y="-17780"/>
            <a:ext cx="12141200" cy="68740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1" name="Text Box 3"/>
          <p:cNvSpPr txBox="1"/>
          <p:nvPr/>
        </p:nvSpPr>
        <p:spPr>
          <a:xfrm>
            <a:off x="331048" y="1239520"/>
            <a:ext cx="11530753" cy="91300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609585">
              <a:spcBef>
                <a:spcPct val="50000"/>
              </a:spcBef>
            </a:pPr>
            <a:r>
              <a:rPr lang="zh-CN" altLang="en-US" sz="5333" b="1" dirty="0">
                <a:solidFill>
                  <a:srgbClr val="FFFFFF"/>
                </a:solidFill>
                <a:latin typeface="方正启体简体" panose="03000509000000000000" charset="-122"/>
                <a:ea typeface="方正启体简体" panose="03000509000000000000" charset="-122"/>
              </a:rPr>
              <a:t>还是夜晚，关于笛声，你想起哪联诗？</a:t>
            </a:r>
          </a:p>
        </p:txBody>
      </p:sp>
      <p:sp>
        <p:nvSpPr>
          <p:cNvPr id="2" name="Text Box 3"/>
          <p:cNvSpPr txBox="1"/>
          <p:nvPr/>
        </p:nvSpPr>
        <p:spPr>
          <a:xfrm>
            <a:off x="331047" y="2547620"/>
            <a:ext cx="12497647" cy="214404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609585">
              <a:spcBef>
                <a:spcPct val="50000"/>
              </a:spcBef>
            </a:pPr>
            <a:r>
              <a:rPr lang="zh-CN" altLang="en-US" sz="5333" b="1" dirty="0">
                <a:solidFill>
                  <a:srgbClr val="FFFF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不知何处吹芦管，一夜征人尽望乡。   </a:t>
            </a:r>
          </a:p>
          <a:p>
            <a:pPr defTabSz="609585">
              <a:spcBef>
                <a:spcPct val="50000"/>
              </a:spcBef>
            </a:pPr>
            <a:r>
              <a:rPr lang="zh-CN" altLang="en-US" sz="5333" b="1" dirty="0">
                <a:solidFill>
                  <a:srgbClr val="FFFF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                        </a:t>
            </a:r>
            <a:r>
              <a:rPr lang="en-US" altLang="zh-CN" sz="3733" b="1" dirty="0">
                <a:solidFill>
                  <a:srgbClr val="FFFF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——</a:t>
            </a:r>
            <a:r>
              <a:rPr lang="zh-CN" altLang="en-US" sz="3733" b="1" dirty="0">
                <a:solidFill>
                  <a:srgbClr val="FFFF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李益《夜上受降城闻笛》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2" grpId="0"/>
      <p:bldP spid="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18979" y="347486"/>
            <a:ext cx="8117059" cy="6163029"/>
          </a:xfrm>
          <a:prstGeom prst="rect">
            <a:avLst/>
          </a:prstGeom>
          <a:noFill/>
          <a:ln w="25400">
            <a:solidFill>
              <a:srgbClr val="79B0A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lang="zh-CN" altLang="en-US" dirty="0">
              <a:solidFill>
                <a:srgbClr val="FFFFFF"/>
              </a:solidFill>
              <a:latin typeface="等线"/>
              <a:ea typeface="等线" panose="02010600030101010101" pitchFamily="2" charset="-122"/>
            </a:endParaRPr>
          </a:p>
        </p:txBody>
      </p:sp>
      <p:sp>
        <p:nvSpPr>
          <p:cNvPr id="3" name="平行四边形 2"/>
          <p:cNvSpPr/>
          <p:nvPr/>
        </p:nvSpPr>
        <p:spPr>
          <a:xfrm>
            <a:off x="7593889" y="0"/>
            <a:ext cx="4375052" cy="6858000"/>
          </a:xfrm>
          <a:prstGeom prst="parallelogram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lang="zh-CN" altLang="en-US">
              <a:solidFill>
                <a:srgbClr val="FFFFFF"/>
              </a:solidFill>
              <a:latin typeface="等线"/>
              <a:ea typeface="等线" panose="02010600030101010101" pitchFamily="2" charset="-122"/>
            </a:endParaRPr>
          </a:p>
        </p:txBody>
      </p:sp>
      <p:sp>
        <p:nvSpPr>
          <p:cNvPr id="15363" name="Text Box 3"/>
          <p:cNvSpPr txBox="1"/>
          <p:nvPr/>
        </p:nvSpPr>
        <p:spPr>
          <a:xfrm>
            <a:off x="524087" y="783167"/>
            <a:ext cx="7732607" cy="5262979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609585">
              <a:spcBef>
                <a:spcPct val="50000"/>
              </a:spcBef>
            </a:pPr>
            <a:r>
              <a:rPr lang="en-US" altLang="zh-CN" sz="4800" b="1" dirty="0">
                <a:solidFill>
                  <a:srgbClr val="00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</a:t>
            </a:r>
            <a:r>
              <a:rPr lang="zh-CN" altLang="en-US" sz="4800" b="1" dirty="0">
                <a:solidFill>
                  <a:srgbClr val="00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李白</a:t>
            </a:r>
            <a:r>
              <a:rPr lang="en-US" altLang="zh-CN" sz="4800" b="1" dirty="0">
                <a:solidFill>
                  <a:srgbClr val="00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,</a:t>
            </a:r>
            <a:r>
              <a:rPr lang="zh-CN" altLang="en-US" sz="4800" b="1" dirty="0">
                <a:solidFill>
                  <a:srgbClr val="00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唐代伟大的</a:t>
            </a:r>
            <a:r>
              <a:rPr lang="zh-CN" altLang="en-US" sz="4800" b="1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浪漫主义</a:t>
            </a:r>
            <a:r>
              <a:rPr lang="zh-CN" altLang="en-US" sz="4800" b="1" dirty="0">
                <a:solidFill>
                  <a:srgbClr val="00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诗人，被后人尊称为“</a:t>
            </a:r>
            <a:r>
              <a:rPr lang="zh-CN" altLang="en-US" sz="4800" b="1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诗仙</a:t>
            </a:r>
            <a:r>
              <a:rPr lang="zh-CN" altLang="en-US" sz="4800" b="1" dirty="0">
                <a:solidFill>
                  <a:srgbClr val="00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”，与</a:t>
            </a:r>
            <a:r>
              <a:rPr lang="zh-CN" altLang="en-US" sz="4800" b="1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杜甫并称为“大李杜”</a:t>
            </a:r>
            <a:r>
              <a:rPr lang="zh-CN" altLang="en-US" sz="4800" b="1" dirty="0">
                <a:solidFill>
                  <a:srgbClr val="00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。（小李杜为李商隐和杜牧）终身不得志，在其诗中表达出追求自由和对未来积极向上的精神。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18914" y="347134"/>
            <a:ext cx="10184553" cy="6162887"/>
          </a:xfrm>
          <a:prstGeom prst="rect">
            <a:avLst/>
          </a:prstGeom>
          <a:noFill/>
          <a:ln w="25400">
            <a:solidFill>
              <a:srgbClr val="79B0A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lang="zh-CN" altLang="en-US" dirty="0">
              <a:solidFill>
                <a:srgbClr val="FFFFFF"/>
              </a:solidFill>
              <a:latin typeface="等线"/>
              <a:ea typeface="等线" panose="02010600030101010101" pitchFamily="2" charset="-122"/>
            </a:endParaRPr>
          </a:p>
        </p:txBody>
      </p:sp>
      <p:sp>
        <p:nvSpPr>
          <p:cNvPr id="3" name="平行四边形 2"/>
          <p:cNvSpPr/>
          <p:nvPr/>
        </p:nvSpPr>
        <p:spPr>
          <a:xfrm>
            <a:off x="9665547" y="-847"/>
            <a:ext cx="3060700" cy="6858000"/>
          </a:xfrm>
          <a:prstGeom prst="parallelogram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lang="zh-CN" altLang="en-US">
              <a:solidFill>
                <a:srgbClr val="FFFFFF"/>
              </a:solidFill>
              <a:latin typeface="等线"/>
              <a:ea typeface="等线" panose="02010600030101010101" pitchFamily="2" charset="-122"/>
            </a:endParaRPr>
          </a:p>
        </p:txBody>
      </p:sp>
      <p:sp>
        <p:nvSpPr>
          <p:cNvPr id="15363" name="Text Box 3"/>
          <p:cNvSpPr txBox="1"/>
          <p:nvPr/>
        </p:nvSpPr>
        <p:spPr>
          <a:xfrm>
            <a:off x="505461" y="347133"/>
            <a:ext cx="10298007" cy="6002221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609585">
              <a:spcBef>
                <a:spcPct val="50000"/>
              </a:spcBef>
            </a:pPr>
            <a:r>
              <a:rPr lang="en-US" altLang="zh-CN" sz="4267" b="1" dirty="0">
                <a:solidFill>
                  <a:srgbClr val="00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</a:t>
            </a:r>
            <a:r>
              <a:rPr lang="zh-CN" altLang="en-US" sz="4267" b="1" dirty="0">
                <a:solidFill>
                  <a:srgbClr val="00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李白诗以抒情为主，诗之风格豪放洒脱大气，清新俊逸，语言流转自然，音律和谐多变，构成其特有的瑰丽绚烂的色彩。继屈原之后，是中国最杰出的诗人，他的大量诗篇，既反映了那个时代的繁荣气象，也揭露和批判了统治集团的腐败，表现出蔑视权贵，一部分诗抒发其内心的幽怨之气，存诗近千首，有《李太白集》，也是盛唐时期诗歌的代表人物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u=161311468,58594246&amp;fm=27&amp;gp=0[1]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09567" y="13547"/>
            <a:ext cx="3460327" cy="6830907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470747" y="469054"/>
            <a:ext cx="8207587" cy="6576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9585"/>
            <a:r>
              <a:rPr lang="en-US" altLang="zh-CN" sz="4800" spc="400" dirty="0">
                <a:solidFill>
                  <a:prstClr val="black"/>
                </a:solidFill>
                <a:latin typeface="方正启体简体" panose="03000509000000000000" charset="-122"/>
                <a:ea typeface="方正启体简体" panose="03000509000000000000" charset="-122"/>
              </a:rPr>
              <a:t>      </a:t>
            </a:r>
            <a:r>
              <a:rPr lang="zh-CN" altLang="en-US" sz="4800" spc="400" dirty="0">
                <a:solidFill>
                  <a:prstClr val="black"/>
                </a:solidFill>
                <a:latin typeface="方正启体简体" panose="03000509000000000000" charset="-122"/>
                <a:ea typeface="方正启体简体" panose="03000509000000000000" charset="-122"/>
              </a:rPr>
              <a:t>这首诗是唐玄宗开元二十三年（735年）李白游洛城（即洛阳）时所作。洛阳在唐代是一个很繁华的都市，时称东都。当时</a:t>
            </a:r>
            <a:r>
              <a:rPr lang="zh-CN" altLang="en-US" sz="4800" spc="400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李白客居洛城</a:t>
            </a:r>
            <a:r>
              <a:rPr lang="zh-CN" altLang="en-US" sz="4800" spc="400" dirty="0">
                <a:solidFill>
                  <a:prstClr val="black"/>
                </a:solidFill>
                <a:latin typeface="方正启体简体" panose="03000509000000000000" charset="-122"/>
                <a:ea typeface="方正启体简体" panose="03000509000000000000" charset="-122"/>
              </a:rPr>
              <a:t>，大概正在客栈里，因偶然听到笛声而触发故园情，作此诗。</a:t>
            </a:r>
          </a:p>
          <a:p>
            <a:pPr defTabSz="609585"/>
            <a:endParaRPr lang="zh-CN" altLang="en-US" sz="3733" spc="400" dirty="0">
              <a:solidFill>
                <a:prstClr val="black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Text Box 2"/>
          <p:cNvSpPr txBox="1"/>
          <p:nvPr/>
        </p:nvSpPr>
        <p:spPr>
          <a:xfrm>
            <a:off x="1711113" y="880533"/>
            <a:ext cx="5494867" cy="995209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609585"/>
            <a:r>
              <a:rPr lang="zh-CN" altLang="en-US" sz="5867" dirty="0">
                <a:solidFill>
                  <a:srgbClr val="00008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春夜洛城闻笛</a:t>
            </a:r>
          </a:p>
        </p:txBody>
      </p:sp>
      <p:sp>
        <p:nvSpPr>
          <p:cNvPr id="12290" name="Text Box 3"/>
          <p:cNvSpPr txBox="1"/>
          <p:nvPr/>
        </p:nvSpPr>
        <p:spPr>
          <a:xfrm>
            <a:off x="1206501" y="3730414"/>
            <a:ext cx="11471487" cy="7489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609585"/>
            <a:r>
              <a:rPr lang="zh-CN" altLang="en-US" sz="4267" b="1" dirty="0">
                <a:solidFill>
                  <a:srgbClr val="00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谁家玉笛</a:t>
            </a:r>
            <a:r>
              <a:rPr lang="zh-CN" altLang="en-US" sz="4267" b="1" dirty="0">
                <a:solidFill>
                  <a:srgbClr val="CC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/</a:t>
            </a:r>
            <a:r>
              <a:rPr lang="zh-CN" altLang="en-US" sz="4267" b="1" dirty="0">
                <a:solidFill>
                  <a:srgbClr val="00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暗飞声，散入春风</a:t>
            </a:r>
            <a:r>
              <a:rPr lang="zh-CN" altLang="en-US" sz="4267" b="1" dirty="0">
                <a:solidFill>
                  <a:srgbClr val="CC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Arial" panose="020B0604020202020204" pitchFamily="34" charset="0"/>
              </a:rPr>
              <a:t>/</a:t>
            </a:r>
            <a:r>
              <a:rPr lang="zh-CN" altLang="en-US" sz="4267" b="1" dirty="0">
                <a:solidFill>
                  <a:srgbClr val="00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满洛城。</a:t>
            </a:r>
          </a:p>
        </p:txBody>
      </p:sp>
      <p:sp>
        <p:nvSpPr>
          <p:cNvPr id="12291" name="Text Box 4"/>
          <p:cNvSpPr txBox="1"/>
          <p:nvPr/>
        </p:nvSpPr>
        <p:spPr>
          <a:xfrm>
            <a:off x="1127761" y="4508501"/>
            <a:ext cx="10799233" cy="7489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609585"/>
            <a:r>
              <a:rPr lang="zh-CN" altLang="en-US" sz="4267" b="1" dirty="0">
                <a:solidFill>
                  <a:srgbClr val="00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此夜曲中</a:t>
            </a:r>
            <a:r>
              <a:rPr lang="zh-CN" altLang="en-US" sz="4267" b="1" dirty="0">
                <a:solidFill>
                  <a:srgbClr val="CC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Arial" panose="020B0604020202020204" pitchFamily="34" charset="0"/>
              </a:rPr>
              <a:t>/</a:t>
            </a:r>
            <a:r>
              <a:rPr lang="zh-CN" altLang="en-US" sz="4267" b="1" dirty="0">
                <a:solidFill>
                  <a:srgbClr val="00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闻折柳 ，何人不起</a:t>
            </a:r>
            <a:r>
              <a:rPr lang="zh-CN" altLang="en-US" sz="4267" b="1" dirty="0">
                <a:solidFill>
                  <a:srgbClr val="CC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Arial" panose="020B0604020202020204" pitchFamily="34" charset="0"/>
              </a:rPr>
              <a:t>/</a:t>
            </a:r>
            <a:r>
              <a:rPr lang="zh-CN" altLang="en-US" sz="4267" b="1" dirty="0">
                <a:solidFill>
                  <a:srgbClr val="00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故园情？</a:t>
            </a:r>
          </a:p>
        </p:txBody>
      </p:sp>
      <p:sp>
        <p:nvSpPr>
          <p:cNvPr id="12292" name="Text Box 5"/>
          <p:cNvSpPr txBox="1"/>
          <p:nvPr/>
        </p:nvSpPr>
        <p:spPr>
          <a:xfrm>
            <a:off x="5604511" y="1832928"/>
            <a:ext cx="1600200" cy="83099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defTabSz="609585"/>
            <a:r>
              <a:rPr lang="zh-CN" altLang="en-US" sz="4800" b="1" dirty="0">
                <a:solidFill>
                  <a:srgbClr val="FF0066"/>
                </a:solidFill>
                <a:latin typeface="方正启体简体" panose="03000509000000000000" charset="-122"/>
                <a:ea typeface="方正启体简体" panose="03000509000000000000" charset="-122"/>
              </a:rPr>
              <a:t>李白</a:t>
            </a:r>
          </a:p>
        </p:txBody>
      </p:sp>
    </p:spTree>
  </p:cSld>
  <p:clrMapOvr>
    <a:masterClrMapping/>
  </p:clrMapOvr>
  <p:transition spd="med">
    <p:wedge/>
    <p:sndAc>
      <p:stSnd>
        <p:snd r:embed="rId2" name="type.wav"/>
      </p:stSnd>
    </p:sndAc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文本框 1"/>
          <p:cNvSpPr txBox="1"/>
          <p:nvPr/>
        </p:nvSpPr>
        <p:spPr>
          <a:xfrm>
            <a:off x="1529927" y="206587"/>
            <a:ext cx="9843347" cy="565988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609585"/>
            <a:endParaRPr lang="zh-CN" altLang="en-US" sz="3600" b="1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609585"/>
            <a:endParaRPr lang="zh-CN" altLang="en-US" sz="4267">
              <a:solidFill>
                <a:srgbClr val="000000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pPr defTabSz="609585">
              <a:lnSpc>
                <a:spcPct val="120000"/>
              </a:lnSpc>
            </a:pPr>
            <a:r>
              <a:rPr lang="zh-CN" altLang="en-US" sz="4800" b="1">
                <a:solidFill>
                  <a:srgbClr val="00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玉笛：</a:t>
            </a:r>
            <a:r>
              <a:rPr lang="zh-CN" altLang="en-US" sz="4800" b="1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笛子的美称。</a:t>
            </a:r>
            <a:r>
              <a:rPr lang="zh-CN" altLang="en-US" sz="4800" b="1">
                <a:solidFill>
                  <a:srgbClr val="00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</a:t>
            </a:r>
          </a:p>
          <a:p>
            <a:pPr defTabSz="609585">
              <a:lnSpc>
                <a:spcPct val="120000"/>
              </a:lnSpc>
            </a:pPr>
            <a:r>
              <a:rPr lang="zh-CN" altLang="en-US" sz="4800" b="1">
                <a:solidFill>
                  <a:srgbClr val="00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暗飞声：</a:t>
            </a:r>
            <a:r>
              <a:rPr lang="zh-CN" altLang="en-US" sz="4800" b="1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声音不知从何处传来。</a:t>
            </a:r>
          </a:p>
          <a:p>
            <a:pPr defTabSz="609585">
              <a:lnSpc>
                <a:spcPct val="120000"/>
              </a:lnSpc>
            </a:pPr>
            <a:r>
              <a:rPr lang="zh-CN" altLang="en-US" sz="4800" b="1">
                <a:solidFill>
                  <a:srgbClr val="00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闻：</a:t>
            </a:r>
            <a:r>
              <a:rPr lang="zh-CN" altLang="en-US" sz="4800" b="1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听;听见。</a:t>
            </a:r>
          </a:p>
          <a:p>
            <a:pPr defTabSz="609585">
              <a:lnSpc>
                <a:spcPct val="120000"/>
              </a:lnSpc>
            </a:pPr>
            <a:r>
              <a:rPr lang="zh-CN" altLang="en-US" sz="4800" b="1">
                <a:solidFill>
                  <a:srgbClr val="00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折柳：</a:t>
            </a:r>
            <a:r>
              <a:rPr lang="zh-CN" altLang="en-US" sz="4800" b="1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指笛子曲《折杨柳》 。</a:t>
            </a:r>
            <a:endParaRPr lang="zh-CN" altLang="en-US" sz="4800" b="1">
              <a:solidFill>
                <a:srgbClr val="000000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pPr defTabSz="609585">
              <a:lnSpc>
                <a:spcPct val="120000"/>
              </a:lnSpc>
            </a:pPr>
            <a:r>
              <a:rPr lang="zh-CN" altLang="en-US" sz="4800" b="1">
                <a:solidFill>
                  <a:srgbClr val="00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故园：</a:t>
            </a:r>
            <a:r>
              <a:rPr lang="zh-CN" altLang="en-US" sz="4800" b="1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指故乡，家乡。</a:t>
            </a:r>
            <a:r>
              <a:rPr lang="zh-CN" altLang="en-US" sz="4800">
                <a:solidFill>
                  <a:srgbClr val="00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/>
          </p:cNvSpPr>
          <p:nvPr>
            <p:ph idx="1"/>
          </p:nvPr>
        </p:nvSpPr>
        <p:spPr/>
        <p:txBody>
          <a:bodyPr wrap="square" lIns="91440" tIns="45720" rIns="91440" bIns="45720" anchor="t"/>
          <a:lstStyle/>
          <a:p>
            <a:pPr eaLnBrk="1" hangingPunct="1">
              <a:buNone/>
            </a:pPr>
            <a:r>
              <a:rPr lang="zh-CN" altLang="zh-CN" b="1" dirty="0">
                <a:ea typeface="黑体" panose="02010609060101010101" charset="-122"/>
              </a:rPr>
              <a:t>               </a:t>
            </a:r>
          </a:p>
        </p:txBody>
      </p:sp>
      <p:sp>
        <p:nvSpPr>
          <p:cNvPr id="14338" name="Text Box 3"/>
          <p:cNvSpPr txBox="1"/>
          <p:nvPr/>
        </p:nvSpPr>
        <p:spPr>
          <a:xfrm>
            <a:off x="1905000" y="2362201"/>
            <a:ext cx="8305800" cy="298543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defTabSz="609585">
              <a:spcBef>
                <a:spcPct val="20000"/>
              </a:spcBef>
              <a:buClr>
                <a:srgbClr val="009999"/>
              </a:buClr>
              <a:buSzPct val="70000"/>
            </a:pP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charset="-122"/>
              </a:rPr>
              <a:t>             </a:t>
            </a:r>
            <a:endParaRPr lang="zh-CN" altLang="en-US" sz="3600" b="1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charset="-122"/>
            </a:endParaRPr>
          </a:p>
          <a:p>
            <a:pPr defTabSz="609585"/>
            <a:endParaRPr lang="zh-CN" altLang="en-US" sz="3600" b="1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charset="-122"/>
            </a:endParaRPr>
          </a:p>
          <a:p>
            <a:pPr defTabSz="609585"/>
            <a:endParaRPr lang="zh-CN" altLang="en-US" sz="3600" b="1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charset="-122"/>
            </a:endParaRPr>
          </a:p>
          <a:p>
            <a:pPr defTabSz="609585"/>
            <a:endParaRPr lang="zh-CN" altLang="en-US" sz="3600" b="1" dirty="0">
              <a:solidFill>
                <a:srgbClr val="009999"/>
              </a:solidFill>
              <a:latin typeface="Arial" panose="020B0604020202020204" pitchFamily="34" charset="0"/>
              <a:ea typeface="黑体" panose="02010609060101010101" charset="-122"/>
            </a:endParaRPr>
          </a:p>
          <a:p>
            <a:pPr defTabSz="609585">
              <a:spcBef>
                <a:spcPct val="50000"/>
              </a:spcBef>
            </a:pPr>
            <a:endParaRPr lang="zh-CN" altLang="en-US" sz="3200" b="1" dirty="0">
              <a:solidFill>
                <a:srgbClr val="009999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16388" name="Text Box 4"/>
          <p:cNvSpPr txBox="1"/>
          <p:nvPr/>
        </p:nvSpPr>
        <p:spPr>
          <a:xfrm>
            <a:off x="3657600" y="1066800"/>
            <a:ext cx="4724400" cy="63094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defTabSz="609585">
              <a:spcBef>
                <a:spcPct val="50000"/>
              </a:spcBef>
            </a:pPr>
            <a:r>
              <a:rPr lang="zh-CN" altLang="en-US" sz="35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charset="-122"/>
              </a:rPr>
              <a:t>谁家玉笛暗飞声，</a:t>
            </a:r>
          </a:p>
        </p:txBody>
      </p:sp>
      <p:sp>
        <p:nvSpPr>
          <p:cNvPr id="16389" name="Text Box 5"/>
          <p:cNvSpPr txBox="1"/>
          <p:nvPr/>
        </p:nvSpPr>
        <p:spPr>
          <a:xfrm>
            <a:off x="1803400" y="1762761"/>
            <a:ext cx="7086600" cy="646331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defTabSz="609585"/>
            <a:r>
              <a:rPr lang="zh-CN" altLang="en-US" sz="3600" b="1" dirty="0">
                <a:solidFill>
                  <a:srgbClr val="009999"/>
                </a:solidFill>
                <a:latin typeface="方正启体简体" panose="03000509000000000000" charset="-122"/>
                <a:ea typeface="方正启体简体" panose="03000509000000000000" charset="-122"/>
              </a:rPr>
              <a:t>不知谁家的玉笛吹出悠扬的笛声，</a:t>
            </a:r>
          </a:p>
        </p:txBody>
      </p:sp>
      <p:sp>
        <p:nvSpPr>
          <p:cNvPr id="16390" name="Text Box 6"/>
          <p:cNvSpPr txBox="1"/>
          <p:nvPr/>
        </p:nvSpPr>
        <p:spPr>
          <a:xfrm>
            <a:off x="3657600" y="2438401"/>
            <a:ext cx="4038600" cy="63094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defTabSz="609585">
              <a:spcBef>
                <a:spcPct val="50000"/>
              </a:spcBef>
            </a:pPr>
            <a:r>
              <a:rPr lang="zh-CN" altLang="en-US" sz="35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charset="-122"/>
              </a:rPr>
              <a:t>散入春风满洛城。</a:t>
            </a:r>
          </a:p>
        </p:txBody>
      </p:sp>
      <p:sp>
        <p:nvSpPr>
          <p:cNvPr id="16391" name="Text Box 7"/>
          <p:cNvSpPr txBox="1"/>
          <p:nvPr/>
        </p:nvSpPr>
        <p:spPr>
          <a:xfrm>
            <a:off x="1803401" y="3099648"/>
            <a:ext cx="8250767" cy="707886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609585"/>
            <a:r>
              <a:rPr lang="zh-CN" altLang="en-US" sz="4000" b="1" dirty="0">
                <a:solidFill>
                  <a:srgbClr val="009999"/>
                </a:solidFill>
                <a:latin typeface="方正启体简体" panose="03000509000000000000" charset="-122"/>
                <a:ea typeface="方正启体简体" panose="03000509000000000000" charset="-122"/>
              </a:rPr>
              <a:t>随着春风飘扬，传遍整个洛阳城。</a:t>
            </a:r>
          </a:p>
        </p:txBody>
      </p:sp>
      <p:sp>
        <p:nvSpPr>
          <p:cNvPr id="16392" name="Text Box 8"/>
          <p:cNvSpPr txBox="1"/>
          <p:nvPr/>
        </p:nvSpPr>
        <p:spPr>
          <a:xfrm>
            <a:off x="3581400" y="3810000"/>
            <a:ext cx="4800600" cy="63094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defTabSz="609585">
              <a:spcBef>
                <a:spcPct val="50000"/>
              </a:spcBef>
            </a:pPr>
            <a:r>
              <a:rPr lang="zh-CN" altLang="en-US" sz="35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charset="-122"/>
              </a:rPr>
              <a:t>此夜曲中闻折柳，</a:t>
            </a:r>
          </a:p>
        </p:txBody>
      </p:sp>
      <p:sp>
        <p:nvSpPr>
          <p:cNvPr id="16393" name="Text Box 9"/>
          <p:cNvSpPr txBox="1"/>
          <p:nvPr/>
        </p:nvSpPr>
        <p:spPr>
          <a:xfrm>
            <a:off x="1803400" y="4471248"/>
            <a:ext cx="9031288" cy="707886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609585">
              <a:spcBef>
                <a:spcPct val="50000"/>
              </a:spcBef>
            </a:pPr>
            <a:r>
              <a:rPr lang="zh-CN" altLang="en-US" sz="4000" b="1" dirty="0">
                <a:solidFill>
                  <a:srgbClr val="009999"/>
                </a:solidFill>
                <a:latin typeface="方正启体简体" panose="03000509000000000000" charset="-122"/>
                <a:ea typeface="方正启体简体" panose="03000509000000000000" charset="-122"/>
              </a:rPr>
              <a:t>就在今夜，听到哀伤的</a:t>
            </a:r>
            <a:r>
              <a:rPr lang="en-US" altLang="zh-CN" sz="4000" b="1" dirty="0">
                <a:solidFill>
                  <a:srgbClr val="009999"/>
                </a:solidFill>
                <a:latin typeface="方正启体简体" panose="03000509000000000000" charset="-122"/>
                <a:ea typeface="方正启体简体" panose="03000509000000000000" charset="-122"/>
              </a:rPr>
              <a:t>《</a:t>
            </a:r>
            <a:r>
              <a:rPr lang="zh-CN" altLang="en-US" sz="4000" b="1" dirty="0">
                <a:solidFill>
                  <a:srgbClr val="009999"/>
                </a:solidFill>
                <a:latin typeface="方正启体简体" panose="03000509000000000000" charset="-122"/>
                <a:ea typeface="方正启体简体" panose="03000509000000000000" charset="-122"/>
              </a:rPr>
              <a:t>折杨柳</a:t>
            </a:r>
            <a:r>
              <a:rPr lang="en-US" altLang="zh-CN" sz="4000" b="1" dirty="0">
                <a:solidFill>
                  <a:srgbClr val="009999"/>
                </a:solidFill>
                <a:latin typeface="方正启体简体" panose="03000509000000000000" charset="-122"/>
                <a:ea typeface="方正启体简体" panose="03000509000000000000" charset="-122"/>
              </a:rPr>
              <a:t>》</a:t>
            </a:r>
            <a:r>
              <a:rPr lang="zh-CN" altLang="en-US" sz="4000" b="1" dirty="0">
                <a:solidFill>
                  <a:srgbClr val="009999"/>
                </a:solidFill>
                <a:latin typeface="方正启体简体" panose="03000509000000000000" charset="-122"/>
                <a:ea typeface="方正启体简体" panose="03000509000000000000" charset="-122"/>
              </a:rPr>
              <a:t>曲调，</a:t>
            </a:r>
          </a:p>
        </p:txBody>
      </p:sp>
      <p:sp>
        <p:nvSpPr>
          <p:cNvPr id="16394" name="Text Box 10"/>
          <p:cNvSpPr txBox="1"/>
          <p:nvPr/>
        </p:nvSpPr>
        <p:spPr>
          <a:xfrm>
            <a:off x="3581400" y="5029201"/>
            <a:ext cx="4495800" cy="14388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defTabSz="609585"/>
            <a:r>
              <a:rPr lang="zh-CN" altLang="en-US" sz="35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charset="-122"/>
              </a:rPr>
              <a:t>何人不起故园情。</a:t>
            </a:r>
          </a:p>
          <a:p>
            <a:pPr defTabSz="609585">
              <a:spcBef>
                <a:spcPct val="50000"/>
              </a:spcBef>
            </a:pPr>
            <a:endParaRPr lang="zh-CN" altLang="en-US" sz="3500" b="1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16395" name="Text Box 11"/>
          <p:cNvSpPr txBox="1"/>
          <p:nvPr/>
        </p:nvSpPr>
        <p:spPr>
          <a:xfrm>
            <a:off x="1803400" y="5823374"/>
            <a:ext cx="7616613" cy="646331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609585">
              <a:lnSpc>
                <a:spcPct val="90000"/>
              </a:lnSpc>
              <a:spcBef>
                <a:spcPct val="20000"/>
              </a:spcBef>
              <a:buClr>
                <a:srgbClr val="009999"/>
              </a:buClr>
              <a:buSzPct val="70000"/>
            </a:pPr>
            <a:r>
              <a:rPr lang="zh-CN" altLang="en-US" sz="4000" b="1" dirty="0">
                <a:solidFill>
                  <a:srgbClr val="009999"/>
                </a:solidFill>
                <a:latin typeface="方正启体简体" panose="03000509000000000000" charset="-122"/>
                <a:ea typeface="方正启体简体" panose="03000509000000000000" charset="-122"/>
              </a:rPr>
              <a:t>谁不会萌发思念故乡的深情。</a:t>
            </a:r>
          </a:p>
        </p:txBody>
      </p:sp>
      <p:pic>
        <p:nvPicPr>
          <p:cNvPr id="4" name="图片 3" descr="u=2931851425,2988168245&amp;fm=26&amp;gp=0[1]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00441" y="-846"/>
            <a:ext cx="3573780" cy="200744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63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63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3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3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63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8718367adab44aed2d788a16b81c8701a18bfb09[1]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2267" y="57574"/>
            <a:ext cx="10126980" cy="67437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629834" y="1054947"/>
            <a:ext cx="8931487" cy="4360296"/>
          </a:xfrm>
          <a:prstGeom prst="rect">
            <a:avLst/>
          </a:prstGeom>
          <a:solidFill>
            <a:srgbClr val="00B0F0">
              <a:alpha val="54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defTabSz="609585"/>
            <a:r>
              <a:rPr lang="zh-CN" altLang="en-US" sz="4800" dirty="0">
                <a:solidFill>
                  <a:prstClr val="white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故乡的歌是一支清远的笛</a:t>
            </a:r>
          </a:p>
          <a:p>
            <a:pPr defTabSz="609585"/>
            <a:r>
              <a:rPr lang="zh-CN" altLang="en-US" sz="4800" dirty="0">
                <a:solidFill>
                  <a:prstClr val="white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总在有月亮的晚上响起</a:t>
            </a:r>
          </a:p>
          <a:p>
            <a:pPr defTabSz="609585"/>
            <a:r>
              <a:rPr lang="zh-CN" altLang="en-US" sz="4800" dirty="0">
                <a:solidFill>
                  <a:prstClr val="white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故乡的面貌却是一种模糊的怅惘</a:t>
            </a:r>
          </a:p>
          <a:p>
            <a:pPr defTabSz="609585"/>
            <a:r>
              <a:rPr lang="zh-CN" altLang="en-US" sz="4800" dirty="0">
                <a:solidFill>
                  <a:prstClr val="white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仿佛雾里的挥手别离</a:t>
            </a:r>
            <a:endParaRPr lang="zh-CN" altLang="en-US" sz="4267" dirty="0">
              <a:solidFill>
                <a:prstClr val="white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pPr defTabSz="609585"/>
            <a:r>
              <a:rPr lang="en-US" altLang="zh-CN" sz="4267" dirty="0">
                <a:solidFill>
                  <a:prstClr val="white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                </a:t>
            </a:r>
          </a:p>
          <a:p>
            <a:pPr defTabSz="609585"/>
            <a:r>
              <a:rPr lang="en-US" altLang="zh-CN" sz="4267" dirty="0">
                <a:solidFill>
                  <a:prstClr val="white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              ——</a:t>
            </a:r>
            <a:r>
              <a:rPr lang="zh-CN" altLang="en-US" sz="4267" dirty="0">
                <a:solidFill>
                  <a:prstClr val="white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席慕容《乡愁》</a:t>
            </a:r>
          </a:p>
        </p:txBody>
      </p:sp>
    </p:spTree>
  </p:cSld>
  <p:clrMapOvr>
    <a:masterClrMapping/>
  </p:clrMapOvr>
  <p:transition spd="slow" advClick="0" advTm="0">
    <p:cover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u=161311468,58594246&amp;fm=27&amp;gp=0[1]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84447" y="13547"/>
            <a:ext cx="3706707" cy="6830907"/>
          </a:xfrm>
          <a:prstGeom prst="rect">
            <a:avLst/>
          </a:prstGeom>
        </p:spPr>
      </p:pic>
      <p:sp>
        <p:nvSpPr>
          <p:cNvPr id="15362" name="内容占位符 2"/>
          <p:cNvSpPr>
            <a:spLocks noGrp="1"/>
          </p:cNvSpPr>
          <p:nvPr/>
        </p:nvSpPr>
        <p:spPr>
          <a:xfrm>
            <a:off x="1077808" y="967741"/>
            <a:ext cx="8284633" cy="651087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257175" indent="-257175" algn="l" rtl="0" fontAlgn="base">
              <a:spcBef>
                <a:spcPct val="15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7530" indent="-213995" algn="l" rtl="0" fontAlgn="base">
              <a:spcBef>
                <a:spcPct val="15000"/>
              </a:spcBef>
              <a:spcAft>
                <a:spcPct val="0"/>
              </a:spcAft>
              <a:buChar char="–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rtl="0" fontAlgn="base">
              <a:spcBef>
                <a:spcPct val="15000"/>
              </a:spcBef>
              <a:spcAft>
                <a:spcPct val="0"/>
              </a:spcAft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rtl="0" fontAlgn="base">
              <a:spcBef>
                <a:spcPct val="15000"/>
              </a:spcBef>
              <a:spcAft>
                <a:spcPct val="0"/>
              </a:spcAft>
              <a:buChar char="–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rtl="0" fontAlgn="base">
              <a:spcBef>
                <a:spcPct val="15000"/>
              </a:spcBef>
              <a:spcAft>
                <a:spcPct val="0"/>
              </a:spcAft>
              <a:buChar char="»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891" indent="-342891" defTabSz="609585"/>
            <a:r>
              <a:rPr lang="zh-CN" altLang="en-US" sz="4267">
                <a:solidFill>
                  <a:prstClr val="black"/>
                </a:solidFill>
                <a:latin typeface="Arial"/>
                <a:ea typeface="KaiTi"/>
              </a:rPr>
              <a:t>1、</a:t>
            </a:r>
            <a:r>
              <a:rPr lang="zh-CN" altLang="en-US" sz="4267" b="1">
                <a:solidFill>
                  <a:prstClr val="black"/>
                </a:solidFill>
                <a:latin typeface="Arial"/>
                <a:ea typeface="KaiTi"/>
              </a:rPr>
              <a:t>诗歌首句中的“暗”字有何妙处？</a:t>
            </a:r>
            <a:r>
              <a:rPr lang="zh-CN" altLang="en-US" sz="3200">
                <a:solidFill>
                  <a:prstClr val="black"/>
                </a:solidFill>
                <a:latin typeface="Arial"/>
                <a:ea typeface="KaiTi"/>
              </a:rPr>
              <a:t>　</a:t>
            </a:r>
          </a:p>
        </p:txBody>
      </p:sp>
      <p:sp>
        <p:nvSpPr>
          <p:cNvPr id="15363" name="文本框 3"/>
          <p:cNvSpPr txBox="1"/>
          <p:nvPr/>
        </p:nvSpPr>
        <p:spPr>
          <a:xfrm>
            <a:off x="951548" y="181506"/>
            <a:ext cx="4303712" cy="646331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609585"/>
            <a:r>
              <a:rPr lang="zh-CN" altLang="en-US" sz="3600" b="1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三、合作探究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161628" y="2615248"/>
            <a:ext cx="7859713" cy="217174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609585">
              <a:lnSpc>
                <a:spcPts val="5700"/>
              </a:lnSpc>
            </a:pP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  <a:cs typeface="方正启体简体" panose="03000509000000000000" charset="-122"/>
              </a:rPr>
              <a:t>一个“暗”字，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方正启体简体" panose="03000509000000000000" charset="-122"/>
              </a:rPr>
              <a:t>照应了“谁家”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  <a:cs typeface="方正启体简体" panose="03000509000000000000" charset="-122"/>
              </a:rPr>
              <a:t>，不知是谁，不知何处，让人产生无限遐想。</a:t>
            </a:r>
            <a:endParaRPr lang="en-US" altLang="zh-CN" sz="3200" dirty="0">
              <a:latin typeface="黑体" panose="02010609060101010101" pitchFamily="49" charset="-122"/>
              <a:ea typeface="黑体" panose="02010609060101010101" pitchFamily="49" charset="-122"/>
              <a:cs typeface="方正启体简体" panose="03000509000000000000" charset="-122"/>
            </a:endParaRPr>
          </a:p>
          <a:p>
            <a:pPr defTabSz="609585">
              <a:lnSpc>
                <a:spcPts val="5700"/>
              </a:lnSpc>
            </a:pP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  <a:cs typeface="方正启体简体" panose="03000509000000000000" charset="-122"/>
              </a:rPr>
              <a:t>一方面写出了笛声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方正启体简体" panose="03000509000000000000" charset="-122"/>
              </a:rPr>
              <a:t>断断续续，隐隐约约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  <a:cs typeface="方正启体简体" panose="03000509000000000000" charset="-122"/>
              </a:rPr>
              <a:t>。</a:t>
            </a:r>
          </a:p>
        </p:txBody>
      </p:sp>
    </p:spTree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u=161311468,58594246&amp;fm=27&amp;gp=0[1]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84447" y="13547"/>
            <a:ext cx="3706707" cy="6830907"/>
          </a:xfrm>
          <a:prstGeom prst="rect">
            <a:avLst/>
          </a:prstGeom>
        </p:spPr>
      </p:pic>
      <p:sp>
        <p:nvSpPr>
          <p:cNvPr id="15363" name="文本框 3"/>
          <p:cNvSpPr txBox="1"/>
          <p:nvPr/>
        </p:nvSpPr>
        <p:spPr>
          <a:xfrm>
            <a:off x="951548" y="181506"/>
            <a:ext cx="4303712" cy="646331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609585"/>
            <a:r>
              <a:rPr lang="zh-CN" altLang="en-US" sz="3600" b="1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三、合作探究</a:t>
            </a:r>
          </a:p>
        </p:txBody>
      </p:sp>
      <p:sp>
        <p:nvSpPr>
          <p:cNvPr id="16387" name="文本框 3"/>
          <p:cNvSpPr txBox="1"/>
          <p:nvPr/>
        </p:nvSpPr>
        <p:spPr>
          <a:xfrm>
            <a:off x="951654" y="1066801"/>
            <a:ext cx="8456613" cy="1200329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609585"/>
            <a:r>
              <a:rPr lang="zh-CN" altLang="en-US" sz="3600" b="1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2、赏析“散入春风满洛城”中“满”字的妙处。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847959" y="2716429"/>
            <a:ext cx="8353213" cy="217174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>
            <a:defPPr>
              <a:defRPr lang="zh-CN"/>
            </a:defPPr>
            <a:lvl1pPr defTabSz="609585">
              <a:lnSpc>
                <a:spcPts val="5700"/>
              </a:lnSpc>
              <a:defRPr sz="3200">
                <a:latin typeface="黑体" panose="02010609060101010101" pitchFamily="49" charset="-122"/>
                <a:ea typeface="黑体" panose="02010609060101010101" pitchFamily="49" charset="-122"/>
                <a:cs typeface="方正启体简体" panose="03000509000000000000" charset="-122"/>
              </a:defRPr>
            </a:lvl1pPr>
          </a:lstStyle>
          <a:p>
            <a:r>
              <a:rPr lang="en-US" altLang="zh-CN" dirty="0">
                <a:sym typeface="+mn-ea"/>
              </a:rPr>
              <a:t> </a:t>
            </a:r>
            <a:r>
              <a:rPr lang="zh-CN" altLang="en-US" dirty="0">
                <a:sym typeface="+mn-ea"/>
              </a:rPr>
              <a:t>“满”字运用夸张的艺术手法，指</a:t>
            </a:r>
            <a:r>
              <a:rPr lang="zh-CN" altLang="en-US" u="sng" dirty="0">
                <a:solidFill>
                  <a:srgbClr val="FF0000"/>
                </a:solidFill>
                <a:sym typeface="+mn-ea"/>
              </a:rPr>
              <a:t>无处不在，与“散”相呼应</a:t>
            </a:r>
            <a:r>
              <a:rPr lang="zh-CN" altLang="en-US" dirty="0">
                <a:sym typeface="+mn-ea"/>
              </a:rPr>
              <a:t>。极写</a:t>
            </a:r>
            <a:r>
              <a:rPr lang="zh-CN" altLang="en-US" u="sng" dirty="0">
                <a:solidFill>
                  <a:srgbClr val="FF0000"/>
                </a:solidFill>
                <a:sym typeface="+mn-ea"/>
              </a:rPr>
              <a:t>夜之宁静，笛之悠扬</a:t>
            </a:r>
            <a:r>
              <a:rPr lang="zh-CN" altLang="en-US" dirty="0">
                <a:sym typeface="+mn-ea"/>
              </a:rPr>
              <a:t>，反衬诗人内心闻笛后的</a:t>
            </a:r>
            <a:r>
              <a:rPr lang="zh-CN" altLang="en-US" u="sng" dirty="0">
                <a:solidFill>
                  <a:srgbClr val="FF0000"/>
                </a:solidFill>
                <a:sym typeface="+mn-ea"/>
              </a:rPr>
              <a:t>思乡</a:t>
            </a:r>
            <a:r>
              <a:rPr lang="zh-CN" altLang="en-US" dirty="0">
                <a:sym typeface="+mn-ea"/>
              </a:rPr>
              <a:t>之情。</a:t>
            </a:r>
          </a:p>
        </p:txBody>
      </p:sp>
    </p:spTree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u=161311468,58594246&amp;fm=27&amp;gp=0[1]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84447" y="13547"/>
            <a:ext cx="3706707" cy="6830907"/>
          </a:xfrm>
          <a:prstGeom prst="rect">
            <a:avLst/>
          </a:prstGeom>
        </p:spPr>
      </p:pic>
      <p:sp>
        <p:nvSpPr>
          <p:cNvPr id="15363" name="文本框 3"/>
          <p:cNvSpPr txBox="1"/>
          <p:nvPr/>
        </p:nvSpPr>
        <p:spPr>
          <a:xfrm>
            <a:off x="951548" y="181506"/>
            <a:ext cx="4303712" cy="646331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609585"/>
            <a:r>
              <a:rPr lang="zh-CN" altLang="en-US" sz="3600" b="1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三、合作探究</a:t>
            </a:r>
          </a:p>
        </p:txBody>
      </p:sp>
      <p:sp>
        <p:nvSpPr>
          <p:cNvPr id="18435" name="文本框 3"/>
          <p:cNvSpPr txBox="1"/>
          <p:nvPr/>
        </p:nvSpPr>
        <p:spPr>
          <a:xfrm>
            <a:off x="997162" y="1330009"/>
            <a:ext cx="7902575" cy="707886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609585"/>
            <a:r>
              <a:rPr lang="zh-CN" altLang="en-US" sz="4000" b="1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4、诗中“折柳”的寓意是什么？</a:t>
            </a:r>
          </a:p>
        </p:txBody>
      </p:sp>
      <p:sp>
        <p:nvSpPr>
          <p:cNvPr id="2" name="内容占位符 2"/>
          <p:cNvSpPr>
            <a:spLocks noGrp="1"/>
          </p:cNvSpPr>
          <p:nvPr/>
        </p:nvSpPr>
        <p:spPr>
          <a:xfrm>
            <a:off x="670137" y="2757008"/>
            <a:ext cx="8229600" cy="217174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>
            <a:lvl1pPr marL="257175" indent="-257175" algn="l" rtl="0" fontAlgn="base">
              <a:spcBef>
                <a:spcPct val="15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7530" indent="-213995" algn="l" rtl="0" fontAlgn="base">
              <a:spcBef>
                <a:spcPct val="15000"/>
              </a:spcBef>
              <a:spcAft>
                <a:spcPct val="0"/>
              </a:spcAft>
              <a:buChar char="–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rtl="0" fontAlgn="base">
              <a:spcBef>
                <a:spcPct val="15000"/>
              </a:spcBef>
              <a:spcAft>
                <a:spcPct val="0"/>
              </a:spcAft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rtl="0" fontAlgn="base">
              <a:spcBef>
                <a:spcPct val="15000"/>
              </a:spcBef>
              <a:spcAft>
                <a:spcPct val="0"/>
              </a:spcAft>
              <a:buChar char="–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rtl="0" fontAlgn="base">
              <a:spcBef>
                <a:spcPct val="15000"/>
              </a:spcBef>
              <a:spcAft>
                <a:spcPct val="0"/>
              </a:spcAft>
              <a:buChar char="»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09585">
              <a:lnSpc>
                <a:spcPts val="5700"/>
              </a:lnSpc>
            </a:pP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“柳”和“留”是谐音，古人往往</a:t>
            </a:r>
            <a:r>
              <a:rPr lang="zh-CN" altLang="en-US" sz="3200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用“折柳”送别，有挽留、不舍之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意，在这首诗里“折柳”应是一首曲子，寓有惜别、怀远之意。</a:t>
            </a:r>
          </a:p>
        </p:txBody>
      </p:sp>
    </p:spTree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u=161311468,58594246&amp;fm=27&amp;gp=0[1]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84447" y="13547"/>
            <a:ext cx="3706707" cy="6830907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796713" y="334434"/>
            <a:ext cx="820758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9585"/>
            <a:r>
              <a:rPr lang="zh-CN" altLang="en-US" sz="4000" spc="400" dirty="0">
                <a:solidFill>
                  <a:prstClr val="black"/>
                </a:solidFill>
                <a:latin typeface="方正启体简体" panose="03000509000000000000" charset="-122"/>
                <a:ea typeface="方正启体简体" panose="03000509000000000000" charset="-122"/>
              </a:rPr>
              <a:t>昔我往矣，杨柳依依。</a:t>
            </a:r>
          </a:p>
          <a:p>
            <a:pPr defTabSz="609585"/>
            <a:r>
              <a:rPr lang="zh-CN" altLang="en-US" sz="4000" spc="400" dirty="0">
                <a:solidFill>
                  <a:prstClr val="black"/>
                </a:solidFill>
                <a:latin typeface="方正启体简体" panose="03000509000000000000" charset="-122"/>
                <a:ea typeface="方正启体简体" panose="03000509000000000000" charset="-122"/>
              </a:rPr>
              <a:t>今我来思，雨雪霏霏。</a:t>
            </a:r>
          </a:p>
          <a:p>
            <a:pPr defTabSz="609585"/>
            <a:r>
              <a:rPr lang="zh-CN" altLang="en-US" sz="4000" spc="400" dirty="0">
                <a:solidFill>
                  <a:prstClr val="black"/>
                </a:solidFill>
                <a:latin typeface="方正启体简体" panose="03000509000000000000" charset="-122"/>
                <a:ea typeface="方正启体简体" panose="03000509000000000000" charset="-122"/>
              </a:rPr>
              <a:t>           </a:t>
            </a:r>
            <a:r>
              <a:rPr lang="en-US" altLang="zh-CN" sz="4000" spc="400" dirty="0">
                <a:solidFill>
                  <a:prstClr val="black"/>
                </a:solidFill>
                <a:latin typeface="方正启体简体" panose="03000509000000000000" charset="-122"/>
                <a:ea typeface="方正启体简体" panose="03000509000000000000" charset="-122"/>
              </a:rPr>
              <a:t>——</a:t>
            </a:r>
            <a:r>
              <a:rPr lang="zh-CN" altLang="en-US" sz="4000" spc="400" dirty="0">
                <a:solidFill>
                  <a:prstClr val="black"/>
                </a:solidFill>
                <a:latin typeface="方正启体简体" panose="03000509000000000000" charset="-122"/>
                <a:ea typeface="方正启体简体" panose="03000509000000000000" charset="-122"/>
              </a:rPr>
              <a:t>《诗经</a:t>
            </a:r>
            <a:r>
              <a:rPr lang="zh-CN" altLang="en-US" sz="4000" spc="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·</a:t>
            </a:r>
            <a:r>
              <a:rPr lang="zh-CN" altLang="en-US" sz="4000" spc="400" dirty="0">
                <a:solidFill>
                  <a:prstClr val="black"/>
                </a:solidFill>
                <a:latin typeface="方正启体简体" panose="03000509000000000000" charset="-122"/>
                <a:ea typeface="方正启体简体" panose="03000509000000000000" charset="-122"/>
              </a:rPr>
              <a:t>采薇》</a:t>
            </a:r>
          </a:p>
          <a:p>
            <a:pPr defTabSz="609585"/>
            <a:endParaRPr lang="zh-CN" altLang="en-US" sz="4000" spc="400" dirty="0">
              <a:solidFill>
                <a:prstClr val="black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96713" y="3144520"/>
            <a:ext cx="8207587" cy="2882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defTabSz="609585">
              <a:defRPr sz="4000" spc="400">
                <a:solidFill>
                  <a:prstClr val="black"/>
                </a:solidFill>
                <a:latin typeface="方正启体简体" panose="03000509000000000000" charset="-122"/>
                <a:ea typeface="方正启体简体" panose="03000509000000000000" charset="-122"/>
              </a:defRPr>
            </a:lvl1pPr>
          </a:lstStyle>
          <a:p>
            <a:r>
              <a:rPr lang="zh-CN" altLang="en-US" dirty="0"/>
              <a:t>天下伤心处，劳劳送客亭。</a:t>
            </a:r>
          </a:p>
          <a:p>
            <a:r>
              <a:rPr lang="zh-CN" altLang="en-US" dirty="0"/>
              <a:t>春风知别苦，不遣柳条青。</a:t>
            </a:r>
          </a:p>
          <a:p>
            <a:r>
              <a:rPr lang="zh-CN" altLang="en-US" dirty="0"/>
              <a:t>           </a:t>
            </a:r>
            <a:r>
              <a:rPr lang="en-US" altLang="zh-CN" dirty="0"/>
              <a:t>——</a:t>
            </a:r>
            <a:r>
              <a:rPr lang="zh-CN" altLang="en-US" dirty="0"/>
              <a:t>李白《劳劳亭》</a:t>
            </a:r>
          </a:p>
          <a:p>
            <a:endParaRPr lang="zh-CN" altLang="en-US" dirty="0"/>
          </a:p>
        </p:txBody>
      </p:sp>
    </p:spTree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u=161311468,58594246&amp;fm=27&amp;gp=0[1]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84447" y="13547"/>
            <a:ext cx="3706707" cy="6830907"/>
          </a:xfrm>
          <a:prstGeom prst="rect">
            <a:avLst/>
          </a:prstGeom>
        </p:spPr>
      </p:pic>
      <p:sp>
        <p:nvSpPr>
          <p:cNvPr id="15363" name="文本框 3"/>
          <p:cNvSpPr txBox="1"/>
          <p:nvPr/>
        </p:nvSpPr>
        <p:spPr>
          <a:xfrm>
            <a:off x="951548" y="181506"/>
            <a:ext cx="4303712" cy="646331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609585"/>
            <a:r>
              <a:rPr lang="zh-CN" altLang="en-US" sz="3600" b="1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三、合作探究</a:t>
            </a:r>
          </a:p>
        </p:txBody>
      </p:sp>
      <p:sp>
        <p:nvSpPr>
          <p:cNvPr id="2" name="内容占位符 2"/>
          <p:cNvSpPr>
            <a:spLocks noGrp="1"/>
          </p:cNvSpPr>
          <p:nvPr/>
        </p:nvSpPr>
        <p:spPr>
          <a:xfrm>
            <a:off x="772055" y="2830196"/>
            <a:ext cx="8229600" cy="50006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>
            <a:lvl1pPr marL="257175" indent="-257175" algn="l" rtl="0" fontAlgn="base">
              <a:spcBef>
                <a:spcPct val="15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7530" indent="-213995" algn="l" rtl="0" fontAlgn="base">
              <a:spcBef>
                <a:spcPct val="15000"/>
              </a:spcBef>
              <a:spcAft>
                <a:spcPct val="0"/>
              </a:spcAft>
              <a:buChar char="–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rtl="0" fontAlgn="base">
              <a:spcBef>
                <a:spcPct val="15000"/>
              </a:spcBef>
              <a:spcAft>
                <a:spcPct val="0"/>
              </a:spcAft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rtl="0" fontAlgn="base">
              <a:spcBef>
                <a:spcPct val="15000"/>
              </a:spcBef>
              <a:spcAft>
                <a:spcPct val="0"/>
              </a:spcAft>
              <a:buChar char="–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rtl="0" fontAlgn="base">
              <a:spcBef>
                <a:spcPct val="15000"/>
              </a:spcBef>
              <a:spcAft>
                <a:spcPct val="0"/>
              </a:spcAft>
              <a:buChar char="»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09585">
              <a:lnSpc>
                <a:spcPts val="5700"/>
              </a:lnSpc>
            </a:pP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从“</a:t>
            </a:r>
            <a:r>
              <a:rPr lang="zh-CN" altLang="en-US" sz="3200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故园情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”三字可以看出这首诗表达的是诗人的</a:t>
            </a:r>
            <a:r>
              <a:rPr lang="zh-CN" altLang="en-US" sz="3200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思乡之情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</a:p>
        </p:txBody>
      </p:sp>
      <p:sp>
        <p:nvSpPr>
          <p:cNvPr id="20483" name="文本框 3"/>
          <p:cNvSpPr txBox="1"/>
          <p:nvPr/>
        </p:nvSpPr>
        <p:spPr>
          <a:xfrm>
            <a:off x="951760" y="1123951"/>
            <a:ext cx="8672512" cy="1405641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609585"/>
            <a:r>
              <a:rPr lang="zh-CN" altLang="en-US" sz="4267" b="1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6、 从诗的末句你感受到了诗人怎样的情感？</a:t>
            </a:r>
          </a:p>
        </p:txBody>
      </p:sp>
    </p:spTree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Text Box 2"/>
          <p:cNvSpPr txBox="1"/>
          <p:nvPr/>
        </p:nvSpPr>
        <p:spPr>
          <a:xfrm>
            <a:off x="1711113" y="880533"/>
            <a:ext cx="5494867" cy="995209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609585"/>
            <a:r>
              <a:rPr lang="zh-CN" altLang="en-US" sz="5867" dirty="0">
                <a:solidFill>
                  <a:srgbClr val="00008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春夜洛城闻笛</a:t>
            </a:r>
          </a:p>
        </p:txBody>
      </p:sp>
      <p:sp>
        <p:nvSpPr>
          <p:cNvPr id="12290" name="Text Box 3"/>
          <p:cNvSpPr txBox="1"/>
          <p:nvPr/>
        </p:nvSpPr>
        <p:spPr>
          <a:xfrm>
            <a:off x="1206501" y="3730414"/>
            <a:ext cx="11471487" cy="7489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609585"/>
            <a:r>
              <a:rPr lang="zh-CN" altLang="en-US" sz="4267" b="1" dirty="0">
                <a:solidFill>
                  <a:srgbClr val="00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谁家玉笛</a:t>
            </a:r>
            <a:r>
              <a:rPr lang="zh-CN" altLang="en-US" sz="4267" b="1" dirty="0">
                <a:solidFill>
                  <a:srgbClr val="CC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/</a:t>
            </a:r>
            <a:r>
              <a:rPr lang="zh-CN" altLang="en-US" sz="4267" b="1" dirty="0">
                <a:solidFill>
                  <a:srgbClr val="00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暗飞声，散入春风</a:t>
            </a:r>
            <a:r>
              <a:rPr lang="zh-CN" altLang="en-US" sz="4267" b="1" dirty="0">
                <a:solidFill>
                  <a:srgbClr val="CC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Arial" panose="020B0604020202020204" pitchFamily="34" charset="0"/>
              </a:rPr>
              <a:t>/</a:t>
            </a:r>
            <a:r>
              <a:rPr lang="zh-CN" altLang="en-US" sz="4267" b="1" dirty="0">
                <a:solidFill>
                  <a:srgbClr val="00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满洛城。</a:t>
            </a:r>
          </a:p>
        </p:txBody>
      </p:sp>
      <p:sp>
        <p:nvSpPr>
          <p:cNvPr id="12291" name="Text Box 4"/>
          <p:cNvSpPr txBox="1"/>
          <p:nvPr/>
        </p:nvSpPr>
        <p:spPr>
          <a:xfrm>
            <a:off x="1127761" y="4508501"/>
            <a:ext cx="10799233" cy="7489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609585"/>
            <a:r>
              <a:rPr lang="zh-CN" altLang="en-US" sz="4267" b="1" dirty="0">
                <a:solidFill>
                  <a:srgbClr val="00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此夜曲中</a:t>
            </a:r>
            <a:r>
              <a:rPr lang="zh-CN" altLang="en-US" sz="4267" b="1" dirty="0">
                <a:solidFill>
                  <a:srgbClr val="CC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Arial" panose="020B0604020202020204" pitchFamily="34" charset="0"/>
              </a:rPr>
              <a:t>/</a:t>
            </a:r>
            <a:r>
              <a:rPr lang="zh-CN" altLang="en-US" sz="4267" b="1" dirty="0">
                <a:solidFill>
                  <a:srgbClr val="00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闻折柳 ，何人不起</a:t>
            </a:r>
            <a:r>
              <a:rPr lang="zh-CN" altLang="en-US" sz="4267" b="1" dirty="0">
                <a:solidFill>
                  <a:srgbClr val="CC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Arial" panose="020B0604020202020204" pitchFamily="34" charset="0"/>
              </a:rPr>
              <a:t>/</a:t>
            </a:r>
            <a:r>
              <a:rPr lang="zh-CN" altLang="en-US" sz="4267" b="1" dirty="0">
                <a:solidFill>
                  <a:srgbClr val="00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故园情？</a:t>
            </a:r>
          </a:p>
        </p:txBody>
      </p:sp>
      <p:sp>
        <p:nvSpPr>
          <p:cNvPr id="12292" name="Text Box 5"/>
          <p:cNvSpPr txBox="1"/>
          <p:nvPr/>
        </p:nvSpPr>
        <p:spPr>
          <a:xfrm>
            <a:off x="5604511" y="1832928"/>
            <a:ext cx="1600200" cy="83099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defTabSz="609585"/>
            <a:r>
              <a:rPr lang="zh-CN" altLang="en-US" sz="4800" b="1" dirty="0">
                <a:solidFill>
                  <a:srgbClr val="FF0066"/>
                </a:solidFill>
                <a:latin typeface="方正启体简体" panose="03000509000000000000" charset="-122"/>
                <a:ea typeface="方正启体简体" panose="03000509000000000000" charset="-122"/>
              </a:rPr>
              <a:t>李白</a:t>
            </a:r>
          </a:p>
        </p:txBody>
      </p:sp>
    </p:spTree>
  </p:cSld>
  <p:clrMapOvr>
    <a:masterClrMapping/>
  </p:clrMapOvr>
  <p:transition spd="med">
    <p:wedge/>
    <p:sndAc>
      <p:stSnd>
        <p:snd r:embed="rId2" name="type.wav"/>
      </p:stSnd>
    </p:sndAc>
  </p:transition>
</p:sld>
</file>

<file path=ppt/theme/theme1.xml><?xml version="1.0" encoding="utf-8"?>
<a:theme xmlns:a="http://schemas.openxmlformats.org/drawingml/2006/main" name="默认设计模板_2">
  <a:themeElements>
    <a:clrScheme name="默认设计模板_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_2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_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Office">
      <a:dk1>
        <a:srgbClr val="000000"/>
      </a:dk1>
      <a:lt1>
        <a:srgbClr val="FFFFFF"/>
      </a:lt1>
      <a:dk2>
        <a:srgbClr val="768395"/>
      </a:dk2>
      <a:lt2>
        <a:srgbClr val="F0F0F0"/>
      </a:lt2>
      <a:accent1>
        <a:srgbClr val="035249"/>
      </a:accent1>
      <a:accent2>
        <a:srgbClr val="049373"/>
      </a:accent2>
      <a:accent3>
        <a:srgbClr val="64BF9C"/>
      </a:accent3>
      <a:accent4>
        <a:srgbClr val="C20116"/>
      </a:accent4>
      <a:accent5>
        <a:srgbClr val="FC9703"/>
      </a:accent5>
      <a:accent6>
        <a:srgbClr val="847C78"/>
      </a:accent6>
      <a:hlink>
        <a:srgbClr val="035249"/>
      </a:hlink>
      <a:folHlink>
        <a:srgbClr val="BFBFBF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bcg1cou5">
      <a:majorFont>
        <a:latin typeface="Arial"/>
        <a:ea typeface="KaiTi"/>
        <a:cs typeface=""/>
      </a:majorFont>
      <a:minorFont>
        <a:latin typeface="Arial"/>
        <a:ea typeface="KaiT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神秘曲线">
  <a:themeElements>
    <a:clrScheme name="神秘曲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神秘曲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神秘曲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神秘曲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神秘曲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神秘曲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神秘曲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神秘曲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神秘曲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神秘曲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神秘曲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神秘曲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神秘曲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神秘曲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华文行楷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709</Words>
  <Application>Microsoft Office PowerPoint</Application>
  <PresentationFormat>宽屏</PresentationFormat>
  <Paragraphs>62</Paragraphs>
  <Slides>15</Slides>
  <Notes>2</Notes>
  <HiddenSlides>1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5</vt:i4>
      </vt:variant>
      <vt:variant>
        <vt:lpstr>幻灯片标题</vt:lpstr>
      </vt:variant>
      <vt:variant>
        <vt:i4>15</vt:i4>
      </vt:variant>
    </vt:vector>
  </HeadingPairs>
  <TitlesOfParts>
    <vt:vector size="26" baseType="lpstr">
      <vt:lpstr>等线</vt:lpstr>
      <vt:lpstr>等线 Light</vt:lpstr>
      <vt:lpstr>方正启体简体</vt:lpstr>
      <vt:lpstr>黑体</vt:lpstr>
      <vt:lpstr>宋体</vt:lpstr>
      <vt:lpstr>Arial</vt:lpstr>
      <vt:lpstr>默认设计模板_2</vt:lpstr>
      <vt:lpstr>1_Office 主题​​</vt:lpstr>
      <vt:lpstr>Office 主题</vt:lpstr>
      <vt:lpstr>神秘曲线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张 眉</dc:creator>
  <cp:lastModifiedBy>张 眉</cp:lastModifiedBy>
  <cp:revision>4</cp:revision>
  <dcterms:created xsi:type="dcterms:W3CDTF">2021-04-07T10:22:20Z</dcterms:created>
  <dcterms:modified xsi:type="dcterms:W3CDTF">2021-04-09T08:01:16Z</dcterms:modified>
</cp:coreProperties>
</file>