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sldIdLst>
    <p:sldId id="256" r:id="rId3"/>
    <p:sldId id="280" r:id="rId4"/>
    <p:sldId id="267" r:id="rId5"/>
    <p:sldId id="282" r:id="rId6"/>
    <p:sldId id="293" r:id="rId7"/>
    <p:sldId id="294" r:id="rId8"/>
    <p:sldId id="290" r:id="rId9"/>
    <p:sldId id="292" r:id="rId10"/>
    <p:sldId id="291" r:id="rId11"/>
    <p:sldId id="283" r:id="rId12"/>
    <p:sldId id="295" r:id="rId13"/>
    <p:sldId id="276" r:id="rId14"/>
    <p:sldId id="278" r:id="rId15"/>
    <p:sldId id="272" r:id="rId1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file:///C:\Users\Administrator\AppData\Local\Temp\wps\INetCache\7a1828e9fd97293bd69c76475fb10f7b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Administrator\AppData\Local\Temp\wps\INetCache\aba5c8aa018533c401aa32fd867a5175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Administrator\AppData\Local\Temp\wps\INetCache\26c2ec22f76238e9d728e314d655facc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Administrator\AppData\Local\Temp\wps\INetCache\cf0897114d471f7b2f4d3646d21c68b4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Administrator\AppData\Local\Temp\wps\INetCache\571ecb4113339909579cfb19240b677c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矩形 2052"/>
          <p:cNvSpPr/>
          <p:nvPr/>
        </p:nvSpPr>
        <p:spPr>
          <a:xfrm>
            <a:off x="0" y="4797425"/>
            <a:ext cx="9144000" cy="71438"/>
          </a:xfrm>
          <a:prstGeom prst="rect">
            <a:avLst/>
          </a:prstGeom>
          <a:solidFill>
            <a:schemeClr val="hlink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4" name="文本框 2053"/>
          <p:cNvSpPr txBox="1"/>
          <p:nvPr/>
        </p:nvSpPr>
        <p:spPr>
          <a:xfrm>
            <a:off x="611188" y="3500438"/>
            <a:ext cx="7727950" cy="10985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6600" dirty="0">
                <a:solidFill>
                  <a:schemeClr val="hlink"/>
                </a:solidFill>
                <a:latin typeface="Arial" panose="020B0604020202020204" pitchFamily="34" charset="0"/>
                <a:ea typeface="经典超圆简" pitchFamily="49" charset="-122"/>
              </a:rPr>
              <a:t>结构素描的表现方法</a:t>
            </a:r>
          </a:p>
        </p:txBody>
      </p:sp>
      <p:sp>
        <p:nvSpPr>
          <p:cNvPr id="2055" name="文本框 2054"/>
          <p:cNvSpPr txBox="1"/>
          <p:nvPr/>
        </p:nvSpPr>
        <p:spPr>
          <a:xfrm>
            <a:off x="5292725" y="5013325"/>
            <a:ext cx="2724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4000" dirty="0">
                <a:latin typeface="Arial" panose="020B0604020202020204" pitchFamily="34" charset="0"/>
                <a:ea typeface="黑体" panose="02010609060101010101" pitchFamily="2" charset="-122"/>
              </a:rPr>
              <a:t>陶术　主讲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图片 26629" descr="200607302224343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913" y="1196975"/>
            <a:ext cx="6192837" cy="5573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4" name="矩形 26633"/>
          <p:cNvSpPr>
            <a:spLocks noChangeAspect="1"/>
          </p:cNvSpPr>
          <p:nvPr/>
        </p:nvSpPr>
        <p:spPr>
          <a:xfrm>
            <a:off x="1476375" y="333375"/>
            <a:ext cx="6191250" cy="6191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文本框 26634"/>
          <p:cNvSpPr txBox="1"/>
          <p:nvPr/>
        </p:nvSpPr>
        <p:spPr>
          <a:xfrm>
            <a:off x="0" y="260350"/>
            <a:ext cx="424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4000" dirty="0">
                <a:solidFill>
                  <a:schemeClr val="hlink"/>
                </a:solidFill>
                <a:latin typeface="Arial" panose="020B0604020202020204" pitchFamily="34" charset="0"/>
                <a:ea typeface="经典超圆简" pitchFamily="49" charset="-122"/>
              </a:rPr>
              <a:t>常见物体光影分析</a:t>
            </a:r>
          </a:p>
        </p:txBody>
      </p:sp>
      <p:sp>
        <p:nvSpPr>
          <p:cNvPr id="26636" name="矩形 26635"/>
          <p:cNvSpPr/>
          <p:nvPr/>
        </p:nvSpPr>
        <p:spPr>
          <a:xfrm>
            <a:off x="1331913" y="1281113"/>
            <a:ext cx="3021012" cy="296862"/>
          </a:xfrm>
          <a:prstGeom prst="rect">
            <a:avLst/>
          </a:prstGeom>
          <a:solidFill>
            <a:srgbClr val="DDDDDD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图片 15363" descr="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913" y="1127125"/>
            <a:ext cx="6659562" cy="4749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9" name="文本框 15368"/>
          <p:cNvSpPr txBox="1"/>
          <p:nvPr/>
        </p:nvSpPr>
        <p:spPr>
          <a:xfrm>
            <a:off x="0" y="260350"/>
            <a:ext cx="3740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4000" dirty="0">
                <a:solidFill>
                  <a:schemeClr val="hlink"/>
                </a:solidFill>
                <a:latin typeface="Arial" panose="020B0604020202020204" pitchFamily="34" charset="0"/>
                <a:ea typeface="经典超圆简" pitchFamily="49" charset="-122"/>
              </a:rPr>
              <a:t>结构素描的概念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图片 28674" descr="200607302224348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913" y="1412875"/>
            <a:ext cx="6480175" cy="4989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矩形 28675"/>
          <p:cNvSpPr>
            <a:spLocks noChangeAspect="1"/>
          </p:cNvSpPr>
          <p:nvPr/>
        </p:nvSpPr>
        <p:spPr>
          <a:xfrm>
            <a:off x="1476375" y="333375"/>
            <a:ext cx="6191250" cy="6191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77" name="文本框 28676"/>
          <p:cNvSpPr txBox="1"/>
          <p:nvPr/>
        </p:nvSpPr>
        <p:spPr>
          <a:xfrm>
            <a:off x="0" y="260350"/>
            <a:ext cx="424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4000" dirty="0">
                <a:solidFill>
                  <a:schemeClr val="hlink"/>
                </a:solidFill>
                <a:latin typeface="Arial" panose="020B0604020202020204" pitchFamily="34" charset="0"/>
                <a:ea typeface="经典超圆简" pitchFamily="49" charset="-122"/>
              </a:rPr>
              <a:t>常见物体光影分析</a:t>
            </a:r>
          </a:p>
        </p:txBody>
      </p:sp>
      <p:sp>
        <p:nvSpPr>
          <p:cNvPr id="28678" name="矩形 28677"/>
          <p:cNvSpPr/>
          <p:nvPr/>
        </p:nvSpPr>
        <p:spPr>
          <a:xfrm>
            <a:off x="1331913" y="6092825"/>
            <a:ext cx="2879725" cy="288925"/>
          </a:xfrm>
          <a:prstGeom prst="rect">
            <a:avLst/>
          </a:prstGeom>
          <a:solidFill>
            <a:srgbClr val="DDDDDD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图片 102"/>
          <p:cNvPicPr/>
          <p:nvPr>
            <p:custDataLst>
              <p:tags r:id="rId1"/>
            </p:custDataLst>
          </p:nvPr>
        </p:nvPicPr>
        <p:blipFill>
          <a:blip r:embed="rId3" r:link="rId4"/>
          <a:srcRect b="7436"/>
          <a:stretch>
            <a:fillRect/>
          </a:stretch>
        </p:blipFill>
        <p:spPr>
          <a:xfrm>
            <a:off x="0" y="404495"/>
            <a:ext cx="9144000" cy="59836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图片 104"/>
          <p:cNvPicPr/>
          <p:nvPr/>
        </p:nvPicPr>
        <p:blipFill>
          <a:blip r:embed="rId2" r:link="rId3"/>
          <a:stretch>
            <a:fillRect/>
          </a:stretch>
        </p:blipFill>
        <p:spPr>
          <a:xfrm>
            <a:off x="755650" y="188595"/>
            <a:ext cx="7233920" cy="62433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/>
          <p:nvPr/>
        </p:nvPicPr>
        <p:blipFill>
          <a:blip r:embed="rId2" r:link="rId3"/>
          <a:stretch>
            <a:fillRect/>
          </a:stretch>
        </p:blipFill>
        <p:spPr>
          <a:xfrm>
            <a:off x="539750" y="-11430"/>
            <a:ext cx="8232775" cy="68694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图片 100"/>
          <p:cNvPicPr/>
          <p:nvPr/>
        </p:nvPicPr>
        <p:blipFill>
          <a:blip r:embed="rId2" r:link="rId3"/>
          <a:stretch>
            <a:fillRect/>
          </a:stretch>
        </p:blipFill>
        <p:spPr>
          <a:xfrm>
            <a:off x="2167247" y="0"/>
            <a:ext cx="4809506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图片 103"/>
          <p:cNvPicPr/>
          <p:nvPr/>
        </p:nvPicPr>
        <p:blipFill>
          <a:blip r:embed="rId2" r:link="rId3"/>
          <a:stretch>
            <a:fillRect/>
          </a:stretch>
        </p:blipFill>
        <p:spPr>
          <a:xfrm>
            <a:off x="1620520" y="-2540"/>
            <a:ext cx="5875655" cy="67925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图片 29698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5" y="1435100"/>
            <a:ext cx="9109075" cy="5162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1" name="文本框 29700"/>
          <p:cNvSpPr txBox="1"/>
          <p:nvPr/>
        </p:nvSpPr>
        <p:spPr>
          <a:xfrm>
            <a:off x="0" y="260350"/>
            <a:ext cx="323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4000" dirty="0">
                <a:solidFill>
                  <a:schemeClr val="hlink"/>
                </a:solidFill>
                <a:latin typeface="Arial" panose="020B0604020202020204" pitchFamily="34" charset="0"/>
                <a:ea typeface="经典超圆简" pitchFamily="49" charset="-122"/>
              </a:rPr>
              <a:t>优秀作业展览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ic1.zhimg.com/v2-61175c224d579481c7ceabb358bd69e0_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0"/>
            <a:ext cx="472219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图片 22533" descr="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8063" y="0"/>
            <a:ext cx="4525962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图片 24579" descr=" [二维动画理论]透视手册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375"/>
            <a:ext cx="9144000" cy="5326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18433" descr="asi76xcv97s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988" y="0"/>
            <a:ext cx="7129462" cy="6870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180,&quot;width&quot;:14400}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22</Words>
  <Application>WPS 演示</Application>
  <PresentationFormat>全屏显示(4:3)</PresentationFormat>
  <Paragraphs>6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16" baseType="lpstr">
      <vt:lpstr>默认设计模板</vt:lpstr>
      <vt:lpstr>1_默认设计模板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Company>MC SYSTEM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Windows 用户</cp:lastModifiedBy>
  <cp:revision>27</cp:revision>
  <dcterms:created xsi:type="dcterms:W3CDTF">2007-09-06T11:36:05Z</dcterms:created>
  <dcterms:modified xsi:type="dcterms:W3CDTF">2021-06-01T03:14:51Z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F63CD5AA101048DEA78F0D9AF509E8A3</vt:lpwstr>
  </property>
  <property fmtid="{D5CDD505-2E9C-101B-9397-08002B2CF9AE}" pid="3" name="KSOProductBuildVer">
    <vt:lpwstr>2052-11.1.0.10495</vt:lpwstr>
  </property>
</Properties>
</file>