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A0BE5-48BD-457B-B260-669C5D3921DD}" type="datetimeFigureOut">
              <a:rPr lang="zh-CN" altLang="en-US" smtClean="0"/>
              <a:t>2017/2/23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A4AF5-7DE1-4DA1-A8FC-A58DDB94B59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43999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" y="260648"/>
            <a:ext cx="8953500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620688"/>
            <a:ext cx="8496300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" y="476672"/>
            <a:ext cx="8915400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3450" y="836713"/>
            <a:ext cx="7277100" cy="4644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0</Words>
  <Application>Microsoft Office PowerPoint</Application>
  <PresentationFormat>全屏显示(4:3)</PresentationFormat>
  <Paragraphs>0</Paragraphs>
  <Slides>6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coputer</dc:creator>
  <cp:lastModifiedBy>coputer</cp:lastModifiedBy>
  <cp:revision>1</cp:revision>
  <dcterms:created xsi:type="dcterms:W3CDTF">2017-02-23T11:36:53Z</dcterms:created>
  <dcterms:modified xsi:type="dcterms:W3CDTF">2017-02-23T12:07:46Z</dcterms:modified>
</cp:coreProperties>
</file>