
<file path=[Content_Types].xml><?xml version="1.0" encoding="utf-8"?>
<Types xmlns="http://schemas.openxmlformats.org/package/2006/content-types">
  <Default Extension="xml" ContentType="application/xml"/>
  <Default Extension="jpeg" ContentType="image/jpeg"/>
  <Default Extension="png" ContentType="image/png"/>
  <Default Extension="jpg" ContentType="image/jpeg"/>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5" Type="http://schemas.openxmlformats.org/officeDocument/2006/relationships/custom-properties" Target="docProps/custom.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7"/>
  </p:notesMasterIdLst>
  <p:sldIdLst>
    <p:sldId id="301" r:id="rId2"/>
    <p:sldId id="445" r:id="rId3"/>
    <p:sldId id="439" r:id="rId4"/>
    <p:sldId id="459" r:id="rId5"/>
    <p:sldId id="472" r:id="rId6"/>
    <p:sldId id="496" r:id="rId7"/>
    <p:sldId id="498" r:id="rId8"/>
    <p:sldId id="492" r:id="rId9"/>
    <p:sldId id="460" r:id="rId10"/>
    <p:sldId id="480" r:id="rId11"/>
    <p:sldId id="491" r:id="rId12"/>
    <p:sldId id="499" r:id="rId13"/>
    <p:sldId id="475" r:id="rId14"/>
    <p:sldId id="500" r:id="rId15"/>
    <p:sldId id="497" r:id="rId16"/>
    <p:sldId id="451" r:id="rId17"/>
    <p:sldId id="490" r:id="rId18"/>
    <p:sldId id="482" r:id="rId19"/>
    <p:sldId id="465" r:id="rId20"/>
    <p:sldId id="502" r:id="rId21"/>
    <p:sldId id="466" r:id="rId22"/>
    <p:sldId id="458" r:id="rId23"/>
    <p:sldId id="476" r:id="rId24"/>
    <p:sldId id="477" r:id="rId25"/>
    <p:sldId id="489" r:id="rId26"/>
    <p:sldId id="468" r:id="rId27"/>
    <p:sldId id="464" r:id="rId28"/>
    <p:sldId id="473" r:id="rId29"/>
    <p:sldId id="494" r:id="rId30"/>
    <p:sldId id="503" r:id="rId31"/>
    <p:sldId id="504" r:id="rId32"/>
    <p:sldId id="505" r:id="rId33"/>
    <p:sldId id="506" r:id="rId34"/>
    <p:sldId id="501" r:id="rId35"/>
    <p:sldId id="428" r:id="rId36"/>
  </p:sldIdLst>
  <p:sldSz cx="9144000" cy="5143500" type="screen16x9"/>
  <p:notesSz cx="6858000" cy="9144000"/>
  <p:defaultTextStyle>
    <a:defPPr>
      <a:defRPr lang="zh-CN"/>
    </a:defPPr>
    <a:lvl1pPr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p:defaultTextStyle>
  <p:extLst>
    <p:ext uri="{EFAFB233-063F-42B5-8137-9DF3F51BA10A}">
      <p15:sldGuideLst xmlns:p15="http://schemas.microsoft.com/office/powerpoint/2012/main">
        <p15:guide id="1" orient="horz" pos="1624">
          <p15:clr>
            <a:srgbClr val="A4A3A4"/>
          </p15:clr>
        </p15:guide>
        <p15:guide id="2" pos="2845">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43E01"/>
    <a:srgbClr val="A568D2"/>
    <a:srgbClr val="EAC5FF"/>
    <a:srgbClr val="9954CC"/>
    <a:srgbClr val="FFFFFF"/>
    <a:srgbClr val="EED56C"/>
    <a:srgbClr val="E8EAE9"/>
    <a:srgbClr val="FCFCFC"/>
    <a:srgbClr val="CCD0D1"/>
    <a:srgbClr val="D7D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6588" autoAdjust="0"/>
    <p:restoredTop sz="94696"/>
  </p:normalViewPr>
  <p:slideViewPr>
    <p:cSldViewPr>
      <p:cViewPr>
        <p:scale>
          <a:sx n="145" d="100"/>
          <a:sy n="145" d="100"/>
        </p:scale>
        <p:origin x="600" y="32"/>
      </p:cViewPr>
      <p:guideLst>
        <p:guide orient="horz" pos="1624"/>
        <p:guide pos="2845"/>
      </p:guideLst>
    </p:cSldViewPr>
  </p:slideViewPr>
  <p:notesTextViewPr>
    <p:cViewPr>
      <p:scale>
        <a:sx n="125" d="100"/>
        <a:sy n="125"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20" Type="http://schemas.openxmlformats.org/officeDocument/2006/relationships/slide" Target="slides/slide19.xml"/><Relationship Id="rId21" Type="http://schemas.openxmlformats.org/officeDocument/2006/relationships/slide" Target="slides/slide20.xml"/><Relationship Id="rId22" Type="http://schemas.openxmlformats.org/officeDocument/2006/relationships/slide" Target="slides/slide21.xml"/><Relationship Id="rId23" Type="http://schemas.openxmlformats.org/officeDocument/2006/relationships/slide" Target="slides/slide22.xml"/><Relationship Id="rId24" Type="http://schemas.openxmlformats.org/officeDocument/2006/relationships/slide" Target="slides/slide23.xml"/><Relationship Id="rId25" Type="http://schemas.openxmlformats.org/officeDocument/2006/relationships/slide" Target="slides/slide24.xml"/><Relationship Id="rId26" Type="http://schemas.openxmlformats.org/officeDocument/2006/relationships/slide" Target="slides/slide25.xml"/><Relationship Id="rId27" Type="http://schemas.openxmlformats.org/officeDocument/2006/relationships/slide" Target="slides/slide26.xml"/><Relationship Id="rId28" Type="http://schemas.openxmlformats.org/officeDocument/2006/relationships/slide" Target="slides/slide27.xml"/><Relationship Id="rId29" Type="http://schemas.openxmlformats.org/officeDocument/2006/relationships/slide" Target="slides/slide28.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30" Type="http://schemas.openxmlformats.org/officeDocument/2006/relationships/slide" Target="slides/slide29.xml"/><Relationship Id="rId31" Type="http://schemas.openxmlformats.org/officeDocument/2006/relationships/slide" Target="slides/slide30.xml"/><Relationship Id="rId32" Type="http://schemas.openxmlformats.org/officeDocument/2006/relationships/slide" Target="slides/slide31.xml"/><Relationship Id="rId9" Type="http://schemas.openxmlformats.org/officeDocument/2006/relationships/slide" Target="slides/slide8.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33" Type="http://schemas.openxmlformats.org/officeDocument/2006/relationships/slide" Target="slides/slide32.xml"/><Relationship Id="rId34" Type="http://schemas.openxmlformats.org/officeDocument/2006/relationships/slide" Target="slides/slide33.xml"/><Relationship Id="rId35" Type="http://schemas.openxmlformats.org/officeDocument/2006/relationships/slide" Target="slides/slide34.xml"/><Relationship Id="rId36" Type="http://schemas.openxmlformats.org/officeDocument/2006/relationships/slide" Target="slides/slide35.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 Id="rId37" Type="http://schemas.openxmlformats.org/officeDocument/2006/relationships/notesMaster" Target="notesMasters/notesMaster1.xml"/><Relationship Id="rId38" Type="http://schemas.openxmlformats.org/officeDocument/2006/relationships/presProps" Target="presProps.xml"/><Relationship Id="rId39" Type="http://schemas.openxmlformats.org/officeDocument/2006/relationships/viewProps" Target="viewProps.xml"/><Relationship Id="rId40" Type="http://schemas.openxmlformats.org/officeDocument/2006/relationships/theme" Target="theme/theme1.xml"/><Relationship Id="rId41"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ea typeface="微软雅黑" panose="020B0503020204020204" pitchFamily="34" charset="-122"/>
              </a:defRPr>
            </a:lvl1pPr>
          </a:lstStyle>
          <a:p>
            <a:endParaRPr lang="zh-CN" altLang="en-US" dirty="0"/>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ea typeface="微软雅黑" panose="020B0503020204020204" pitchFamily="34" charset="-122"/>
              </a:defRPr>
            </a:lvl1pPr>
          </a:lstStyle>
          <a:p>
            <a:fld id="{673B58EF-4ABD-40F4-ACA4-FE81D742E6DD}" type="datetimeFigureOut">
              <a:rPr lang="zh-CN" altLang="en-US" smtClean="0"/>
              <a:t>2019/11/3</a:t>
            </a:fld>
            <a:endParaRPr lang="zh-CN" altLang="en-US" dirty="0"/>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zh-CN" altLang="en-US" dirty="0"/>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dirty="0" smtClean="0"/>
              <a:t>单击此处编辑母版文本样式</a:t>
            </a:r>
          </a:p>
          <a:p>
            <a:pPr lvl="1"/>
            <a:r>
              <a:rPr lang="zh-CN" altLang="en-US" dirty="0" smtClean="0"/>
              <a:t>第二级</a:t>
            </a:r>
          </a:p>
          <a:p>
            <a:pPr lvl="2"/>
            <a:r>
              <a:rPr lang="zh-CN" altLang="en-US" dirty="0" smtClean="0"/>
              <a:t>第三级</a:t>
            </a:r>
          </a:p>
          <a:p>
            <a:pPr lvl="3"/>
            <a:r>
              <a:rPr lang="zh-CN" altLang="en-US" dirty="0" smtClean="0"/>
              <a:t>第四级</a:t>
            </a:r>
          </a:p>
          <a:p>
            <a:pPr lvl="4"/>
            <a:r>
              <a:rPr lang="zh-CN" altLang="en-US" dirty="0" smtClean="0"/>
              <a:t>第五级</a:t>
            </a:r>
            <a:endParaRPr lang="zh-CN" altLang="en-US" dirty="0"/>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ea typeface="微软雅黑" panose="020B0503020204020204" pitchFamily="34" charset="-122"/>
              </a:defRPr>
            </a:lvl1pPr>
          </a:lstStyle>
          <a:p>
            <a:endParaRPr lang="zh-CN" altLang="en-US" dirty="0"/>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ea typeface="微软雅黑" panose="020B0503020204020204" pitchFamily="34" charset="-122"/>
              </a:defRPr>
            </a:lvl1pPr>
          </a:lstStyle>
          <a:p>
            <a:fld id="{A11FC198-2D83-4DFC-8CDD-7D23AF44D411}" type="slidenum">
              <a:rPr lang="zh-CN" altLang="en-US" smtClean="0"/>
              <a:t>‹#›</a:t>
            </a:fld>
            <a:endParaRPr lang="zh-CN" altLang="en-US" dirty="0"/>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微软雅黑" panose="020B0503020204020204" pitchFamily="34" charset="-122"/>
        <a:cs typeface="+mn-cs"/>
      </a:defRPr>
    </a:lvl1pPr>
    <a:lvl2pPr marL="457200" algn="l" defTabSz="914400" rtl="0" eaLnBrk="1" latinLnBrk="0" hangingPunct="1">
      <a:defRPr sz="1200" kern="1200">
        <a:solidFill>
          <a:schemeClr val="tx1"/>
        </a:solidFill>
        <a:latin typeface="+mn-lt"/>
        <a:ea typeface="微软雅黑" panose="020B0503020204020204" pitchFamily="34" charset="-122"/>
        <a:cs typeface="+mn-cs"/>
      </a:defRPr>
    </a:lvl2pPr>
    <a:lvl3pPr marL="914400" algn="l" defTabSz="914400" rtl="0" eaLnBrk="1" latinLnBrk="0" hangingPunct="1">
      <a:defRPr sz="1200" kern="1200">
        <a:solidFill>
          <a:schemeClr val="tx1"/>
        </a:solidFill>
        <a:latin typeface="+mn-lt"/>
        <a:ea typeface="微软雅黑" panose="020B0503020204020204" pitchFamily="34" charset="-122"/>
        <a:cs typeface="+mn-cs"/>
      </a:defRPr>
    </a:lvl3pPr>
    <a:lvl4pPr marL="1371600" algn="l" defTabSz="914400" rtl="0" eaLnBrk="1" latinLnBrk="0" hangingPunct="1">
      <a:defRPr sz="1200" kern="1200">
        <a:solidFill>
          <a:schemeClr val="tx1"/>
        </a:solidFill>
        <a:latin typeface="+mn-lt"/>
        <a:ea typeface="微软雅黑" panose="020B0503020204020204" pitchFamily="34" charset="-122"/>
        <a:cs typeface="+mn-cs"/>
      </a:defRPr>
    </a:lvl4pPr>
    <a:lvl5pPr marL="1828800" algn="l" defTabSz="914400" rtl="0" eaLnBrk="1" latinLnBrk="0" hangingPunct="1">
      <a:defRPr sz="1200" kern="1200">
        <a:solidFill>
          <a:schemeClr val="tx1"/>
        </a:solidFill>
        <a:latin typeface="+mn-lt"/>
        <a:ea typeface="微软雅黑" panose="020B0503020204020204" pitchFamily="34" charset="-122"/>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8.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9.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0.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2.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3.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4.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5.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6.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7.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8.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9.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0.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2.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3.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4.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5.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6.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7.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8.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9.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0.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2.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3.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4.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5.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11FC198-2D83-4DFC-8CDD-7D23AF44D411}" type="slidenum">
              <a:rPr lang="zh-CN" altLang="en-US" smtClean="0"/>
              <a:t>1</a:t>
            </a:fld>
            <a:endParaRPr lang="zh-CN" altLang="en-US"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11FC198-2D83-4DFC-8CDD-7D23AF44D411}" type="slidenum">
              <a:rPr lang="zh-CN" altLang="en-US" smtClean="0"/>
              <a:t>2</a:t>
            </a:fld>
            <a:endParaRPr lang="zh-CN" altLang="en-US" dirty="0"/>
          </a:p>
        </p:txBody>
      </p:sp>
    </p:spTree>
    <p:extLst>
      <p:ext uri="{BB962C8B-B14F-4D97-AF65-F5344CB8AC3E}">
        <p14:creationId xmlns:p14="http://schemas.microsoft.com/office/powerpoint/2010/main" val="169672103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11FC198-2D83-4DFC-8CDD-7D23AF44D411}" type="slidenum">
              <a:rPr lang="zh-CN" altLang="en-US" smtClean="0"/>
              <a:t>3</a:t>
            </a:fld>
            <a:endParaRPr lang="zh-CN" altLang="en-US" dirty="0"/>
          </a:p>
        </p:txBody>
      </p:sp>
    </p:spTree>
    <p:extLst>
      <p:ext uri="{BB962C8B-B14F-4D97-AF65-F5344CB8AC3E}">
        <p14:creationId xmlns:p14="http://schemas.microsoft.com/office/powerpoint/2010/main" val="111027768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11FC198-2D83-4DFC-8CDD-7D23AF44D411}" type="slidenum">
              <a:rPr lang="zh-CN" altLang="en-US" smtClean="0"/>
              <a:t>4</a:t>
            </a:fld>
            <a:endParaRPr lang="zh-CN" altLang="en-US" dirty="0"/>
          </a:p>
        </p:txBody>
      </p:sp>
    </p:spTree>
    <p:extLst>
      <p:ext uri="{BB962C8B-B14F-4D97-AF65-F5344CB8AC3E}">
        <p14:creationId xmlns:p14="http://schemas.microsoft.com/office/powerpoint/2010/main" val="12411859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11FC198-2D83-4DFC-8CDD-7D23AF44D411}" type="slidenum">
              <a:rPr lang="zh-CN" altLang="en-US" smtClean="0"/>
              <a:t>5</a:t>
            </a:fld>
            <a:endParaRPr lang="zh-CN" altLang="en-US" dirty="0"/>
          </a:p>
        </p:txBody>
      </p:sp>
    </p:spTree>
    <p:extLst>
      <p:ext uri="{BB962C8B-B14F-4D97-AF65-F5344CB8AC3E}">
        <p14:creationId xmlns:p14="http://schemas.microsoft.com/office/powerpoint/2010/main" val="191115452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11FC198-2D83-4DFC-8CDD-7D23AF44D411}" type="slidenum">
              <a:rPr lang="zh-CN" altLang="en-US" smtClean="0"/>
              <a:t>6</a:t>
            </a:fld>
            <a:endParaRPr lang="zh-CN" altLang="en-US" dirty="0"/>
          </a:p>
        </p:txBody>
      </p:sp>
    </p:spTree>
    <p:extLst>
      <p:ext uri="{BB962C8B-B14F-4D97-AF65-F5344CB8AC3E}">
        <p14:creationId xmlns:p14="http://schemas.microsoft.com/office/powerpoint/2010/main" val="163493655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11FC198-2D83-4DFC-8CDD-7D23AF44D411}" type="slidenum">
              <a:rPr lang="zh-CN" altLang="en-US" smtClean="0"/>
              <a:t>7</a:t>
            </a:fld>
            <a:endParaRPr lang="zh-CN" altLang="en-US" dirty="0"/>
          </a:p>
        </p:txBody>
      </p:sp>
    </p:spTree>
    <p:extLst>
      <p:ext uri="{BB962C8B-B14F-4D97-AF65-F5344CB8AC3E}">
        <p14:creationId xmlns:p14="http://schemas.microsoft.com/office/powerpoint/2010/main" val="203747371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11FC198-2D83-4DFC-8CDD-7D23AF44D411}" type="slidenum">
              <a:rPr lang="zh-CN" altLang="en-US" smtClean="0"/>
              <a:t>8</a:t>
            </a:fld>
            <a:endParaRPr lang="zh-CN" altLang="en-US" dirty="0"/>
          </a:p>
        </p:txBody>
      </p:sp>
    </p:spTree>
    <p:extLst>
      <p:ext uri="{BB962C8B-B14F-4D97-AF65-F5344CB8AC3E}">
        <p14:creationId xmlns:p14="http://schemas.microsoft.com/office/powerpoint/2010/main" val="158223027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11FC198-2D83-4DFC-8CDD-7D23AF44D411}" type="slidenum">
              <a:rPr lang="zh-CN" altLang="en-US" smtClean="0"/>
              <a:t>9</a:t>
            </a:fld>
            <a:endParaRPr lang="zh-CN" altLang="en-US" dirty="0"/>
          </a:p>
        </p:txBody>
      </p:sp>
    </p:spTree>
    <p:extLst>
      <p:ext uri="{BB962C8B-B14F-4D97-AF65-F5344CB8AC3E}">
        <p14:creationId xmlns:p14="http://schemas.microsoft.com/office/powerpoint/2010/main" val="21399226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11FC198-2D83-4DFC-8CDD-7D23AF44D411}" type="slidenum">
              <a:rPr lang="zh-CN" altLang="en-US" smtClean="0"/>
              <a:t>10</a:t>
            </a:fld>
            <a:endParaRPr lang="zh-CN" altLang="en-US" dirty="0"/>
          </a:p>
        </p:txBody>
      </p:sp>
    </p:spTree>
    <p:extLst>
      <p:ext uri="{BB962C8B-B14F-4D97-AF65-F5344CB8AC3E}">
        <p14:creationId xmlns:p14="http://schemas.microsoft.com/office/powerpoint/2010/main" val="32727955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11FC198-2D83-4DFC-8CDD-7D23AF44D411}" type="slidenum">
              <a:rPr lang="zh-CN" altLang="en-US" smtClean="0"/>
              <a:t>11</a:t>
            </a:fld>
            <a:endParaRPr lang="zh-CN" altLang="en-US" dirty="0"/>
          </a:p>
        </p:txBody>
      </p:sp>
    </p:spTree>
    <p:extLst>
      <p:ext uri="{BB962C8B-B14F-4D97-AF65-F5344CB8AC3E}">
        <p14:creationId xmlns:p14="http://schemas.microsoft.com/office/powerpoint/2010/main" val="154799670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11FC198-2D83-4DFC-8CDD-7D23AF44D411}" type="slidenum">
              <a:rPr lang="zh-CN" altLang="en-US" smtClean="0"/>
              <a:t>12</a:t>
            </a:fld>
            <a:endParaRPr lang="zh-CN" altLang="en-US" dirty="0"/>
          </a:p>
        </p:txBody>
      </p:sp>
    </p:spTree>
    <p:extLst>
      <p:ext uri="{BB962C8B-B14F-4D97-AF65-F5344CB8AC3E}">
        <p14:creationId xmlns:p14="http://schemas.microsoft.com/office/powerpoint/2010/main" val="54984144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11FC198-2D83-4DFC-8CDD-7D23AF44D411}" type="slidenum">
              <a:rPr lang="zh-CN" altLang="en-US" smtClean="0"/>
              <a:t>13</a:t>
            </a:fld>
            <a:endParaRPr lang="zh-CN" altLang="en-US" dirty="0"/>
          </a:p>
        </p:txBody>
      </p:sp>
    </p:spTree>
    <p:extLst>
      <p:ext uri="{BB962C8B-B14F-4D97-AF65-F5344CB8AC3E}">
        <p14:creationId xmlns:p14="http://schemas.microsoft.com/office/powerpoint/2010/main" val="110796620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11FC198-2D83-4DFC-8CDD-7D23AF44D411}" type="slidenum">
              <a:rPr lang="zh-CN" altLang="en-US" smtClean="0"/>
              <a:t>14</a:t>
            </a:fld>
            <a:endParaRPr lang="zh-CN" altLang="en-US" dirty="0"/>
          </a:p>
        </p:txBody>
      </p:sp>
    </p:spTree>
    <p:extLst>
      <p:ext uri="{BB962C8B-B14F-4D97-AF65-F5344CB8AC3E}">
        <p14:creationId xmlns:p14="http://schemas.microsoft.com/office/powerpoint/2010/main" val="27923237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11FC198-2D83-4DFC-8CDD-7D23AF44D411}" type="slidenum">
              <a:rPr lang="zh-CN" altLang="en-US" smtClean="0"/>
              <a:t>15</a:t>
            </a:fld>
            <a:endParaRPr lang="zh-CN" altLang="en-US" dirty="0"/>
          </a:p>
        </p:txBody>
      </p:sp>
    </p:spTree>
    <p:extLst>
      <p:ext uri="{BB962C8B-B14F-4D97-AF65-F5344CB8AC3E}">
        <p14:creationId xmlns:p14="http://schemas.microsoft.com/office/powerpoint/2010/main" val="100698651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11FC198-2D83-4DFC-8CDD-7D23AF44D411}" type="slidenum">
              <a:rPr lang="zh-CN" altLang="en-US" smtClean="0"/>
              <a:t>16</a:t>
            </a:fld>
            <a:endParaRPr lang="zh-CN" altLang="en-US" dirty="0"/>
          </a:p>
        </p:txBody>
      </p:sp>
    </p:spTree>
    <p:extLst>
      <p:ext uri="{BB962C8B-B14F-4D97-AF65-F5344CB8AC3E}">
        <p14:creationId xmlns:p14="http://schemas.microsoft.com/office/powerpoint/2010/main" val="76821166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11FC198-2D83-4DFC-8CDD-7D23AF44D411}" type="slidenum">
              <a:rPr lang="zh-CN" altLang="en-US" smtClean="0"/>
              <a:t>17</a:t>
            </a:fld>
            <a:endParaRPr lang="zh-CN" altLang="en-US" dirty="0"/>
          </a:p>
        </p:txBody>
      </p:sp>
    </p:spTree>
    <p:extLst>
      <p:ext uri="{BB962C8B-B14F-4D97-AF65-F5344CB8AC3E}">
        <p14:creationId xmlns:p14="http://schemas.microsoft.com/office/powerpoint/2010/main" val="109254642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11FC198-2D83-4DFC-8CDD-7D23AF44D411}" type="slidenum">
              <a:rPr lang="zh-CN" altLang="en-US" smtClean="0"/>
              <a:t>18</a:t>
            </a:fld>
            <a:endParaRPr lang="zh-CN" altLang="en-US" dirty="0"/>
          </a:p>
        </p:txBody>
      </p:sp>
    </p:spTree>
    <p:extLst>
      <p:ext uri="{BB962C8B-B14F-4D97-AF65-F5344CB8AC3E}">
        <p14:creationId xmlns:p14="http://schemas.microsoft.com/office/powerpoint/2010/main" val="31620955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11FC198-2D83-4DFC-8CDD-7D23AF44D411}" type="slidenum">
              <a:rPr lang="zh-CN" altLang="en-US" smtClean="0"/>
              <a:t>19</a:t>
            </a:fld>
            <a:endParaRPr lang="zh-CN" altLang="en-US" dirty="0"/>
          </a:p>
        </p:txBody>
      </p:sp>
    </p:spTree>
    <p:extLst>
      <p:ext uri="{BB962C8B-B14F-4D97-AF65-F5344CB8AC3E}">
        <p14:creationId xmlns:p14="http://schemas.microsoft.com/office/powerpoint/2010/main" val="80328345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11FC198-2D83-4DFC-8CDD-7D23AF44D411}" type="slidenum">
              <a:rPr lang="zh-CN" altLang="en-US" smtClean="0"/>
              <a:t>20</a:t>
            </a:fld>
            <a:endParaRPr lang="zh-CN" altLang="en-US" dirty="0"/>
          </a:p>
        </p:txBody>
      </p:sp>
    </p:spTree>
    <p:extLst>
      <p:ext uri="{BB962C8B-B14F-4D97-AF65-F5344CB8AC3E}">
        <p14:creationId xmlns:p14="http://schemas.microsoft.com/office/powerpoint/2010/main" val="183449858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11FC198-2D83-4DFC-8CDD-7D23AF44D411}" type="slidenum">
              <a:rPr lang="zh-CN" altLang="en-US" smtClean="0"/>
              <a:t>21</a:t>
            </a:fld>
            <a:endParaRPr lang="zh-CN" altLang="en-US" dirty="0"/>
          </a:p>
        </p:txBody>
      </p:sp>
    </p:spTree>
    <p:extLst>
      <p:ext uri="{BB962C8B-B14F-4D97-AF65-F5344CB8AC3E}">
        <p14:creationId xmlns:p14="http://schemas.microsoft.com/office/powerpoint/2010/main" val="77342907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11FC198-2D83-4DFC-8CDD-7D23AF44D411}" type="slidenum">
              <a:rPr lang="zh-CN" altLang="en-US" smtClean="0"/>
              <a:t>22</a:t>
            </a:fld>
            <a:endParaRPr lang="zh-CN" altLang="en-US" dirty="0"/>
          </a:p>
        </p:txBody>
      </p:sp>
    </p:spTree>
    <p:extLst>
      <p:ext uri="{BB962C8B-B14F-4D97-AF65-F5344CB8AC3E}">
        <p14:creationId xmlns:p14="http://schemas.microsoft.com/office/powerpoint/2010/main" val="165757628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11FC198-2D83-4DFC-8CDD-7D23AF44D411}" type="slidenum">
              <a:rPr lang="zh-CN" altLang="en-US" smtClean="0"/>
              <a:t>23</a:t>
            </a:fld>
            <a:endParaRPr lang="zh-CN" altLang="en-US" dirty="0"/>
          </a:p>
        </p:txBody>
      </p:sp>
    </p:spTree>
    <p:extLst>
      <p:ext uri="{BB962C8B-B14F-4D97-AF65-F5344CB8AC3E}">
        <p14:creationId xmlns:p14="http://schemas.microsoft.com/office/powerpoint/2010/main" val="182727600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11FC198-2D83-4DFC-8CDD-7D23AF44D411}" type="slidenum">
              <a:rPr lang="zh-CN" altLang="en-US" smtClean="0"/>
              <a:t>24</a:t>
            </a:fld>
            <a:endParaRPr lang="zh-CN" altLang="en-US" dirty="0"/>
          </a:p>
        </p:txBody>
      </p:sp>
    </p:spTree>
    <p:extLst>
      <p:ext uri="{BB962C8B-B14F-4D97-AF65-F5344CB8AC3E}">
        <p14:creationId xmlns:p14="http://schemas.microsoft.com/office/powerpoint/2010/main" val="110444714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11FC198-2D83-4DFC-8CDD-7D23AF44D411}" type="slidenum">
              <a:rPr lang="zh-CN" altLang="en-US" smtClean="0"/>
              <a:t>25</a:t>
            </a:fld>
            <a:endParaRPr lang="zh-CN" altLang="en-US" dirty="0"/>
          </a:p>
        </p:txBody>
      </p:sp>
    </p:spTree>
    <p:extLst>
      <p:ext uri="{BB962C8B-B14F-4D97-AF65-F5344CB8AC3E}">
        <p14:creationId xmlns:p14="http://schemas.microsoft.com/office/powerpoint/2010/main" val="605959584"/>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11FC198-2D83-4DFC-8CDD-7D23AF44D411}" type="slidenum">
              <a:rPr lang="zh-CN" altLang="en-US" smtClean="0"/>
              <a:t>26</a:t>
            </a:fld>
            <a:endParaRPr lang="zh-CN" altLang="en-US" dirty="0"/>
          </a:p>
        </p:txBody>
      </p:sp>
    </p:spTree>
    <p:extLst>
      <p:ext uri="{BB962C8B-B14F-4D97-AF65-F5344CB8AC3E}">
        <p14:creationId xmlns:p14="http://schemas.microsoft.com/office/powerpoint/2010/main" val="1283049218"/>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11FC198-2D83-4DFC-8CDD-7D23AF44D411}" type="slidenum">
              <a:rPr lang="zh-CN" altLang="en-US" smtClean="0"/>
              <a:t>27</a:t>
            </a:fld>
            <a:endParaRPr lang="zh-CN" altLang="en-US" dirty="0"/>
          </a:p>
        </p:txBody>
      </p:sp>
    </p:spTree>
    <p:extLst>
      <p:ext uri="{BB962C8B-B14F-4D97-AF65-F5344CB8AC3E}">
        <p14:creationId xmlns:p14="http://schemas.microsoft.com/office/powerpoint/2010/main" val="1127044114"/>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11FC198-2D83-4DFC-8CDD-7D23AF44D411}" type="slidenum">
              <a:rPr lang="zh-CN" altLang="en-US" smtClean="0"/>
              <a:t>28</a:t>
            </a:fld>
            <a:endParaRPr lang="zh-CN" altLang="en-US" dirty="0"/>
          </a:p>
        </p:txBody>
      </p:sp>
    </p:spTree>
    <p:extLst>
      <p:ext uri="{BB962C8B-B14F-4D97-AF65-F5344CB8AC3E}">
        <p14:creationId xmlns:p14="http://schemas.microsoft.com/office/powerpoint/2010/main" val="1451229273"/>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11FC198-2D83-4DFC-8CDD-7D23AF44D411}" type="slidenum">
              <a:rPr lang="zh-CN" altLang="en-US" smtClean="0"/>
              <a:t>29</a:t>
            </a:fld>
            <a:endParaRPr lang="zh-CN" altLang="en-US" dirty="0"/>
          </a:p>
        </p:txBody>
      </p:sp>
    </p:spTree>
    <p:extLst>
      <p:ext uri="{BB962C8B-B14F-4D97-AF65-F5344CB8AC3E}">
        <p14:creationId xmlns:p14="http://schemas.microsoft.com/office/powerpoint/2010/main" val="370374156"/>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11FC198-2D83-4DFC-8CDD-7D23AF44D411}" type="slidenum">
              <a:rPr lang="zh-CN" altLang="en-US" smtClean="0"/>
              <a:t>30</a:t>
            </a:fld>
            <a:endParaRPr lang="zh-CN" altLang="en-US" dirty="0"/>
          </a:p>
        </p:txBody>
      </p:sp>
    </p:spTree>
    <p:extLst>
      <p:ext uri="{BB962C8B-B14F-4D97-AF65-F5344CB8AC3E}">
        <p14:creationId xmlns:p14="http://schemas.microsoft.com/office/powerpoint/2010/main" val="1976157661"/>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11FC198-2D83-4DFC-8CDD-7D23AF44D411}" type="slidenum">
              <a:rPr lang="zh-CN" altLang="en-US" smtClean="0"/>
              <a:t>31</a:t>
            </a:fld>
            <a:endParaRPr lang="zh-CN" altLang="en-US" dirty="0"/>
          </a:p>
        </p:txBody>
      </p:sp>
    </p:spTree>
    <p:extLst>
      <p:ext uri="{BB962C8B-B14F-4D97-AF65-F5344CB8AC3E}">
        <p14:creationId xmlns:p14="http://schemas.microsoft.com/office/powerpoint/2010/main" val="613300076"/>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11FC198-2D83-4DFC-8CDD-7D23AF44D411}" type="slidenum">
              <a:rPr lang="zh-CN" altLang="en-US" smtClean="0"/>
              <a:t>32</a:t>
            </a:fld>
            <a:endParaRPr lang="zh-CN" altLang="en-US" dirty="0"/>
          </a:p>
        </p:txBody>
      </p:sp>
    </p:spTree>
    <p:extLst>
      <p:ext uri="{BB962C8B-B14F-4D97-AF65-F5344CB8AC3E}">
        <p14:creationId xmlns:p14="http://schemas.microsoft.com/office/powerpoint/2010/main" val="888078322"/>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11FC198-2D83-4DFC-8CDD-7D23AF44D411}" type="slidenum">
              <a:rPr lang="zh-CN" altLang="en-US" smtClean="0"/>
              <a:t>33</a:t>
            </a:fld>
            <a:endParaRPr lang="zh-CN" altLang="en-US" dirty="0"/>
          </a:p>
        </p:txBody>
      </p:sp>
    </p:spTree>
    <p:extLst>
      <p:ext uri="{BB962C8B-B14F-4D97-AF65-F5344CB8AC3E}">
        <p14:creationId xmlns:p14="http://schemas.microsoft.com/office/powerpoint/2010/main" val="506826642"/>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11FC198-2D83-4DFC-8CDD-7D23AF44D411}" type="slidenum">
              <a:rPr lang="zh-CN" altLang="en-US" smtClean="0"/>
              <a:t>34</a:t>
            </a:fld>
            <a:endParaRPr lang="zh-CN" altLang="en-US" dirty="0"/>
          </a:p>
        </p:txBody>
      </p:sp>
    </p:spTree>
    <p:extLst>
      <p:ext uri="{BB962C8B-B14F-4D97-AF65-F5344CB8AC3E}">
        <p14:creationId xmlns:p14="http://schemas.microsoft.com/office/powerpoint/2010/main" val="80161523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11FC198-2D83-4DFC-8CDD-7D23AF44D411}" type="slidenum">
              <a:rPr lang="zh-CN" altLang="en-US" smtClean="0"/>
              <a:t>35</a:t>
            </a:fld>
            <a:endParaRPr lang="zh-CN" altLang="en-US"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3.png"/><Relationship Id="rId3" Type="http://schemas.openxmlformats.org/officeDocument/2006/relationships/image" Target="../media/image4.png"/></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标题和内容">
    <p:bg>
      <p:bgPr>
        <a:blipFill dpi="0" rotWithShape="1">
          <a:blip r:embed="rId2"/>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p:push dir="u"/>
  </p:transition>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1_标题和内容">
    <p:bg>
      <p:bgPr>
        <a:gradFill flip="none" rotWithShape="1">
          <a:gsLst>
            <a:gs pos="26000">
              <a:srgbClr val="EBECF0"/>
            </a:gs>
            <a:gs pos="0">
              <a:srgbClr val="D7D9E1"/>
            </a:gs>
            <a:gs pos="100000">
              <a:schemeClr val="bg1"/>
            </a:gs>
          </a:gsLst>
          <a:lin ang="5400000" scaled="1"/>
          <a:tileRect/>
        </a:gradFill>
        <a:effectLst/>
      </p:bgPr>
    </p:bg>
    <p:spTree>
      <p:nvGrpSpPr>
        <p:cNvPr id="1" name=""/>
        <p:cNvGrpSpPr/>
        <p:nvPr/>
      </p:nvGrpSpPr>
      <p:grpSpPr>
        <a:xfrm>
          <a:off x="0" y="0"/>
          <a:ext cx="0" cy="0"/>
          <a:chOff x="0" y="0"/>
          <a:chExt cx="0" cy="0"/>
        </a:xfrm>
      </p:grpSpPr>
      <p:sp>
        <p:nvSpPr>
          <p:cNvPr id="4" name="Rectangle 9"/>
          <p:cNvSpPr/>
          <p:nvPr userDrawn="1"/>
        </p:nvSpPr>
        <p:spPr>
          <a:xfrm>
            <a:off x="8500361" y="241918"/>
            <a:ext cx="365983" cy="215300"/>
          </a:xfrm>
          <a:prstGeom prst="rect">
            <a:avLst/>
          </a:prstGeom>
          <a:solidFill>
            <a:srgbClr val="7030A0"/>
          </a:solidFill>
          <a:ln>
            <a:noFill/>
          </a:ln>
          <a:effectLst/>
        </p:spPr>
        <p:style>
          <a:lnRef idx="1">
            <a:schemeClr val="accent1"/>
          </a:lnRef>
          <a:fillRef idx="3">
            <a:schemeClr val="accent1"/>
          </a:fillRef>
          <a:effectRef idx="2">
            <a:schemeClr val="accent1"/>
          </a:effectRef>
          <a:fontRef idx="minor">
            <a:schemeClr val="lt1"/>
          </a:fontRef>
        </p:style>
        <p:txBody>
          <a:bodyPr lIns="91420" tIns="45709" rIns="91420" bIns="45709" rtlCol="0" anchor="ctr"/>
          <a:lstStyle/>
          <a:p>
            <a:pPr algn="ctr"/>
            <a:endParaRPr lang="en-US" dirty="0"/>
          </a:p>
        </p:txBody>
      </p:sp>
      <p:sp>
        <p:nvSpPr>
          <p:cNvPr id="6" name="Isosceles Triangle 10"/>
          <p:cNvSpPr/>
          <p:nvPr userDrawn="1"/>
        </p:nvSpPr>
        <p:spPr>
          <a:xfrm rot="10610802">
            <a:off x="8504736" y="316259"/>
            <a:ext cx="366581" cy="196391"/>
          </a:xfrm>
          <a:prstGeom prst="triangle">
            <a:avLst/>
          </a:prstGeom>
          <a:solidFill>
            <a:srgbClr val="7030A0"/>
          </a:solidFill>
          <a:ln>
            <a:noFill/>
          </a:ln>
          <a:effectLst/>
        </p:spPr>
        <p:style>
          <a:lnRef idx="1">
            <a:schemeClr val="accent1"/>
          </a:lnRef>
          <a:fillRef idx="3">
            <a:schemeClr val="accent1"/>
          </a:fillRef>
          <a:effectRef idx="2">
            <a:schemeClr val="accent1"/>
          </a:effectRef>
          <a:fontRef idx="minor">
            <a:schemeClr val="lt1"/>
          </a:fontRef>
        </p:style>
        <p:txBody>
          <a:bodyPr lIns="91420" tIns="45709" rIns="91420" bIns="45709" rtlCol="0" anchor="ctr"/>
          <a:lstStyle/>
          <a:p>
            <a:pPr algn="ctr"/>
            <a:endParaRPr lang="en-US"/>
          </a:p>
        </p:txBody>
      </p:sp>
      <p:sp>
        <p:nvSpPr>
          <p:cNvPr id="7" name="Slide Number Placeholder 5"/>
          <p:cNvSpPr txBox="1"/>
          <p:nvPr userDrawn="1"/>
        </p:nvSpPr>
        <p:spPr>
          <a:xfrm>
            <a:off x="8519485" y="204940"/>
            <a:ext cx="337081" cy="350586"/>
          </a:xfrm>
          <a:prstGeom prst="rect">
            <a:avLst/>
          </a:prstGeom>
        </p:spPr>
        <p:txBody>
          <a:bodyPr vert="horz" lIns="0" tIns="0" rIns="0" bIns="45709" rtlCol="0" anchor="ctr"/>
          <a:lstStyle>
            <a:defPPr>
              <a:defRPr lang="en-US"/>
            </a:defPPr>
            <a:lvl1pPr marL="0" algn="ctr" defTabSz="457200" rtl="0" eaLnBrk="1" latinLnBrk="0" hangingPunct="1">
              <a:defRPr sz="1200" kern="1200">
                <a:solidFill>
                  <a:schemeClr val="bg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fld id="{314FFB07-917D-5348-AE2D-F9A4E0AD1751}" type="slidenum">
              <a:rPr lang="en-US" sz="1000" smtClean="0"/>
              <a:t>‹#›</a:t>
            </a:fld>
            <a:endParaRPr lang="en-US" sz="1000" dirty="0"/>
          </a:p>
        </p:txBody>
      </p:sp>
      <p:grpSp>
        <p:nvGrpSpPr>
          <p:cNvPr id="8" name="Group 5"/>
          <p:cNvGrpSpPr/>
          <p:nvPr userDrawn="1"/>
        </p:nvGrpSpPr>
        <p:grpSpPr>
          <a:xfrm>
            <a:off x="347419" y="4731991"/>
            <a:ext cx="224082" cy="221156"/>
            <a:chOff x="4328868" y="5502988"/>
            <a:chExt cx="500307" cy="493774"/>
          </a:xfrm>
        </p:grpSpPr>
        <p:sp>
          <p:nvSpPr>
            <p:cNvPr id="9" name="Freeform 7">
              <a:hlinkClick r:id="" action="ppaction://hlinkshowjump?jump=previousslide"/>
            </p:cNvPr>
            <p:cNvSpPr/>
            <p:nvPr userDrawn="1"/>
          </p:nvSpPr>
          <p:spPr bwMode="auto">
            <a:xfrm>
              <a:off x="4520555" y="5649754"/>
              <a:ext cx="116933" cy="200242"/>
            </a:xfrm>
            <a:custGeom>
              <a:avLst/>
              <a:gdLst>
                <a:gd name="T0" fmla="*/ 417 w 425"/>
                <a:gd name="T1" fmla="*/ 77 h 728"/>
                <a:gd name="T2" fmla="*/ 131 w 425"/>
                <a:gd name="T3" fmla="*/ 364 h 728"/>
                <a:gd name="T4" fmla="*/ 417 w 425"/>
                <a:gd name="T5" fmla="*/ 650 h 728"/>
                <a:gd name="T6" fmla="*/ 425 w 425"/>
                <a:gd name="T7" fmla="*/ 667 h 728"/>
                <a:gd name="T8" fmla="*/ 417 w 425"/>
                <a:gd name="T9" fmla="*/ 684 h 728"/>
                <a:gd name="T10" fmla="*/ 381 w 425"/>
                <a:gd name="T11" fmla="*/ 720 h 728"/>
                <a:gd name="T12" fmla="*/ 364 w 425"/>
                <a:gd name="T13" fmla="*/ 728 h 728"/>
                <a:gd name="T14" fmla="*/ 347 w 425"/>
                <a:gd name="T15" fmla="*/ 720 h 728"/>
                <a:gd name="T16" fmla="*/ 8 w 425"/>
                <a:gd name="T17" fmla="*/ 381 h 728"/>
                <a:gd name="T18" fmla="*/ 0 w 425"/>
                <a:gd name="T19" fmla="*/ 364 h 728"/>
                <a:gd name="T20" fmla="*/ 8 w 425"/>
                <a:gd name="T21" fmla="*/ 347 h 728"/>
                <a:gd name="T22" fmla="*/ 347 w 425"/>
                <a:gd name="T23" fmla="*/ 7 h 728"/>
                <a:gd name="T24" fmla="*/ 364 w 425"/>
                <a:gd name="T25" fmla="*/ 0 h 728"/>
                <a:gd name="T26" fmla="*/ 381 w 425"/>
                <a:gd name="T27" fmla="*/ 7 h 728"/>
                <a:gd name="T28" fmla="*/ 417 w 425"/>
                <a:gd name="T29" fmla="*/ 44 h 728"/>
                <a:gd name="T30" fmla="*/ 425 w 425"/>
                <a:gd name="T31" fmla="*/ 60 h 728"/>
                <a:gd name="T32" fmla="*/ 417 w 425"/>
                <a:gd name="T33" fmla="*/ 77 h 7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25" h="728">
                  <a:moveTo>
                    <a:pt x="417" y="77"/>
                  </a:moveTo>
                  <a:cubicBezTo>
                    <a:pt x="131" y="364"/>
                    <a:pt x="131" y="364"/>
                    <a:pt x="131" y="364"/>
                  </a:cubicBezTo>
                  <a:cubicBezTo>
                    <a:pt x="417" y="650"/>
                    <a:pt x="417" y="650"/>
                    <a:pt x="417" y="650"/>
                  </a:cubicBezTo>
                  <a:cubicBezTo>
                    <a:pt x="422" y="655"/>
                    <a:pt x="425" y="661"/>
                    <a:pt x="425" y="667"/>
                  </a:cubicBezTo>
                  <a:cubicBezTo>
                    <a:pt x="425" y="673"/>
                    <a:pt x="422" y="680"/>
                    <a:pt x="417" y="684"/>
                  </a:cubicBezTo>
                  <a:cubicBezTo>
                    <a:pt x="381" y="720"/>
                    <a:pt x="381" y="720"/>
                    <a:pt x="381" y="720"/>
                  </a:cubicBezTo>
                  <a:cubicBezTo>
                    <a:pt x="377" y="725"/>
                    <a:pt x="370" y="728"/>
                    <a:pt x="364" y="728"/>
                  </a:cubicBezTo>
                  <a:cubicBezTo>
                    <a:pt x="358" y="728"/>
                    <a:pt x="352" y="725"/>
                    <a:pt x="347" y="720"/>
                  </a:cubicBezTo>
                  <a:cubicBezTo>
                    <a:pt x="8" y="381"/>
                    <a:pt x="8" y="381"/>
                    <a:pt x="8" y="381"/>
                  </a:cubicBezTo>
                  <a:cubicBezTo>
                    <a:pt x="3" y="376"/>
                    <a:pt x="0" y="369"/>
                    <a:pt x="0" y="364"/>
                  </a:cubicBezTo>
                  <a:cubicBezTo>
                    <a:pt x="0" y="358"/>
                    <a:pt x="3" y="351"/>
                    <a:pt x="8" y="347"/>
                  </a:cubicBezTo>
                  <a:cubicBezTo>
                    <a:pt x="347" y="7"/>
                    <a:pt x="347" y="7"/>
                    <a:pt x="347" y="7"/>
                  </a:cubicBezTo>
                  <a:cubicBezTo>
                    <a:pt x="352" y="3"/>
                    <a:pt x="358" y="0"/>
                    <a:pt x="364" y="0"/>
                  </a:cubicBezTo>
                  <a:cubicBezTo>
                    <a:pt x="370" y="0"/>
                    <a:pt x="377" y="3"/>
                    <a:pt x="381" y="7"/>
                  </a:cubicBezTo>
                  <a:cubicBezTo>
                    <a:pt x="417" y="44"/>
                    <a:pt x="417" y="44"/>
                    <a:pt x="417" y="44"/>
                  </a:cubicBezTo>
                  <a:cubicBezTo>
                    <a:pt x="422" y="48"/>
                    <a:pt x="425" y="54"/>
                    <a:pt x="425" y="60"/>
                  </a:cubicBezTo>
                  <a:cubicBezTo>
                    <a:pt x="425" y="66"/>
                    <a:pt x="422" y="73"/>
                    <a:pt x="417" y="77"/>
                  </a:cubicBezTo>
                  <a:close/>
                </a:path>
              </a:pathLst>
            </a:custGeom>
            <a:solidFill>
              <a:schemeClr val="tx1">
                <a:lumMod val="50000"/>
                <a:lumOff val="50000"/>
              </a:schemeClr>
            </a:solidFill>
            <a:ln>
              <a:noFill/>
            </a:ln>
          </p:spPr>
          <p:txBody>
            <a:bodyPr vert="horz" wrap="square" lIns="91440" tIns="45720" rIns="91440" bIns="45720" numCol="1" anchor="t" anchorCtr="0" compatLnSpc="1"/>
            <a:lstStyle/>
            <a:p>
              <a:endParaRPr lang="id-ID"/>
            </a:p>
          </p:txBody>
        </p:sp>
        <p:sp>
          <p:nvSpPr>
            <p:cNvPr id="10" name="Freeform 8">
              <a:hlinkClick r:id="" action="ppaction://hlinkshowjump?jump=previousslide"/>
            </p:cNvPr>
            <p:cNvSpPr>
              <a:spLocks noEditPoints="1"/>
            </p:cNvSpPr>
            <p:nvPr userDrawn="1"/>
          </p:nvSpPr>
          <p:spPr bwMode="auto">
            <a:xfrm>
              <a:off x="4328868" y="5502988"/>
              <a:ext cx="500307" cy="493774"/>
            </a:xfrm>
            <a:custGeom>
              <a:avLst/>
              <a:gdLst>
                <a:gd name="T0" fmla="*/ 2355 w 2753"/>
                <a:gd name="T1" fmla="*/ 114 h 2716"/>
                <a:gd name="T2" fmla="*/ 2639 w 2753"/>
                <a:gd name="T3" fmla="*/ 399 h 2716"/>
                <a:gd name="T4" fmla="*/ 2639 w 2753"/>
                <a:gd name="T5" fmla="*/ 2317 h 2716"/>
                <a:gd name="T6" fmla="*/ 2355 w 2753"/>
                <a:gd name="T7" fmla="*/ 2602 h 2716"/>
                <a:gd name="T8" fmla="*/ 398 w 2753"/>
                <a:gd name="T9" fmla="*/ 2602 h 2716"/>
                <a:gd name="T10" fmla="*/ 113 w 2753"/>
                <a:gd name="T11" fmla="*/ 2317 h 2716"/>
                <a:gd name="T12" fmla="*/ 113 w 2753"/>
                <a:gd name="T13" fmla="*/ 399 h 2716"/>
                <a:gd name="T14" fmla="*/ 398 w 2753"/>
                <a:gd name="T15" fmla="*/ 114 h 2716"/>
                <a:gd name="T16" fmla="*/ 2355 w 2753"/>
                <a:gd name="T17" fmla="*/ 114 h 2716"/>
                <a:gd name="T18" fmla="*/ 2355 w 2753"/>
                <a:gd name="T19" fmla="*/ 0 h 2716"/>
                <a:gd name="T20" fmla="*/ 398 w 2753"/>
                <a:gd name="T21" fmla="*/ 0 h 2716"/>
                <a:gd name="T22" fmla="*/ 0 w 2753"/>
                <a:gd name="T23" fmla="*/ 399 h 2716"/>
                <a:gd name="T24" fmla="*/ 0 w 2753"/>
                <a:gd name="T25" fmla="*/ 2317 h 2716"/>
                <a:gd name="T26" fmla="*/ 398 w 2753"/>
                <a:gd name="T27" fmla="*/ 2716 h 2716"/>
                <a:gd name="T28" fmla="*/ 2355 w 2753"/>
                <a:gd name="T29" fmla="*/ 2716 h 2716"/>
                <a:gd name="T30" fmla="*/ 2753 w 2753"/>
                <a:gd name="T31" fmla="*/ 2317 h 2716"/>
                <a:gd name="T32" fmla="*/ 2753 w 2753"/>
                <a:gd name="T33" fmla="*/ 399 h 2716"/>
                <a:gd name="T34" fmla="*/ 2355 w 2753"/>
                <a:gd name="T35" fmla="*/ 0 h 27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753" h="2716">
                  <a:moveTo>
                    <a:pt x="2355" y="114"/>
                  </a:moveTo>
                  <a:cubicBezTo>
                    <a:pt x="2512" y="114"/>
                    <a:pt x="2639" y="242"/>
                    <a:pt x="2639" y="399"/>
                  </a:cubicBezTo>
                  <a:cubicBezTo>
                    <a:pt x="2639" y="2317"/>
                    <a:pt x="2639" y="2317"/>
                    <a:pt x="2639" y="2317"/>
                  </a:cubicBezTo>
                  <a:cubicBezTo>
                    <a:pt x="2639" y="2474"/>
                    <a:pt x="2512" y="2602"/>
                    <a:pt x="2355" y="2602"/>
                  </a:cubicBezTo>
                  <a:cubicBezTo>
                    <a:pt x="398" y="2602"/>
                    <a:pt x="398" y="2602"/>
                    <a:pt x="398" y="2602"/>
                  </a:cubicBezTo>
                  <a:cubicBezTo>
                    <a:pt x="241" y="2602"/>
                    <a:pt x="113" y="2474"/>
                    <a:pt x="113" y="2317"/>
                  </a:cubicBezTo>
                  <a:cubicBezTo>
                    <a:pt x="113" y="399"/>
                    <a:pt x="113" y="399"/>
                    <a:pt x="113" y="399"/>
                  </a:cubicBezTo>
                  <a:cubicBezTo>
                    <a:pt x="113" y="242"/>
                    <a:pt x="241" y="114"/>
                    <a:pt x="398" y="114"/>
                  </a:cubicBezTo>
                  <a:cubicBezTo>
                    <a:pt x="2355" y="114"/>
                    <a:pt x="2355" y="114"/>
                    <a:pt x="2355" y="114"/>
                  </a:cubicBezTo>
                  <a:moveTo>
                    <a:pt x="2355" y="0"/>
                  </a:moveTo>
                  <a:cubicBezTo>
                    <a:pt x="398" y="0"/>
                    <a:pt x="398" y="0"/>
                    <a:pt x="398" y="0"/>
                  </a:cubicBezTo>
                  <a:cubicBezTo>
                    <a:pt x="178" y="0"/>
                    <a:pt x="0" y="179"/>
                    <a:pt x="0" y="399"/>
                  </a:cubicBezTo>
                  <a:cubicBezTo>
                    <a:pt x="0" y="2317"/>
                    <a:pt x="0" y="2317"/>
                    <a:pt x="0" y="2317"/>
                  </a:cubicBezTo>
                  <a:cubicBezTo>
                    <a:pt x="0" y="2538"/>
                    <a:pt x="178" y="2716"/>
                    <a:pt x="398" y="2716"/>
                  </a:cubicBezTo>
                  <a:cubicBezTo>
                    <a:pt x="2355" y="2716"/>
                    <a:pt x="2355" y="2716"/>
                    <a:pt x="2355" y="2716"/>
                  </a:cubicBezTo>
                  <a:cubicBezTo>
                    <a:pt x="2575" y="2716"/>
                    <a:pt x="2753" y="2538"/>
                    <a:pt x="2753" y="2317"/>
                  </a:cubicBezTo>
                  <a:cubicBezTo>
                    <a:pt x="2753" y="399"/>
                    <a:pt x="2753" y="399"/>
                    <a:pt x="2753" y="399"/>
                  </a:cubicBezTo>
                  <a:cubicBezTo>
                    <a:pt x="2753" y="179"/>
                    <a:pt x="2575" y="0"/>
                    <a:pt x="2355" y="0"/>
                  </a:cubicBezTo>
                  <a:close/>
                </a:path>
              </a:pathLst>
            </a:custGeom>
            <a:solidFill>
              <a:schemeClr val="tx1">
                <a:lumMod val="50000"/>
                <a:lumOff val="50000"/>
              </a:schemeClr>
            </a:solidFill>
            <a:ln>
              <a:noFill/>
            </a:ln>
          </p:spPr>
          <p:txBody>
            <a:bodyPr vert="horz" wrap="square" lIns="91440" tIns="45720" rIns="91440" bIns="45720" numCol="1" anchor="t" anchorCtr="0" compatLnSpc="1"/>
            <a:lstStyle/>
            <a:p>
              <a:endParaRPr lang="id-ID"/>
            </a:p>
          </p:txBody>
        </p:sp>
      </p:grpSp>
      <p:grpSp>
        <p:nvGrpSpPr>
          <p:cNvPr id="11" name="Group 9"/>
          <p:cNvGrpSpPr/>
          <p:nvPr userDrawn="1"/>
        </p:nvGrpSpPr>
        <p:grpSpPr>
          <a:xfrm flipH="1">
            <a:off x="933709" y="4731991"/>
            <a:ext cx="224082" cy="221156"/>
            <a:chOff x="4328868" y="5502988"/>
            <a:chExt cx="500307" cy="493774"/>
          </a:xfrm>
        </p:grpSpPr>
        <p:sp>
          <p:nvSpPr>
            <p:cNvPr id="12" name="Freeform 10">
              <a:hlinkClick r:id="" action="ppaction://hlinkshowjump?jump=nextslide"/>
            </p:cNvPr>
            <p:cNvSpPr/>
            <p:nvPr userDrawn="1"/>
          </p:nvSpPr>
          <p:spPr bwMode="auto">
            <a:xfrm>
              <a:off x="4520556" y="5649754"/>
              <a:ext cx="116933" cy="200242"/>
            </a:xfrm>
            <a:custGeom>
              <a:avLst/>
              <a:gdLst>
                <a:gd name="T0" fmla="*/ 417 w 425"/>
                <a:gd name="T1" fmla="*/ 77 h 728"/>
                <a:gd name="T2" fmla="*/ 131 w 425"/>
                <a:gd name="T3" fmla="*/ 364 h 728"/>
                <a:gd name="T4" fmla="*/ 417 w 425"/>
                <a:gd name="T5" fmla="*/ 650 h 728"/>
                <a:gd name="T6" fmla="*/ 425 w 425"/>
                <a:gd name="T7" fmla="*/ 667 h 728"/>
                <a:gd name="T8" fmla="*/ 417 w 425"/>
                <a:gd name="T9" fmla="*/ 684 h 728"/>
                <a:gd name="T10" fmla="*/ 381 w 425"/>
                <a:gd name="T11" fmla="*/ 720 h 728"/>
                <a:gd name="T12" fmla="*/ 364 w 425"/>
                <a:gd name="T13" fmla="*/ 728 h 728"/>
                <a:gd name="T14" fmla="*/ 347 w 425"/>
                <a:gd name="T15" fmla="*/ 720 h 728"/>
                <a:gd name="T16" fmla="*/ 8 w 425"/>
                <a:gd name="T17" fmla="*/ 381 h 728"/>
                <a:gd name="T18" fmla="*/ 0 w 425"/>
                <a:gd name="T19" fmla="*/ 364 h 728"/>
                <a:gd name="T20" fmla="*/ 8 w 425"/>
                <a:gd name="T21" fmla="*/ 347 h 728"/>
                <a:gd name="T22" fmla="*/ 347 w 425"/>
                <a:gd name="T23" fmla="*/ 7 h 728"/>
                <a:gd name="T24" fmla="*/ 364 w 425"/>
                <a:gd name="T25" fmla="*/ 0 h 728"/>
                <a:gd name="T26" fmla="*/ 381 w 425"/>
                <a:gd name="T27" fmla="*/ 7 h 728"/>
                <a:gd name="T28" fmla="*/ 417 w 425"/>
                <a:gd name="T29" fmla="*/ 44 h 728"/>
                <a:gd name="T30" fmla="*/ 425 w 425"/>
                <a:gd name="T31" fmla="*/ 60 h 728"/>
                <a:gd name="T32" fmla="*/ 417 w 425"/>
                <a:gd name="T33" fmla="*/ 77 h 7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25" h="728">
                  <a:moveTo>
                    <a:pt x="417" y="77"/>
                  </a:moveTo>
                  <a:cubicBezTo>
                    <a:pt x="131" y="364"/>
                    <a:pt x="131" y="364"/>
                    <a:pt x="131" y="364"/>
                  </a:cubicBezTo>
                  <a:cubicBezTo>
                    <a:pt x="417" y="650"/>
                    <a:pt x="417" y="650"/>
                    <a:pt x="417" y="650"/>
                  </a:cubicBezTo>
                  <a:cubicBezTo>
                    <a:pt x="422" y="655"/>
                    <a:pt x="425" y="661"/>
                    <a:pt x="425" y="667"/>
                  </a:cubicBezTo>
                  <a:cubicBezTo>
                    <a:pt x="425" y="673"/>
                    <a:pt x="422" y="680"/>
                    <a:pt x="417" y="684"/>
                  </a:cubicBezTo>
                  <a:cubicBezTo>
                    <a:pt x="381" y="720"/>
                    <a:pt x="381" y="720"/>
                    <a:pt x="381" y="720"/>
                  </a:cubicBezTo>
                  <a:cubicBezTo>
                    <a:pt x="377" y="725"/>
                    <a:pt x="370" y="728"/>
                    <a:pt x="364" y="728"/>
                  </a:cubicBezTo>
                  <a:cubicBezTo>
                    <a:pt x="358" y="728"/>
                    <a:pt x="352" y="725"/>
                    <a:pt x="347" y="720"/>
                  </a:cubicBezTo>
                  <a:cubicBezTo>
                    <a:pt x="8" y="381"/>
                    <a:pt x="8" y="381"/>
                    <a:pt x="8" y="381"/>
                  </a:cubicBezTo>
                  <a:cubicBezTo>
                    <a:pt x="3" y="376"/>
                    <a:pt x="0" y="369"/>
                    <a:pt x="0" y="364"/>
                  </a:cubicBezTo>
                  <a:cubicBezTo>
                    <a:pt x="0" y="358"/>
                    <a:pt x="3" y="351"/>
                    <a:pt x="8" y="347"/>
                  </a:cubicBezTo>
                  <a:cubicBezTo>
                    <a:pt x="347" y="7"/>
                    <a:pt x="347" y="7"/>
                    <a:pt x="347" y="7"/>
                  </a:cubicBezTo>
                  <a:cubicBezTo>
                    <a:pt x="352" y="3"/>
                    <a:pt x="358" y="0"/>
                    <a:pt x="364" y="0"/>
                  </a:cubicBezTo>
                  <a:cubicBezTo>
                    <a:pt x="370" y="0"/>
                    <a:pt x="377" y="3"/>
                    <a:pt x="381" y="7"/>
                  </a:cubicBezTo>
                  <a:cubicBezTo>
                    <a:pt x="417" y="44"/>
                    <a:pt x="417" y="44"/>
                    <a:pt x="417" y="44"/>
                  </a:cubicBezTo>
                  <a:cubicBezTo>
                    <a:pt x="422" y="48"/>
                    <a:pt x="425" y="54"/>
                    <a:pt x="425" y="60"/>
                  </a:cubicBezTo>
                  <a:cubicBezTo>
                    <a:pt x="425" y="66"/>
                    <a:pt x="422" y="73"/>
                    <a:pt x="417" y="77"/>
                  </a:cubicBezTo>
                  <a:close/>
                </a:path>
              </a:pathLst>
            </a:custGeom>
            <a:solidFill>
              <a:schemeClr val="tx1">
                <a:lumMod val="50000"/>
                <a:lumOff val="50000"/>
              </a:schemeClr>
            </a:solidFill>
            <a:ln>
              <a:noFill/>
            </a:ln>
          </p:spPr>
          <p:txBody>
            <a:bodyPr vert="horz" wrap="square" lIns="91440" tIns="45720" rIns="91440" bIns="45720" numCol="1" anchor="t" anchorCtr="0" compatLnSpc="1"/>
            <a:lstStyle/>
            <a:p>
              <a:endParaRPr lang="id-ID"/>
            </a:p>
          </p:txBody>
        </p:sp>
        <p:sp>
          <p:nvSpPr>
            <p:cNvPr id="13" name="Freeform 11">
              <a:hlinkClick r:id="" action="ppaction://hlinkshowjump?jump=nextslide"/>
            </p:cNvPr>
            <p:cNvSpPr>
              <a:spLocks noEditPoints="1"/>
            </p:cNvSpPr>
            <p:nvPr userDrawn="1"/>
          </p:nvSpPr>
          <p:spPr bwMode="auto">
            <a:xfrm>
              <a:off x="4328868" y="5502988"/>
              <a:ext cx="500307" cy="493774"/>
            </a:xfrm>
            <a:custGeom>
              <a:avLst/>
              <a:gdLst>
                <a:gd name="T0" fmla="*/ 2355 w 2753"/>
                <a:gd name="T1" fmla="*/ 114 h 2716"/>
                <a:gd name="T2" fmla="*/ 2639 w 2753"/>
                <a:gd name="T3" fmla="*/ 399 h 2716"/>
                <a:gd name="T4" fmla="*/ 2639 w 2753"/>
                <a:gd name="T5" fmla="*/ 2317 h 2716"/>
                <a:gd name="T6" fmla="*/ 2355 w 2753"/>
                <a:gd name="T7" fmla="*/ 2602 h 2716"/>
                <a:gd name="T8" fmla="*/ 398 w 2753"/>
                <a:gd name="T9" fmla="*/ 2602 h 2716"/>
                <a:gd name="T10" fmla="*/ 113 w 2753"/>
                <a:gd name="T11" fmla="*/ 2317 h 2716"/>
                <a:gd name="T12" fmla="*/ 113 w 2753"/>
                <a:gd name="T13" fmla="*/ 399 h 2716"/>
                <a:gd name="T14" fmla="*/ 398 w 2753"/>
                <a:gd name="T15" fmla="*/ 114 h 2716"/>
                <a:gd name="T16" fmla="*/ 2355 w 2753"/>
                <a:gd name="T17" fmla="*/ 114 h 2716"/>
                <a:gd name="T18" fmla="*/ 2355 w 2753"/>
                <a:gd name="T19" fmla="*/ 0 h 2716"/>
                <a:gd name="T20" fmla="*/ 398 w 2753"/>
                <a:gd name="T21" fmla="*/ 0 h 2716"/>
                <a:gd name="T22" fmla="*/ 0 w 2753"/>
                <a:gd name="T23" fmla="*/ 399 h 2716"/>
                <a:gd name="T24" fmla="*/ 0 w 2753"/>
                <a:gd name="T25" fmla="*/ 2317 h 2716"/>
                <a:gd name="T26" fmla="*/ 398 w 2753"/>
                <a:gd name="T27" fmla="*/ 2716 h 2716"/>
                <a:gd name="T28" fmla="*/ 2355 w 2753"/>
                <a:gd name="T29" fmla="*/ 2716 h 2716"/>
                <a:gd name="T30" fmla="*/ 2753 w 2753"/>
                <a:gd name="T31" fmla="*/ 2317 h 2716"/>
                <a:gd name="T32" fmla="*/ 2753 w 2753"/>
                <a:gd name="T33" fmla="*/ 399 h 2716"/>
                <a:gd name="T34" fmla="*/ 2355 w 2753"/>
                <a:gd name="T35" fmla="*/ 0 h 27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753" h="2716">
                  <a:moveTo>
                    <a:pt x="2355" y="114"/>
                  </a:moveTo>
                  <a:cubicBezTo>
                    <a:pt x="2512" y="114"/>
                    <a:pt x="2639" y="242"/>
                    <a:pt x="2639" y="399"/>
                  </a:cubicBezTo>
                  <a:cubicBezTo>
                    <a:pt x="2639" y="2317"/>
                    <a:pt x="2639" y="2317"/>
                    <a:pt x="2639" y="2317"/>
                  </a:cubicBezTo>
                  <a:cubicBezTo>
                    <a:pt x="2639" y="2474"/>
                    <a:pt x="2512" y="2602"/>
                    <a:pt x="2355" y="2602"/>
                  </a:cubicBezTo>
                  <a:cubicBezTo>
                    <a:pt x="398" y="2602"/>
                    <a:pt x="398" y="2602"/>
                    <a:pt x="398" y="2602"/>
                  </a:cubicBezTo>
                  <a:cubicBezTo>
                    <a:pt x="241" y="2602"/>
                    <a:pt x="113" y="2474"/>
                    <a:pt x="113" y="2317"/>
                  </a:cubicBezTo>
                  <a:cubicBezTo>
                    <a:pt x="113" y="399"/>
                    <a:pt x="113" y="399"/>
                    <a:pt x="113" y="399"/>
                  </a:cubicBezTo>
                  <a:cubicBezTo>
                    <a:pt x="113" y="242"/>
                    <a:pt x="241" y="114"/>
                    <a:pt x="398" y="114"/>
                  </a:cubicBezTo>
                  <a:cubicBezTo>
                    <a:pt x="2355" y="114"/>
                    <a:pt x="2355" y="114"/>
                    <a:pt x="2355" y="114"/>
                  </a:cubicBezTo>
                  <a:moveTo>
                    <a:pt x="2355" y="0"/>
                  </a:moveTo>
                  <a:cubicBezTo>
                    <a:pt x="398" y="0"/>
                    <a:pt x="398" y="0"/>
                    <a:pt x="398" y="0"/>
                  </a:cubicBezTo>
                  <a:cubicBezTo>
                    <a:pt x="178" y="0"/>
                    <a:pt x="0" y="179"/>
                    <a:pt x="0" y="399"/>
                  </a:cubicBezTo>
                  <a:cubicBezTo>
                    <a:pt x="0" y="2317"/>
                    <a:pt x="0" y="2317"/>
                    <a:pt x="0" y="2317"/>
                  </a:cubicBezTo>
                  <a:cubicBezTo>
                    <a:pt x="0" y="2538"/>
                    <a:pt x="178" y="2716"/>
                    <a:pt x="398" y="2716"/>
                  </a:cubicBezTo>
                  <a:cubicBezTo>
                    <a:pt x="2355" y="2716"/>
                    <a:pt x="2355" y="2716"/>
                    <a:pt x="2355" y="2716"/>
                  </a:cubicBezTo>
                  <a:cubicBezTo>
                    <a:pt x="2575" y="2716"/>
                    <a:pt x="2753" y="2538"/>
                    <a:pt x="2753" y="2317"/>
                  </a:cubicBezTo>
                  <a:cubicBezTo>
                    <a:pt x="2753" y="399"/>
                    <a:pt x="2753" y="399"/>
                    <a:pt x="2753" y="399"/>
                  </a:cubicBezTo>
                  <a:cubicBezTo>
                    <a:pt x="2753" y="179"/>
                    <a:pt x="2575" y="0"/>
                    <a:pt x="2355" y="0"/>
                  </a:cubicBezTo>
                  <a:close/>
                </a:path>
              </a:pathLst>
            </a:custGeom>
            <a:solidFill>
              <a:schemeClr val="tx1">
                <a:lumMod val="50000"/>
                <a:lumOff val="50000"/>
              </a:schemeClr>
            </a:solidFill>
            <a:ln>
              <a:noFill/>
            </a:ln>
          </p:spPr>
          <p:txBody>
            <a:bodyPr vert="horz" wrap="square" lIns="91440" tIns="45720" rIns="91440" bIns="45720" numCol="1" anchor="t" anchorCtr="0" compatLnSpc="1"/>
            <a:lstStyle/>
            <a:p>
              <a:endParaRPr lang="id-ID"/>
            </a:p>
          </p:txBody>
        </p:sp>
      </p:grpSp>
      <p:cxnSp>
        <p:nvCxnSpPr>
          <p:cNvPr id="14" name="Straight Connector 3"/>
          <p:cNvCxnSpPr/>
          <p:nvPr userDrawn="1"/>
        </p:nvCxnSpPr>
        <p:spPr>
          <a:xfrm>
            <a:off x="552709" y="4845350"/>
            <a:ext cx="381000" cy="0"/>
          </a:xfrm>
          <a:prstGeom prst="line">
            <a:avLst/>
          </a:prstGeom>
          <a:ln w="12700">
            <a:solidFill>
              <a:schemeClr val="bg1">
                <a:lumMod val="85000"/>
              </a:schemeClr>
            </a:solidFill>
            <a:prstDash val="dash"/>
          </a:ln>
        </p:spPr>
        <p:style>
          <a:lnRef idx="1">
            <a:schemeClr val="accent1"/>
          </a:lnRef>
          <a:fillRef idx="0">
            <a:schemeClr val="accent1"/>
          </a:fillRef>
          <a:effectRef idx="0">
            <a:schemeClr val="accent1"/>
          </a:effectRef>
          <a:fontRef idx="minor">
            <a:schemeClr val="tx1"/>
          </a:fontRef>
        </p:style>
      </p:cxnSp>
      <p:pic>
        <p:nvPicPr>
          <p:cNvPr id="15" name="Picture 3"/>
          <p:cNvPicPr>
            <a:picLocks noChangeAspect="1" noChangeArrowheads="1"/>
          </p:cNvPicPr>
          <p:nvPr userDrawn="1"/>
        </p:nvPicPr>
        <p:blipFill>
          <a:blip r:embed="rId2" cstate="print">
            <a:extLst>
              <a:ext uri="{28A0092B-C50C-407E-A947-70E740481C1C}">
                <a14:useLocalDpi xmlns:a14="http://schemas.microsoft.com/office/drawing/2010/main" val="0"/>
              </a:ext>
            </a:extLst>
          </a:blip>
          <a:stretch>
            <a:fillRect/>
          </a:stretch>
        </p:blipFill>
        <p:spPr bwMode="auto">
          <a:xfrm>
            <a:off x="299916" y="210344"/>
            <a:ext cx="705222" cy="705222"/>
          </a:xfrm>
          <a:prstGeom prst="rect">
            <a:avLst/>
          </a:prstGeom>
          <a:noFill/>
          <a:effectLst>
            <a:outerShdw blurRad="127000" dist="63500" dir="3000000" sx="104000" sy="104000" algn="tl" rotWithShape="0">
              <a:prstClr val="black">
                <a:alpha val="34000"/>
              </a:prstClr>
            </a:outerShdw>
          </a:effectLst>
          <a:extLst>
            <a:ext uri="{909E8E84-426E-40DD-AFC4-6F175D3DCCD1}">
              <a14:hiddenFill xmlns:a14="http://schemas.microsoft.com/office/drawing/2010/main">
                <a:solidFill>
                  <a:srgbClr val="FFFFFF"/>
                </a:solidFill>
              </a14:hiddenFill>
            </a:ext>
          </a:extLst>
        </p:spPr>
      </p:pic>
      <p:pic>
        <p:nvPicPr>
          <p:cNvPr id="16" name="Picture 4" descr="C:\Users\Administrator\Desktop\微立体创业计划\004.png"/>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547935" y="219716"/>
            <a:ext cx="609601" cy="609601"/>
          </a:xfrm>
          <a:prstGeom prst="rect">
            <a:avLst/>
          </a:prstGeom>
          <a:noFill/>
          <a:effectLst>
            <a:outerShdw blurRad="127000" dist="63500" dir="3000000" sx="104000" sy="104000" algn="tl" rotWithShape="0">
              <a:prstClr val="black">
                <a:alpha val="34000"/>
              </a:prstClr>
            </a:outerShdw>
          </a:effectLst>
          <a:extLst>
            <a:ext uri="{909E8E84-426E-40DD-AFC4-6F175D3DCCD1}">
              <a14:hiddenFill xmlns:a14="http://schemas.microsoft.com/office/drawing/2010/main">
                <a:solidFill>
                  <a:srgbClr val="FFFFFF"/>
                </a:solidFill>
              </a14:hiddenFill>
            </a:ext>
          </a:extLst>
        </p:spPr>
      </p:pic>
      <p:sp>
        <p:nvSpPr>
          <p:cNvPr id="17" name="矩形 3"/>
          <p:cNvSpPr>
            <a:spLocks noChangeArrowheads="1"/>
          </p:cNvSpPr>
          <p:nvPr userDrawn="1"/>
        </p:nvSpPr>
        <p:spPr bwMode="auto">
          <a:xfrm>
            <a:off x="1187624" y="612722"/>
            <a:ext cx="2587892" cy="2308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14:hiddenLine>
            </a:ext>
          </a:extLst>
        </p:spPr>
        <p:txBody>
          <a:bodyPr wrap="none" lIns="68582" tIns="34292" rIns="68582" bIns="34292">
            <a:spAutoFit/>
          </a:bodyPr>
          <a:lstStyle/>
          <a:p>
            <a:r>
              <a:rPr lang="en-US" altLang="zh-CN" sz="1050" b="0" dirty="0" smtClean="0">
                <a:solidFill>
                  <a:schemeClr val="tx1">
                    <a:lumMod val="85000"/>
                    <a:lumOff val="15000"/>
                  </a:schemeClr>
                </a:solidFill>
                <a:latin typeface="微软雅黑" panose="020B0503020204020204" pitchFamily="34" charset="-122"/>
                <a:ea typeface="微软雅黑" panose="020B0503020204020204" pitchFamily="34" charset="-122"/>
                <a:sym typeface="Arial" panose="020B0604020202020204" pitchFamily="34" charset="0"/>
              </a:rPr>
              <a:t>Click here to add the title text content</a:t>
            </a:r>
            <a:endParaRPr lang="zh-CN" altLang="en-US" sz="1050" b="0" dirty="0">
              <a:solidFill>
                <a:schemeClr val="tx1">
                  <a:lumMod val="85000"/>
                  <a:lumOff val="15000"/>
                </a:schemeClr>
              </a:solidFill>
              <a:latin typeface="微软雅黑" panose="020B0503020204020204" pitchFamily="34" charset="-122"/>
              <a:ea typeface="微软雅黑" panose="020B0503020204020204" pitchFamily="34" charset="-122"/>
              <a:sym typeface="Arial" panose="020B0604020202020204" pitchFamily="34" charset="0"/>
            </a:endParaRPr>
          </a:p>
        </p:txBody>
      </p:sp>
      <p:sp>
        <p:nvSpPr>
          <p:cNvPr id="18" name="标题 1"/>
          <p:cNvSpPr>
            <a:spLocks noGrp="1"/>
          </p:cNvSpPr>
          <p:nvPr>
            <p:ph type="title"/>
          </p:nvPr>
        </p:nvSpPr>
        <p:spPr>
          <a:xfrm>
            <a:off x="1184649" y="250504"/>
            <a:ext cx="3216269" cy="3770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14:hiddenLine>
            </a:ext>
          </a:extLst>
        </p:spPr>
        <p:txBody>
          <a:bodyPr wrap="none" lIns="68582" tIns="34292" rIns="68582" bIns="34292">
            <a:spAutoFit/>
          </a:bodyPr>
          <a:lstStyle>
            <a:lvl1pPr>
              <a:defRPr lang="zh-CN" altLang="en-US" sz="2000" b="0">
                <a:solidFill>
                  <a:schemeClr val="tx1">
                    <a:lumMod val="85000"/>
                    <a:lumOff val="15000"/>
                  </a:schemeClr>
                </a:solidFill>
                <a:latin typeface="微软雅黑" panose="020B0503020204020204" pitchFamily="34" charset="-122"/>
                <a:cs typeface="+mn-cs"/>
              </a:defRPr>
            </a:lvl1pPr>
          </a:lstStyle>
          <a:p>
            <a:pPr lvl="0" algn="l"/>
            <a:r>
              <a:rPr lang="zh-CN" altLang="en-US" dirty="0" smtClean="0"/>
              <a:t>单击此处编辑母版标题样式</a:t>
            </a:r>
            <a:endParaRPr lang="zh-CN" altLang="en-US" dirty="0"/>
          </a:p>
        </p:txBody>
      </p:sp>
    </p:spTree>
  </p:cSld>
  <p:clrMapOvr>
    <a:masterClrMapping/>
  </p:clrMapOvr>
  <p:transition spd="slow">
    <p:push dir="u"/>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nodeType="afterEffect" p14:presetBounceEnd="50000">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14:bounceEnd="50000">
                                          <p:cBhvr additive="base">
                                            <p:cTn id="7" dur="1200" fill="hold"/>
                                            <p:tgtEl>
                                              <p:spTgt spid="15"/>
                                            </p:tgtEl>
                                            <p:attrNameLst>
                                              <p:attrName>ppt_x</p:attrName>
                                            </p:attrNameLst>
                                          </p:cBhvr>
                                          <p:tavLst>
                                            <p:tav tm="0">
                                              <p:val>
                                                <p:strVal val="0-#ppt_w/2"/>
                                              </p:val>
                                            </p:tav>
                                            <p:tav tm="100000">
                                              <p:val>
                                                <p:strVal val="#ppt_x"/>
                                              </p:val>
                                            </p:tav>
                                          </p:tavLst>
                                        </p:anim>
                                        <p:anim calcmode="lin" valueType="num" p14:bounceEnd="50000">
                                          <p:cBhvr additive="base">
                                            <p:cTn id="8" dur="1200" fill="hold"/>
                                            <p:tgtEl>
                                              <p:spTgt spid="15"/>
                                            </p:tgtEl>
                                            <p:attrNameLst>
                                              <p:attrName>ppt_y</p:attrName>
                                            </p:attrNameLst>
                                          </p:cBhvr>
                                          <p:tavLst>
                                            <p:tav tm="0">
                                              <p:val>
                                                <p:strVal val="0-#ppt_h/2"/>
                                              </p:val>
                                            </p:tav>
                                            <p:tav tm="100000">
                                              <p:val>
                                                <p:strVal val="#ppt_y"/>
                                              </p:val>
                                            </p:tav>
                                          </p:tavLst>
                                        </p:anim>
                                      </p:childTnLst>
                                    </p:cTn>
                                  </p:par>
                                  <p:par>
                                    <p:cTn id="9" presetID="2" presetClass="entr" presetSubtype="1" fill="hold" nodeType="withEffect" p14:presetBounceEnd="50000">
                                      <p:stCondLst>
                                        <p:cond delay="0"/>
                                      </p:stCondLst>
                                      <p:childTnLst>
                                        <p:set>
                                          <p:cBhvr>
                                            <p:cTn id="10" dur="1" fill="hold">
                                              <p:stCondLst>
                                                <p:cond delay="0"/>
                                              </p:stCondLst>
                                            </p:cTn>
                                            <p:tgtEl>
                                              <p:spTgt spid="16"/>
                                            </p:tgtEl>
                                            <p:attrNameLst>
                                              <p:attrName>style.visibility</p:attrName>
                                            </p:attrNameLst>
                                          </p:cBhvr>
                                          <p:to>
                                            <p:strVal val="visible"/>
                                          </p:to>
                                        </p:set>
                                        <p:anim calcmode="lin" valueType="num" p14:bounceEnd="50000">
                                          <p:cBhvr additive="base">
                                            <p:cTn id="11" dur="1200" fill="hold"/>
                                            <p:tgtEl>
                                              <p:spTgt spid="16"/>
                                            </p:tgtEl>
                                            <p:attrNameLst>
                                              <p:attrName>ppt_x</p:attrName>
                                            </p:attrNameLst>
                                          </p:cBhvr>
                                          <p:tavLst>
                                            <p:tav tm="0">
                                              <p:val>
                                                <p:strVal val="#ppt_x"/>
                                              </p:val>
                                            </p:tav>
                                            <p:tav tm="100000">
                                              <p:val>
                                                <p:strVal val="#ppt_x"/>
                                              </p:val>
                                            </p:tav>
                                          </p:tavLst>
                                        </p:anim>
                                        <p:anim calcmode="lin" valueType="num" p14:bounceEnd="50000">
                                          <p:cBhvr additive="base">
                                            <p:cTn id="12" dur="1200" fill="hold"/>
                                            <p:tgtEl>
                                              <p:spTgt spid="16"/>
                                            </p:tgtEl>
                                            <p:attrNameLst>
                                              <p:attrName>ppt_y</p:attrName>
                                            </p:attrNameLst>
                                          </p:cBhvr>
                                          <p:tavLst>
                                            <p:tav tm="0">
                                              <p:val>
                                                <p:strVal val="0-#ppt_h/2"/>
                                              </p:val>
                                            </p:tav>
                                            <p:tav tm="100000">
                                              <p:val>
                                                <p:strVal val="#ppt_y"/>
                                              </p:val>
                                            </p:tav>
                                          </p:tavLst>
                                        </p:anim>
                                      </p:childTnLst>
                                    </p:cTn>
                                  </p:par>
                                </p:childTnLst>
                              </p:cTn>
                            </p:par>
                            <p:par>
                              <p:cTn id="13" fill="hold">
                                <p:stCondLst>
                                  <p:cond delay="1500"/>
                                </p:stCondLst>
                                <p:childTnLst>
                                  <p:par>
                                    <p:cTn id="14" presetID="22" presetClass="entr" presetSubtype="8" fill="hold" grpId="0" nodeType="afterEffect">
                                      <p:stCondLst>
                                        <p:cond delay="0"/>
                                      </p:stCondLst>
                                      <p:childTnLst>
                                        <p:set>
                                          <p:cBhvr>
                                            <p:cTn id="15" dur="1" fill="hold">
                                              <p:stCondLst>
                                                <p:cond delay="0"/>
                                              </p:stCondLst>
                                            </p:cTn>
                                            <p:tgtEl>
                                              <p:spTgt spid="17"/>
                                            </p:tgtEl>
                                            <p:attrNameLst>
                                              <p:attrName>style.visibility</p:attrName>
                                            </p:attrNameLst>
                                          </p:cBhvr>
                                          <p:to>
                                            <p:strVal val="visible"/>
                                          </p:to>
                                        </p:set>
                                        <p:animEffect transition="in" filter="wipe(left)">
                                          <p:cBhvr>
                                            <p:cTn id="16" dur="500"/>
                                            <p:tgtEl>
                                              <p:spTgt spid="17"/>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18"/>
                                            </p:tgtEl>
                                            <p:attrNameLst>
                                              <p:attrName>style.visibility</p:attrName>
                                            </p:attrNameLst>
                                          </p:cBhvr>
                                          <p:to>
                                            <p:strVal val="visible"/>
                                          </p:to>
                                        </p:set>
                                        <p:animEffect transition="in" filter="fade">
                                          <p:cBhvr>
                                            <p:cTn id="19"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P spid="18"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nodeType="after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additive="base">
                                            <p:cTn id="7" dur="1200" fill="hold"/>
                                            <p:tgtEl>
                                              <p:spTgt spid="15"/>
                                            </p:tgtEl>
                                            <p:attrNameLst>
                                              <p:attrName>ppt_x</p:attrName>
                                            </p:attrNameLst>
                                          </p:cBhvr>
                                          <p:tavLst>
                                            <p:tav tm="0">
                                              <p:val>
                                                <p:strVal val="0-#ppt_w/2"/>
                                              </p:val>
                                            </p:tav>
                                            <p:tav tm="100000">
                                              <p:val>
                                                <p:strVal val="#ppt_x"/>
                                              </p:val>
                                            </p:tav>
                                          </p:tavLst>
                                        </p:anim>
                                        <p:anim calcmode="lin" valueType="num">
                                          <p:cBhvr additive="base">
                                            <p:cTn id="8" dur="1200" fill="hold"/>
                                            <p:tgtEl>
                                              <p:spTgt spid="15"/>
                                            </p:tgtEl>
                                            <p:attrNameLst>
                                              <p:attrName>ppt_y</p:attrName>
                                            </p:attrNameLst>
                                          </p:cBhvr>
                                          <p:tavLst>
                                            <p:tav tm="0">
                                              <p:val>
                                                <p:strVal val="0-#ppt_h/2"/>
                                              </p:val>
                                            </p:tav>
                                            <p:tav tm="100000">
                                              <p:val>
                                                <p:strVal val="#ppt_y"/>
                                              </p:val>
                                            </p:tav>
                                          </p:tavLst>
                                        </p:anim>
                                      </p:childTnLst>
                                    </p:cTn>
                                  </p:par>
                                  <p:par>
                                    <p:cTn id="9" presetID="2" presetClass="entr" presetSubtype="1" fill="hold" nodeType="withEffect">
                                      <p:stCondLst>
                                        <p:cond delay="0"/>
                                      </p:stCondLst>
                                      <p:childTnLst>
                                        <p:set>
                                          <p:cBhvr>
                                            <p:cTn id="10" dur="1" fill="hold">
                                              <p:stCondLst>
                                                <p:cond delay="0"/>
                                              </p:stCondLst>
                                            </p:cTn>
                                            <p:tgtEl>
                                              <p:spTgt spid="16"/>
                                            </p:tgtEl>
                                            <p:attrNameLst>
                                              <p:attrName>style.visibility</p:attrName>
                                            </p:attrNameLst>
                                          </p:cBhvr>
                                          <p:to>
                                            <p:strVal val="visible"/>
                                          </p:to>
                                        </p:set>
                                        <p:anim calcmode="lin" valueType="num">
                                          <p:cBhvr additive="base">
                                            <p:cTn id="11" dur="1200" fill="hold"/>
                                            <p:tgtEl>
                                              <p:spTgt spid="16"/>
                                            </p:tgtEl>
                                            <p:attrNameLst>
                                              <p:attrName>ppt_x</p:attrName>
                                            </p:attrNameLst>
                                          </p:cBhvr>
                                          <p:tavLst>
                                            <p:tav tm="0">
                                              <p:val>
                                                <p:strVal val="#ppt_x"/>
                                              </p:val>
                                            </p:tav>
                                            <p:tav tm="100000">
                                              <p:val>
                                                <p:strVal val="#ppt_x"/>
                                              </p:val>
                                            </p:tav>
                                          </p:tavLst>
                                        </p:anim>
                                        <p:anim calcmode="lin" valueType="num">
                                          <p:cBhvr additive="base">
                                            <p:cTn id="12" dur="1200" fill="hold"/>
                                            <p:tgtEl>
                                              <p:spTgt spid="16"/>
                                            </p:tgtEl>
                                            <p:attrNameLst>
                                              <p:attrName>ppt_y</p:attrName>
                                            </p:attrNameLst>
                                          </p:cBhvr>
                                          <p:tavLst>
                                            <p:tav tm="0">
                                              <p:val>
                                                <p:strVal val="0-#ppt_h/2"/>
                                              </p:val>
                                            </p:tav>
                                            <p:tav tm="100000">
                                              <p:val>
                                                <p:strVal val="#ppt_y"/>
                                              </p:val>
                                            </p:tav>
                                          </p:tavLst>
                                        </p:anim>
                                      </p:childTnLst>
                                    </p:cTn>
                                  </p:par>
                                </p:childTnLst>
                              </p:cTn>
                            </p:par>
                            <p:par>
                              <p:cTn id="13" fill="hold">
                                <p:stCondLst>
                                  <p:cond delay="1500"/>
                                </p:stCondLst>
                                <p:childTnLst>
                                  <p:par>
                                    <p:cTn id="14" presetID="22" presetClass="entr" presetSubtype="8" fill="hold" grpId="0" nodeType="afterEffect">
                                      <p:stCondLst>
                                        <p:cond delay="0"/>
                                      </p:stCondLst>
                                      <p:childTnLst>
                                        <p:set>
                                          <p:cBhvr>
                                            <p:cTn id="15" dur="1" fill="hold">
                                              <p:stCondLst>
                                                <p:cond delay="0"/>
                                              </p:stCondLst>
                                            </p:cTn>
                                            <p:tgtEl>
                                              <p:spTgt spid="17"/>
                                            </p:tgtEl>
                                            <p:attrNameLst>
                                              <p:attrName>style.visibility</p:attrName>
                                            </p:attrNameLst>
                                          </p:cBhvr>
                                          <p:to>
                                            <p:strVal val="visible"/>
                                          </p:to>
                                        </p:set>
                                        <p:animEffect transition="in" filter="wipe(left)">
                                          <p:cBhvr>
                                            <p:cTn id="16" dur="500"/>
                                            <p:tgtEl>
                                              <p:spTgt spid="17"/>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18"/>
                                            </p:tgtEl>
                                            <p:attrNameLst>
                                              <p:attrName>style.visibility</p:attrName>
                                            </p:attrNameLst>
                                          </p:cBhvr>
                                          <p:to>
                                            <p:strVal val="visible"/>
                                          </p:to>
                                        </p:set>
                                        <p:animEffect transition="in" filter="fade">
                                          <p:cBhvr>
                                            <p:cTn id="19"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P spid="18" grpId="0"/>
        </p:bldLst>
      </p:timing>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title">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1597819"/>
            <a:ext cx="7772400" cy="1102519"/>
          </a:xfrm>
          <a:prstGeom prst="rect">
            <a:avLst/>
          </a:prstGeo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371600" y="2914650"/>
            <a:ext cx="6400800" cy="1314450"/>
          </a:xfrm>
          <a:prstGeom prst="rect">
            <a:avLst/>
          </a:prstGeo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a:xfrm>
            <a:off x="457200" y="4767263"/>
            <a:ext cx="2133600" cy="273844"/>
          </a:xfrm>
          <a:prstGeom prst="rect">
            <a:avLst/>
          </a:prstGeom>
        </p:spPr>
        <p:txBody>
          <a:bodyPr/>
          <a:lstStyle/>
          <a:p>
            <a:fld id="{530820CF-B880-4189-942D-D702A7CBA730}" type="datetimeFigureOut">
              <a:rPr lang="zh-CN" altLang="en-US" smtClean="0"/>
              <a:t>2019/11/3</a:t>
            </a:fld>
            <a:endParaRPr lang="zh-CN" altLang="en-US"/>
          </a:p>
        </p:txBody>
      </p:sp>
      <p:sp>
        <p:nvSpPr>
          <p:cNvPr id="5" name="页脚占位符 4"/>
          <p:cNvSpPr>
            <a:spLocks noGrp="1"/>
          </p:cNvSpPr>
          <p:nvPr>
            <p:ph type="ftr" sz="quarter" idx="11"/>
          </p:nvPr>
        </p:nvSpPr>
        <p:spPr>
          <a:xfrm>
            <a:off x="3124200" y="4767263"/>
            <a:ext cx="2895600" cy="273844"/>
          </a:xfrm>
          <a:prstGeom prst="rect">
            <a:avLst/>
          </a:prstGeom>
        </p:spPr>
        <p:txBody>
          <a:bodyPr/>
          <a:lstStyle/>
          <a:p>
            <a:endParaRPr lang="zh-CN" altLang="en-US"/>
          </a:p>
        </p:txBody>
      </p:sp>
      <p:sp>
        <p:nvSpPr>
          <p:cNvPr id="6" name="灯片编号占位符 5"/>
          <p:cNvSpPr>
            <a:spLocks noGrp="1"/>
          </p:cNvSpPr>
          <p:nvPr>
            <p:ph type="sldNum" sz="quarter" idx="12"/>
          </p:nvPr>
        </p:nvSpPr>
        <p:spPr>
          <a:xfrm>
            <a:off x="6553200" y="4767263"/>
            <a:ext cx="2133600" cy="273844"/>
          </a:xfrm>
          <a:prstGeom prst="rect">
            <a:avLst/>
          </a:prstGeom>
        </p:spPr>
        <p:txBody>
          <a:bodyPr/>
          <a:lstStyle/>
          <a:p>
            <a:fld id="{0C913308-F349-4B6D-A68A-DD1791B4A57B}" type="slidenum">
              <a:rPr lang="zh-CN" altLang="en-US" smtClean="0"/>
              <a:t>‹#›</a:t>
            </a:fld>
            <a:endParaRPr lang="zh-CN" altLang="en-US"/>
          </a:p>
        </p:txBody>
      </p:sp>
    </p:spTree>
  </p:cSld>
  <p:clrMapOvr>
    <a:masterClrMapping/>
  </p:clrMapOvr>
  <p:transition spd="slow">
    <p:push dir="u"/>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blank">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a:xfrm>
            <a:off x="457200" y="4767263"/>
            <a:ext cx="2133600" cy="273844"/>
          </a:xfrm>
          <a:prstGeom prst="rect">
            <a:avLst/>
          </a:prstGeom>
        </p:spPr>
        <p:txBody>
          <a:bodyPr/>
          <a:lstStyle/>
          <a:p>
            <a:fld id="{530820CF-B880-4189-942D-D702A7CBA730}" type="datetimeFigureOut">
              <a:rPr lang="zh-CN" altLang="en-US" smtClean="0"/>
              <a:t>2019/11/3</a:t>
            </a:fld>
            <a:endParaRPr lang="zh-CN" altLang="en-US"/>
          </a:p>
        </p:txBody>
      </p:sp>
      <p:sp>
        <p:nvSpPr>
          <p:cNvPr id="3" name="页脚占位符 2"/>
          <p:cNvSpPr>
            <a:spLocks noGrp="1"/>
          </p:cNvSpPr>
          <p:nvPr>
            <p:ph type="ftr" sz="quarter" idx="11"/>
          </p:nvPr>
        </p:nvSpPr>
        <p:spPr>
          <a:xfrm>
            <a:off x="3124200" y="4767263"/>
            <a:ext cx="2895600" cy="273844"/>
          </a:xfrm>
          <a:prstGeom prst="rect">
            <a:avLst/>
          </a:prstGeom>
        </p:spPr>
        <p:txBody>
          <a:bodyPr/>
          <a:lstStyle/>
          <a:p>
            <a:endParaRPr lang="zh-CN" altLang="en-US"/>
          </a:p>
        </p:txBody>
      </p:sp>
      <p:sp>
        <p:nvSpPr>
          <p:cNvPr id="4" name="灯片编号占位符 3"/>
          <p:cNvSpPr>
            <a:spLocks noGrp="1"/>
          </p:cNvSpPr>
          <p:nvPr>
            <p:ph type="sldNum" sz="quarter" idx="12"/>
          </p:nvPr>
        </p:nvSpPr>
        <p:spPr>
          <a:xfrm>
            <a:off x="6553200" y="4767263"/>
            <a:ext cx="2133600" cy="273844"/>
          </a:xfrm>
          <a:prstGeom prst="rect">
            <a:avLst/>
          </a:prstGeom>
        </p:spPr>
        <p:txBody>
          <a:bodyPr/>
          <a:lstStyle/>
          <a:p>
            <a:fld id="{0C913308-F349-4B6D-A68A-DD1791B4A57B}" type="slidenum">
              <a:rPr lang="zh-CN" altLang="en-US" smtClean="0"/>
              <a:t>‹#›</a:t>
            </a:fld>
            <a:endParaRPr lang="zh-CN" altLang="en-US"/>
          </a:p>
        </p:txBody>
      </p:sp>
    </p:spTree>
  </p:cSld>
  <p:clrMapOvr>
    <a:masterClrMapping/>
  </p:clrMapOvr>
  <p:transition spd="slow">
    <p:push dir="u"/>
  </p:transition>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theme" Target="../theme/theme1.xml"/><Relationship Id="rId6" Type="http://schemas.openxmlformats.org/officeDocument/2006/relationships/image" Target="../media/image1.jpeg"/><Relationship Id="rId1" Type="http://schemas.openxmlformats.org/officeDocument/2006/relationships/slideLayout" Target="../slideLayouts/slideLayout1.xml"/><Relationship Id="rId2" Type="http://schemas.openxmlformats.org/officeDocument/2006/relationships/slideLayout" Target="../slideLayouts/slideLayout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4" name="Picture 4"/>
          <p:cNvPicPr>
            <a:picLocks noChangeAspect="1" noChangeArrowheads="1"/>
          </p:cNvPicPr>
          <p:nvPr userDrawn="1"/>
        </p:nvPicPr>
        <p:blipFill>
          <a:blip r:embed="rId6">
            <a:extLst>
              <a:ext uri="{28A0092B-C50C-407E-A947-70E740481C1C}">
                <a14:useLocalDpi xmlns:a14="http://schemas.microsoft.com/office/drawing/2010/main" val="0"/>
              </a:ext>
            </a:extLst>
          </a:blip>
          <a:stretch>
            <a:fillRect/>
          </a:stretch>
        </p:blipFill>
        <p:spPr bwMode="auto">
          <a:xfrm>
            <a:off x="10339" y="11933"/>
            <a:ext cx="9123322" cy="5131265"/>
          </a:xfrm>
          <a:prstGeom prst="rect">
            <a:avLst/>
          </a:prstGeom>
          <a:noFill/>
          <a:extLst>
            <a:ext uri="{909E8E84-426E-40DD-AFC4-6F175D3DCCD1}">
              <a14:hiddenFill xmlns:a14="http://schemas.microsoft.com/office/drawing/2010/main">
                <a:solidFill>
                  <a:srgbClr val="FFFFFF"/>
                </a:solidFill>
              </a14:hiddenFill>
            </a:ext>
          </a:extLst>
        </p:spPr>
      </p:pic>
      <p:sp>
        <p:nvSpPr>
          <p:cNvPr id="2" name="矩形 1"/>
          <p:cNvSpPr/>
          <p:nvPr userDrawn="1"/>
        </p:nvSpPr>
        <p:spPr>
          <a:xfrm>
            <a:off x="0" y="0"/>
            <a:ext cx="9144000" cy="5143198"/>
          </a:xfrm>
          <a:prstGeom prst="rect">
            <a:avLst/>
          </a:prstGeom>
          <a:solidFill>
            <a:srgbClr val="FFFFFF">
              <a:alpha val="5882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Lst>
  <p:transition spd="slow">
    <p:push dir="u"/>
  </p:transition>
  <p:timing>
    <p:tnLst>
      <p:par>
        <p:cTn id="1" dur="indefinite" restart="never" nodeType="tmRoot"/>
      </p:par>
    </p:tnLst>
  </p:timing>
  <p:txStyles>
    <p:titleStyle>
      <a:lvl1pPr algn="ctr" rtl="0" fontAlgn="base">
        <a:spcBef>
          <a:spcPct val="0"/>
        </a:spcBef>
        <a:spcAft>
          <a:spcPct val="0"/>
        </a:spcAft>
        <a:defRPr sz="4400" kern="1200">
          <a:solidFill>
            <a:schemeClr val="tx1"/>
          </a:solidFill>
          <a:latin typeface="+mj-lt"/>
          <a:ea typeface="微软雅黑" panose="020B0503020204020204" pitchFamily="34" charset="-122"/>
          <a:cs typeface="+mj-cs"/>
        </a:defRPr>
      </a:lvl1pPr>
      <a:lvl2pPr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2pPr>
      <a:lvl3pPr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3pPr>
      <a:lvl4pPr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4pPr>
      <a:lvl5pPr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5pPr>
      <a:lvl6pPr marL="457200"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6pPr>
      <a:lvl7pPr marL="914400"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7pPr>
      <a:lvl8pPr marL="1371600"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8pPr>
      <a:lvl9pPr marL="1828800"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9pPr>
    </p:titleStyle>
    <p:bodyStyle>
      <a:lvl1pPr marL="342900" indent="-342900" algn="l" rtl="0" fontAlgn="base">
        <a:spcBef>
          <a:spcPct val="20000"/>
        </a:spcBef>
        <a:spcAft>
          <a:spcPct val="0"/>
        </a:spcAft>
        <a:buFont typeface="Arial" panose="020B0604020202020204" pitchFamily="34" charset="0"/>
        <a:buChar char="•"/>
        <a:defRPr sz="3200" kern="1200">
          <a:solidFill>
            <a:schemeClr val="tx1"/>
          </a:solidFill>
          <a:latin typeface="+mn-lt"/>
          <a:ea typeface="微软雅黑" panose="020B0503020204020204" pitchFamily="34" charset="-122"/>
          <a:cs typeface="+mn-cs"/>
        </a:defRPr>
      </a:lvl1pPr>
      <a:lvl2pPr marL="742950" indent="-285750" algn="l" rtl="0" fontAlgn="base">
        <a:spcBef>
          <a:spcPct val="20000"/>
        </a:spcBef>
        <a:spcAft>
          <a:spcPct val="0"/>
        </a:spcAft>
        <a:buFont typeface="Arial" panose="020B0604020202020204" pitchFamily="34" charset="0"/>
        <a:buChar char="–"/>
        <a:defRPr sz="2800" kern="1200">
          <a:solidFill>
            <a:schemeClr val="tx1"/>
          </a:solidFill>
          <a:latin typeface="+mn-lt"/>
          <a:ea typeface="微软雅黑" panose="020B0503020204020204" pitchFamily="34" charset="-122"/>
          <a:cs typeface="+mn-cs"/>
        </a:defRPr>
      </a:lvl2pPr>
      <a:lvl3pPr marL="1143000" indent="-228600" algn="l" rtl="0" fontAlgn="base">
        <a:spcBef>
          <a:spcPct val="20000"/>
        </a:spcBef>
        <a:spcAft>
          <a:spcPct val="0"/>
        </a:spcAft>
        <a:buFont typeface="Arial" panose="020B0604020202020204" pitchFamily="34" charset="0"/>
        <a:buChar char="•"/>
        <a:defRPr sz="2400" kern="1200">
          <a:solidFill>
            <a:schemeClr val="tx1"/>
          </a:solidFill>
          <a:latin typeface="+mn-lt"/>
          <a:ea typeface="微软雅黑" panose="020B0503020204020204" pitchFamily="34" charset="-122"/>
          <a:cs typeface="+mn-cs"/>
        </a:defRPr>
      </a:lvl3pPr>
      <a:lvl4pPr marL="1600200" indent="-228600" algn="l" rtl="0" fontAlgn="base">
        <a:spcBef>
          <a:spcPct val="20000"/>
        </a:spcBef>
        <a:spcAft>
          <a:spcPct val="0"/>
        </a:spcAft>
        <a:buFont typeface="Arial" panose="020B0604020202020204" pitchFamily="34" charset="0"/>
        <a:buChar char="–"/>
        <a:defRPr sz="2000" kern="1200">
          <a:solidFill>
            <a:schemeClr val="tx1"/>
          </a:solidFill>
          <a:latin typeface="+mn-lt"/>
          <a:ea typeface="微软雅黑" panose="020B0503020204020204" pitchFamily="34" charset="-122"/>
          <a:cs typeface="+mn-cs"/>
        </a:defRPr>
      </a:lvl4pPr>
      <a:lvl5pPr marL="2057400" indent="-228600" algn="l" rtl="0" fontAlgn="base">
        <a:spcBef>
          <a:spcPct val="20000"/>
        </a:spcBef>
        <a:spcAft>
          <a:spcPct val="0"/>
        </a:spcAft>
        <a:buFont typeface="Arial" panose="020B0604020202020204" pitchFamily="34" charset="0"/>
        <a:buChar char="»"/>
        <a:defRPr sz="2000" kern="1200">
          <a:solidFill>
            <a:schemeClr val="tx1"/>
          </a:solidFill>
          <a:latin typeface="+mn-lt"/>
          <a:ea typeface="微软雅黑" panose="020B0503020204020204" pitchFamily="34" charset="-122"/>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5.jpeg"/><Relationship Id="rId4" Type="http://schemas.openxmlformats.org/officeDocument/2006/relationships/image" Target="../media/image6.png"/><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3" Type="http://schemas.openxmlformats.org/officeDocument/2006/relationships/image" Target="../media/image7.jpg"/><Relationship Id="rId4" Type="http://schemas.openxmlformats.org/officeDocument/2006/relationships/image" Target="../media/image5.jpeg"/><Relationship Id="rId1" Type="http://schemas.openxmlformats.org/officeDocument/2006/relationships/slideLayout" Target="../slideLayouts/slideLayout1.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xml"/><Relationship Id="rId3" Type="http://schemas.openxmlformats.org/officeDocument/2006/relationships/image" Target="../media/image7.jpg"/></Relationships>
</file>

<file path=ppt/slides/_rels/slide4.xml.rels><?xml version="1.0" encoding="UTF-8" standalone="yes"?>
<Relationships xmlns="http://schemas.openxmlformats.org/package/2006/relationships"><Relationship Id="rId3" Type="http://schemas.openxmlformats.org/officeDocument/2006/relationships/image" Target="../media/image7.jpg"/><Relationship Id="rId4" Type="http://schemas.openxmlformats.org/officeDocument/2006/relationships/image" Target="../media/image5.jpeg"/><Relationship Id="rId5" Type="http://schemas.openxmlformats.org/officeDocument/2006/relationships/image" Target="../media/image8.png"/><Relationship Id="rId1" Type="http://schemas.openxmlformats.org/officeDocument/2006/relationships/slideLayout" Target="../slideLayouts/slideLayout1.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3" Type="http://schemas.openxmlformats.org/officeDocument/2006/relationships/image" Target="../media/image7.jpg"/><Relationship Id="rId4" Type="http://schemas.openxmlformats.org/officeDocument/2006/relationships/image" Target="../media/image5.jpeg"/><Relationship Id="rId5" Type="http://schemas.openxmlformats.org/officeDocument/2006/relationships/image" Target="../media/image9.png"/><Relationship Id="rId6" Type="http://schemas.openxmlformats.org/officeDocument/2006/relationships/image" Target="../media/image10.png"/><Relationship Id="rId1" Type="http://schemas.openxmlformats.org/officeDocument/2006/relationships/slideLayout" Target="../slideLayouts/slideLayout1.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3" Type="http://schemas.openxmlformats.org/officeDocument/2006/relationships/image" Target="../media/image7.jpg"/><Relationship Id="rId4" Type="http://schemas.openxmlformats.org/officeDocument/2006/relationships/image" Target="../media/image5.jpeg"/><Relationship Id="rId5" Type="http://schemas.openxmlformats.org/officeDocument/2006/relationships/image" Target="../media/image11.png"/><Relationship Id="rId6" Type="http://schemas.openxmlformats.org/officeDocument/2006/relationships/image" Target="../media/image12.png"/><Relationship Id="rId1" Type="http://schemas.openxmlformats.org/officeDocument/2006/relationships/slideLayout" Target="../slideLayouts/slideLayout1.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3" Type="http://schemas.openxmlformats.org/officeDocument/2006/relationships/image" Target="../media/image7.jpg"/><Relationship Id="rId4" Type="http://schemas.openxmlformats.org/officeDocument/2006/relationships/image" Target="../media/image5.jpeg"/><Relationship Id="rId5" Type="http://schemas.openxmlformats.org/officeDocument/2006/relationships/image" Target="../media/image13.png"/><Relationship Id="rId1" Type="http://schemas.openxmlformats.org/officeDocument/2006/relationships/slideLayout" Target="../slideLayouts/slideLayout1.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3" Type="http://schemas.openxmlformats.org/officeDocument/2006/relationships/image" Target="../media/image7.jpg"/><Relationship Id="rId4" Type="http://schemas.openxmlformats.org/officeDocument/2006/relationships/image" Target="../media/image5.jpeg"/><Relationship Id="rId5" Type="http://schemas.openxmlformats.org/officeDocument/2006/relationships/image" Target="../media/image14.png"/><Relationship Id="rId1" Type="http://schemas.openxmlformats.org/officeDocument/2006/relationships/slideLayout" Target="../slideLayouts/slideLayout1.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3" Type="http://schemas.openxmlformats.org/officeDocument/2006/relationships/image" Target="../media/image7.jpg"/><Relationship Id="rId4" Type="http://schemas.openxmlformats.org/officeDocument/2006/relationships/image" Target="../media/image5.jpeg"/><Relationship Id="rId5" Type="http://schemas.openxmlformats.org/officeDocument/2006/relationships/image" Target="../media/image15.png"/><Relationship Id="rId1" Type="http://schemas.openxmlformats.org/officeDocument/2006/relationships/slideLayout" Target="../slideLayouts/slideLayout1.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3" Type="http://schemas.openxmlformats.org/officeDocument/2006/relationships/image" Target="../media/image7.jpg"/><Relationship Id="rId4" Type="http://schemas.openxmlformats.org/officeDocument/2006/relationships/image" Target="../media/image5.jpeg"/><Relationship Id="rId5" Type="http://schemas.openxmlformats.org/officeDocument/2006/relationships/image" Target="../media/image16.png"/><Relationship Id="rId6" Type="http://schemas.openxmlformats.org/officeDocument/2006/relationships/image" Target="../media/image17.png"/><Relationship Id="rId7" Type="http://schemas.openxmlformats.org/officeDocument/2006/relationships/image" Target="../media/image18.png"/><Relationship Id="rId1" Type="http://schemas.openxmlformats.org/officeDocument/2006/relationships/slideLayout" Target="../slideLayouts/slideLayout1.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3" Type="http://schemas.openxmlformats.org/officeDocument/2006/relationships/image" Target="../media/image7.jpg"/><Relationship Id="rId4" Type="http://schemas.openxmlformats.org/officeDocument/2006/relationships/image" Target="../media/image5.jpeg"/><Relationship Id="rId5" Type="http://schemas.openxmlformats.org/officeDocument/2006/relationships/image" Target="../media/image19.png"/><Relationship Id="rId6" Type="http://schemas.openxmlformats.org/officeDocument/2006/relationships/image" Target="../media/image20.png"/><Relationship Id="rId7" Type="http://schemas.openxmlformats.org/officeDocument/2006/relationships/image" Target="../media/image21.png"/><Relationship Id="rId1" Type="http://schemas.openxmlformats.org/officeDocument/2006/relationships/slideLayout" Target="../slideLayouts/slideLayout1.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2.xml"/><Relationship Id="rId3" Type="http://schemas.openxmlformats.org/officeDocument/2006/relationships/image" Target="../media/image7.jpg"/></Relationships>
</file>

<file path=ppt/slides/_rels/slide13.xml.rels><?xml version="1.0" encoding="UTF-8" standalone="yes"?>
<Relationships xmlns="http://schemas.openxmlformats.org/package/2006/relationships"><Relationship Id="rId3" Type="http://schemas.openxmlformats.org/officeDocument/2006/relationships/image" Target="../media/image7.jpg"/><Relationship Id="rId4" Type="http://schemas.openxmlformats.org/officeDocument/2006/relationships/image" Target="../media/image5.jpeg"/><Relationship Id="rId5" Type="http://schemas.openxmlformats.org/officeDocument/2006/relationships/image" Target="../media/image22.png"/><Relationship Id="rId1" Type="http://schemas.openxmlformats.org/officeDocument/2006/relationships/slideLayout" Target="../slideLayouts/slideLayout1.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3" Type="http://schemas.openxmlformats.org/officeDocument/2006/relationships/image" Target="../media/image7.jpg"/><Relationship Id="rId4" Type="http://schemas.openxmlformats.org/officeDocument/2006/relationships/image" Target="../media/image5.jpeg"/><Relationship Id="rId5" Type="http://schemas.openxmlformats.org/officeDocument/2006/relationships/image" Target="../media/image23.png"/><Relationship Id="rId6" Type="http://schemas.openxmlformats.org/officeDocument/2006/relationships/image" Target="../media/image24.png"/><Relationship Id="rId7" Type="http://schemas.openxmlformats.org/officeDocument/2006/relationships/image" Target="../media/image25.png"/><Relationship Id="rId1" Type="http://schemas.openxmlformats.org/officeDocument/2006/relationships/slideLayout" Target="../slideLayouts/slideLayout1.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3" Type="http://schemas.openxmlformats.org/officeDocument/2006/relationships/image" Target="../media/image7.jpg"/><Relationship Id="rId4" Type="http://schemas.openxmlformats.org/officeDocument/2006/relationships/image" Target="../media/image5.jpeg"/><Relationship Id="rId5" Type="http://schemas.openxmlformats.org/officeDocument/2006/relationships/image" Target="../media/image26.png"/><Relationship Id="rId6" Type="http://schemas.openxmlformats.org/officeDocument/2006/relationships/image" Target="../media/image27.png"/><Relationship Id="rId7" Type="http://schemas.openxmlformats.org/officeDocument/2006/relationships/image" Target="../media/image28.png"/><Relationship Id="rId8" Type="http://schemas.openxmlformats.org/officeDocument/2006/relationships/image" Target="../media/image29.png"/><Relationship Id="rId1" Type="http://schemas.openxmlformats.org/officeDocument/2006/relationships/slideLayout" Target="../slideLayouts/slideLayout1.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3" Type="http://schemas.openxmlformats.org/officeDocument/2006/relationships/image" Target="../media/image7.jpg"/><Relationship Id="rId4" Type="http://schemas.openxmlformats.org/officeDocument/2006/relationships/image" Target="../media/image5.jpeg"/><Relationship Id="rId5" Type="http://schemas.openxmlformats.org/officeDocument/2006/relationships/image" Target="../media/image30.png"/><Relationship Id="rId1" Type="http://schemas.openxmlformats.org/officeDocument/2006/relationships/slideLayout" Target="../slideLayouts/slideLayout1.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3" Type="http://schemas.openxmlformats.org/officeDocument/2006/relationships/image" Target="../media/image7.jpg"/><Relationship Id="rId4" Type="http://schemas.openxmlformats.org/officeDocument/2006/relationships/image" Target="../media/image5.jpeg"/><Relationship Id="rId5" Type="http://schemas.openxmlformats.org/officeDocument/2006/relationships/image" Target="../media/image31.png"/><Relationship Id="rId1" Type="http://schemas.openxmlformats.org/officeDocument/2006/relationships/slideLayout" Target="../slideLayouts/slideLayout1.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3" Type="http://schemas.openxmlformats.org/officeDocument/2006/relationships/image" Target="../media/image7.jpg"/><Relationship Id="rId4" Type="http://schemas.openxmlformats.org/officeDocument/2006/relationships/image" Target="../media/image5.jpeg"/><Relationship Id="rId5" Type="http://schemas.openxmlformats.org/officeDocument/2006/relationships/image" Target="../media/image32.png"/><Relationship Id="rId1" Type="http://schemas.openxmlformats.org/officeDocument/2006/relationships/slideLayout" Target="../slideLayouts/slideLayout1.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9.xml"/><Relationship Id="rId3" Type="http://schemas.openxmlformats.org/officeDocument/2006/relationships/image" Target="../media/image7.jpg"/></Relationships>
</file>

<file path=ppt/slides/_rels/slide20.xml.rels><?xml version="1.0" encoding="UTF-8" standalone="yes"?>
<Relationships xmlns="http://schemas.openxmlformats.org/package/2006/relationships"><Relationship Id="rId3" Type="http://schemas.openxmlformats.org/officeDocument/2006/relationships/image" Target="../media/image7.jpg"/><Relationship Id="rId4" Type="http://schemas.openxmlformats.org/officeDocument/2006/relationships/image" Target="../media/image5.jpeg"/><Relationship Id="rId5" Type="http://schemas.openxmlformats.org/officeDocument/2006/relationships/image" Target="../media/image33.png"/><Relationship Id="rId6" Type="http://schemas.openxmlformats.org/officeDocument/2006/relationships/image" Target="../media/image34.png"/><Relationship Id="rId1" Type="http://schemas.openxmlformats.org/officeDocument/2006/relationships/slideLayout" Target="../slideLayouts/slideLayout1.xml"/><Relationship Id="rId2"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1.xml"/><Relationship Id="rId3" Type="http://schemas.openxmlformats.org/officeDocument/2006/relationships/image" Target="../media/image7.jpg"/></Relationships>
</file>

<file path=ppt/slides/_rels/slide22.xml.rels><?xml version="1.0" encoding="UTF-8" standalone="yes"?>
<Relationships xmlns="http://schemas.openxmlformats.org/package/2006/relationships"><Relationship Id="rId3" Type="http://schemas.openxmlformats.org/officeDocument/2006/relationships/image" Target="../media/image7.jpg"/><Relationship Id="rId4" Type="http://schemas.openxmlformats.org/officeDocument/2006/relationships/image" Target="../media/image5.jpeg"/><Relationship Id="rId5" Type="http://schemas.openxmlformats.org/officeDocument/2006/relationships/image" Target="../media/image35.png"/><Relationship Id="rId1" Type="http://schemas.openxmlformats.org/officeDocument/2006/relationships/slideLayout" Target="../slideLayouts/slideLayout1.xml"/><Relationship Id="rId2"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3" Type="http://schemas.openxmlformats.org/officeDocument/2006/relationships/image" Target="../media/image7.jpg"/><Relationship Id="rId4" Type="http://schemas.openxmlformats.org/officeDocument/2006/relationships/image" Target="../media/image5.jpeg"/><Relationship Id="rId5" Type="http://schemas.openxmlformats.org/officeDocument/2006/relationships/image" Target="../media/image36.png"/><Relationship Id="rId1" Type="http://schemas.openxmlformats.org/officeDocument/2006/relationships/slideLayout" Target="../slideLayouts/slideLayout1.xml"/><Relationship Id="rId2"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3" Type="http://schemas.openxmlformats.org/officeDocument/2006/relationships/image" Target="../media/image7.jpg"/><Relationship Id="rId4" Type="http://schemas.openxmlformats.org/officeDocument/2006/relationships/image" Target="../media/image5.jpeg"/><Relationship Id="rId5" Type="http://schemas.openxmlformats.org/officeDocument/2006/relationships/image" Target="../media/image37.png"/><Relationship Id="rId6" Type="http://schemas.openxmlformats.org/officeDocument/2006/relationships/image" Target="../media/image38.png"/><Relationship Id="rId1" Type="http://schemas.openxmlformats.org/officeDocument/2006/relationships/slideLayout" Target="../slideLayouts/slideLayout1.xml"/><Relationship Id="rId2" Type="http://schemas.openxmlformats.org/officeDocument/2006/relationships/notesSlide" Target="../notesSlides/notesSlide24.xml"/></Relationships>
</file>

<file path=ppt/slides/_rels/slide25.xml.rels><?xml version="1.0" encoding="UTF-8" standalone="yes"?>
<Relationships xmlns="http://schemas.openxmlformats.org/package/2006/relationships"><Relationship Id="rId3" Type="http://schemas.openxmlformats.org/officeDocument/2006/relationships/image" Target="../media/image7.jpg"/><Relationship Id="rId4" Type="http://schemas.openxmlformats.org/officeDocument/2006/relationships/image" Target="../media/image5.jpeg"/><Relationship Id="rId5" Type="http://schemas.openxmlformats.org/officeDocument/2006/relationships/image" Target="../media/image39.png"/><Relationship Id="rId1" Type="http://schemas.openxmlformats.org/officeDocument/2006/relationships/slideLayout" Target="../slideLayouts/slideLayout1.xml"/><Relationship Id="rId2" Type="http://schemas.openxmlformats.org/officeDocument/2006/relationships/notesSlide" Target="../notesSlides/notesSlide2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6.xml"/><Relationship Id="rId3" Type="http://schemas.openxmlformats.org/officeDocument/2006/relationships/image" Target="../media/image7.jpg"/></Relationships>
</file>

<file path=ppt/slides/_rels/slide27.xml.rels><?xml version="1.0" encoding="UTF-8" standalone="yes"?>
<Relationships xmlns="http://schemas.openxmlformats.org/package/2006/relationships"><Relationship Id="rId3" Type="http://schemas.openxmlformats.org/officeDocument/2006/relationships/image" Target="../media/image7.jpg"/><Relationship Id="rId4" Type="http://schemas.openxmlformats.org/officeDocument/2006/relationships/image" Target="../media/image5.jpeg"/><Relationship Id="rId5" Type="http://schemas.openxmlformats.org/officeDocument/2006/relationships/image" Target="../media/image40.png"/><Relationship Id="rId1" Type="http://schemas.openxmlformats.org/officeDocument/2006/relationships/slideLayout" Target="../slideLayouts/slideLayout1.xml"/><Relationship Id="rId2" Type="http://schemas.openxmlformats.org/officeDocument/2006/relationships/notesSlide" Target="../notesSlides/notesSlide27.xml"/></Relationships>
</file>

<file path=ppt/slides/_rels/slide28.xml.rels><?xml version="1.0" encoding="UTF-8" standalone="yes"?>
<Relationships xmlns="http://schemas.openxmlformats.org/package/2006/relationships"><Relationship Id="rId3" Type="http://schemas.openxmlformats.org/officeDocument/2006/relationships/image" Target="../media/image7.jpg"/><Relationship Id="rId4" Type="http://schemas.openxmlformats.org/officeDocument/2006/relationships/image" Target="../media/image5.jpeg"/><Relationship Id="rId5" Type="http://schemas.openxmlformats.org/officeDocument/2006/relationships/image" Target="../media/image41.png"/><Relationship Id="rId6" Type="http://schemas.openxmlformats.org/officeDocument/2006/relationships/image" Target="../media/image42.png"/><Relationship Id="rId1" Type="http://schemas.openxmlformats.org/officeDocument/2006/relationships/slideLayout" Target="../slideLayouts/slideLayout1.xml"/><Relationship Id="rId2" Type="http://schemas.openxmlformats.org/officeDocument/2006/relationships/notesSlide" Target="../notesSlides/notesSlide28.xml"/></Relationships>
</file>

<file path=ppt/slides/_rels/slide29.xml.rels><?xml version="1.0" encoding="UTF-8" standalone="yes"?>
<Relationships xmlns="http://schemas.openxmlformats.org/package/2006/relationships"><Relationship Id="rId3" Type="http://schemas.openxmlformats.org/officeDocument/2006/relationships/image" Target="../media/image7.jpg"/><Relationship Id="rId4" Type="http://schemas.openxmlformats.org/officeDocument/2006/relationships/image" Target="../media/image5.jpeg"/><Relationship Id="rId5" Type="http://schemas.openxmlformats.org/officeDocument/2006/relationships/image" Target="../media/image43.png"/><Relationship Id="rId6" Type="http://schemas.openxmlformats.org/officeDocument/2006/relationships/image" Target="../media/image44.png"/><Relationship Id="rId7" Type="http://schemas.openxmlformats.org/officeDocument/2006/relationships/image" Target="../media/image45.png"/><Relationship Id="rId1" Type="http://schemas.openxmlformats.org/officeDocument/2006/relationships/slideLayout" Target="../slideLayouts/slideLayout1.xml"/><Relationship Id="rId2" Type="http://schemas.openxmlformats.org/officeDocument/2006/relationships/notesSlide" Target="../notesSlides/notesSlide29.xml"/></Relationships>
</file>

<file path=ppt/slides/_rels/slide30.xml.rels><?xml version="1.0" encoding="UTF-8" standalone="yes"?>
<Relationships xmlns="http://schemas.openxmlformats.org/package/2006/relationships"><Relationship Id="rId3" Type="http://schemas.openxmlformats.org/officeDocument/2006/relationships/image" Target="../media/image7.jpg"/><Relationship Id="rId4" Type="http://schemas.openxmlformats.org/officeDocument/2006/relationships/image" Target="../media/image5.jpeg"/><Relationship Id="rId5" Type="http://schemas.openxmlformats.org/officeDocument/2006/relationships/image" Target="../media/image46.png"/><Relationship Id="rId6" Type="http://schemas.openxmlformats.org/officeDocument/2006/relationships/image" Target="../media/image47.png"/><Relationship Id="rId7" Type="http://schemas.openxmlformats.org/officeDocument/2006/relationships/image" Target="../media/image48.png"/><Relationship Id="rId8" Type="http://schemas.openxmlformats.org/officeDocument/2006/relationships/image" Target="../media/image49.png"/><Relationship Id="rId1" Type="http://schemas.openxmlformats.org/officeDocument/2006/relationships/slideLayout" Target="../slideLayouts/slideLayout1.xml"/><Relationship Id="rId2" Type="http://schemas.openxmlformats.org/officeDocument/2006/relationships/notesSlide" Target="../notesSlides/notesSlide30.xml"/></Relationships>
</file>

<file path=ppt/slides/_rels/slide31.xml.rels><?xml version="1.0" encoding="UTF-8" standalone="yes"?>
<Relationships xmlns="http://schemas.openxmlformats.org/package/2006/relationships"><Relationship Id="rId3" Type="http://schemas.openxmlformats.org/officeDocument/2006/relationships/image" Target="../media/image7.jpg"/><Relationship Id="rId4" Type="http://schemas.openxmlformats.org/officeDocument/2006/relationships/image" Target="../media/image5.jpeg"/><Relationship Id="rId5" Type="http://schemas.openxmlformats.org/officeDocument/2006/relationships/image" Target="../media/image50.png"/><Relationship Id="rId6" Type="http://schemas.openxmlformats.org/officeDocument/2006/relationships/image" Target="../media/image51.png"/><Relationship Id="rId7" Type="http://schemas.openxmlformats.org/officeDocument/2006/relationships/image" Target="../media/image52.png"/><Relationship Id="rId1" Type="http://schemas.openxmlformats.org/officeDocument/2006/relationships/slideLayout" Target="../slideLayouts/slideLayout1.xml"/><Relationship Id="rId2" Type="http://schemas.openxmlformats.org/officeDocument/2006/relationships/notesSlide" Target="../notesSlides/notesSlide31.xml"/></Relationships>
</file>

<file path=ppt/slides/_rels/slide32.xml.rels><?xml version="1.0" encoding="UTF-8" standalone="yes"?>
<Relationships xmlns="http://schemas.openxmlformats.org/package/2006/relationships"><Relationship Id="rId3" Type="http://schemas.openxmlformats.org/officeDocument/2006/relationships/image" Target="../media/image7.jpg"/><Relationship Id="rId4" Type="http://schemas.openxmlformats.org/officeDocument/2006/relationships/image" Target="../media/image5.jpeg"/><Relationship Id="rId5" Type="http://schemas.openxmlformats.org/officeDocument/2006/relationships/image" Target="../media/image53.png"/><Relationship Id="rId1" Type="http://schemas.openxmlformats.org/officeDocument/2006/relationships/slideLayout" Target="../slideLayouts/slideLayout1.xml"/><Relationship Id="rId2" Type="http://schemas.openxmlformats.org/officeDocument/2006/relationships/notesSlide" Target="../notesSlides/notesSlide32.xml"/></Relationships>
</file>

<file path=ppt/slides/_rels/slide33.xml.rels><?xml version="1.0" encoding="UTF-8" standalone="yes"?>
<Relationships xmlns="http://schemas.openxmlformats.org/package/2006/relationships"><Relationship Id="rId3" Type="http://schemas.openxmlformats.org/officeDocument/2006/relationships/image" Target="../media/image7.jpg"/><Relationship Id="rId4" Type="http://schemas.openxmlformats.org/officeDocument/2006/relationships/image" Target="../media/image5.jpeg"/><Relationship Id="rId5" Type="http://schemas.openxmlformats.org/officeDocument/2006/relationships/image" Target="../media/image54.png"/><Relationship Id="rId6" Type="http://schemas.openxmlformats.org/officeDocument/2006/relationships/image" Target="../media/image55.png"/><Relationship Id="rId7" Type="http://schemas.openxmlformats.org/officeDocument/2006/relationships/image" Target="../media/image56.png"/><Relationship Id="rId8" Type="http://schemas.openxmlformats.org/officeDocument/2006/relationships/image" Target="../media/image57.png"/><Relationship Id="rId1" Type="http://schemas.openxmlformats.org/officeDocument/2006/relationships/slideLayout" Target="../slideLayouts/slideLayout1.xml"/><Relationship Id="rId2" Type="http://schemas.openxmlformats.org/officeDocument/2006/relationships/notesSlide" Target="../notesSlides/notesSlide33.xml"/></Relationships>
</file>

<file path=ppt/slides/_rels/slide34.xml.rels><?xml version="1.0" encoding="UTF-8" standalone="yes"?>
<Relationships xmlns="http://schemas.openxmlformats.org/package/2006/relationships"><Relationship Id="rId3" Type="http://schemas.openxmlformats.org/officeDocument/2006/relationships/image" Target="../media/image7.jpg"/><Relationship Id="rId4" Type="http://schemas.openxmlformats.org/officeDocument/2006/relationships/image" Target="../media/image5.jpeg"/><Relationship Id="rId5" Type="http://schemas.openxmlformats.org/officeDocument/2006/relationships/image" Target="../media/image58.png"/><Relationship Id="rId6" Type="http://schemas.openxmlformats.org/officeDocument/2006/relationships/image" Target="../media/image59.png"/><Relationship Id="rId7" Type="http://schemas.openxmlformats.org/officeDocument/2006/relationships/image" Target="../media/image60.png"/><Relationship Id="rId1" Type="http://schemas.openxmlformats.org/officeDocument/2006/relationships/slideLayout" Target="../slideLayouts/slideLayout1.xml"/><Relationship Id="rId2" Type="http://schemas.openxmlformats.org/officeDocument/2006/relationships/notesSlide" Target="../notesSlides/notesSlide34.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3" name="组合 52"/>
          <p:cNvGrpSpPr/>
          <p:nvPr/>
        </p:nvGrpSpPr>
        <p:grpSpPr>
          <a:xfrm>
            <a:off x="381333" y="1054249"/>
            <a:ext cx="1153284" cy="1153284"/>
            <a:chOff x="304800" y="673100"/>
            <a:chExt cx="4000500" cy="4000500"/>
          </a:xfrm>
          <a:effectLst>
            <a:outerShdw blurRad="444500" dist="254000" dir="6840000" algn="tr" rotWithShape="0">
              <a:prstClr val="black">
                <a:alpha val="24000"/>
              </a:prstClr>
            </a:outerShdw>
          </a:effectLst>
        </p:grpSpPr>
        <p:sp>
          <p:nvSpPr>
            <p:cNvPr id="55" name="同心圆 54"/>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C00000"/>
                </a:solidFill>
                <a:ea typeface="微软雅黑" panose="020B0503020204020204" pitchFamily="34" charset="-122"/>
              </a:endParaRPr>
            </a:p>
          </p:txBody>
        </p:sp>
        <p:sp>
          <p:nvSpPr>
            <p:cNvPr id="56" name="椭圆 55"/>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C00000"/>
                </a:solidFill>
                <a:ea typeface="微软雅黑" panose="020B0503020204020204" pitchFamily="34" charset="-122"/>
              </a:endParaRPr>
            </a:p>
          </p:txBody>
        </p:sp>
      </p:grpSp>
      <p:grpSp>
        <p:nvGrpSpPr>
          <p:cNvPr id="47" name="组合 46"/>
          <p:cNvGrpSpPr/>
          <p:nvPr/>
        </p:nvGrpSpPr>
        <p:grpSpPr>
          <a:xfrm>
            <a:off x="2685589" y="2341523"/>
            <a:ext cx="1153284" cy="1153284"/>
            <a:chOff x="304800" y="673100"/>
            <a:chExt cx="4000500" cy="4000500"/>
          </a:xfrm>
          <a:effectLst>
            <a:outerShdw blurRad="444500" dist="254000" dir="6840000" algn="tr" rotWithShape="0">
              <a:prstClr val="black">
                <a:alpha val="24000"/>
              </a:prstClr>
            </a:outerShdw>
          </a:effectLst>
        </p:grpSpPr>
        <p:sp>
          <p:nvSpPr>
            <p:cNvPr id="48" name="同心圆 47"/>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C00000"/>
                </a:solidFill>
                <a:ea typeface="微软雅黑" panose="020B0503020204020204" pitchFamily="34" charset="-122"/>
              </a:endParaRPr>
            </a:p>
          </p:txBody>
        </p:sp>
        <p:sp>
          <p:nvSpPr>
            <p:cNvPr id="49" name="椭圆 48"/>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C00000"/>
                </a:solidFill>
                <a:ea typeface="微软雅黑" panose="020B0503020204020204" pitchFamily="34" charset="-122"/>
              </a:endParaRPr>
            </a:p>
          </p:txBody>
        </p:sp>
      </p:grpSp>
      <p:grpSp>
        <p:nvGrpSpPr>
          <p:cNvPr id="50" name="组合 49"/>
          <p:cNvGrpSpPr/>
          <p:nvPr/>
        </p:nvGrpSpPr>
        <p:grpSpPr>
          <a:xfrm>
            <a:off x="1644696" y="2791713"/>
            <a:ext cx="1436242" cy="1436242"/>
            <a:chOff x="304800" y="673100"/>
            <a:chExt cx="4000500" cy="4000500"/>
          </a:xfrm>
          <a:effectLst>
            <a:outerShdw blurRad="444500" dist="254000" dir="6840000" algn="tr" rotWithShape="0">
              <a:prstClr val="black">
                <a:alpha val="24000"/>
              </a:prstClr>
            </a:outerShdw>
          </a:effectLst>
        </p:grpSpPr>
        <p:sp>
          <p:nvSpPr>
            <p:cNvPr id="51" name="同心圆 50"/>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C00000"/>
                </a:solidFill>
                <a:ea typeface="微软雅黑" panose="020B0503020204020204" pitchFamily="34" charset="-122"/>
              </a:endParaRPr>
            </a:p>
          </p:txBody>
        </p:sp>
        <p:sp>
          <p:nvSpPr>
            <p:cNvPr id="52" name="椭圆 51"/>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C00000"/>
                </a:solidFill>
                <a:ea typeface="微软雅黑" panose="020B0503020204020204" pitchFamily="34" charset="-122"/>
              </a:endParaRPr>
            </a:p>
          </p:txBody>
        </p:sp>
      </p:grpSp>
      <p:grpSp>
        <p:nvGrpSpPr>
          <p:cNvPr id="41" name="组合 40"/>
          <p:cNvGrpSpPr/>
          <p:nvPr/>
        </p:nvGrpSpPr>
        <p:grpSpPr>
          <a:xfrm>
            <a:off x="682308" y="699542"/>
            <a:ext cx="3010846" cy="3010846"/>
            <a:chOff x="304800" y="673100"/>
            <a:chExt cx="4000500" cy="4000500"/>
          </a:xfrm>
          <a:effectLst>
            <a:outerShdw blurRad="444500" dist="254000" dir="6840000" algn="tr" rotWithShape="0">
              <a:prstClr val="black">
                <a:alpha val="45000"/>
              </a:prstClr>
            </a:outerShdw>
          </a:effectLst>
        </p:grpSpPr>
        <p:sp>
          <p:nvSpPr>
            <p:cNvPr id="42" name="同心圆 41"/>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C00000"/>
                </a:solidFill>
                <a:ea typeface="微软雅黑" panose="020B0503020204020204" pitchFamily="34" charset="-122"/>
              </a:endParaRPr>
            </a:p>
          </p:txBody>
        </p:sp>
        <p:sp>
          <p:nvSpPr>
            <p:cNvPr id="44" name="椭圆 43"/>
            <p:cNvSpPr/>
            <p:nvPr/>
          </p:nvSpPr>
          <p:spPr>
            <a:xfrm>
              <a:off x="392113" y="760413"/>
              <a:ext cx="3825873" cy="3825873"/>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C00000"/>
                </a:solidFill>
                <a:ea typeface="微软雅黑" panose="020B0503020204020204" pitchFamily="34" charset="-122"/>
              </a:endParaRPr>
            </a:p>
          </p:txBody>
        </p:sp>
      </p:grpSp>
      <p:grpSp>
        <p:nvGrpSpPr>
          <p:cNvPr id="57" name="组合 56"/>
          <p:cNvGrpSpPr/>
          <p:nvPr/>
        </p:nvGrpSpPr>
        <p:grpSpPr>
          <a:xfrm>
            <a:off x="3673633" y="825784"/>
            <a:ext cx="501312" cy="501312"/>
            <a:chOff x="304800" y="673100"/>
            <a:chExt cx="4000500" cy="4000500"/>
          </a:xfrm>
          <a:effectLst>
            <a:outerShdw blurRad="444500" dist="254000" dir="6840000" algn="tr" rotWithShape="0">
              <a:prstClr val="black">
                <a:alpha val="24000"/>
              </a:prstClr>
            </a:outerShdw>
          </a:effectLst>
        </p:grpSpPr>
        <p:sp>
          <p:nvSpPr>
            <p:cNvPr id="58" name="同心圆 57"/>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C00000"/>
                </a:solidFill>
                <a:ea typeface="微软雅黑" panose="020B0503020204020204" pitchFamily="34" charset="-122"/>
              </a:endParaRPr>
            </a:p>
          </p:txBody>
        </p:sp>
        <p:sp>
          <p:nvSpPr>
            <p:cNvPr id="59" name="椭圆 58"/>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C00000"/>
                </a:solidFill>
                <a:ea typeface="微软雅黑" panose="020B0503020204020204" pitchFamily="34" charset="-122"/>
              </a:endParaRPr>
            </a:p>
          </p:txBody>
        </p:sp>
      </p:grpSp>
      <p:sp>
        <p:nvSpPr>
          <p:cNvPr id="61" name="TextBox 60"/>
          <p:cNvSpPr txBox="1"/>
          <p:nvPr/>
        </p:nvSpPr>
        <p:spPr>
          <a:xfrm>
            <a:off x="381333" y="1800861"/>
            <a:ext cx="3746969" cy="769441"/>
          </a:xfrm>
          <a:prstGeom prst="rect">
            <a:avLst/>
          </a:prstGeom>
          <a:noFill/>
        </p:spPr>
        <p:txBody>
          <a:bodyPr wrap="square" rtlCol="0">
            <a:spAutoFit/>
          </a:bodyPr>
          <a:lstStyle/>
          <a:p>
            <a:pPr algn="ctr"/>
            <a:r>
              <a:rPr lang="en-US" altLang="zh-CN" sz="4400" b="1" spc="-300" dirty="0" smtClean="0">
                <a:solidFill>
                  <a:schemeClr val="accent1"/>
                </a:solidFill>
                <a:latin typeface="+mj-ea"/>
                <a:ea typeface="+mj-ea"/>
              </a:rPr>
              <a:t>AMC</a:t>
            </a:r>
            <a:r>
              <a:rPr lang="zh-CN" altLang="en-US" sz="4400" b="1" spc="-300" dirty="0" smtClean="0">
                <a:solidFill>
                  <a:schemeClr val="accent1"/>
                </a:solidFill>
                <a:latin typeface="+mj-ea"/>
                <a:ea typeface="+mj-ea"/>
              </a:rPr>
              <a:t> </a:t>
            </a:r>
            <a:r>
              <a:rPr lang="en-US" altLang="zh-CN" sz="4400" b="1" spc="-300" dirty="0" smtClean="0">
                <a:solidFill>
                  <a:schemeClr val="accent1"/>
                </a:solidFill>
                <a:latin typeface="+mj-ea"/>
                <a:ea typeface="+mj-ea"/>
              </a:rPr>
              <a:t>8</a:t>
            </a:r>
            <a:endParaRPr lang="zh-CN" altLang="en-US" sz="4400" b="1" spc="-300" dirty="0">
              <a:solidFill>
                <a:schemeClr val="accent1"/>
              </a:solidFill>
              <a:latin typeface="+mj-ea"/>
              <a:ea typeface="+mj-ea"/>
            </a:endParaRPr>
          </a:p>
        </p:txBody>
      </p:sp>
      <p:cxnSp>
        <p:nvCxnSpPr>
          <p:cNvPr id="84" name="直接连接符 83"/>
          <p:cNvCxnSpPr/>
          <p:nvPr/>
        </p:nvCxnSpPr>
        <p:spPr>
          <a:xfrm>
            <a:off x="4186588" y="2912153"/>
            <a:ext cx="3880999" cy="0"/>
          </a:xfrm>
          <a:prstGeom prst="line">
            <a:avLst/>
          </a:prstGeom>
          <a:ln>
            <a:solidFill>
              <a:schemeClr val="bg1">
                <a:lumMod val="65000"/>
              </a:schemeClr>
            </a:solidFill>
            <a:tailEnd type="oval" w="lg" len="lg"/>
          </a:ln>
        </p:spPr>
        <p:style>
          <a:lnRef idx="1">
            <a:schemeClr val="accent1"/>
          </a:lnRef>
          <a:fillRef idx="0">
            <a:schemeClr val="accent1"/>
          </a:fillRef>
          <a:effectRef idx="0">
            <a:schemeClr val="accent1"/>
          </a:effectRef>
          <a:fontRef idx="minor">
            <a:schemeClr val="tx1"/>
          </a:fontRef>
        </p:style>
      </p:cxnSp>
      <p:sp>
        <p:nvSpPr>
          <p:cNvPr id="5" name="TextBox 4"/>
          <p:cNvSpPr txBox="1"/>
          <p:nvPr/>
        </p:nvSpPr>
        <p:spPr>
          <a:xfrm>
            <a:off x="6300192" y="4405240"/>
            <a:ext cx="936104" cy="369332"/>
          </a:xfrm>
          <a:prstGeom prst="rect">
            <a:avLst/>
          </a:prstGeom>
          <a:noFill/>
        </p:spPr>
        <p:txBody>
          <a:bodyPr wrap="square" lIns="0" tIns="0" rIns="0" bIns="0" rtlCol="0">
            <a:spAutoFit/>
          </a:bodyPr>
          <a:lstStyle/>
          <a:p>
            <a:r>
              <a:rPr lang="en-US" altLang="zh-CN" sz="2400" b="1" dirty="0" err="1" smtClean="0">
                <a:solidFill>
                  <a:schemeClr val="accent1"/>
                </a:solidFill>
                <a:latin typeface="微软雅黑" panose="020B0503020204020204" pitchFamily="34" charset="-122"/>
                <a:ea typeface="微软雅黑" panose="020B0503020204020204" pitchFamily="34" charset="-122"/>
              </a:rPr>
              <a:t>Hely</a:t>
            </a:r>
            <a:endParaRPr lang="en-US" sz="2400" b="1" dirty="0" smtClean="0">
              <a:solidFill>
                <a:schemeClr val="accent1"/>
              </a:solidFill>
              <a:latin typeface="微软雅黑" panose="020B0503020204020204" pitchFamily="34" charset="-122"/>
              <a:ea typeface="微软雅黑" panose="020B0503020204020204" pitchFamily="34" charset="-122"/>
            </a:endParaRP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49501" y="0"/>
            <a:ext cx="1294656" cy="1290498"/>
          </a:xfrm>
          <a:prstGeom prst="rect">
            <a:avLst/>
          </a:prstGeom>
        </p:spPr>
      </p:pic>
      <p:sp>
        <p:nvSpPr>
          <p:cNvPr id="3" name="TextBox 2"/>
          <p:cNvSpPr txBox="1"/>
          <p:nvPr/>
        </p:nvSpPr>
        <p:spPr>
          <a:xfrm>
            <a:off x="4447984" y="2151250"/>
            <a:ext cx="3662913" cy="553998"/>
          </a:xfrm>
          <a:prstGeom prst="rect">
            <a:avLst/>
          </a:prstGeom>
          <a:noFill/>
        </p:spPr>
        <p:txBody>
          <a:bodyPr wrap="square" lIns="0" tIns="0" rIns="0" bIns="0" rtlCol="0">
            <a:spAutoFit/>
          </a:bodyPr>
          <a:lstStyle/>
          <a:p>
            <a:r>
              <a:rPr lang="zh-CN" altLang="en-US" sz="2800" b="1" dirty="0" smtClean="0">
                <a:solidFill>
                  <a:schemeClr val="accent1"/>
                </a:solidFill>
                <a:latin typeface="微软雅黑" panose="020B0503020204020204" pitchFamily="34" charset="-122"/>
                <a:ea typeface="微软雅黑" panose="020B0503020204020204" pitchFamily="34" charset="-122"/>
              </a:rPr>
              <a:t>          </a:t>
            </a:r>
            <a:r>
              <a:rPr lang="en-US" altLang="zh-CN" sz="3600" b="1" dirty="0" smtClean="0">
                <a:solidFill>
                  <a:schemeClr val="accent1"/>
                </a:solidFill>
                <a:latin typeface="微软雅黑" panose="020B0503020204020204" pitchFamily="34" charset="-122"/>
                <a:ea typeface="微软雅黑" panose="020B0503020204020204" pitchFamily="34" charset="-122"/>
              </a:rPr>
              <a:t>2017</a:t>
            </a:r>
            <a:endParaRPr lang="en-US" sz="3600" b="1" dirty="0">
              <a:solidFill>
                <a:schemeClr val="accent1"/>
              </a:solidFill>
              <a:latin typeface="微软雅黑" panose="020B0503020204020204" pitchFamily="34" charset="-122"/>
              <a:ea typeface="微软雅黑" panose="020B0503020204020204" pitchFamily="34" charset="-122"/>
            </a:endParaRPr>
          </a:p>
        </p:txBody>
      </p:sp>
      <p:pic>
        <p:nvPicPr>
          <p:cNvPr id="23" name="Picture 2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236296" y="3819699"/>
            <a:ext cx="1168846" cy="1171081"/>
          </a:xfrm>
          <a:prstGeom prst="rect">
            <a:avLst/>
          </a:prstGeom>
        </p:spPr>
      </p:pic>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checkerboard(across)">
                                      <p:cBhvr>
                                        <p:cTn id="7"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3" name="直接连接符 12"/>
          <p:cNvCxnSpPr/>
          <p:nvPr/>
        </p:nvCxnSpPr>
        <p:spPr>
          <a:xfrm flipV="1">
            <a:off x="3635896" y="1635646"/>
            <a:ext cx="0" cy="1924424"/>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sp>
        <p:nvSpPr>
          <p:cNvPr id="60" name="同心圆 59"/>
          <p:cNvSpPr/>
          <p:nvPr/>
        </p:nvSpPr>
        <p:spPr>
          <a:xfrm>
            <a:off x="8628988" y="-1058832"/>
            <a:ext cx="1179281" cy="1179281"/>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latin typeface="Calibri" panose="020F0502020204030204"/>
              <a:ea typeface="宋体" panose="02010600030101010101" pitchFamily="2" charset="-122"/>
              <a:cs typeface="+mn-cs"/>
            </a:endParaRPr>
          </a:p>
        </p:txBody>
      </p:sp>
      <p:grpSp>
        <p:nvGrpSpPr>
          <p:cNvPr id="62" name="组合 61"/>
          <p:cNvGrpSpPr/>
          <p:nvPr/>
        </p:nvGrpSpPr>
        <p:grpSpPr>
          <a:xfrm>
            <a:off x="8654726" y="415647"/>
            <a:ext cx="223080" cy="223080"/>
            <a:chOff x="304800" y="673100"/>
            <a:chExt cx="4000500" cy="4000500"/>
          </a:xfrm>
          <a:effectLst>
            <a:outerShdw blurRad="444500" dist="254000" dir="8100000" algn="tr" rotWithShape="0">
              <a:prstClr val="black">
                <a:alpha val="50000"/>
              </a:prstClr>
            </a:outerShdw>
          </a:effectLst>
        </p:grpSpPr>
        <p:sp>
          <p:nvSpPr>
            <p:cNvPr id="63" name="同心圆 62"/>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a:ln>
                  <a:noFill/>
                </a:ln>
                <a:solidFill>
                  <a:sysClr val="windowText" lastClr="000000"/>
                </a:solidFill>
                <a:effectLst/>
                <a:uLnTx/>
                <a:uFillTx/>
                <a:latin typeface="Calibri" panose="020F0502020204030204"/>
                <a:ea typeface="宋体" panose="02010600030101010101" pitchFamily="2" charset="-122"/>
                <a:cs typeface="+mn-cs"/>
              </a:endParaRPr>
            </a:p>
          </p:txBody>
        </p:sp>
        <p:sp>
          <p:nvSpPr>
            <p:cNvPr id="64" name="椭圆 63"/>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a:ln>
                  <a:noFill/>
                </a:ln>
                <a:solidFill>
                  <a:sysClr val="windowText" lastClr="000000"/>
                </a:solidFill>
                <a:effectLst/>
                <a:uLnTx/>
                <a:uFillTx/>
                <a:latin typeface="Calibri" panose="020F0502020204030204"/>
                <a:ea typeface="宋体" panose="02010600030101010101" pitchFamily="2" charset="-122"/>
                <a:cs typeface="+mn-cs"/>
              </a:endParaRPr>
            </a:p>
          </p:txBody>
        </p:sp>
      </p:grpSp>
      <p:sp>
        <p:nvSpPr>
          <p:cNvPr id="77" name="TextBox 76"/>
          <p:cNvSpPr txBox="1"/>
          <p:nvPr/>
        </p:nvSpPr>
        <p:spPr>
          <a:xfrm>
            <a:off x="1654179" y="5917921"/>
            <a:ext cx="738965" cy="307928"/>
          </a:xfrm>
          <a:prstGeom prst="rect">
            <a:avLst/>
          </a:prstGeom>
          <a:noFill/>
        </p:spPr>
        <p:txBody>
          <a:bodyPr wrap="none" lIns="61109" tIns="30555" rIns="61109" bIns="30555" rtlCol="0">
            <a:spAutoFit/>
          </a:bodyPr>
          <a:lstStyle/>
          <a:p>
            <a:r>
              <a:rPr lang="zh-CN" altLang="en-US" dirty="0" smtClean="0"/>
              <a:t>延迟符</a:t>
            </a:r>
            <a:endParaRPr lang="zh-CN" altLang="en-US" dirty="0"/>
          </a:p>
        </p:txBody>
      </p:sp>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172878" y="4142096"/>
            <a:ext cx="2971122" cy="1008112"/>
          </a:xfrm>
          <a:prstGeom prst="rect">
            <a:avLst/>
          </a:prstGeom>
        </p:spPr>
      </p:pic>
      <p:grpSp>
        <p:nvGrpSpPr>
          <p:cNvPr id="11" name="组合 8"/>
          <p:cNvGrpSpPr/>
          <p:nvPr/>
        </p:nvGrpSpPr>
        <p:grpSpPr>
          <a:xfrm>
            <a:off x="4140938" y="247182"/>
            <a:ext cx="3599414" cy="466791"/>
            <a:chOff x="814328" y="3219334"/>
            <a:chExt cx="2797200" cy="432536"/>
          </a:xfrm>
        </p:grpSpPr>
        <p:grpSp>
          <p:nvGrpSpPr>
            <p:cNvPr id="12" name="组合 9"/>
            <p:cNvGrpSpPr/>
            <p:nvPr/>
          </p:nvGrpSpPr>
          <p:grpSpPr>
            <a:xfrm>
              <a:off x="814328" y="3219334"/>
              <a:ext cx="2797200" cy="432536"/>
              <a:chOff x="2173927" y="3285519"/>
              <a:chExt cx="3549387" cy="548848"/>
            </a:xfrm>
          </p:grpSpPr>
          <p:grpSp>
            <p:nvGrpSpPr>
              <p:cNvPr id="15" name="组合 11"/>
              <p:cNvGrpSpPr/>
              <p:nvPr/>
            </p:nvGrpSpPr>
            <p:grpSpPr>
              <a:xfrm>
                <a:off x="2173927" y="3285519"/>
                <a:ext cx="3549387" cy="548848"/>
                <a:chOff x="4304043" y="1286668"/>
                <a:chExt cx="7914744" cy="2757793"/>
              </a:xfrm>
              <a:effectLst>
                <a:outerShdw blurRad="381000" dist="254000" dir="8100000" algn="tr" rotWithShape="0">
                  <a:prstClr val="black">
                    <a:alpha val="40000"/>
                  </a:prstClr>
                </a:outerShdw>
              </a:effectLst>
            </p:grpSpPr>
            <p:sp>
              <p:nvSpPr>
                <p:cNvPr id="17" name="圆角矩形 13"/>
                <p:cNvSpPr/>
                <p:nvPr/>
              </p:nvSpPr>
              <p:spPr>
                <a:xfrm>
                  <a:off x="4304043" y="1286668"/>
                  <a:ext cx="7914744" cy="2757793"/>
                </a:xfrm>
                <a:prstGeom prst="roundRect">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zh-CN" altLang="en-US" sz="1500"/>
                </a:p>
              </p:txBody>
            </p:sp>
            <p:sp>
              <p:nvSpPr>
                <p:cNvPr id="18" name="圆角矩形 14"/>
                <p:cNvSpPr/>
                <p:nvPr/>
              </p:nvSpPr>
              <p:spPr>
                <a:xfrm>
                  <a:off x="4351924" y="1373342"/>
                  <a:ext cx="7812881" cy="2584452"/>
                </a:xfrm>
                <a:prstGeom prst="roundRect">
                  <a:avLst/>
                </a:prstGeom>
                <a:gradFill>
                  <a:gsLst>
                    <a:gs pos="42000">
                      <a:srgbClr val="F0F0F0"/>
                    </a:gs>
                    <a:gs pos="0">
                      <a:schemeClr val="bg1"/>
                    </a:gs>
                    <a:gs pos="100000">
                      <a:schemeClr val="bg1">
                        <a:lumMod val="8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zh-CN" altLang="en-US" sz="1500"/>
                </a:p>
              </p:txBody>
            </p:sp>
          </p:grpSp>
          <p:sp>
            <p:nvSpPr>
              <p:cNvPr id="16" name="椭圆 12"/>
              <p:cNvSpPr/>
              <p:nvPr/>
            </p:nvSpPr>
            <p:spPr>
              <a:xfrm>
                <a:off x="2307128" y="3420211"/>
                <a:ext cx="279463" cy="279463"/>
              </a:xfrm>
              <a:prstGeom prst="ellipse">
                <a:avLst/>
              </a:prstGeom>
              <a:solidFill>
                <a:schemeClr val="tx2"/>
              </a:solidFill>
              <a:ln>
                <a:noFill/>
              </a:ln>
              <a:effectLst>
                <a:outerShdw blurRad="88900" dist="63500" dir="8100000" algn="tr" rotWithShape="0">
                  <a:prstClr val="black">
                    <a:alpha val="57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zh-CN" altLang="en-US" sz="1500"/>
              </a:p>
            </p:txBody>
          </p:sp>
        </p:grpSp>
        <p:sp>
          <p:nvSpPr>
            <p:cNvPr id="14" name="TextBox 13"/>
            <p:cNvSpPr txBox="1"/>
            <p:nvPr/>
          </p:nvSpPr>
          <p:spPr>
            <a:xfrm>
              <a:off x="1224125" y="3331792"/>
              <a:ext cx="2191136" cy="213893"/>
            </a:xfrm>
            <a:prstGeom prst="rect">
              <a:avLst/>
            </a:prstGeom>
            <a:noFill/>
          </p:spPr>
          <p:txBody>
            <a:bodyPr wrap="square" lIns="0" tIns="0" rIns="0" bIns="0" rtlCol="0">
              <a:spAutoFit/>
            </a:bodyPr>
            <a:lstStyle>
              <a:defPPr>
                <a:defRPr lang="zh-CN"/>
              </a:defPPr>
              <a:lvl1pPr algn="ctr">
                <a:defRPr sz="1400" b="1">
                  <a:solidFill>
                    <a:schemeClr val="bg1"/>
                  </a:solidFill>
                  <a:latin typeface="微软雅黑" panose="020B0503020204020204" pitchFamily="34" charset="-122"/>
                  <a:ea typeface="微软雅黑" panose="020B0503020204020204" pitchFamily="34" charset="-122"/>
                </a:defRPr>
              </a:lvl1pPr>
            </a:lstStyle>
            <a:p>
              <a:pPr algn="l"/>
              <a:r>
                <a:rPr lang="en-US" altLang="zh-CN" sz="1500" dirty="0" smtClean="0">
                  <a:solidFill>
                    <a:schemeClr val="tx2"/>
                  </a:solidFill>
                </a:rPr>
                <a:t>Problem</a:t>
              </a:r>
              <a:r>
                <a:rPr lang="zh-CN" altLang="en-US" sz="1500" dirty="0" smtClean="0">
                  <a:solidFill>
                    <a:schemeClr val="tx2"/>
                  </a:solidFill>
                </a:rPr>
                <a:t> </a:t>
              </a:r>
              <a:r>
                <a:rPr lang="en-US" altLang="zh-CN" sz="1500" dirty="0" smtClean="0">
                  <a:solidFill>
                    <a:schemeClr val="tx2"/>
                  </a:solidFill>
                </a:rPr>
                <a:t>1</a:t>
              </a:r>
              <a:r>
                <a:rPr lang="zh-CN" altLang="en-US" sz="1500" dirty="0" smtClean="0">
                  <a:solidFill>
                    <a:schemeClr val="tx2"/>
                  </a:solidFill>
                </a:rPr>
                <a:t> </a:t>
              </a:r>
              <a:r>
                <a:rPr lang="en-US" altLang="zh-CN" sz="1500" dirty="0" smtClean="0">
                  <a:solidFill>
                    <a:schemeClr val="tx2"/>
                  </a:solidFill>
                </a:rPr>
                <a:t>3</a:t>
              </a:r>
              <a:r>
                <a:rPr lang="zh-CN" altLang="en-US" sz="1500" dirty="0" smtClean="0">
                  <a:solidFill>
                    <a:schemeClr val="tx2"/>
                  </a:solidFill>
                </a:rPr>
                <a:t> </a:t>
              </a:r>
              <a:r>
                <a:rPr lang="en-US" altLang="zh-CN" sz="1500" dirty="0" smtClean="0">
                  <a:solidFill>
                    <a:schemeClr val="tx2"/>
                  </a:solidFill>
                </a:rPr>
                <a:t>4</a:t>
              </a:r>
              <a:r>
                <a:rPr lang="zh-CN" altLang="en-US" sz="1500" dirty="0" smtClean="0">
                  <a:solidFill>
                    <a:schemeClr val="tx2"/>
                  </a:solidFill>
                </a:rPr>
                <a:t> </a:t>
              </a:r>
              <a:r>
                <a:rPr lang="en-US" altLang="zh-CN" sz="1500" dirty="0" smtClean="0">
                  <a:solidFill>
                    <a:schemeClr val="tx2"/>
                  </a:solidFill>
                </a:rPr>
                <a:t>5</a:t>
              </a:r>
              <a:r>
                <a:rPr lang="zh-CN" altLang="en-US" sz="1500" dirty="0" smtClean="0">
                  <a:solidFill>
                    <a:schemeClr val="tx2"/>
                  </a:solidFill>
                </a:rPr>
                <a:t> </a:t>
              </a:r>
              <a:r>
                <a:rPr lang="en-US" altLang="zh-CN" sz="1500" dirty="0" smtClean="0">
                  <a:solidFill>
                    <a:schemeClr val="tx2"/>
                  </a:solidFill>
                </a:rPr>
                <a:t>9</a:t>
              </a:r>
              <a:r>
                <a:rPr lang="zh-CN" altLang="en-US" sz="1500" dirty="0" smtClean="0">
                  <a:solidFill>
                    <a:schemeClr val="tx2"/>
                  </a:solidFill>
                </a:rPr>
                <a:t> </a:t>
              </a:r>
              <a:r>
                <a:rPr lang="en-US" altLang="zh-CN" sz="1500" dirty="0" smtClean="0">
                  <a:solidFill>
                    <a:schemeClr val="tx2"/>
                  </a:solidFill>
                </a:rPr>
                <a:t>14</a:t>
              </a:r>
              <a:r>
                <a:rPr lang="zh-CN" altLang="en-US" sz="1500" dirty="0" smtClean="0">
                  <a:solidFill>
                    <a:schemeClr val="tx2"/>
                  </a:solidFill>
                </a:rPr>
                <a:t> </a:t>
              </a:r>
              <a:r>
                <a:rPr lang="en-US" altLang="zh-CN" sz="1500" dirty="0" smtClean="0">
                  <a:solidFill>
                    <a:schemeClr val="tx2"/>
                  </a:solidFill>
                </a:rPr>
                <a:t>21</a:t>
              </a:r>
              <a:r>
                <a:rPr lang="zh-CN" altLang="en-US" sz="1500" dirty="0" smtClean="0">
                  <a:solidFill>
                    <a:schemeClr val="tx2"/>
                  </a:solidFill>
                </a:rPr>
                <a:t> </a:t>
              </a:r>
              <a:r>
                <a:rPr lang="en-US" altLang="zh-CN" sz="1500" dirty="0" smtClean="0">
                  <a:solidFill>
                    <a:schemeClr val="tx2"/>
                  </a:solidFill>
                </a:rPr>
                <a:t>24</a:t>
              </a:r>
              <a:r>
                <a:rPr lang="zh-CN" altLang="en-US" sz="1500" dirty="0" smtClean="0">
                  <a:solidFill>
                    <a:schemeClr val="tx2"/>
                  </a:solidFill>
                </a:rPr>
                <a:t> </a:t>
              </a:r>
              <a:endParaRPr lang="zh-CN" altLang="en-US" sz="1500" dirty="0">
                <a:solidFill>
                  <a:schemeClr val="tx2"/>
                </a:solidFill>
              </a:endParaRPr>
            </a:p>
          </p:txBody>
        </p:sp>
      </p:grpSp>
      <p:grpSp>
        <p:nvGrpSpPr>
          <p:cNvPr id="26" name="组合 22"/>
          <p:cNvGrpSpPr/>
          <p:nvPr/>
        </p:nvGrpSpPr>
        <p:grpSpPr>
          <a:xfrm>
            <a:off x="4155375" y="1014371"/>
            <a:ext cx="3728993" cy="490341"/>
            <a:chOff x="814328" y="3219334"/>
            <a:chExt cx="2967344" cy="432536"/>
          </a:xfrm>
        </p:grpSpPr>
        <p:grpSp>
          <p:nvGrpSpPr>
            <p:cNvPr id="27" name="组合 23"/>
            <p:cNvGrpSpPr/>
            <p:nvPr/>
          </p:nvGrpSpPr>
          <p:grpSpPr>
            <a:xfrm>
              <a:off x="814328" y="3219334"/>
              <a:ext cx="2967344" cy="432536"/>
              <a:chOff x="2173927" y="3285519"/>
              <a:chExt cx="3765284" cy="548848"/>
            </a:xfrm>
          </p:grpSpPr>
          <p:grpSp>
            <p:nvGrpSpPr>
              <p:cNvPr id="29" name="组合 25"/>
              <p:cNvGrpSpPr/>
              <p:nvPr/>
            </p:nvGrpSpPr>
            <p:grpSpPr>
              <a:xfrm>
                <a:off x="2173927" y="3285519"/>
                <a:ext cx="3765284" cy="548848"/>
                <a:chOff x="4304043" y="1286668"/>
                <a:chExt cx="8396171" cy="2757793"/>
              </a:xfrm>
              <a:effectLst>
                <a:outerShdw blurRad="381000" dist="254000" dir="8100000" algn="tr" rotWithShape="0">
                  <a:prstClr val="black">
                    <a:alpha val="40000"/>
                  </a:prstClr>
                </a:outerShdw>
              </a:effectLst>
            </p:grpSpPr>
            <p:sp>
              <p:nvSpPr>
                <p:cNvPr id="31" name="圆角矩形 27"/>
                <p:cNvSpPr/>
                <p:nvPr/>
              </p:nvSpPr>
              <p:spPr>
                <a:xfrm>
                  <a:off x="4304043" y="1286668"/>
                  <a:ext cx="8396171" cy="2757793"/>
                </a:xfrm>
                <a:prstGeom prst="roundRect">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zh-CN" altLang="en-US" sz="1500"/>
                </a:p>
              </p:txBody>
            </p:sp>
            <p:sp>
              <p:nvSpPr>
                <p:cNvPr id="32" name="圆角矩形 28"/>
                <p:cNvSpPr/>
                <p:nvPr/>
              </p:nvSpPr>
              <p:spPr>
                <a:xfrm>
                  <a:off x="4351923" y="1373339"/>
                  <a:ext cx="8295467" cy="2584452"/>
                </a:xfrm>
                <a:prstGeom prst="roundRect">
                  <a:avLst/>
                </a:prstGeom>
                <a:gradFill>
                  <a:gsLst>
                    <a:gs pos="42000">
                      <a:srgbClr val="F0F0F0"/>
                    </a:gs>
                    <a:gs pos="0">
                      <a:schemeClr val="bg1"/>
                    </a:gs>
                    <a:gs pos="100000">
                      <a:schemeClr val="bg1">
                        <a:lumMod val="8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zh-CN" altLang="en-US" sz="1500"/>
                </a:p>
              </p:txBody>
            </p:sp>
          </p:grpSp>
          <p:sp>
            <p:nvSpPr>
              <p:cNvPr id="30" name="椭圆 26"/>
              <p:cNvSpPr/>
              <p:nvPr/>
            </p:nvSpPr>
            <p:spPr>
              <a:xfrm>
                <a:off x="2307128" y="3420211"/>
                <a:ext cx="279463" cy="279463"/>
              </a:xfrm>
              <a:prstGeom prst="ellipse">
                <a:avLst/>
              </a:prstGeom>
              <a:solidFill>
                <a:schemeClr val="accent3"/>
              </a:solidFill>
              <a:ln>
                <a:noFill/>
              </a:ln>
              <a:effectLst>
                <a:outerShdw blurRad="88900" dist="63500" dir="8100000" algn="tr" rotWithShape="0">
                  <a:prstClr val="black">
                    <a:alpha val="57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zh-CN" altLang="en-US" sz="1500"/>
              </a:p>
            </p:txBody>
          </p:sp>
        </p:grpSp>
        <p:sp>
          <p:nvSpPr>
            <p:cNvPr id="28" name="TextBox 27"/>
            <p:cNvSpPr txBox="1"/>
            <p:nvPr/>
          </p:nvSpPr>
          <p:spPr>
            <a:xfrm>
              <a:off x="1224125" y="3331792"/>
              <a:ext cx="2371197" cy="203620"/>
            </a:xfrm>
            <a:prstGeom prst="rect">
              <a:avLst/>
            </a:prstGeom>
            <a:noFill/>
          </p:spPr>
          <p:txBody>
            <a:bodyPr wrap="square" lIns="0" tIns="0" rIns="0" bIns="0" rtlCol="0">
              <a:spAutoFit/>
            </a:bodyPr>
            <a:lstStyle>
              <a:defPPr>
                <a:defRPr lang="zh-CN"/>
              </a:defPPr>
              <a:lvl1pPr algn="ctr">
                <a:defRPr sz="1400" b="1">
                  <a:solidFill>
                    <a:schemeClr val="bg1"/>
                  </a:solidFill>
                  <a:latin typeface="微软雅黑" panose="020B0503020204020204" pitchFamily="34" charset="-122"/>
                  <a:ea typeface="微软雅黑" panose="020B0503020204020204" pitchFamily="34" charset="-122"/>
                </a:defRPr>
              </a:lvl1pPr>
            </a:lstStyle>
            <a:p>
              <a:pPr algn="l"/>
              <a:r>
                <a:rPr lang="en-US" altLang="zh-CN" sz="1500" dirty="0" smtClean="0">
                  <a:solidFill>
                    <a:schemeClr val="accent3"/>
                  </a:solidFill>
                </a:rPr>
                <a:t>Problem</a:t>
              </a:r>
              <a:r>
                <a:rPr lang="zh-CN" altLang="en-US" sz="1500" dirty="0" smtClean="0">
                  <a:solidFill>
                    <a:schemeClr val="accent3"/>
                  </a:solidFill>
                </a:rPr>
                <a:t>  </a:t>
              </a:r>
              <a:r>
                <a:rPr lang="en-US" altLang="zh-CN" sz="1500" dirty="0" smtClean="0">
                  <a:solidFill>
                    <a:schemeClr val="accent3"/>
                  </a:solidFill>
                </a:rPr>
                <a:t>7</a:t>
              </a:r>
              <a:r>
                <a:rPr lang="zh-CN" altLang="en-US" sz="1500" dirty="0" smtClean="0">
                  <a:solidFill>
                    <a:schemeClr val="accent3"/>
                  </a:solidFill>
                </a:rPr>
                <a:t> </a:t>
              </a:r>
              <a:r>
                <a:rPr lang="en-US" altLang="zh-CN" sz="1500" dirty="0" smtClean="0">
                  <a:solidFill>
                    <a:schemeClr val="accent3"/>
                  </a:solidFill>
                </a:rPr>
                <a:t>8</a:t>
              </a:r>
              <a:r>
                <a:rPr lang="zh-CN" altLang="en-US" sz="1500" dirty="0" smtClean="0">
                  <a:solidFill>
                    <a:schemeClr val="accent3"/>
                  </a:solidFill>
                </a:rPr>
                <a:t> </a:t>
              </a:r>
              <a:r>
                <a:rPr lang="en-US" altLang="zh-CN" sz="1500" dirty="0" smtClean="0">
                  <a:solidFill>
                    <a:schemeClr val="accent3"/>
                  </a:solidFill>
                </a:rPr>
                <a:t>12</a:t>
              </a:r>
              <a:r>
                <a:rPr lang="zh-CN" altLang="en-US" sz="1500" dirty="0" smtClean="0">
                  <a:solidFill>
                    <a:schemeClr val="accent3"/>
                  </a:solidFill>
                </a:rPr>
                <a:t> </a:t>
              </a:r>
              <a:r>
                <a:rPr lang="en-US" altLang="zh-CN" sz="1500" dirty="0" smtClean="0">
                  <a:solidFill>
                    <a:schemeClr val="accent3"/>
                  </a:solidFill>
                </a:rPr>
                <a:t>17</a:t>
              </a:r>
              <a:r>
                <a:rPr lang="zh-CN" altLang="en-US" sz="1500" dirty="0" smtClean="0">
                  <a:solidFill>
                    <a:schemeClr val="accent3"/>
                  </a:solidFill>
                </a:rPr>
                <a:t> </a:t>
              </a:r>
              <a:r>
                <a:rPr lang="en-US" altLang="zh-CN" sz="1500" dirty="0" smtClean="0">
                  <a:solidFill>
                    <a:schemeClr val="accent3"/>
                  </a:solidFill>
                </a:rPr>
                <a:t>19</a:t>
              </a:r>
              <a:r>
                <a:rPr lang="zh-CN" altLang="en-US" sz="1500" dirty="0" smtClean="0">
                  <a:solidFill>
                    <a:schemeClr val="accent3"/>
                  </a:solidFill>
                </a:rPr>
                <a:t> </a:t>
              </a:r>
              <a:r>
                <a:rPr lang="en-US" altLang="zh-CN" sz="1500" dirty="0" smtClean="0">
                  <a:solidFill>
                    <a:schemeClr val="accent3"/>
                  </a:solidFill>
                </a:rPr>
                <a:t>23</a:t>
              </a:r>
              <a:endParaRPr lang="zh-CN" altLang="en-US" sz="1500" dirty="0">
                <a:solidFill>
                  <a:schemeClr val="accent3"/>
                </a:solidFill>
              </a:endParaRPr>
            </a:p>
          </p:txBody>
        </p:sp>
      </p:grpSp>
      <p:grpSp>
        <p:nvGrpSpPr>
          <p:cNvPr id="40" name="组合 36"/>
          <p:cNvGrpSpPr/>
          <p:nvPr/>
        </p:nvGrpSpPr>
        <p:grpSpPr>
          <a:xfrm>
            <a:off x="4171794" y="1686517"/>
            <a:ext cx="3125212" cy="466791"/>
            <a:chOff x="814328" y="3219334"/>
            <a:chExt cx="2896922" cy="432536"/>
          </a:xfrm>
        </p:grpSpPr>
        <p:grpSp>
          <p:nvGrpSpPr>
            <p:cNvPr id="41" name="组合 37"/>
            <p:cNvGrpSpPr/>
            <p:nvPr/>
          </p:nvGrpSpPr>
          <p:grpSpPr>
            <a:xfrm>
              <a:off x="814328" y="3219334"/>
              <a:ext cx="2896922" cy="432536"/>
              <a:chOff x="2173927" y="3285519"/>
              <a:chExt cx="3675925" cy="548848"/>
            </a:xfrm>
          </p:grpSpPr>
          <p:grpSp>
            <p:nvGrpSpPr>
              <p:cNvPr id="43" name="组合 39"/>
              <p:cNvGrpSpPr/>
              <p:nvPr/>
            </p:nvGrpSpPr>
            <p:grpSpPr>
              <a:xfrm>
                <a:off x="2173927" y="3285519"/>
                <a:ext cx="3675925" cy="548848"/>
                <a:chOff x="4304043" y="1286668"/>
                <a:chExt cx="8196910" cy="2757793"/>
              </a:xfrm>
              <a:effectLst>
                <a:outerShdw blurRad="381000" dist="254000" dir="8100000" algn="tr" rotWithShape="0">
                  <a:prstClr val="black">
                    <a:alpha val="40000"/>
                  </a:prstClr>
                </a:outerShdw>
              </a:effectLst>
            </p:grpSpPr>
            <p:sp>
              <p:nvSpPr>
                <p:cNvPr id="45" name="圆角矩形 41"/>
                <p:cNvSpPr/>
                <p:nvPr/>
              </p:nvSpPr>
              <p:spPr>
                <a:xfrm>
                  <a:off x="4304043" y="1286668"/>
                  <a:ext cx="8149029" cy="2757793"/>
                </a:xfrm>
                <a:prstGeom prst="roundRect">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zh-CN" altLang="en-US" sz="1500"/>
                </a:p>
              </p:txBody>
            </p:sp>
            <p:sp>
              <p:nvSpPr>
                <p:cNvPr id="46" name="圆角矩形 42"/>
                <p:cNvSpPr/>
                <p:nvPr/>
              </p:nvSpPr>
              <p:spPr>
                <a:xfrm>
                  <a:off x="4351924" y="1373342"/>
                  <a:ext cx="8149029" cy="2584452"/>
                </a:xfrm>
                <a:prstGeom prst="roundRect">
                  <a:avLst/>
                </a:prstGeom>
                <a:gradFill>
                  <a:gsLst>
                    <a:gs pos="42000">
                      <a:srgbClr val="F0F0F0"/>
                    </a:gs>
                    <a:gs pos="0">
                      <a:schemeClr val="bg1"/>
                    </a:gs>
                    <a:gs pos="100000">
                      <a:schemeClr val="bg1">
                        <a:lumMod val="8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zh-CN" altLang="en-US" sz="1500"/>
                </a:p>
              </p:txBody>
            </p:sp>
          </p:grpSp>
          <p:sp>
            <p:nvSpPr>
              <p:cNvPr id="44" name="椭圆 40"/>
              <p:cNvSpPr/>
              <p:nvPr/>
            </p:nvSpPr>
            <p:spPr>
              <a:xfrm>
                <a:off x="2307128" y="3420211"/>
                <a:ext cx="279463" cy="279463"/>
              </a:xfrm>
              <a:prstGeom prst="ellipse">
                <a:avLst/>
              </a:prstGeom>
              <a:solidFill>
                <a:schemeClr val="accent5"/>
              </a:solidFill>
              <a:ln>
                <a:noFill/>
              </a:ln>
              <a:effectLst>
                <a:outerShdw blurRad="88900" dist="63500" dir="8100000" algn="tr" rotWithShape="0">
                  <a:prstClr val="black">
                    <a:alpha val="57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zh-CN" altLang="en-US" sz="1500"/>
              </a:p>
            </p:txBody>
          </p:sp>
        </p:grpSp>
        <p:sp>
          <p:nvSpPr>
            <p:cNvPr id="42" name="TextBox 41"/>
            <p:cNvSpPr txBox="1"/>
            <p:nvPr/>
          </p:nvSpPr>
          <p:spPr>
            <a:xfrm>
              <a:off x="1204681" y="3340211"/>
              <a:ext cx="2334260" cy="213893"/>
            </a:xfrm>
            <a:prstGeom prst="rect">
              <a:avLst/>
            </a:prstGeom>
            <a:noFill/>
          </p:spPr>
          <p:txBody>
            <a:bodyPr wrap="square" lIns="0" tIns="0" rIns="0" bIns="0" rtlCol="0">
              <a:spAutoFit/>
            </a:bodyPr>
            <a:lstStyle>
              <a:defPPr>
                <a:defRPr lang="zh-CN"/>
              </a:defPPr>
              <a:lvl1pPr algn="ctr">
                <a:defRPr sz="1400" b="1">
                  <a:solidFill>
                    <a:schemeClr val="bg1"/>
                  </a:solidFill>
                  <a:latin typeface="微软雅黑" panose="020B0503020204020204" pitchFamily="34" charset="-122"/>
                  <a:ea typeface="微软雅黑" panose="020B0503020204020204" pitchFamily="34" charset="-122"/>
                </a:defRPr>
              </a:lvl1pPr>
            </a:lstStyle>
            <a:p>
              <a:pPr algn="l"/>
              <a:endParaRPr lang="zh-CN" altLang="en-US" sz="1500" dirty="0">
                <a:solidFill>
                  <a:schemeClr val="accent5"/>
                </a:solidFill>
              </a:endParaRPr>
            </a:p>
          </p:txBody>
        </p:sp>
      </p:grpSp>
      <p:sp>
        <p:nvSpPr>
          <p:cNvPr id="4" name="Rectangle 3"/>
          <p:cNvSpPr/>
          <p:nvPr/>
        </p:nvSpPr>
        <p:spPr>
          <a:xfrm>
            <a:off x="107504" y="154037"/>
            <a:ext cx="1804608" cy="523220"/>
          </a:xfrm>
          <a:prstGeom prst="rect">
            <a:avLst/>
          </a:prstGeom>
        </p:spPr>
        <p:txBody>
          <a:bodyPr wrap="square">
            <a:spAutoFit/>
          </a:bodyPr>
          <a:lstStyle/>
          <a:p>
            <a:pPr algn="ctr"/>
            <a:r>
              <a:rPr lang="en-US" altLang="zh-CN" sz="2800" b="1" spc="-300" dirty="0">
                <a:solidFill>
                  <a:schemeClr val="accent1"/>
                </a:solidFill>
                <a:latin typeface="+mj-ea"/>
              </a:rPr>
              <a:t>AMC</a:t>
            </a:r>
            <a:r>
              <a:rPr lang="zh-CN" altLang="en-US" sz="2800" b="1" spc="-300" dirty="0">
                <a:solidFill>
                  <a:schemeClr val="accent1"/>
                </a:solidFill>
                <a:latin typeface="+mj-ea"/>
              </a:rPr>
              <a:t> </a:t>
            </a:r>
            <a:r>
              <a:rPr lang="zh-CN" altLang="en-US" sz="2800" b="1" spc="-300" dirty="0" smtClean="0">
                <a:solidFill>
                  <a:schemeClr val="accent1"/>
                </a:solidFill>
                <a:latin typeface="+mj-ea"/>
              </a:rPr>
              <a:t> </a:t>
            </a:r>
            <a:r>
              <a:rPr lang="en-US" altLang="zh-CN" sz="2800" b="1" spc="-300" dirty="0" smtClean="0">
                <a:solidFill>
                  <a:schemeClr val="accent1"/>
                </a:solidFill>
                <a:latin typeface="+mj-ea"/>
              </a:rPr>
              <a:t>8</a:t>
            </a:r>
            <a:endParaRPr lang="zh-CN" altLang="en-US" sz="2800" b="1" spc="-300" dirty="0">
              <a:solidFill>
                <a:schemeClr val="accent1"/>
              </a:solidFill>
              <a:latin typeface="+mj-ea"/>
            </a:endParaRPr>
          </a:p>
        </p:txBody>
      </p:sp>
      <p:sp>
        <p:nvSpPr>
          <p:cNvPr id="5" name="Rectangle 4"/>
          <p:cNvSpPr/>
          <p:nvPr/>
        </p:nvSpPr>
        <p:spPr>
          <a:xfrm>
            <a:off x="2531854" y="369043"/>
            <a:ext cx="1118329" cy="31628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smtClean="0"/>
              <a:t>Algebra</a:t>
            </a:r>
            <a:endParaRPr lang="en-US" dirty="0"/>
          </a:p>
        </p:txBody>
      </p:sp>
      <p:sp>
        <p:nvSpPr>
          <p:cNvPr id="49" name="Rectangle 48"/>
          <p:cNvSpPr/>
          <p:nvPr/>
        </p:nvSpPr>
        <p:spPr>
          <a:xfrm>
            <a:off x="2032362" y="1071529"/>
            <a:ext cx="1687781" cy="27848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smtClean="0"/>
              <a:t>Number</a:t>
            </a:r>
            <a:r>
              <a:rPr lang="zh-CN" altLang="en-US" dirty="0" smtClean="0"/>
              <a:t> </a:t>
            </a:r>
            <a:r>
              <a:rPr lang="en-US" altLang="zh-CN" dirty="0" smtClean="0"/>
              <a:t>theory</a:t>
            </a:r>
            <a:endParaRPr lang="en-US" dirty="0"/>
          </a:p>
        </p:txBody>
      </p:sp>
      <p:sp>
        <p:nvSpPr>
          <p:cNvPr id="51" name="Rectangle 50"/>
          <p:cNvSpPr/>
          <p:nvPr/>
        </p:nvSpPr>
        <p:spPr>
          <a:xfrm>
            <a:off x="1606772" y="2434719"/>
            <a:ext cx="2166542" cy="40920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smtClean="0"/>
              <a:t>Counting</a:t>
            </a:r>
            <a:r>
              <a:rPr lang="zh-CN" altLang="en-US" dirty="0" smtClean="0"/>
              <a:t>  </a:t>
            </a:r>
            <a:r>
              <a:rPr lang="en-US" altLang="zh-CN" dirty="0" smtClean="0"/>
              <a:t>Probability</a:t>
            </a:r>
            <a:endParaRPr lang="en-US" dirty="0"/>
          </a:p>
        </p:txBody>
      </p:sp>
      <p:pic>
        <p:nvPicPr>
          <p:cNvPr id="52" name="Picture 5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153401" y="0"/>
            <a:ext cx="990756" cy="987574"/>
          </a:xfrm>
          <a:prstGeom prst="rect">
            <a:avLst/>
          </a:prstGeom>
        </p:spPr>
      </p:pic>
      <p:grpSp>
        <p:nvGrpSpPr>
          <p:cNvPr id="48" name="组合 36"/>
          <p:cNvGrpSpPr/>
          <p:nvPr/>
        </p:nvGrpSpPr>
        <p:grpSpPr>
          <a:xfrm>
            <a:off x="4165979" y="2450471"/>
            <a:ext cx="3125212" cy="466791"/>
            <a:chOff x="814328" y="3219334"/>
            <a:chExt cx="2896922" cy="432536"/>
          </a:xfrm>
        </p:grpSpPr>
        <p:grpSp>
          <p:nvGrpSpPr>
            <p:cNvPr id="53" name="组合 37"/>
            <p:cNvGrpSpPr/>
            <p:nvPr/>
          </p:nvGrpSpPr>
          <p:grpSpPr>
            <a:xfrm>
              <a:off x="814328" y="3219334"/>
              <a:ext cx="2896922" cy="432536"/>
              <a:chOff x="2173927" y="3285519"/>
              <a:chExt cx="3675925" cy="548848"/>
            </a:xfrm>
          </p:grpSpPr>
          <p:grpSp>
            <p:nvGrpSpPr>
              <p:cNvPr id="55" name="组合 39"/>
              <p:cNvGrpSpPr/>
              <p:nvPr/>
            </p:nvGrpSpPr>
            <p:grpSpPr>
              <a:xfrm>
                <a:off x="2173927" y="3285519"/>
                <a:ext cx="3675925" cy="548848"/>
                <a:chOff x="4304043" y="1286668"/>
                <a:chExt cx="8196910" cy="2757793"/>
              </a:xfrm>
              <a:effectLst>
                <a:outerShdw blurRad="381000" dist="254000" dir="8100000" algn="tr" rotWithShape="0">
                  <a:prstClr val="black">
                    <a:alpha val="40000"/>
                  </a:prstClr>
                </a:outerShdw>
              </a:effectLst>
            </p:grpSpPr>
            <p:sp>
              <p:nvSpPr>
                <p:cNvPr id="57" name="圆角矩形 41"/>
                <p:cNvSpPr/>
                <p:nvPr/>
              </p:nvSpPr>
              <p:spPr>
                <a:xfrm>
                  <a:off x="4304043" y="1286668"/>
                  <a:ext cx="8149029" cy="2757793"/>
                </a:xfrm>
                <a:prstGeom prst="roundRect">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zh-CN" altLang="en-US" sz="1500"/>
                </a:p>
              </p:txBody>
            </p:sp>
            <p:sp>
              <p:nvSpPr>
                <p:cNvPr id="58" name="圆角矩形 42"/>
                <p:cNvSpPr/>
                <p:nvPr/>
              </p:nvSpPr>
              <p:spPr>
                <a:xfrm>
                  <a:off x="4351924" y="1373342"/>
                  <a:ext cx="8149029" cy="2584452"/>
                </a:xfrm>
                <a:prstGeom prst="roundRect">
                  <a:avLst/>
                </a:prstGeom>
                <a:gradFill>
                  <a:gsLst>
                    <a:gs pos="42000">
                      <a:srgbClr val="F0F0F0"/>
                    </a:gs>
                    <a:gs pos="0">
                      <a:schemeClr val="bg1"/>
                    </a:gs>
                    <a:gs pos="100000">
                      <a:schemeClr val="bg1">
                        <a:lumMod val="8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zh-CN" altLang="en-US" sz="1500"/>
                </a:p>
              </p:txBody>
            </p:sp>
          </p:grpSp>
          <p:sp>
            <p:nvSpPr>
              <p:cNvPr id="56" name="椭圆 40"/>
              <p:cNvSpPr/>
              <p:nvPr/>
            </p:nvSpPr>
            <p:spPr>
              <a:xfrm>
                <a:off x="2307128" y="3420211"/>
                <a:ext cx="279463" cy="279463"/>
              </a:xfrm>
              <a:prstGeom prst="ellipse">
                <a:avLst/>
              </a:prstGeom>
              <a:solidFill>
                <a:schemeClr val="accent5"/>
              </a:solidFill>
              <a:ln>
                <a:noFill/>
              </a:ln>
              <a:effectLst>
                <a:outerShdw blurRad="88900" dist="63500" dir="8100000" algn="tr" rotWithShape="0">
                  <a:prstClr val="black">
                    <a:alpha val="57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zh-CN" altLang="en-US" sz="1500"/>
              </a:p>
            </p:txBody>
          </p:sp>
        </p:grpSp>
        <p:sp>
          <p:nvSpPr>
            <p:cNvPr id="54" name="TextBox 53"/>
            <p:cNvSpPr txBox="1"/>
            <p:nvPr/>
          </p:nvSpPr>
          <p:spPr>
            <a:xfrm>
              <a:off x="1224125" y="3331792"/>
              <a:ext cx="2334260" cy="213893"/>
            </a:xfrm>
            <a:prstGeom prst="rect">
              <a:avLst/>
            </a:prstGeom>
            <a:noFill/>
          </p:spPr>
          <p:txBody>
            <a:bodyPr wrap="square" lIns="0" tIns="0" rIns="0" bIns="0" rtlCol="0">
              <a:spAutoFit/>
            </a:bodyPr>
            <a:lstStyle>
              <a:defPPr>
                <a:defRPr lang="zh-CN"/>
              </a:defPPr>
              <a:lvl1pPr algn="ctr">
                <a:defRPr sz="1400" b="1">
                  <a:solidFill>
                    <a:schemeClr val="bg1"/>
                  </a:solidFill>
                  <a:latin typeface="微软雅黑" panose="020B0503020204020204" pitchFamily="34" charset="-122"/>
                  <a:ea typeface="微软雅黑" panose="020B0503020204020204" pitchFamily="34" charset="-122"/>
                </a:defRPr>
              </a:lvl1pPr>
            </a:lstStyle>
            <a:p>
              <a:pPr algn="l"/>
              <a:r>
                <a:rPr lang="en-US" altLang="zh-CN" sz="1500" dirty="0" smtClean="0">
                  <a:solidFill>
                    <a:schemeClr val="accent5"/>
                  </a:solidFill>
                </a:rPr>
                <a:t>Problem</a:t>
              </a:r>
              <a:r>
                <a:rPr lang="zh-CN" altLang="en-US" sz="1500" dirty="0" smtClean="0">
                  <a:solidFill>
                    <a:schemeClr val="accent5"/>
                  </a:solidFill>
                </a:rPr>
                <a:t>  </a:t>
              </a:r>
              <a:r>
                <a:rPr lang="en-US" altLang="zh-CN" sz="1500" dirty="0" smtClean="0">
                  <a:solidFill>
                    <a:schemeClr val="accent5"/>
                  </a:solidFill>
                </a:rPr>
                <a:t>10</a:t>
              </a:r>
              <a:r>
                <a:rPr lang="zh-CN" altLang="en-US" sz="1500" dirty="0" smtClean="0">
                  <a:solidFill>
                    <a:schemeClr val="accent5"/>
                  </a:solidFill>
                </a:rPr>
                <a:t> </a:t>
              </a:r>
              <a:r>
                <a:rPr lang="en-US" altLang="zh-CN" sz="1500" dirty="0" smtClean="0">
                  <a:solidFill>
                    <a:schemeClr val="accent5"/>
                  </a:solidFill>
                </a:rPr>
                <a:t>13</a:t>
              </a:r>
              <a:r>
                <a:rPr lang="zh-CN" altLang="en-US" sz="1500" dirty="0" smtClean="0">
                  <a:solidFill>
                    <a:schemeClr val="accent5"/>
                  </a:solidFill>
                </a:rPr>
                <a:t> </a:t>
              </a:r>
              <a:r>
                <a:rPr lang="en-US" altLang="zh-CN" sz="1500" dirty="0" smtClean="0">
                  <a:solidFill>
                    <a:schemeClr val="accent5"/>
                  </a:solidFill>
                </a:rPr>
                <a:t>15</a:t>
              </a:r>
              <a:r>
                <a:rPr lang="zh-CN" altLang="en-US" sz="1500" dirty="0" smtClean="0">
                  <a:solidFill>
                    <a:schemeClr val="accent5"/>
                  </a:solidFill>
                </a:rPr>
                <a:t> </a:t>
              </a:r>
              <a:r>
                <a:rPr lang="en-US" altLang="zh-CN" sz="1500" dirty="0" smtClean="0">
                  <a:solidFill>
                    <a:schemeClr val="accent5"/>
                  </a:solidFill>
                </a:rPr>
                <a:t>20</a:t>
              </a:r>
              <a:r>
                <a:rPr lang="zh-CN" altLang="en-US" sz="1500" dirty="0" smtClean="0">
                  <a:solidFill>
                    <a:schemeClr val="accent5"/>
                  </a:solidFill>
                </a:rPr>
                <a:t> </a:t>
              </a:r>
              <a:endParaRPr lang="zh-CN" altLang="en-US" sz="1500" dirty="0">
                <a:solidFill>
                  <a:schemeClr val="accent5"/>
                </a:solidFill>
              </a:endParaRPr>
            </a:p>
          </p:txBody>
        </p:sp>
      </p:grpSp>
      <p:sp>
        <p:nvSpPr>
          <p:cNvPr id="59" name="Rectangle 58"/>
          <p:cNvSpPr/>
          <p:nvPr/>
        </p:nvSpPr>
        <p:spPr>
          <a:xfrm>
            <a:off x="2189274" y="3331424"/>
            <a:ext cx="1481620" cy="267176"/>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smtClean="0"/>
              <a:t>Geometry</a:t>
            </a:r>
            <a:endParaRPr lang="en-US" dirty="0"/>
          </a:p>
        </p:txBody>
      </p:sp>
      <p:grpSp>
        <p:nvGrpSpPr>
          <p:cNvPr id="72" name="组合 36"/>
          <p:cNvGrpSpPr/>
          <p:nvPr/>
        </p:nvGrpSpPr>
        <p:grpSpPr>
          <a:xfrm>
            <a:off x="4146282" y="3243765"/>
            <a:ext cx="3477176" cy="466791"/>
            <a:chOff x="814328" y="3219334"/>
            <a:chExt cx="2968050" cy="432536"/>
          </a:xfrm>
        </p:grpSpPr>
        <p:grpSp>
          <p:nvGrpSpPr>
            <p:cNvPr id="73" name="组合 37"/>
            <p:cNvGrpSpPr/>
            <p:nvPr/>
          </p:nvGrpSpPr>
          <p:grpSpPr>
            <a:xfrm>
              <a:off x="814328" y="3219334"/>
              <a:ext cx="2896922" cy="432536"/>
              <a:chOff x="2173927" y="3285519"/>
              <a:chExt cx="3675925" cy="548848"/>
            </a:xfrm>
          </p:grpSpPr>
          <p:grpSp>
            <p:nvGrpSpPr>
              <p:cNvPr id="75" name="组合 39"/>
              <p:cNvGrpSpPr/>
              <p:nvPr/>
            </p:nvGrpSpPr>
            <p:grpSpPr>
              <a:xfrm>
                <a:off x="2173927" y="3285519"/>
                <a:ext cx="3675925" cy="548848"/>
                <a:chOff x="4304043" y="1286668"/>
                <a:chExt cx="8196910" cy="2757793"/>
              </a:xfrm>
              <a:effectLst>
                <a:outerShdw blurRad="381000" dist="254000" dir="8100000" algn="tr" rotWithShape="0">
                  <a:prstClr val="black">
                    <a:alpha val="40000"/>
                  </a:prstClr>
                </a:outerShdw>
              </a:effectLst>
            </p:grpSpPr>
            <p:sp>
              <p:nvSpPr>
                <p:cNvPr id="78" name="圆角矩形 41"/>
                <p:cNvSpPr/>
                <p:nvPr/>
              </p:nvSpPr>
              <p:spPr>
                <a:xfrm>
                  <a:off x="4304043" y="1286668"/>
                  <a:ext cx="8149029" cy="2757793"/>
                </a:xfrm>
                <a:prstGeom prst="roundRect">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zh-CN" altLang="en-US" sz="1500"/>
                </a:p>
              </p:txBody>
            </p:sp>
            <p:sp>
              <p:nvSpPr>
                <p:cNvPr id="79" name="圆角矩形 42"/>
                <p:cNvSpPr/>
                <p:nvPr/>
              </p:nvSpPr>
              <p:spPr>
                <a:xfrm>
                  <a:off x="4351924" y="1373342"/>
                  <a:ext cx="8149029" cy="2584452"/>
                </a:xfrm>
                <a:prstGeom prst="roundRect">
                  <a:avLst/>
                </a:prstGeom>
                <a:gradFill>
                  <a:gsLst>
                    <a:gs pos="42000">
                      <a:srgbClr val="F0F0F0"/>
                    </a:gs>
                    <a:gs pos="0">
                      <a:schemeClr val="bg1"/>
                    </a:gs>
                    <a:gs pos="100000">
                      <a:schemeClr val="bg1">
                        <a:lumMod val="8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zh-CN" altLang="en-US" sz="1500"/>
                </a:p>
              </p:txBody>
            </p:sp>
          </p:grpSp>
          <p:sp>
            <p:nvSpPr>
              <p:cNvPr id="76" name="椭圆 40"/>
              <p:cNvSpPr/>
              <p:nvPr/>
            </p:nvSpPr>
            <p:spPr>
              <a:xfrm>
                <a:off x="2307128" y="3420211"/>
                <a:ext cx="279463" cy="279463"/>
              </a:xfrm>
              <a:prstGeom prst="ellipse">
                <a:avLst/>
              </a:prstGeom>
              <a:solidFill>
                <a:schemeClr val="accent5"/>
              </a:solidFill>
              <a:ln>
                <a:noFill/>
              </a:ln>
              <a:effectLst>
                <a:outerShdw blurRad="88900" dist="63500" dir="8100000" algn="tr" rotWithShape="0">
                  <a:prstClr val="black">
                    <a:alpha val="57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zh-CN" altLang="en-US" sz="1500"/>
              </a:p>
            </p:txBody>
          </p:sp>
        </p:grpSp>
        <p:sp>
          <p:nvSpPr>
            <p:cNvPr id="74" name="TextBox 73"/>
            <p:cNvSpPr txBox="1"/>
            <p:nvPr/>
          </p:nvSpPr>
          <p:spPr>
            <a:xfrm>
              <a:off x="1224124" y="3331792"/>
              <a:ext cx="2558254" cy="213893"/>
            </a:xfrm>
            <a:prstGeom prst="rect">
              <a:avLst/>
            </a:prstGeom>
            <a:noFill/>
          </p:spPr>
          <p:txBody>
            <a:bodyPr wrap="square" lIns="0" tIns="0" rIns="0" bIns="0" rtlCol="0">
              <a:spAutoFit/>
            </a:bodyPr>
            <a:lstStyle>
              <a:defPPr>
                <a:defRPr lang="zh-CN"/>
              </a:defPPr>
              <a:lvl1pPr algn="ctr">
                <a:defRPr sz="1400" b="1">
                  <a:solidFill>
                    <a:schemeClr val="bg1"/>
                  </a:solidFill>
                  <a:latin typeface="微软雅黑" panose="020B0503020204020204" pitchFamily="34" charset="-122"/>
                  <a:ea typeface="微软雅黑" panose="020B0503020204020204" pitchFamily="34" charset="-122"/>
                </a:defRPr>
              </a:lvl1pPr>
            </a:lstStyle>
            <a:p>
              <a:pPr algn="l"/>
              <a:r>
                <a:rPr lang="en-US" altLang="zh-CN" sz="1500" dirty="0" smtClean="0">
                  <a:solidFill>
                    <a:schemeClr val="accent5"/>
                  </a:solidFill>
                </a:rPr>
                <a:t>Problem</a:t>
              </a:r>
              <a:r>
                <a:rPr lang="zh-CN" altLang="en-US" sz="1500" dirty="0" smtClean="0">
                  <a:solidFill>
                    <a:schemeClr val="accent5"/>
                  </a:solidFill>
                </a:rPr>
                <a:t>  </a:t>
              </a:r>
              <a:r>
                <a:rPr lang="en-US" altLang="zh-CN" sz="1500" dirty="0" smtClean="0">
                  <a:solidFill>
                    <a:schemeClr val="accent5"/>
                  </a:solidFill>
                </a:rPr>
                <a:t>6</a:t>
              </a:r>
              <a:r>
                <a:rPr lang="zh-CN" altLang="en-US" sz="1500" dirty="0" smtClean="0">
                  <a:solidFill>
                    <a:schemeClr val="accent5"/>
                  </a:solidFill>
                </a:rPr>
                <a:t> </a:t>
              </a:r>
              <a:r>
                <a:rPr lang="en-US" altLang="zh-CN" sz="1500" dirty="0" smtClean="0">
                  <a:solidFill>
                    <a:schemeClr val="accent5"/>
                  </a:solidFill>
                </a:rPr>
                <a:t>11</a:t>
              </a:r>
              <a:r>
                <a:rPr lang="zh-CN" altLang="en-US" sz="1500" dirty="0" smtClean="0">
                  <a:solidFill>
                    <a:schemeClr val="accent5"/>
                  </a:solidFill>
                </a:rPr>
                <a:t> </a:t>
              </a:r>
              <a:r>
                <a:rPr lang="en-US" altLang="zh-CN" sz="1500" dirty="0" smtClean="0">
                  <a:solidFill>
                    <a:schemeClr val="accent5"/>
                  </a:solidFill>
                </a:rPr>
                <a:t>16</a:t>
              </a:r>
              <a:r>
                <a:rPr lang="zh-CN" altLang="en-US" sz="1500" dirty="0" smtClean="0">
                  <a:solidFill>
                    <a:schemeClr val="accent5"/>
                  </a:solidFill>
                </a:rPr>
                <a:t> </a:t>
              </a:r>
              <a:r>
                <a:rPr lang="en-US" altLang="zh-CN" sz="1500" dirty="0" smtClean="0">
                  <a:solidFill>
                    <a:schemeClr val="accent5"/>
                  </a:solidFill>
                </a:rPr>
                <a:t>18</a:t>
              </a:r>
              <a:r>
                <a:rPr lang="zh-CN" altLang="en-US" sz="1500" dirty="0" smtClean="0">
                  <a:solidFill>
                    <a:schemeClr val="accent5"/>
                  </a:solidFill>
                </a:rPr>
                <a:t> </a:t>
              </a:r>
              <a:r>
                <a:rPr lang="en-US" altLang="zh-CN" sz="1500" dirty="0" smtClean="0">
                  <a:solidFill>
                    <a:schemeClr val="accent5"/>
                  </a:solidFill>
                </a:rPr>
                <a:t>22</a:t>
              </a:r>
              <a:r>
                <a:rPr lang="zh-CN" altLang="en-US" sz="1500" dirty="0" smtClean="0">
                  <a:solidFill>
                    <a:schemeClr val="accent5"/>
                  </a:solidFill>
                </a:rPr>
                <a:t> </a:t>
              </a:r>
              <a:r>
                <a:rPr lang="en-US" altLang="zh-CN" sz="1500" dirty="0" smtClean="0">
                  <a:solidFill>
                    <a:schemeClr val="accent5"/>
                  </a:solidFill>
                </a:rPr>
                <a:t>25</a:t>
              </a:r>
              <a:endParaRPr lang="zh-CN" altLang="en-US" sz="1500" dirty="0">
                <a:solidFill>
                  <a:schemeClr val="accent5"/>
                </a:solidFill>
              </a:endParaRPr>
            </a:p>
          </p:txBody>
        </p:sp>
      </p:grpSp>
      <p:sp>
        <p:nvSpPr>
          <p:cNvPr id="2" name="TextBox 1"/>
          <p:cNvSpPr txBox="1"/>
          <p:nvPr/>
        </p:nvSpPr>
        <p:spPr>
          <a:xfrm>
            <a:off x="4727218" y="1838696"/>
            <a:ext cx="2467717" cy="246221"/>
          </a:xfrm>
          <a:prstGeom prst="rect">
            <a:avLst/>
          </a:prstGeom>
          <a:noFill/>
        </p:spPr>
        <p:txBody>
          <a:bodyPr wrap="square" lIns="0" tIns="0" rIns="0" bIns="0" rtlCol="0">
            <a:spAutoFit/>
          </a:bodyPr>
          <a:lstStyle/>
          <a:p>
            <a:r>
              <a:rPr lang="en-US" altLang="zh-CN" sz="1600" b="1" dirty="0" smtClean="0">
                <a:solidFill>
                  <a:schemeClr val="accent6"/>
                </a:solidFill>
                <a:latin typeface="微软雅黑" panose="020B0503020204020204" pitchFamily="34" charset="-122"/>
                <a:ea typeface="微软雅黑" panose="020B0503020204020204" pitchFamily="34" charset="-122"/>
              </a:rPr>
              <a:t>Problem</a:t>
            </a:r>
            <a:r>
              <a:rPr lang="zh-CN" altLang="en-US" sz="1600" b="1" dirty="0" smtClean="0">
                <a:solidFill>
                  <a:schemeClr val="accent6"/>
                </a:solidFill>
                <a:latin typeface="微软雅黑" panose="020B0503020204020204" pitchFamily="34" charset="-122"/>
                <a:ea typeface="微软雅黑" panose="020B0503020204020204" pitchFamily="34" charset="-122"/>
              </a:rPr>
              <a:t> </a:t>
            </a:r>
            <a:r>
              <a:rPr lang="en-US" altLang="zh-CN" sz="1600" b="1" dirty="0">
                <a:solidFill>
                  <a:schemeClr val="accent6"/>
                </a:solidFill>
                <a:latin typeface="微软雅黑" panose="020B0503020204020204" pitchFamily="34" charset="-122"/>
                <a:ea typeface="微软雅黑" panose="020B0503020204020204" pitchFamily="34" charset="-122"/>
              </a:rPr>
              <a:t>2</a:t>
            </a:r>
            <a:endParaRPr lang="en-US" sz="1600" b="1" dirty="0" smtClean="0">
              <a:solidFill>
                <a:schemeClr val="accent6"/>
              </a:solidFill>
              <a:latin typeface="微软雅黑" panose="020B0503020204020204" pitchFamily="34" charset="-122"/>
              <a:ea typeface="微软雅黑" panose="020B0503020204020204" pitchFamily="34" charset="-122"/>
            </a:endParaRPr>
          </a:p>
        </p:txBody>
      </p:sp>
      <p:sp>
        <p:nvSpPr>
          <p:cNvPr id="80" name="Rectangle 79"/>
          <p:cNvSpPr/>
          <p:nvPr/>
        </p:nvSpPr>
        <p:spPr>
          <a:xfrm>
            <a:off x="2243716" y="1703929"/>
            <a:ext cx="1481620" cy="267176"/>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smtClean="0"/>
              <a:t>Statistics</a:t>
            </a:r>
            <a:endParaRPr lang="en-US" dirty="0"/>
          </a:p>
        </p:txBody>
      </p:sp>
    </p:spTree>
    <p:extLst>
      <p:ext uri="{BB962C8B-B14F-4D97-AF65-F5344CB8AC3E}">
        <p14:creationId xmlns:p14="http://schemas.microsoft.com/office/powerpoint/2010/main" val="273279988"/>
      </p:ext>
    </p:extLst>
  </p:cSld>
  <p:clrMapOvr>
    <a:masterClrMapping/>
  </p:clrMapOvr>
  <p:transition spd="slow">
    <p:push dir="u"/>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矩形 23"/>
          <p:cNvSpPr/>
          <p:nvPr/>
        </p:nvSpPr>
        <p:spPr>
          <a:xfrm>
            <a:off x="0" y="1090673"/>
            <a:ext cx="9254170" cy="2592288"/>
          </a:xfrm>
          <a:prstGeom prst="rect">
            <a:avLst/>
          </a:prstGeom>
          <a:solidFill>
            <a:schemeClr val="accent3">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TextBox 11"/>
          <p:cNvSpPr txBox="1"/>
          <p:nvPr/>
        </p:nvSpPr>
        <p:spPr>
          <a:xfrm>
            <a:off x="3851922" y="1707654"/>
            <a:ext cx="237566" cy="307777"/>
          </a:xfrm>
          <a:prstGeom prst="rect">
            <a:avLst/>
          </a:prstGeom>
          <a:noFill/>
        </p:spPr>
        <p:txBody>
          <a:bodyPr wrap="none" rtlCol="0">
            <a:spAutoFit/>
          </a:bodyPr>
          <a:lstStyle/>
          <a:p>
            <a:pPr marL="0" lvl="1"/>
            <a:r>
              <a:rPr lang="zh-CN" altLang="en-US" sz="1400" b="1" dirty="0" smtClean="0">
                <a:solidFill>
                  <a:schemeClr val="bg1"/>
                </a:solidFill>
                <a:latin typeface="微软雅黑" panose="020B0503020204020204" pitchFamily="34" charset="-122"/>
                <a:ea typeface="微软雅黑" panose="020B0503020204020204" pitchFamily="34" charset="-122"/>
              </a:rPr>
              <a:t> </a:t>
            </a:r>
            <a:endParaRPr lang="en-US" altLang="zh-CN" sz="2800" b="1" dirty="0">
              <a:solidFill>
                <a:schemeClr val="bg1"/>
              </a:solidFill>
              <a:latin typeface="微软雅黑" panose="020B0503020204020204" pitchFamily="34" charset="-122"/>
              <a:ea typeface="微软雅黑" panose="020B0503020204020204" pitchFamily="34" charset="-122"/>
            </a:endParaRPr>
          </a:p>
        </p:txBody>
      </p:sp>
      <p:cxnSp>
        <p:nvCxnSpPr>
          <p:cNvPr id="13" name="直接连接符 12"/>
          <p:cNvCxnSpPr/>
          <p:nvPr/>
        </p:nvCxnSpPr>
        <p:spPr>
          <a:xfrm flipV="1">
            <a:off x="3635896" y="1635646"/>
            <a:ext cx="0" cy="1924424"/>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sp>
        <p:nvSpPr>
          <p:cNvPr id="14" name="TextBox 13"/>
          <p:cNvSpPr txBox="1"/>
          <p:nvPr/>
        </p:nvSpPr>
        <p:spPr>
          <a:xfrm>
            <a:off x="4890176" y="1861542"/>
            <a:ext cx="3806145" cy="861774"/>
          </a:xfrm>
          <a:prstGeom prst="rect">
            <a:avLst/>
          </a:prstGeom>
          <a:noFill/>
        </p:spPr>
        <p:txBody>
          <a:bodyPr wrap="square" lIns="0" tIns="0" rIns="0" bIns="0" rtlCol="0">
            <a:spAutoFit/>
          </a:bodyPr>
          <a:lstStyle/>
          <a:p>
            <a:r>
              <a:rPr lang="zh-CN" altLang="en-US" sz="2800" b="1" dirty="0" smtClean="0">
                <a:solidFill>
                  <a:schemeClr val="bg1"/>
                </a:solidFill>
                <a:latin typeface="微软雅黑" panose="020B0503020204020204" pitchFamily="34" charset="-122"/>
                <a:ea typeface="微软雅黑" panose="020B0503020204020204" pitchFamily="34" charset="-122"/>
              </a:rPr>
              <a:t>    </a:t>
            </a:r>
            <a:endParaRPr lang="en-US" altLang="zh-CN" sz="2800" b="1" dirty="0">
              <a:solidFill>
                <a:schemeClr val="bg1"/>
              </a:solidFill>
              <a:latin typeface="微软雅黑" panose="020B0503020204020204" pitchFamily="34" charset="-122"/>
              <a:ea typeface="微软雅黑" panose="020B0503020204020204" pitchFamily="34" charset="-122"/>
            </a:endParaRPr>
          </a:p>
          <a:p>
            <a:r>
              <a:rPr lang="zh-CN" altLang="en-US" sz="2800" b="1" dirty="0">
                <a:solidFill>
                  <a:schemeClr val="bg1"/>
                </a:solidFill>
                <a:latin typeface="微软雅黑" panose="020B0503020204020204" pitchFamily="34" charset="-122"/>
                <a:ea typeface="微软雅黑" panose="020B0503020204020204" pitchFamily="34" charset="-122"/>
              </a:rPr>
              <a:t>       </a:t>
            </a:r>
            <a:r>
              <a:rPr lang="en-US" altLang="zh-CN" sz="2800" b="1" dirty="0" smtClean="0">
                <a:solidFill>
                  <a:schemeClr val="bg1"/>
                </a:solidFill>
                <a:latin typeface="微软雅黑" panose="020B0503020204020204" pitchFamily="34" charset="-122"/>
                <a:ea typeface="微软雅黑" panose="020B0503020204020204" pitchFamily="34" charset="-122"/>
              </a:rPr>
              <a:t>Algebra</a:t>
            </a:r>
            <a:endParaRPr lang="en-US" altLang="zh-CN" sz="2000" dirty="0">
              <a:solidFill>
                <a:schemeClr val="bg1"/>
              </a:solidFill>
              <a:latin typeface="微软雅黑" panose="020B0503020204020204" pitchFamily="34" charset="-122"/>
              <a:ea typeface="微软雅黑" panose="020B0503020204020204" pitchFamily="34" charset="-122"/>
            </a:endParaRPr>
          </a:p>
        </p:txBody>
      </p:sp>
      <p:grpSp>
        <p:nvGrpSpPr>
          <p:cNvPr id="43" name="组合 42"/>
          <p:cNvGrpSpPr/>
          <p:nvPr/>
        </p:nvGrpSpPr>
        <p:grpSpPr>
          <a:xfrm>
            <a:off x="7923670" y="-158613"/>
            <a:ext cx="685800" cy="685800"/>
            <a:chOff x="304800" y="673100"/>
            <a:chExt cx="4000500" cy="4000500"/>
          </a:xfrm>
          <a:effectLst>
            <a:outerShdw blurRad="444500" dist="254000" dir="8100000" algn="tr" rotWithShape="0">
              <a:prstClr val="black">
                <a:alpha val="50000"/>
              </a:prstClr>
            </a:outerShdw>
          </a:effectLst>
        </p:grpSpPr>
        <p:sp>
          <p:nvSpPr>
            <p:cNvPr id="44" name="同心圆 43"/>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latin typeface="Calibri" panose="020F0502020204030204"/>
                <a:ea typeface="宋体" panose="02010600030101010101" pitchFamily="2" charset="-122"/>
                <a:cs typeface="+mn-cs"/>
              </a:endParaRPr>
            </a:p>
          </p:txBody>
        </p:sp>
        <p:sp>
          <p:nvSpPr>
            <p:cNvPr id="45" name="椭圆 44"/>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 lastClr="FFFFFF"/>
                </a:solidFill>
                <a:effectLst/>
                <a:uLnTx/>
                <a:uFillTx/>
                <a:latin typeface="Calibri" panose="020F0502020204030204"/>
                <a:ea typeface="宋体" panose="02010600030101010101" pitchFamily="2" charset="-122"/>
                <a:cs typeface="+mn-cs"/>
              </a:endParaRPr>
            </a:p>
          </p:txBody>
        </p:sp>
      </p:grpSp>
      <p:grpSp>
        <p:nvGrpSpPr>
          <p:cNvPr id="55" name="组合 54"/>
          <p:cNvGrpSpPr/>
          <p:nvPr/>
        </p:nvGrpSpPr>
        <p:grpSpPr>
          <a:xfrm>
            <a:off x="8628988" y="-1058832"/>
            <a:ext cx="1179281" cy="1179281"/>
            <a:chOff x="304800" y="673100"/>
            <a:chExt cx="4000500" cy="4000500"/>
          </a:xfrm>
          <a:effectLst>
            <a:outerShdw blurRad="444500" dist="254000" dir="8100000" algn="tr" rotWithShape="0">
              <a:prstClr val="black">
                <a:alpha val="50000"/>
              </a:prstClr>
            </a:outerShdw>
          </a:effectLst>
        </p:grpSpPr>
        <p:sp>
          <p:nvSpPr>
            <p:cNvPr id="56" name="同心圆 55"/>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latin typeface="Calibri" panose="020F0502020204030204"/>
                <a:ea typeface="宋体" panose="02010600030101010101" pitchFamily="2" charset="-122"/>
                <a:cs typeface="+mn-cs"/>
              </a:endParaRPr>
            </a:p>
          </p:txBody>
        </p:sp>
        <p:sp>
          <p:nvSpPr>
            <p:cNvPr id="57" name="椭圆 56"/>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 lastClr="FFFFFF"/>
                </a:solidFill>
                <a:effectLst/>
                <a:uLnTx/>
                <a:uFillTx/>
                <a:latin typeface="Calibri" panose="020F0502020204030204"/>
                <a:ea typeface="宋体" panose="02010600030101010101" pitchFamily="2" charset="-122"/>
                <a:cs typeface="+mn-cs"/>
              </a:endParaRPr>
            </a:p>
          </p:txBody>
        </p:sp>
      </p:grpSp>
      <p:grpSp>
        <p:nvGrpSpPr>
          <p:cNvPr id="58" name="组合 57"/>
          <p:cNvGrpSpPr/>
          <p:nvPr/>
        </p:nvGrpSpPr>
        <p:grpSpPr>
          <a:xfrm>
            <a:off x="8654726" y="415647"/>
            <a:ext cx="223080" cy="223080"/>
            <a:chOff x="304800" y="673100"/>
            <a:chExt cx="4000500" cy="4000500"/>
          </a:xfrm>
          <a:effectLst>
            <a:outerShdw blurRad="444500" dist="254000" dir="8100000" algn="tr" rotWithShape="0">
              <a:prstClr val="black">
                <a:alpha val="50000"/>
              </a:prstClr>
            </a:outerShdw>
          </a:effectLst>
        </p:grpSpPr>
        <p:sp>
          <p:nvSpPr>
            <p:cNvPr id="59" name="同心圆 58"/>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a:ln>
                  <a:noFill/>
                </a:ln>
                <a:solidFill>
                  <a:sysClr val="windowText" lastClr="000000"/>
                </a:solidFill>
                <a:effectLst/>
                <a:uLnTx/>
                <a:uFillTx/>
                <a:latin typeface="Calibri" panose="020F0502020204030204"/>
                <a:ea typeface="宋体" panose="02010600030101010101" pitchFamily="2" charset="-122"/>
                <a:cs typeface="+mn-cs"/>
              </a:endParaRPr>
            </a:p>
          </p:txBody>
        </p:sp>
        <p:sp>
          <p:nvSpPr>
            <p:cNvPr id="60" name="椭圆 59"/>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a:ln>
                  <a:noFill/>
                </a:ln>
                <a:solidFill>
                  <a:sysClr val="windowText" lastClr="000000"/>
                </a:solidFill>
                <a:effectLst/>
                <a:uLnTx/>
                <a:uFillTx/>
                <a:latin typeface="Calibri" panose="020F0502020204030204"/>
                <a:ea typeface="宋体" panose="02010600030101010101" pitchFamily="2" charset="-122"/>
                <a:cs typeface="+mn-cs"/>
              </a:endParaRPr>
            </a:p>
          </p:txBody>
        </p:sp>
      </p:grpSp>
      <p:sp>
        <p:nvSpPr>
          <p:cNvPr id="73" name="TextBox 72"/>
          <p:cNvSpPr txBox="1"/>
          <p:nvPr/>
        </p:nvSpPr>
        <p:spPr>
          <a:xfrm>
            <a:off x="1654179" y="5917921"/>
            <a:ext cx="738965" cy="307928"/>
          </a:xfrm>
          <a:prstGeom prst="rect">
            <a:avLst/>
          </a:prstGeom>
          <a:noFill/>
        </p:spPr>
        <p:txBody>
          <a:bodyPr wrap="none" lIns="61109" tIns="30555" rIns="61109" bIns="30555" rtlCol="0">
            <a:spAutoFit/>
          </a:bodyPr>
          <a:lstStyle/>
          <a:p>
            <a:r>
              <a:rPr lang="zh-CN" altLang="en-US" dirty="0" smtClean="0"/>
              <a:t>延迟符</a:t>
            </a:r>
            <a:endParaRPr lang="zh-CN" altLang="en-US" dirty="0"/>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62792" y="1861542"/>
            <a:ext cx="4372905" cy="1483742"/>
          </a:xfrm>
          <a:prstGeom prst="rect">
            <a:avLst/>
          </a:prstGeom>
        </p:spPr>
      </p:pic>
    </p:spTree>
    <p:extLst>
      <p:ext uri="{BB962C8B-B14F-4D97-AF65-F5344CB8AC3E}">
        <p14:creationId xmlns:p14="http://schemas.microsoft.com/office/powerpoint/2010/main" val="1268086987"/>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42" fill="hold" grpId="0" nodeType="after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barn(outHorizontal)">
                                      <p:cBhvr>
                                        <p:cTn id="7" dur="500"/>
                                        <p:tgtEl>
                                          <p:spTgt spid="24"/>
                                        </p:tgtEl>
                                      </p:cBhvr>
                                    </p:animEffect>
                                  </p:childTnLst>
                                </p:cTn>
                              </p:par>
                            </p:childTnLst>
                          </p:cTn>
                        </p:par>
                        <p:par>
                          <p:cTn id="8" fill="hold">
                            <p:stCondLst>
                              <p:cond delay="500"/>
                            </p:stCondLst>
                            <p:childTnLst>
                              <p:par>
                                <p:cTn id="9" presetID="22" presetClass="entr" presetSubtype="4" fill="hold" nodeType="afterEffect">
                                  <p:stCondLst>
                                    <p:cond delay="0"/>
                                  </p:stCondLst>
                                  <p:childTnLst>
                                    <p:set>
                                      <p:cBhvr>
                                        <p:cTn id="10" dur="1" fill="hold">
                                          <p:stCondLst>
                                            <p:cond delay="0"/>
                                          </p:stCondLst>
                                        </p:cTn>
                                        <p:tgtEl>
                                          <p:spTgt spid="13"/>
                                        </p:tgtEl>
                                        <p:attrNameLst>
                                          <p:attrName>style.visibility</p:attrName>
                                        </p:attrNameLst>
                                      </p:cBhvr>
                                      <p:to>
                                        <p:strVal val="visible"/>
                                      </p:to>
                                    </p:set>
                                    <p:animEffect transition="in" filter="wipe(down)">
                                      <p:cBhvr>
                                        <p:cTn id="11" dur="500"/>
                                        <p:tgtEl>
                                          <p:spTgt spid="13"/>
                                        </p:tgtEl>
                                      </p:cBhvr>
                                    </p:animEffect>
                                  </p:childTnLst>
                                </p:cTn>
                              </p:par>
                            </p:childTnLst>
                          </p:cTn>
                        </p:par>
                        <p:par>
                          <p:cTn id="12" fill="hold">
                            <p:stCondLst>
                              <p:cond delay="1000"/>
                            </p:stCondLst>
                            <p:childTnLst>
                              <p:par>
                                <p:cTn id="13" presetID="12" presetClass="entr" presetSubtype="8" fill="hold" grpId="0" nodeType="afterEffect">
                                  <p:stCondLst>
                                    <p:cond delay="0"/>
                                  </p:stCondLst>
                                  <p:childTnLst>
                                    <p:set>
                                      <p:cBhvr>
                                        <p:cTn id="14" dur="1" fill="hold">
                                          <p:stCondLst>
                                            <p:cond delay="0"/>
                                          </p:stCondLst>
                                        </p:cTn>
                                        <p:tgtEl>
                                          <p:spTgt spid="12"/>
                                        </p:tgtEl>
                                        <p:attrNameLst>
                                          <p:attrName>style.visibility</p:attrName>
                                        </p:attrNameLst>
                                      </p:cBhvr>
                                      <p:to>
                                        <p:strVal val="visible"/>
                                      </p:to>
                                    </p:set>
                                    <p:anim calcmode="lin" valueType="num">
                                      <p:cBhvr additive="base">
                                        <p:cTn id="15" dur="500"/>
                                        <p:tgtEl>
                                          <p:spTgt spid="12"/>
                                        </p:tgtEl>
                                        <p:attrNameLst>
                                          <p:attrName>ppt_x</p:attrName>
                                        </p:attrNameLst>
                                      </p:cBhvr>
                                      <p:tavLst>
                                        <p:tav tm="0">
                                          <p:val>
                                            <p:strVal val="#ppt_x-#ppt_w*1.125000"/>
                                          </p:val>
                                        </p:tav>
                                        <p:tav tm="100000">
                                          <p:val>
                                            <p:strVal val="#ppt_x"/>
                                          </p:val>
                                        </p:tav>
                                      </p:tavLst>
                                    </p:anim>
                                    <p:animEffect transition="in" filter="wipe(right)">
                                      <p:cBhvr>
                                        <p:cTn id="16" dur="500"/>
                                        <p:tgtEl>
                                          <p:spTgt spid="12"/>
                                        </p:tgtEl>
                                      </p:cBhvr>
                                    </p:animEffect>
                                  </p:childTnLst>
                                </p:cTn>
                              </p:par>
                            </p:childTnLst>
                          </p:cTn>
                        </p:par>
                        <p:par>
                          <p:cTn id="17" fill="hold">
                            <p:stCondLst>
                              <p:cond delay="1500"/>
                            </p:stCondLst>
                            <p:childTnLst>
                              <p:par>
                                <p:cTn id="18" presetID="47" presetClass="entr" presetSubtype="0" fill="hold" grpId="0" nodeType="afterEffect">
                                  <p:stCondLst>
                                    <p:cond delay="0"/>
                                  </p:stCondLst>
                                  <p:childTnLst>
                                    <p:set>
                                      <p:cBhvr>
                                        <p:cTn id="19" dur="1" fill="hold">
                                          <p:stCondLst>
                                            <p:cond delay="0"/>
                                          </p:stCondLst>
                                        </p:cTn>
                                        <p:tgtEl>
                                          <p:spTgt spid="14"/>
                                        </p:tgtEl>
                                        <p:attrNameLst>
                                          <p:attrName>style.visibility</p:attrName>
                                        </p:attrNameLst>
                                      </p:cBhvr>
                                      <p:to>
                                        <p:strVal val="visible"/>
                                      </p:to>
                                    </p:set>
                                    <p:animEffect transition="in" filter="fade">
                                      <p:cBhvr>
                                        <p:cTn id="20" dur="500"/>
                                        <p:tgtEl>
                                          <p:spTgt spid="14"/>
                                        </p:tgtEl>
                                      </p:cBhvr>
                                    </p:animEffect>
                                    <p:anim calcmode="lin" valueType="num">
                                      <p:cBhvr>
                                        <p:cTn id="21" dur="500" fill="hold"/>
                                        <p:tgtEl>
                                          <p:spTgt spid="14"/>
                                        </p:tgtEl>
                                        <p:attrNameLst>
                                          <p:attrName>ppt_x</p:attrName>
                                        </p:attrNameLst>
                                      </p:cBhvr>
                                      <p:tavLst>
                                        <p:tav tm="0">
                                          <p:val>
                                            <p:strVal val="#ppt_x"/>
                                          </p:val>
                                        </p:tav>
                                        <p:tav tm="100000">
                                          <p:val>
                                            <p:strVal val="#ppt_x"/>
                                          </p:val>
                                        </p:tav>
                                      </p:tavLst>
                                    </p:anim>
                                    <p:anim calcmode="lin" valueType="num">
                                      <p:cBhvr>
                                        <p:cTn id="22" dur="500" fill="hold"/>
                                        <p:tgtEl>
                                          <p:spTgt spid="14"/>
                                        </p:tgtEl>
                                        <p:attrNameLst>
                                          <p:attrName>ppt_y</p:attrName>
                                        </p:attrNameLst>
                                      </p:cBhvr>
                                      <p:tavLst>
                                        <p:tav tm="0">
                                          <p:val>
                                            <p:strVal val="#ppt_y-.1"/>
                                          </p:val>
                                        </p:tav>
                                        <p:tav tm="100000">
                                          <p:val>
                                            <p:strVal val="#ppt_y"/>
                                          </p:val>
                                        </p:tav>
                                      </p:tavLst>
                                    </p:anim>
                                  </p:childTnLst>
                                </p:cTn>
                              </p:par>
                              <p:par>
                                <p:cTn id="23" presetID="23" presetClass="entr" presetSubtype="528" fill="hold" nodeType="withEffect">
                                  <p:stCondLst>
                                    <p:cond delay="300"/>
                                  </p:stCondLst>
                                  <p:childTnLst>
                                    <p:set>
                                      <p:cBhvr>
                                        <p:cTn id="24" dur="1" fill="hold">
                                          <p:stCondLst>
                                            <p:cond delay="0"/>
                                          </p:stCondLst>
                                        </p:cTn>
                                        <p:tgtEl>
                                          <p:spTgt spid="43"/>
                                        </p:tgtEl>
                                        <p:attrNameLst>
                                          <p:attrName>style.visibility</p:attrName>
                                        </p:attrNameLst>
                                      </p:cBhvr>
                                      <p:to>
                                        <p:strVal val="visible"/>
                                      </p:to>
                                    </p:set>
                                    <p:anim calcmode="lin" valueType="num">
                                      <p:cBhvr>
                                        <p:cTn id="25" dur="500" fill="hold"/>
                                        <p:tgtEl>
                                          <p:spTgt spid="43"/>
                                        </p:tgtEl>
                                        <p:attrNameLst>
                                          <p:attrName>ppt_w</p:attrName>
                                        </p:attrNameLst>
                                      </p:cBhvr>
                                      <p:tavLst>
                                        <p:tav tm="0">
                                          <p:val>
                                            <p:fltVal val="0"/>
                                          </p:val>
                                        </p:tav>
                                        <p:tav tm="100000">
                                          <p:val>
                                            <p:strVal val="#ppt_w"/>
                                          </p:val>
                                        </p:tav>
                                      </p:tavLst>
                                    </p:anim>
                                    <p:anim calcmode="lin" valueType="num">
                                      <p:cBhvr>
                                        <p:cTn id="26" dur="500" fill="hold"/>
                                        <p:tgtEl>
                                          <p:spTgt spid="43"/>
                                        </p:tgtEl>
                                        <p:attrNameLst>
                                          <p:attrName>ppt_h</p:attrName>
                                        </p:attrNameLst>
                                      </p:cBhvr>
                                      <p:tavLst>
                                        <p:tav tm="0">
                                          <p:val>
                                            <p:fltVal val="0"/>
                                          </p:val>
                                        </p:tav>
                                        <p:tav tm="100000">
                                          <p:val>
                                            <p:strVal val="#ppt_h"/>
                                          </p:val>
                                        </p:tav>
                                      </p:tavLst>
                                    </p:anim>
                                    <p:anim calcmode="lin" valueType="num">
                                      <p:cBhvr>
                                        <p:cTn id="27" dur="500" fill="hold"/>
                                        <p:tgtEl>
                                          <p:spTgt spid="43"/>
                                        </p:tgtEl>
                                        <p:attrNameLst>
                                          <p:attrName>ppt_x</p:attrName>
                                        </p:attrNameLst>
                                      </p:cBhvr>
                                      <p:tavLst>
                                        <p:tav tm="0">
                                          <p:val>
                                            <p:fltVal val="0.5"/>
                                          </p:val>
                                        </p:tav>
                                        <p:tav tm="100000">
                                          <p:val>
                                            <p:strVal val="#ppt_x"/>
                                          </p:val>
                                        </p:tav>
                                      </p:tavLst>
                                    </p:anim>
                                    <p:anim calcmode="lin" valueType="num">
                                      <p:cBhvr>
                                        <p:cTn id="28" dur="500" fill="hold"/>
                                        <p:tgtEl>
                                          <p:spTgt spid="43"/>
                                        </p:tgtEl>
                                        <p:attrNameLst>
                                          <p:attrName>ppt_y</p:attrName>
                                        </p:attrNameLst>
                                      </p:cBhvr>
                                      <p:tavLst>
                                        <p:tav tm="0">
                                          <p:val>
                                            <p:fltVal val="0.5"/>
                                          </p:val>
                                        </p:tav>
                                        <p:tav tm="100000">
                                          <p:val>
                                            <p:strVal val="#ppt_y"/>
                                          </p:val>
                                        </p:tav>
                                      </p:tavLst>
                                    </p:anim>
                                  </p:childTnLst>
                                </p:cTn>
                              </p:par>
                              <p:par>
                                <p:cTn id="29" presetID="23" presetClass="entr" presetSubtype="528" fill="hold" nodeType="withEffect">
                                  <p:stCondLst>
                                    <p:cond delay="300"/>
                                  </p:stCondLst>
                                  <p:childTnLst>
                                    <p:set>
                                      <p:cBhvr>
                                        <p:cTn id="30" dur="1" fill="hold">
                                          <p:stCondLst>
                                            <p:cond delay="0"/>
                                          </p:stCondLst>
                                        </p:cTn>
                                        <p:tgtEl>
                                          <p:spTgt spid="55"/>
                                        </p:tgtEl>
                                        <p:attrNameLst>
                                          <p:attrName>style.visibility</p:attrName>
                                        </p:attrNameLst>
                                      </p:cBhvr>
                                      <p:to>
                                        <p:strVal val="visible"/>
                                      </p:to>
                                    </p:set>
                                    <p:anim calcmode="lin" valueType="num">
                                      <p:cBhvr>
                                        <p:cTn id="31" dur="500" fill="hold"/>
                                        <p:tgtEl>
                                          <p:spTgt spid="55"/>
                                        </p:tgtEl>
                                        <p:attrNameLst>
                                          <p:attrName>ppt_w</p:attrName>
                                        </p:attrNameLst>
                                      </p:cBhvr>
                                      <p:tavLst>
                                        <p:tav tm="0">
                                          <p:val>
                                            <p:fltVal val="0"/>
                                          </p:val>
                                        </p:tav>
                                        <p:tav tm="100000">
                                          <p:val>
                                            <p:strVal val="#ppt_w"/>
                                          </p:val>
                                        </p:tav>
                                      </p:tavLst>
                                    </p:anim>
                                    <p:anim calcmode="lin" valueType="num">
                                      <p:cBhvr>
                                        <p:cTn id="32" dur="500" fill="hold"/>
                                        <p:tgtEl>
                                          <p:spTgt spid="55"/>
                                        </p:tgtEl>
                                        <p:attrNameLst>
                                          <p:attrName>ppt_h</p:attrName>
                                        </p:attrNameLst>
                                      </p:cBhvr>
                                      <p:tavLst>
                                        <p:tav tm="0">
                                          <p:val>
                                            <p:fltVal val="0"/>
                                          </p:val>
                                        </p:tav>
                                        <p:tav tm="100000">
                                          <p:val>
                                            <p:strVal val="#ppt_h"/>
                                          </p:val>
                                        </p:tav>
                                      </p:tavLst>
                                    </p:anim>
                                    <p:anim calcmode="lin" valueType="num">
                                      <p:cBhvr>
                                        <p:cTn id="33" dur="500" fill="hold"/>
                                        <p:tgtEl>
                                          <p:spTgt spid="55"/>
                                        </p:tgtEl>
                                        <p:attrNameLst>
                                          <p:attrName>ppt_x</p:attrName>
                                        </p:attrNameLst>
                                      </p:cBhvr>
                                      <p:tavLst>
                                        <p:tav tm="0">
                                          <p:val>
                                            <p:fltVal val="0.5"/>
                                          </p:val>
                                        </p:tav>
                                        <p:tav tm="100000">
                                          <p:val>
                                            <p:strVal val="#ppt_x"/>
                                          </p:val>
                                        </p:tav>
                                      </p:tavLst>
                                    </p:anim>
                                    <p:anim calcmode="lin" valueType="num">
                                      <p:cBhvr>
                                        <p:cTn id="34" dur="500" fill="hold"/>
                                        <p:tgtEl>
                                          <p:spTgt spid="55"/>
                                        </p:tgtEl>
                                        <p:attrNameLst>
                                          <p:attrName>ppt_y</p:attrName>
                                        </p:attrNameLst>
                                      </p:cBhvr>
                                      <p:tavLst>
                                        <p:tav tm="0">
                                          <p:val>
                                            <p:fltVal val="0.5"/>
                                          </p:val>
                                        </p:tav>
                                        <p:tav tm="100000">
                                          <p:val>
                                            <p:strVal val="#ppt_y"/>
                                          </p:val>
                                        </p:tav>
                                      </p:tavLst>
                                    </p:anim>
                                  </p:childTnLst>
                                </p:cTn>
                              </p:par>
                              <p:par>
                                <p:cTn id="35" presetID="23" presetClass="entr" presetSubtype="528" fill="hold" nodeType="withEffect">
                                  <p:stCondLst>
                                    <p:cond delay="600"/>
                                  </p:stCondLst>
                                  <p:childTnLst>
                                    <p:set>
                                      <p:cBhvr>
                                        <p:cTn id="36" dur="1" fill="hold">
                                          <p:stCondLst>
                                            <p:cond delay="0"/>
                                          </p:stCondLst>
                                        </p:cTn>
                                        <p:tgtEl>
                                          <p:spTgt spid="58"/>
                                        </p:tgtEl>
                                        <p:attrNameLst>
                                          <p:attrName>style.visibility</p:attrName>
                                        </p:attrNameLst>
                                      </p:cBhvr>
                                      <p:to>
                                        <p:strVal val="visible"/>
                                      </p:to>
                                    </p:set>
                                    <p:anim calcmode="lin" valueType="num">
                                      <p:cBhvr>
                                        <p:cTn id="37" dur="500" fill="hold"/>
                                        <p:tgtEl>
                                          <p:spTgt spid="58"/>
                                        </p:tgtEl>
                                        <p:attrNameLst>
                                          <p:attrName>ppt_w</p:attrName>
                                        </p:attrNameLst>
                                      </p:cBhvr>
                                      <p:tavLst>
                                        <p:tav tm="0">
                                          <p:val>
                                            <p:fltVal val="0"/>
                                          </p:val>
                                        </p:tav>
                                        <p:tav tm="100000">
                                          <p:val>
                                            <p:strVal val="#ppt_w"/>
                                          </p:val>
                                        </p:tav>
                                      </p:tavLst>
                                    </p:anim>
                                    <p:anim calcmode="lin" valueType="num">
                                      <p:cBhvr>
                                        <p:cTn id="38" dur="500" fill="hold"/>
                                        <p:tgtEl>
                                          <p:spTgt spid="58"/>
                                        </p:tgtEl>
                                        <p:attrNameLst>
                                          <p:attrName>ppt_h</p:attrName>
                                        </p:attrNameLst>
                                      </p:cBhvr>
                                      <p:tavLst>
                                        <p:tav tm="0">
                                          <p:val>
                                            <p:fltVal val="0"/>
                                          </p:val>
                                        </p:tav>
                                        <p:tav tm="100000">
                                          <p:val>
                                            <p:strVal val="#ppt_h"/>
                                          </p:val>
                                        </p:tav>
                                      </p:tavLst>
                                    </p:anim>
                                    <p:anim calcmode="lin" valueType="num">
                                      <p:cBhvr>
                                        <p:cTn id="39" dur="500" fill="hold"/>
                                        <p:tgtEl>
                                          <p:spTgt spid="58"/>
                                        </p:tgtEl>
                                        <p:attrNameLst>
                                          <p:attrName>ppt_x</p:attrName>
                                        </p:attrNameLst>
                                      </p:cBhvr>
                                      <p:tavLst>
                                        <p:tav tm="0">
                                          <p:val>
                                            <p:fltVal val="0.5"/>
                                          </p:val>
                                        </p:tav>
                                        <p:tav tm="100000">
                                          <p:val>
                                            <p:strVal val="#ppt_x"/>
                                          </p:val>
                                        </p:tav>
                                      </p:tavLst>
                                    </p:anim>
                                    <p:anim calcmode="lin" valueType="num">
                                      <p:cBhvr>
                                        <p:cTn id="40" dur="500" fill="hold"/>
                                        <p:tgtEl>
                                          <p:spTgt spid="58"/>
                                        </p:tgtEl>
                                        <p:attrNameLst>
                                          <p:attrName>ppt_y</p:attrName>
                                        </p:attrNameLst>
                                      </p:cBhvr>
                                      <p:tavLst>
                                        <p:tav tm="0">
                                          <p:val>
                                            <p:fltVal val="0.5"/>
                                          </p:val>
                                        </p:tav>
                                        <p:tav tm="100000">
                                          <p:val>
                                            <p:strVal val="#ppt_y"/>
                                          </p:val>
                                        </p:tav>
                                      </p:tavLst>
                                    </p:anim>
                                  </p:childTnLst>
                                </p:cTn>
                              </p:par>
                              <p:par>
                                <p:cTn id="41" presetID="26" presetClass="emph" presetSubtype="0" repeatCount="3000" fill="hold" nodeType="withEffect">
                                  <p:stCondLst>
                                    <p:cond delay="710"/>
                                  </p:stCondLst>
                                  <p:childTnLst>
                                    <p:animEffect transition="out" filter="fade">
                                      <p:cBhvr>
                                        <p:cTn id="42" dur="500" tmFilter="0, 0; .2, .5; .8, .5; 1, 0"/>
                                        <p:tgtEl>
                                          <p:spTgt spid="55"/>
                                        </p:tgtEl>
                                      </p:cBhvr>
                                    </p:animEffect>
                                    <p:animScale>
                                      <p:cBhvr>
                                        <p:cTn id="43" dur="250" autoRev="1" fill="hold"/>
                                        <p:tgtEl>
                                          <p:spTgt spid="55"/>
                                        </p:tgtEl>
                                      </p:cBhvr>
                                      <p:by x="105000" y="105000"/>
                                    </p:animScale>
                                  </p:childTnLst>
                                </p:cTn>
                              </p:par>
                            </p:childTnLst>
                          </p:cTn>
                        </p:par>
                        <p:par>
                          <p:cTn id="44" fill="hold">
                            <p:stCondLst>
                              <p:cond delay="3710"/>
                            </p:stCondLst>
                            <p:childTnLst>
                              <p:par>
                                <p:cTn id="45" presetID="10" presetClass="entr" presetSubtype="0" fill="hold" grpId="0" nodeType="afterEffect">
                                  <p:stCondLst>
                                    <p:cond delay="0"/>
                                  </p:stCondLst>
                                  <p:childTnLst>
                                    <p:set>
                                      <p:cBhvr>
                                        <p:cTn id="46" dur="1" fill="hold">
                                          <p:stCondLst>
                                            <p:cond delay="0"/>
                                          </p:stCondLst>
                                        </p:cTn>
                                        <p:tgtEl>
                                          <p:spTgt spid="73"/>
                                        </p:tgtEl>
                                        <p:attrNameLst>
                                          <p:attrName>style.visibility</p:attrName>
                                        </p:attrNameLst>
                                      </p:cBhvr>
                                      <p:to>
                                        <p:strVal val="visible"/>
                                      </p:to>
                                    </p:set>
                                    <p:animEffect transition="in" filter="fade">
                                      <p:cBhvr>
                                        <p:cTn id="47" dur="500"/>
                                        <p:tgtEl>
                                          <p:spTgt spid="7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P spid="12" grpId="0"/>
      <p:bldP spid="14" grpId="0"/>
      <p:bldP spid="73"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3" name="直接连接符 12"/>
          <p:cNvCxnSpPr/>
          <p:nvPr/>
        </p:nvCxnSpPr>
        <p:spPr>
          <a:xfrm flipV="1">
            <a:off x="3635896" y="1635646"/>
            <a:ext cx="0" cy="1924424"/>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sp>
        <p:nvSpPr>
          <p:cNvPr id="60" name="同心圆 59"/>
          <p:cNvSpPr/>
          <p:nvPr/>
        </p:nvSpPr>
        <p:spPr>
          <a:xfrm>
            <a:off x="8628988" y="-1058832"/>
            <a:ext cx="1179281" cy="1179281"/>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latin typeface="Calibri" panose="020F0502020204030204"/>
              <a:ea typeface="宋体" panose="02010600030101010101" pitchFamily="2" charset="-122"/>
              <a:cs typeface="+mn-cs"/>
            </a:endParaRPr>
          </a:p>
        </p:txBody>
      </p:sp>
      <p:grpSp>
        <p:nvGrpSpPr>
          <p:cNvPr id="62" name="组合 61"/>
          <p:cNvGrpSpPr/>
          <p:nvPr/>
        </p:nvGrpSpPr>
        <p:grpSpPr>
          <a:xfrm>
            <a:off x="8654726" y="415647"/>
            <a:ext cx="223080" cy="223080"/>
            <a:chOff x="304800" y="673100"/>
            <a:chExt cx="4000500" cy="4000500"/>
          </a:xfrm>
          <a:effectLst>
            <a:outerShdw blurRad="444500" dist="254000" dir="8100000" algn="tr" rotWithShape="0">
              <a:prstClr val="black">
                <a:alpha val="50000"/>
              </a:prstClr>
            </a:outerShdw>
          </a:effectLst>
        </p:grpSpPr>
        <p:sp>
          <p:nvSpPr>
            <p:cNvPr id="63" name="同心圆 62"/>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a:ln>
                  <a:noFill/>
                </a:ln>
                <a:solidFill>
                  <a:sysClr val="windowText" lastClr="000000"/>
                </a:solidFill>
                <a:effectLst/>
                <a:uLnTx/>
                <a:uFillTx/>
                <a:latin typeface="Calibri" panose="020F0502020204030204"/>
                <a:ea typeface="宋体" panose="02010600030101010101" pitchFamily="2" charset="-122"/>
                <a:cs typeface="+mn-cs"/>
              </a:endParaRPr>
            </a:p>
          </p:txBody>
        </p:sp>
        <p:sp>
          <p:nvSpPr>
            <p:cNvPr id="64" name="椭圆 63"/>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a:ln>
                  <a:noFill/>
                </a:ln>
                <a:solidFill>
                  <a:sysClr val="windowText" lastClr="000000"/>
                </a:solidFill>
                <a:effectLst/>
                <a:uLnTx/>
                <a:uFillTx/>
                <a:latin typeface="Calibri" panose="020F0502020204030204"/>
                <a:ea typeface="宋体" panose="02010600030101010101" pitchFamily="2" charset="-122"/>
                <a:cs typeface="+mn-cs"/>
              </a:endParaRPr>
            </a:p>
          </p:txBody>
        </p:sp>
      </p:grpSp>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749174" y="4299942"/>
            <a:ext cx="2394983" cy="812626"/>
          </a:xfrm>
          <a:prstGeom prst="rect">
            <a:avLst/>
          </a:prstGeom>
        </p:spPr>
      </p:pic>
      <p:pic>
        <p:nvPicPr>
          <p:cNvPr id="12" name="Picture 1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153401" y="0"/>
            <a:ext cx="990756" cy="987574"/>
          </a:xfrm>
          <a:prstGeom prst="rect">
            <a:avLst/>
          </a:prstGeom>
        </p:spPr>
      </p:pic>
      <p:pic>
        <p:nvPicPr>
          <p:cNvPr id="3" name="Picture 2"/>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547664" y="195486"/>
            <a:ext cx="5537200" cy="2679700"/>
          </a:xfrm>
          <a:prstGeom prst="rect">
            <a:avLst/>
          </a:prstGeom>
        </p:spPr>
      </p:pic>
    </p:spTree>
    <p:extLst>
      <p:ext uri="{BB962C8B-B14F-4D97-AF65-F5344CB8AC3E}">
        <p14:creationId xmlns:p14="http://schemas.microsoft.com/office/powerpoint/2010/main" val="558887225"/>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wipe(down)">
                                      <p:cBhvr>
                                        <p:cTn id="7" dur="500"/>
                                        <p:tgtEl>
                                          <p:spTgt spid="13"/>
                                        </p:tgtEl>
                                      </p:cBhvr>
                                    </p:animEffect>
                                  </p:childTnLst>
                                </p:cTn>
                              </p:par>
                              <p:par>
                                <p:cTn id="8" presetID="23" presetClass="entr" presetSubtype="528" fill="hold" nodeType="withEffect">
                                  <p:stCondLst>
                                    <p:cond delay="600"/>
                                  </p:stCondLst>
                                  <p:childTnLst>
                                    <p:set>
                                      <p:cBhvr>
                                        <p:cTn id="9" dur="1" fill="hold">
                                          <p:stCondLst>
                                            <p:cond delay="0"/>
                                          </p:stCondLst>
                                        </p:cTn>
                                        <p:tgtEl>
                                          <p:spTgt spid="62"/>
                                        </p:tgtEl>
                                        <p:attrNameLst>
                                          <p:attrName>style.visibility</p:attrName>
                                        </p:attrNameLst>
                                      </p:cBhvr>
                                      <p:to>
                                        <p:strVal val="visible"/>
                                      </p:to>
                                    </p:set>
                                    <p:anim calcmode="lin" valueType="num">
                                      <p:cBhvr>
                                        <p:cTn id="10" dur="500" fill="hold"/>
                                        <p:tgtEl>
                                          <p:spTgt spid="62"/>
                                        </p:tgtEl>
                                        <p:attrNameLst>
                                          <p:attrName>ppt_w</p:attrName>
                                        </p:attrNameLst>
                                      </p:cBhvr>
                                      <p:tavLst>
                                        <p:tav tm="0">
                                          <p:val>
                                            <p:fltVal val="0"/>
                                          </p:val>
                                        </p:tav>
                                        <p:tav tm="100000">
                                          <p:val>
                                            <p:strVal val="#ppt_w"/>
                                          </p:val>
                                        </p:tav>
                                      </p:tavLst>
                                    </p:anim>
                                    <p:anim calcmode="lin" valueType="num">
                                      <p:cBhvr>
                                        <p:cTn id="11" dur="500" fill="hold"/>
                                        <p:tgtEl>
                                          <p:spTgt spid="62"/>
                                        </p:tgtEl>
                                        <p:attrNameLst>
                                          <p:attrName>ppt_h</p:attrName>
                                        </p:attrNameLst>
                                      </p:cBhvr>
                                      <p:tavLst>
                                        <p:tav tm="0">
                                          <p:val>
                                            <p:fltVal val="0"/>
                                          </p:val>
                                        </p:tav>
                                        <p:tav tm="100000">
                                          <p:val>
                                            <p:strVal val="#ppt_h"/>
                                          </p:val>
                                        </p:tav>
                                      </p:tavLst>
                                    </p:anim>
                                    <p:anim calcmode="lin" valueType="num">
                                      <p:cBhvr>
                                        <p:cTn id="12" dur="500" fill="hold"/>
                                        <p:tgtEl>
                                          <p:spTgt spid="62"/>
                                        </p:tgtEl>
                                        <p:attrNameLst>
                                          <p:attrName>ppt_x</p:attrName>
                                        </p:attrNameLst>
                                      </p:cBhvr>
                                      <p:tavLst>
                                        <p:tav tm="0">
                                          <p:val>
                                            <p:fltVal val="0.5"/>
                                          </p:val>
                                        </p:tav>
                                        <p:tav tm="100000">
                                          <p:val>
                                            <p:strVal val="#ppt_x"/>
                                          </p:val>
                                        </p:tav>
                                      </p:tavLst>
                                    </p:anim>
                                    <p:anim calcmode="lin" valueType="num">
                                      <p:cBhvr>
                                        <p:cTn id="13" dur="500" fill="hold"/>
                                        <p:tgtEl>
                                          <p:spTgt spid="62"/>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3" name="直接连接符 12"/>
          <p:cNvCxnSpPr/>
          <p:nvPr/>
        </p:nvCxnSpPr>
        <p:spPr>
          <a:xfrm flipV="1">
            <a:off x="3635896" y="1635646"/>
            <a:ext cx="0" cy="1924424"/>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sp>
        <p:nvSpPr>
          <p:cNvPr id="60" name="同心圆 59"/>
          <p:cNvSpPr/>
          <p:nvPr/>
        </p:nvSpPr>
        <p:spPr>
          <a:xfrm>
            <a:off x="8628988" y="-1058832"/>
            <a:ext cx="1179281" cy="1179281"/>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latin typeface="Calibri" panose="020F0502020204030204"/>
              <a:ea typeface="宋体" panose="02010600030101010101" pitchFamily="2" charset="-122"/>
              <a:cs typeface="+mn-cs"/>
            </a:endParaRPr>
          </a:p>
        </p:txBody>
      </p:sp>
      <p:grpSp>
        <p:nvGrpSpPr>
          <p:cNvPr id="62" name="组合 61"/>
          <p:cNvGrpSpPr/>
          <p:nvPr/>
        </p:nvGrpSpPr>
        <p:grpSpPr>
          <a:xfrm>
            <a:off x="8654726" y="415647"/>
            <a:ext cx="223080" cy="223080"/>
            <a:chOff x="304800" y="673100"/>
            <a:chExt cx="4000500" cy="4000500"/>
          </a:xfrm>
          <a:effectLst>
            <a:outerShdw blurRad="444500" dist="254000" dir="8100000" algn="tr" rotWithShape="0">
              <a:prstClr val="black">
                <a:alpha val="50000"/>
              </a:prstClr>
            </a:outerShdw>
          </a:effectLst>
        </p:grpSpPr>
        <p:sp>
          <p:nvSpPr>
            <p:cNvPr id="63" name="同心圆 62"/>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a:ln>
                  <a:noFill/>
                </a:ln>
                <a:solidFill>
                  <a:sysClr val="windowText" lastClr="000000"/>
                </a:solidFill>
                <a:effectLst/>
                <a:uLnTx/>
                <a:uFillTx/>
                <a:latin typeface="Calibri" panose="020F0502020204030204"/>
                <a:ea typeface="宋体" panose="02010600030101010101" pitchFamily="2" charset="-122"/>
                <a:cs typeface="+mn-cs"/>
              </a:endParaRPr>
            </a:p>
          </p:txBody>
        </p:sp>
        <p:sp>
          <p:nvSpPr>
            <p:cNvPr id="64" name="椭圆 63"/>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a:ln>
                  <a:noFill/>
                </a:ln>
                <a:solidFill>
                  <a:sysClr val="windowText" lastClr="000000"/>
                </a:solidFill>
                <a:effectLst/>
                <a:uLnTx/>
                <a:uFillTx/>
                <a:latin typeface="Calibri" panose="020F0502020204030204"/>
                <a:ea typeface="宋体" panose="02010600030101010101" pitchFamily="2" charset="-122"/>
                <a:cs typeface="+mn-cs"/>
              </a:endParaRPr>
            </a:p>
          </p:txBody>
        </p:sp>
      </p:grpSp>
      <p:sp>
        <p:nvSpPr>
          <p:cNvPr id="77" name="TextBox 76"/>
          <p:cNvSpPr txBox="1"/>
          <p:nvPr/>
        </p:nvSpPr>
        <p:spPr>
          <a:xfrm>
            <a:off x="1654179" y="5917921"/>
            <a:ext cx="738965" cy="307928"/>
          </a:xfrm>
          <a:prstGeom prst="rect">
            <a:avLst/>
          </a:prstGeom>
          <a:noFill/>
        </p:spPr>
        <p:txBody>
          <a:bodyPr wrap="none" lIns="61109" tIns="30555" rIns="61109" bIns="30555" rtlCol="0">
            <a:spAutoFit/>
          </a:bodyPr>
          <a:lstStyle/>
          <a:p>
            <a:r>
              <a:rPr lang="zh-CN" altLang="en-US" dirty="0" smtClean="0"/>
              <a:t>延迟符</a:t>
            </a:r>
            <a:endParaRPr lang="zh-CN" altLang="en-US" dirty="0"/>
          </a:p>
        </p:txBody>
      </p:sp>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172878" y="4142096"/>
            <a:ext cx="2971122" cy="1008112"/>
          </a:xfrm>
          <a:prstGeom prst="rect">
            <a:avLst/>
          </a:prstGeom>
        </p:spPr>
      </p:pic>
      <p:pic>
        <p:nvPicPr>
          <p:cNvPr id="20" name="Picture 19"/>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153401" y="0"/>
            <a:ext cx="990756" cy="987574"/>
          </a:xfrm>
          <a:prstGeom prst="rect">
            <a:avLst/>
          </a:prstGeom>
        </p:spPr>
      </p:pic>
      <p:pic>
        <p:nvPicPr>
          <p:cNvPr id="2" name="Picture 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274906" y="2879"/>
            <a:ext cx="5892800" cy="2921000"/>
          </a:xfrm>
          <a:prstGeom prst="rect">
            <a:avLst/>
          </a:prstGeom>
        </p:spPr>
      </p:pic>
      <p:sp>
        <p:nvSpPr>
          <p:cNvPr id="12" name="Rectangle 11"/>
          <p:cNvSpPr/>
          <p:nvPr/>
        </p:nvSpPr>
        <p:spPr>
          <a:xfrm>
            <a:off x="1274906" y="2951361"/>
            <a:ext cx="7761590" cy="119073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p>
        </p:txBody>
      </p:sp>
      <mc:AlternateContent xmlns:mc="http://schemas.openxmlformats.org/markup-compatibility/2006" xmlns:a14="http://schemas.microsoft.com/office/drawing/2010/main">
        <mc:Choice Requires="a14">
          <p:sp>
            <p:nvSpPr>
              <p:cNvPr id="14" name="TextBox 13"/>
              <p:cNvSpPr txBox="1"/>
              <p:nvPr/>
            </p:nvSpPr>
            <p:spPr>
              <a:xfrm>
                <a:off x="1517785" y="2951361"/>
                <a:ext cx="2550159" cy="264624"/>
              </a:xfrm>
              <a:prstGeom prst="rect">
                <a:avLst/>
              </a:prstGeom>
              <a:noFill/>
            </p:spPr>
            <p:txBody>
              <a:bodyPr wrap="square" lIns="0" tIns="0" rIns="0" bIns="0" rtlCol="0">
                <a:spAutoFit/>
              </a:bodyPr>
              <a:lstStyle/>
              <a:p>
                <a:r>
                  <a:rPr lang="en-US" altLang="zh-CN" sz="1600" b="1" dirty="0" smtClean="0">
                    <a:solidFill>
                      <a:schemeClr val="bg1"/>
                    </a:solidFill>
                  </a:rPr>
                  <a:t>Square</a:t>
                </a:r>
                <a:r>
                  <a:rPr lang="zh-CN" altLang="en-US" sz="1600" b="1" dirty="0" smtClean="0">
                    <a:solidFill>
                      <a:schemeClr val="bg1"/>
                    </a:solidFill>
                  </a:rPr>
                  <a:t> </a:t>
                </a:r>
                <a:r>
                  <a:rPr lang="en-US" altLang="zh-CN" sz="1600" b="1" dirty="0" smtClean="0">
                    <a:solidFill>
                      <a:schemeClr val="bg1"/>
                    </a:solidFill>
                  </a:rPr>
                  <a:t>Root</a:t>
                </a:r>
                <a:r>
                  <a:rPr lang="zh-CN" altLang="en-US" sz="1600" b="1" dirty="0" smtClean="0">
                    <a:solidFill>
                      <a:schemeClr val="bg1"/>
                    </a:solidFill>
                  </a:rPr>
                  <a:t> </a:t>
                </a:r>
                <a14:m>
                  <m:oMath xmlns:m="http://schemas.openxmlformats.org/officeDocument/2006/math">
                    <m:r>
                      <a:rPr lang="zh-CN" altLang="en-US" sz="1600" b="1" i="1" smtClean="0">
                        <a:solidFill>
                          <a:schemeClr val="bg1"/>
                        </a:solidFill>
                        <a:latin typeface="Cambria Math" charset="0"/>
                        <a:ea typeface="Cambria Math" charset="0"/>
                        <a:cs typeface="Cambria Math" charset="0"/>
                      </a:rPr>
                      <m:t>√</m:t>
                    </m:r>
                  </m:oMath>
                </a14:m>
                <a:r>
                  <a:rPr lang="en-US" sz="1600" b="1" dirty="0" smtClean="0">
                    <a:solidFill>
                      <a:schemeClr val="bg1"/>
                    </a:solidFill>
                  </a:rPr>
                  <a:t> </a:t>
                </a:r>
                <a:endParaRPr lang="en-US" sz="1600" b="1" dirty="0">
                  <a:solidFill>
                    <a:schemeClr val="bg1"/>
                  </a:solidFill>
                </a:endParaRPr>
              </a:p>
            </p:txBody>
          </p:sp>
        </mc:Choice>
        <mc:Fallback xmlns="">
          <p:sp>
            <p:nvSpPr>
              <p:cNvPr id="14" name="TextBox 13"/>
              <p:cNvSpPr txBox="1">
                <a:spLocks noRot="1" noChangeAspect="1" noMove="1" noResize="1" noEditPoints="1" noAdjustHandles="1" noChangeArrowheads="1" noChangeShapeType="1" noTextEdit="1"/>
              </p:cNvSpPr>
              <p:nvPr/>
            </p:nvSpPr>
            <p:spPr>
              <a:xfrm>
                <a:off x="1517785" y="2951361"/>
                <a:ext cx="2550159" cy="264624"/>
              </a:xfrm>
              <a:prstGeom prst="rect">
                <a:avLst/>
              </a:prstGeom>
              <a:blipFill rotWithShape="0">
                <a:blip r:embed="rId6"/>
                <a:stretch>
                  <a:fillRect l="-5024" t="-15909" b="-45455"/>
                </a:stretch>
              </a:blipFill>
            </p:spPr>
            <p:txBody>
              <a:bodyPr/>
              <a:lstStyle/>
              <a:p>
                <a:r>
                  <a:rPr lang="en-US">
                    <a:noFill/>
                  </a:rPr>
                  <a:t> </a:t>
                </a:r>
              </a:p>
            </p:txBody>
          </p:sp>
        </mc:Fallback>
      </mc:AlternateContent>
      <p:sp>
        <p:nvSpPr>
          <p:cNvPr id="15" name="TextBox 14"/>
          <p:cNvSpPr txBox="1"/>
          <p:nvPr/>
        </p:nvSpPr>
        <p:spPr>
          <a:xfrm>
            <a:off x="1907704" y="3352313"/>
            <a:ext cx="6139431" cy="215444"/>
          </a:xfrm>
          <a:prstGeom prst="rect">
            <a:avLst/>
          </a:prstGeom>
          <a:noFill/>
        </p:spPr>
        <p:txBody>
          <a:bodyPr wrap="square" lIns="0" tIns="0" rIns="0" bIns="0" rtlCol="0">
            <a:spAutoFit/>
          </a:bodyPr>
          <a:lstStyle/>
          <a:p>
            <a:r>
              <a:rPr lang="en-US" altLang="zh-CN" sz="1400" b="1" dirty="0" smtClean="0">
                <a:solidFill>
                  <a:schemeClr val="bg1"/>
                </a:solidFill>
                <a:latin typeface="微软雅黑" panose="020B0503020204020204" pitchFamily="34" charset="-122"/>
                <a:ea typeface="微软雅黑" panose="020B0503020204020204" pitchFamily="34" charset="-122"/>
              </a:rPr>
              <a:t>A</a:t>
            </a:r>
            <a:r>
              <a:rPr lang="zh-CN" altLang="en-US" sz="1400" b="1" dirty="0" smtClean="0">
                <a:solidFill>
                  <a:schemeClr val="bg1"/>
                </a:solidFill>
                <a:latin typeface="微软雅黑" panose="020B0503020204020204" pitchFamily="34" charset="-122"/>
                <a:ea typeface="微软雅黑" panose="020B0503020204020204" pitchFamily="34" charset="-122"/>
              </a:rPr>
              <a:t> </a:t>
            </a:r>
            <a:r>
              <a:rPr lang="en-US" altLang="zh-CN" sz="1400" b="1" dirty="0" smtClean="0">
                <a:solidFill>
                  <a:schemeClr val="bg1"/>
                </a:solidFill>
                <a:latin typeface="微软雅黑" panose="020B0503020204020204" pitchFamily="34" charset="-122"/>
                <a:ea typeface="微软雅黑" panose="020B0503020204020204" pitchFamily="34" charset="-122"/>
              </a:rPr>
              <a:t>factor</a:t>
            </a:r>
            <a:r>
              <a:rPr lang="zh-CN" altLang="en-US" sz="1400" b="1" dirty="0" smtClean="0">
                <a:solidFill>
                  <a:schemeClr val="bg1"/>
                </a:solidFill>
                <a:latin typeface="微软雅黑" panose="020B0503020204020204" pitchFamily="34" charset="-122"/>
                <a:ea typeface="微软雅黑" panose="020B0503020204020204" pitchFamily="34" charset="-122"/>
              </a:rPr>
              <a:t> </a:t>
            </a:r>
            <a:r>
              <a:rPr lang="en-US" altLang="zh-CN" sz="1400" b="1" dirty="0" smtClean="0">
                <a:solidFill>
                  <a:schemeClr val="bg1"/>
                </a:solidFill>
                <a:latin typeface="微软雅黑" panose="020B0503020204020204" pitchFamily="34" charset="-122"/>
                <a:ea typeface="微软雅黑" panose="020B0503020204020204" pitchFamily="34" charset="-122"/>
              </a:rPr>
              <a:t>of</a:t>
            </a:r>
            <a:r>
              <a:rPr lang="zh-CN" altLang="en-US" sz="1400" b="1" dirty="0" smtClean="0">
                <a:solidFill>
                  <a:schemeClr val="bg1"/>
                </a:solidFill>
                <a:latin typeface="微软雅黑" panose="020B0503020204020204" pitchFamily="34" charset="-122"/>
                <a:ea typeface="微软雅黑" panose="020B0503020204020204" pitchFamily="34" charset="-122"/>
              </a:rPr>
              <a:t> </a:t>
            </a:r>
            <a:r>
              <a:rPr lang="en-US" altLang="zh-CN" sz="1400" b="1" dirty="0" smtClean="0">
                <a:solidFill>
                  <a:schemeClr val="bg1"/>
                </a:solidFill>
                <a:latin typeface="微软雅黑" panose="020B0503020204020204" pitchFamily="34" charset="-122"/>
                <a:ea typeface="微软雅黑" panose="020B0503020204020204" pitchFamily="34" charset="-122"/>
              </a:rPr>
              <a:t>a</a:t>
            </a:r>
            <a:r>
              <a:rPr lang="zh-CN" altLang="en-US" sz="1400" b="1" dirty="0" smtClean="0">
                <a:solidFill>
                  <a:schemeClr val="bg1"/>
                </a:solidFill>
                <a:latin typeface="微软雅黑" panose="020B0503020204020204" pitchFamily="34" charset="-122"/>
                <a:ea typeface="微软雅黑" panose="020B0503020204020204" pitchFamily="34" charset="-122"/>
              </a:rPr>
              <a:t> </a:t>
            </a:r>
            <a:r>
              <a:rPr lang="en-US" altLang="zh-CN" sz="1400" b="1" dirty="0" smtClean="0">
                <a:solidFill>
                  <a:schemeClr val="bg1"/>
                </a:solidFill>
                <a:latin typeface="微软雅黑" panose="020B0503020204020204" pitchFamily="34" charset="-122"/>
                <a:ea typeface="微软雅黑" panose="020B0503020204020204" pitchFamily="34" charset="-122"/>
              </a:rPr>
              <a:t>number</a:t>
            </a:r>
            <a:r>
              <a:rPr lang="zh-CN" altLang="en-US" sz="1400" b="1" dirty="0" smtClean="0">
                <a:solidFill>
                  <a:schemeClr val="bg1"/>
                </a:solidFill>
                <a:latin typeface="微软雅黑" panose="020B0503020204020204" pitchFamily="34" charset="-122"/>
                <a:ea typeface="微软雅黑" panose="020B0503020204020204" pitchFamily="34" charset="-122"/>
              </a:rPr>
              <a:t> </a:t>
            </a:r>
            <a:r>
              <a:rPr lang="en-US" altLang="zh-CN" sz="1400" b="1" dirty="0" smtClean="0">
                <a:solidFill>
                  <a:schemeClr val="bg1"/>
                </a:solidFill>
                <a:latin typeface="微软雅黑" panose="020B0503020204020204" pitchFamily="34" charset="-122"/>
                <a:ea typeface="微软雅黑" panose="020B0503020204020204" pitchFamily="34" charset="-122"/>
              </a:rPr>
              <a:t>that</a:t>
            </a:r>
            <a:r>
              <a:rPr lang="zh-CN" altLang="en-US" sz="1400" b="1" dirty="0" smtClean="0">
                <a:solidFill>
                  <a:schemeClr val="bg1"/>
                </a:solidFill>
                <a:latin typeface="微软雅黑" panose="020B0503020204020204" pitchFamily="34" charset="-122"/>
                <a:ea typeface="微软雅黑" panose="020B0503020204020204" pitchFamily="34" charset="-122"/>
              </a:rPr>
              <a:t> </a:t>
            </a:r>
            <a:r>
              <a:rPr lang="en-US" altLang="zh-CN" sz="1400" b="1" dirty="0" smtClean="0">
                <a:solidFill>
                  <a:schemeClr val="bg1"/>
                </a:solidFill>
                <a:latin typeface="微软雅黑" panose="020B0503020204020204" pitchFamily="34" charset="-122"/>
                <a:ea typeface="微软雅黑" panose="020B0503020204020204" pitchFamily="34" charset="-122"/>
              </a:rPr>
              <a:t>when</a:t>
            </a:r>
            <a:r>
              <a:rPr lang="zh-CN" altLang="en-US" sz="1400" b="1" dirty="0" smtClean="0">
                <a:solidFill>
                  <a:schemeClr val="bg1"/>
                </a:solidFill>
                <a:latin typeface="微软雅黑" panose="020B0503020204020204" pitchFamily="34" charset="-122"/>
                <a:ea typeface="微软雅黑" panose="020B0503020204020204" pitchFamily="34" charset="-122"/>
              </a:rPr>
              <a:t> </a:t>
            </a:r>
            <a:r>
              <a:rPr lang="en-US" altLang="zh-CN" sz="1400" b="1" dirty="0" smtClean="0">
                <a:solidFill>
                  <a:schemeClr val="bg1"/>
                </a:solidFill>
                <a:latin typeface="微软雅黑" panose="020B0503020204020204" pitchFamily="34" charset="-122"/>
                <a:ea typeface="微软雅黑" panose="020B0503020204020204" pitchFamily="34" charset="-122"/>
              </a:rPr>
              <a:t>squared</a:t>
            </a:r>
            <a:r>
              <a:rPr lang="zh-CN" altLang="en-US" sz="1400" b="1" dirty="0" smtClean="0">
                <a:solidFill>
                  <a:schemeClr val="bg1"/>
                </a:solidFill>
                <a:latin typeface="微软雅黑" panose="020B0503020204020204" pitchFamily="34" charset="-122"/>
                <a:ea typeface="微软雅黑" panose="020B0503020204020204" pitchFamily="34" charset="-122"/>
              </a:rPr>
              <a:t> </a:t>
            </a:r>
            <a:r>
              <a:rPr lang="en-US" altLang="zh-CN" sz="1400" b="1" dirty="0" smtClean="0">
                <a:solidFill>
                  <a:schemeClr val="bg1"/>
                </a:solidFill>
                <a:latin typeface="微软雅黑" panose="020B0503020204020204" pitchFamily="34" charset="-122"/>
                <a:ea typeface="微软雅黑" panose="020B0503020204020204" pitchFamily="34" charset="-122"/>
              </a:rPr>
              <a:t>gives</a:t>
            </a:r>
            <a:r>
              <a:rPr lang="zh-CN" altLang="en-US" sz="1400" b="1" dirty="0" smtClean="0">
                <a:solidFill>
                  <a:schemeClr val="bg1"/>
                </a:solidFill>
                <a:latin typeface="微软雅黑" panose="020B0503020204020204" pitchFamily="34" charset="-122"/>
                <a:ea typeface="微软雅黑" panose="020B0503020204020204" pitchFamily="34" charset="-122"/>
              </a:rPr>
              <a:t> </a:t>
            </a:r>
            <a:r>
              <a:rPr lang="en-US" altLang="zh-CN" sz="1400" b="1" dirty="0" smtClean="0">
                <a:solidFill>
                  <a:schemeClr val="bg1"/>
                </a:solidFill>
                <a:latin typeface="微软雅黑" panose="020B0503020204020204" pitchFamily="34" charset="-122"/>
                <a:ea typeface="微软雅黑" panose="020B0503020204020204" pitchFamily="34" charset="-122"/>
              </a:rPr>
              <a:t>the</a:t>
            </a:r>
            <a:r>
              <a:rPr lang="zh-CN" altLang="en-US" sz="1400" b="1" dirty="0" smtClean="0">
                <a:solidFill>
                  <a:schemeClr val="bg1"/>
                </a:solidFill>
                <a:latin typeface="微软雅黑" panose="020B0503020204020204" pitchFamily="34" charset="-122"/>
                <a:ea typeface="微软雅黑" panose="020B0503020204020204" pitchFamily="34" charset="-122"/>
              </a:rPr>
              <a:t> </a:t>
            </a:r>
            <a:r>
              <a:rPr lang="en-US" altLang="zh-CN" sz="1400" b="1" dirty="0" smtClean="0">
                <a:solidFill>
                  <a:schemeClr val="bg1"/>
                </a:solidFill>
                <a:latin typeface="微软雅黑" panose="020B0503020204020204" pitchFamily="34" charset="-122"/>
                <a:ea typeface="微软雅黑" panose="020B0503020204020204" pitchFamily="34" charset="-122"/>
              </a:rPr>
              <a:t>number</a:t>
            </a:r>
            <a:endParaRPr lang="en-US" sz="1400" b="1" dirty="0" smtClean="0">
              <a:solidFill>
                <a:schemeClr val="bg1"/>
              </a:solidFill>
              <a:latin typeface="微软雅黑" panose="020B0503020204020204" pitchFamily="34" charset="-122"/>
              <a:ea typeface="微软雅黑" panose="020B0503020204020204" pitchFamily="34" charset="-122"/>
            </a:endParaRPr>
          </a:p>
        </p:txBody>
      </p:sp>
      <p:sp>
        <p:nvSpPr>
          <p:cNvPr id="16" name="TextBox 15"/>
          <p:cNvSpPr txBox="1"/>
          <p:nvPr/>
        </p:nvSpPr>
        <p:spPr>
          <a:xfrm>
            <a:off x="1907704" y="3704085"/>
            <a:ext cx="4121158" cy="246221"/>
          </a:xfrm>
          <a:prstGeom prst="rect">
            <a:avLst/>
          </a:prstGeom>
          <a:noFill/>
        </p:spPr>
        <p:txBody>
          <a:bodyPr wrap="square" lIns="0" tIns="0" rIns="0" bIns="0" rtlCol="0">
            <a:spAutoFit/>
          </a:bodyPr>
          <a:lstStyle/>
          <a:p>
            <a:r>
              <a:rPr lang="en-US" altLang="zh-CN" sz="1600" b="1" dirty="0" err="1" smtClean="0">
                <a:solidFill>
                  <a:schemeClr val="bg1"/>
                </a:solidFill>
              </a:rPr>
              <a:t>Eg.</a:t>
            </a:r>
            <a:r>
              <a:rPr lang="en-US" sz="1600" b="1" dirty="0" err="1" smtClean="0">
                <a:solidFill>
                  <a:schemeClr val="bg1"/>
                </a:solidFill>
              </a:rPr>
              <a:t>The</a:t>
            </a:r>
            <a:r>
              <a:rPr lang="en-US" sz="1600" b="1" dirty="0">
                <a:solidFill>
                  <a:schemeClr val="bg1"/>
                </a:solidFill>
              </a:rPr>
              <a:t> </a:t>
            </a:r>
            <a:r>
              <a:rPr lang="en-US" sz="1600" b="1" i="1" dirty="0">
                <a:solidFill>
                  <a:schemeClr val="bg1"/>
                </a:solidFill>
              </a:rPr>
              <a:t>square root</a:t>
            </a:r>
            <a:r>
              <a:rPr lang="en-US" sz="1600" b="1" dirty="0">
                <a:solidFill>
                  <a:schemeClr val="bg1"/>
                </a:solidFill>
              </a:rPr>
              <a:t> of 9 is 3</a:t>
            </a:r>
            <a:endParaRPr lang="en-US" sz="1600" b="1" dirty="0" smtClean="0">
              <a:solidFill>
                <a:schemeClr val="bg1"/>
              </a:solidFill>
              <a:latin typeface="微软雅黑" panose="020B0503020204020204" pitchFamily="34" charset="-122"/>
              <a:ea typeface="微软雅黑" panose="020B0503020204020204" pitchFamily="34" charset="-122"/>
            </a:endParaRPr>
          </a:p>
        </p:txBody>
      </p:sp>
      <p:sp>
        <p:nvSpPr>
          <p:cNvPr id="17" name="TextBox 16"/>
          <p:cNvSpPr txBox="1"/>
          <p:nvPr/>
        </p:nvSpPr>
        <p:spPr>
          <a:xfrm>
            <a:off x="1403648" y="4286221"/>
            <a:ext cx="4896544" cy="246221"/>
          </a:xfrm>
          <a:prstGeom prst="rect">
            <a:avLst/>
          </a:prstGeom>
          <a:noFill/>
        </p:spPr>
        <p:txBody>
          <a:bodyPr wrap="square" lIns="0" tIns="0" rIns="0" bIns="0" rtlCol="0">
            <a:spAutoFit/>
          </a:bodyPr>
          <a:lstStyle/>
          <a:p>
            <a:r>
              <a:rPr lang="en-US" altLang="zh-CN" sz="1600" b="1" dirty="0" smtClean="0">
                <a:solidFill>
                  <a:srgbClr val="C00000"/>
                </a:solidFill>
                <a:latin typeface="微软雅黑" panose="020B0503020204020204" pitchFamily="34" charset="-122"/>
                <a:ea typeface="微软雅黑" panose="020B0503020204020204" pitchFamily="34" charset="-122"/>
              </a:rPr>
              <a:t>Square</a:t>
            </a:r>
            <a:r>
              <a:rPr lang="zh-CN" altLang="en-US" sz="1600" b="1" dirty="0" smtClean="0">
                <a:solidFill>
                  <a:srgbClr val="C00000"/>
                </a:solidFill>
                <a:latin typeface="微软雅黑" panose="020B0503020204020204" pitchFamily="34" charset="-122"/>
                <a:ea typeface="微软雅黑" panose="020B0503020204020204" pitchFamily="34" charset="-122"/>
              </a:rPr>
              <a:t> </a:t>
            </a:r>
            <a:r>
              <a:rPr lang="en-US" altLang="zh-CN" sz="1600" b="1" dirty="0" smtClean="0">
                <a:solidFill>
                  <a:srgbClr val="C00000"/>
                </a:solidFill>
                <a:latin typeface="微软雅黑" panose="020B0503020204020204" pitchFamily="34" charset="-122"/>
                <a:ea typeface="微软雅黑" panose="020B0503020204020204" pitchFamily="34" charset="-122"/>
              </a:rPr>
              <a:t>and</a:t>
            </a:r>
            <a:r>
              <a:rPr lang="zh-CN" altLang="en-US" sz="1600" b="1" dirty="0" smtClean="0">
                <a:solidFill>
                  <a:srgbClr val="C00000"/>
                </a:solidFill>
                <a:latin typeface="微软雅黑" panose="020B0503020204020204" pitchFamily="34" charset="-122"/>
                <a:ea typeface="微软雅黑" panose="020B0503020204020204" pitchFamily="34" charset="-122"/>
              </a:rPr>
              <a:t> </a:t>
            </a:r>
            <a:r>
              <a:rPr lang="en-US" altLang="zh-CN" sz="1600" b="1" dirty="0" smtClean="0">
                <a:solidFill>
                  <a:srgbClr val="C00000"/>
                </a:solidFill>
                <a:latin typeface="微软雅黑" panose="020B0503020204020204" pitchFamily="34" charset="-122"/>
                <a:ea typeface="微软雅黑" panose="020B0503020204020204" pitchFamily="34" charset="-122"/>
              </a:rPr>
              <a:t>square</a:t>
            </a:r>
            <a:r>
              <a:rPr lang="zh-CN" altLang="en-US" sz="1600" b="1" dirty="0" smtClean="0">
                <a:solidFill>
                  <a:srgbClr val="C00000"/>
                </a:solidFill>
                <a:latin typeface="微软雅黑" panose="020B0503020204020204" pitchFamily="34" charset="-122"/>
                <a:ea typeface="微软雅黑" panose="020B0503020204020204" pitchFamily="34" charset="-122"/>
              </a:rPr>
              <a:t> </a:t>
            </a:r>
            <a:r>
              <a:rPr lang="en-US" altLang="zh-CN" sz="1600" b="1" dirty="0" smtClean="0">
                <a:solidFill>
                  <a:srgbClr val="C00000"/>
                </a:solidFill>
                <a:latin typeface="微软雅黑" panose="020B0503020204020204" pitchFamily="34" charset="-122"/>
                <a:ea typeface="微软雅黑" panose="020B0503020204020204" pitchFamily="34" charset="-122"/>
              </a:rPr>
              <a:t>root</a:t>
            </a:r>
            <a:r>
              <a:rPr lang="zh-CN" altLang="en-US" sz="1600" b="1" dirty="0" smtClean="0">
                <a:solidFill>
                  <a:srgbClr val="C00000"/>
                </a:solidFill>
                <a:latin typeface="微软雅黑" panose="020B0503020204020204" pitchFamily="34" charset="-122"/>
                <a:ea typeface="微软雅黑" panose="020B0503020204020204" pitchFamily="34" charset="-122"/>
              </a:rPr>
              <a:t> </a:t>
            </a:r>
            <a:r>
              <a:rPr lang="en-US" altLang="zh-CN" sz="1600" b="1" dirty="0" smtClean="0">
                <a:solidFill>
                  <a:srgbClr val="C00000"/>
                </a:solidFill>
                <a:latin typeface="微软雅黑" panose="020B0503020204020204" pitchFamily="34" charset="-122"/>
                <a:ea typeface="微软雅黑" panose="020B0503020204020204" pitchFamily="34" charset="-122"/>
              </a:rPr>
              <a:t>are</a:t>
            </a:r>
            <a:r>
              <a:rPr lang="zh-CN" altLang="en-US" sz="1600" b="1" dirty="0" smtClean="0">
                <a:solidFill>
                  <a:srgbClr val="C00000"/>
                </a:solidFill>
                <a:latin typeface="微软雅黑" panose="020B0503020204020204" pitchFamily="34" charset="-122"/>
                <a:ea typeface="微软雅黑" panose="020B0503020204020204" pitchFamily="34" charset="-122"/>
              </a:rPr>
              <a:t> </a:t>
            </a:r>
            <a:r>
              <a:rPr lang="en-US" altLang="zh-CN" sz="1600" b="1" dirty="0" smtClean="0">
                <a:solidFill>
                  <a:srgbClr val="C00000"/>
                </a:solidFill>
                <a:latin typeface="微软雅黑" panose="020B0503020204020204" pitchFamily="34" charset="-122"/>
                <a:ea typeface="微软雅黑" panose="020B0503020204020204" pitchFamily="34" charset="-122"/>
              </a:rPr>
              <a:t>inverse</a:t>
            </a:r>
            <a:r>
              <a:rPr lang="zh-CN" altLang="en-US" sz="1600" b="1" dirty="0" smtClean="0">
                <a:solidFill>
                  <a:srgbClr val="C00000"/>
                </a:solidFill>
                <a:latin typeface="微软雅黑" panose="020B0503020204020204" pitchFamily="34" charset="-122"/>
                <a:ea typeface="微软雅黑" panose="020B0503020204020204" pitchFamily="34" charset="-122"/>
              </a:rPr>
              <a:t> </a:t>
            </a:r>
            <a:r>
              <a:rPr lang="en-US" altLang="zh-CN" sz="1600" b="1" dirty="0" smtClean="0">
                <a:solidFill>
                  <a:srgbClr val="C00000"/>
                </a:solidFill>
                <a:latin typeface="微软雅黑" panose="020B0503020204020204" pitchFamily="34" charset="-122"/>
                <a:ea typeface="微软雅黑" panose="020B0503020204020204" pitchFamily="34" charset="-122"/>
              </a:rPr>
              <a:t>operations</a:t>
            </a:r>
            <a:endParaRPr lang="en-US" sz="1600" b="1" dirty="0" smtClean="0">
              <a:solidFill>
                <a:srgbClr val="C00000"/>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6068959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wipe(down)">
                                      <p:cBhvr>
                                        <p:cTn id="7" dur="500"/>
                                        <p:tgtEl>
                                          <p:spTgt spid="13"/>
                                        </p:tgtEl>
                                      </p:cBhvr>
                                    </p:animEffect>
                                  </p:childTnLst>
                                </p:cTn>
                              </p:par>
                              <p:par>
                                <p:cTn id="8" presetID="23" presetClass="entr" presetSubtype="528" fill="hold" nodeType="withEffect">
                                  <p:stCondLst>
                                    <p:cond delay="600"/>
                                  </p:stCondLst>
                                  <p:childTnLst>
                                    <p:set>
                                      <p:cBhvr>
                                        <p:cTn id="9" dur="1" fill="hold">
                                          <p:stCondLst>
                                            <p:cond delay="0"/>
                                          </p:stCondLst>
                                        </p:cTn>
                                        <p:tgtEl>
                                          <p:spTgt spid="62"/>
                                        </p:tgtEl>
                                        <p:attrNameLst>
                                          <p:attrName>style.visibility</p:attrName>
                                        </p:attrNameLst>
                                      </p:cBhvr>
                                      <p:to>
                                        <p:strVal val="visible"/>
                                      </p:to>
                                    </p:set>
                                    <p:anim calcmode="lin" valueType="num">
                                      <p:cBhvr>
                                        <p:cTn id="10" dur="500" fill="hold"/>
                                        <p:tgtEl>
                                          <p:spTgt spid="62"/>
                                        </p:tgtEl>
                                        <p:attrNameLst>
                                          <p:attrName>ppt_w</p:attrName>
                                        </p:attrNameLst>
                                      </p:cBhvr>
                                      <p:tavLst>
                                        <p:tav tm="0">
                                          <p:val>
                                            <p:fltVal val="0"/>
                                          </p:val>
                                        </p:tav>
                                        <p:tav tm="100000">
                                          <p:val>
                                            <p:strVal val="#ppt_w"/>
                                          </p:val>
                                        </p:tav>
                                      </p:tavLst>
                                    </p:anim>
                                    <p:anim calcmode="lin" valueType="num">
                                      <p:cBhvr>
                                        <p:cTn id="11" dur="500" fill="hold"/>
                                        <p:tgtEl>
                                          <p:spTgt spid="62"/>
                                        </p:tgtEl>
                                        <p:attrNameLst>
                                          <p:attrName>ppt_h</p:attrName>
                                        </p:attrNameLst>
                                      </p:cBhvr>
                                      <p:tavLst>
                                        <p:tav tm="0">
                                          <p:val>
                                            <p:fltVal val="0"/>
                                          </p:val>
                                        </p:tav>
                                        <p:tav tm="100000">
                                          <p:val>
                                            <p:strVal val="#ppt_h"/>
                                          </p:val>
                                        </p:tav>
                                      </p:tavLst>
                                    </p:anim>
                                    <p:anim calcmode="lin" valueType="num">
                                      <p:cBhvr>
                                        <p:cTn id="12" dur="500" fill="hold"/>
                                        <p:tgtEl>
                                          <p:spTgt spid="62"/>
                                        </p:tgtEl>
                                        <p:attrNameLst>
                                          <p:attrName>ppt_x</p:attrName>
                                        </p:attrNameLst>
                                      </p:cBhvr>
                                      <p:tavLst>
                                        <p:tav tm="0">
                                          <p:val>
                                            <p:fltVal val="0.5"/>
                                          </p:val>
                                        </p:tav>
                                        <p:tav tm="100000">
                                          <p:val>
                                            <p:strVal val="#ppt_x"/>
                                          </p:val>
                                        </p:tav>
                                      </p:tavLst>
                                    </p:anim>
                                    <p:anim calcmode="lin" valueType="num">
                                      <p:cBhvr>
                                        <p:cTn id="13" dur="500" fill="hold"/>
                                        <p:tgtEl>
                                          <p:spTgt spid="62"/>
                                        </p:tgtEl>
                                        <p:attrNameLst>
                                          <p:attrName>ppt_y</p:attrName>
                                        </p:attrNameLst>
                                      </p:cBhvr>
                                      <p:tavLst>
                                        <p:tav tm="0">
                                          <p:val>
                                            <p:fltVal val="0.5"/>
                                          </p:val>
                                        </p:tav>
                                        <p:tav tm="100000">
                                          <p:val>
                                            <p:strVal val="#ppt_y"/>
                                          </p:val>
                                        </p:tav>
                                      </p:tavLst>
                                    </p:anim>
                                  </p:childTnLst>
                                </p:cTn>
                              </p:par>
                            </p:childTnLst>
                          </p:cTn>
                        </p:par>
                        <p:par>
                          <p:cTn id="14" fill="hold">
                            <p:stCondLst>
                              <p:cond delay="1100"/>
                            </p:stCondLst>
                            <p:childTnLst>
                              <p:par>
                                <p:cTn id="15" presetID="10" presetClass="entr" presetSubtype="0" fill="hold" grpId="0" nodeType="afterEffect">
                                  <p:stCondLst>
                                    <p:cond delay="0"/>
                                  </p:stCondLst>
                                  <p:childTnLst>
                                    <p:set>
                                      <p:cBhvr>
                                        <p:cTn id="16" dur="1" fill="hold">
                                          <p:stCondLst>
                                            <p:cond delay="0"/>
                                          </p:stCondLst>
                                        </p:cTn>
                                        <p:tgtEl>
                                          <p:spTgt spid="77"/>
                                        </p:tgtEl>
                                        <p:attrNameLst>
                                          <p:attrName>style.visibility</p:attrName>
                                        </p:attrNameLst>
                                      </p:cBhvr>
                                      <p:to>
                                        <p:strVal val="visible"/>
                                      </p:to>
                                    </p:set>
                                    <p:animEffect transition="in" filter="fade">
                                      <p:cBhvr>
                                        <p:cTn id="17" dur="500"/>
                                        <p:tgtEl>
                                          <p:spTgt spid="77"/>
                                        </p:tgtEl>
                                      </p:cBhvr>
                                    </p:animEffect>
                                  </p:childTnLst>
                                </p:cTn>
                              </p:par>
                            </p:childTnLst>
                          </p:cTn>
                        </p:par>
                      </p:childTnLst>
                    </p:cTn>
                  </p:par>
                  <p:par>
                    <p:cTn id="18" fill="hold">
                      <p:stCondLst>
                        <p:cond delay="indefinite"/>
                      </p:stCondLst>
                      <p:childTnLst>
                        <p:par>
                          <p:cTn id="19" fill="hold">
                            <p:stCondLst>
                              <p:cond delay="0"/>
                            </p:stCondLst>
                            <p:childTnLst>
                              <p:par>
                                <p:cTn id="20" presetID="9" presetClass="entr" presetSubtype="0" fill="hold" grpId="0" nodeType="clickEffect">
                                  <p:stCondLst>
                                    <p:cond delay="0"/>
                                  </p:stCondLst>
                                  <p:childTnLst>
                                    <p:set>
                                      <p:cBhvr>
                                        <p:cTn id="21" dur="1" fill="hold">
                                          <p:stCondLst>
                                            <p:cond delay="0"/>
                                          </p:stCondLst>
                                        </p:cTn>
                                        <p:tgtEl>
                                          <p:spTgt spid="17"/>
                                        </p:tgtEl>
                                        <p:attrNameLst>
                                          <p:attrName>style.visibility</p:attrName>
                                        </p:attrNameLst>
                                      </p:cBhvr>
                                      <p:to>
                                        <p:strVal val="visible"/>
                                      </p:to>
                                    </p:set>
                                    <p:animEffect transition="in" filter="dissolve">
                                      <p:cBhvr>
                                        <p:cTn id="22" dur="500"/>
                                        <p:tgtEl>
                                          <p:spTgt spid="17"/>
                                        </p:tgtEl>
                                      </p:cBhvr>
                                    </p:animEffect>
                                  </p:childTnLst>
                                </p:cTn>
                              </p:par>
                            </p:childTnLst>
                          </p:cTn>
                        </p:par>
                      </p:childTnLst>
                    </p:cTn>
                  </p:par>
                  <p:par>
                    <p:cTn id="23" fill="hold">
                      <p:stCondLst>
                        <p:cond delay="indefinite"/>
                      </p:stCondLst>
                      <p:childTnLst>
                        <p:par>
                          <p:cTn id="24" fill="hold">
                            <p:stCondLst>
                              <p:cond delay="0"/>
                            </p:stCondLst>
                            <p:childTnLst>
                              <p:par>
                                <p:cTn id="25" presetID="5" presetClass="entr" presetSubtype="10" fill="hold" grpId="1" nodeType="clickEffect">
                                  <p:stCondLst>
                                    <p:cond delay="0"/>
                                  </p:stCondLst>
                                  <p:childTnLst>
                                    <p:set>
                                      <p:cBhvr>
                                        <p:cTn id="26" dur="1" fill="hold">
                                          <p:stCondLst>
                                            <p:cond delay="0"/>
                                          </p:stCondLst>
                                        </p:cTn>
                                        <p:tgtEl>
                                          <p:spTgt spid="17"/>
                                        </p:tgtEl>
                                        <p:attrNameLst>
                                          <p:attrName>style.visibility</p:attrName>
                                        </p:attrNameLst>
                                      </p:cBhvr>
                                      <p:to>
                                        <p:strVal val="visible"/>
                                      </p:to>
                                    </p:set>
                                    <p:animEffect transition="in" filter="checkerboard(across)">
                                      <p:cBhvr>
                                        <p:cTn id="27" dur="500"/>
                                        <p:tgtEl>
                                          <p:spTgt spid="17"/>
                                        </p:tgtEl>
                                      </p:cBhvr>
                                    </p:animEffect>
                                  </p:childTnLst>
                                </p:cTn>
                              </p:par>
                              <p:par>
                                <p:cTn id="28" presetID="5" presetClass="entr" presetSubtype="10" fill="hold" grpId="0" nodeType="withEffect">
                                  <p:stCondLst>
                                    <p:cond delay="0"/>
                                  </p:stCondLst>
                                  <p:childTnLst>
                                    <p:set>
                                      <p:cBhvr>
                                        <p:cTn id="29" dur="1" fill="hold">
                                          <p:stCondLst>
                                            <p:cond delay="0"/>
                                          </p:stCondLst>
                                        </p:cTn>
                                        <p:tgtEl>
                                          <p:spTgt spid="12"/>
                                        </p:tgtEl>
                                        <p:attrNameLst>
                                          <p:attrName>style.visibility</p:attrName>
                                        </p:attrNameLst>
                                      </p:cBhvr>
                                      <p:to>
                                        <p:strVal val="visible"/>
                                      </p:to>
                                    </p:set>
                                    <p:animEffect transition="in" filter="checkerboard(across)">
                                      <p:cBhvr>
                                        <p:cTn id="30"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7" grpId="0"/>
      <p:bldP spid="12" grpId="0" animBg="1"/>
      <p:bldP spid="17" grpId="0"/>
      <p:bldP spid="17" grpId="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3" name="直接连接符 12"/>
          <p:cNvCxnSpPr/>
          <p:nvPr/>
        </p:nvCxnSpPr>
        <p:spPr>
          <a:xfrm flipV="1">
            <a:off x="3635896" y="1635646"/>
            <a:ext cx="0" cy="1924424"/>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sp>
        <p:nvSpPr>
          <p:cNvPr id="60" name="同心圆 59"/>
          <p:cNvSpPr/>
          <p:nvPr/>
        </p:nvSpPr>
        <p:spPr>
          <a:xfrm>
            <a:off x="8628988" y="-1058832"/>
            <a:ext cx="1179281" cy="1179281"/>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latin typeface="Calibri" panose="020F0502020204030204"/>
              <a:ea typeface="宋体" panose="02010600030101010101" pitchFamily="2" charset="-122"/>
              <a:cs typeface="+mn-cs"/>
            </a:endParaRPr>
          </a:p>
        </p:txBody>
      </p:sp>
      <p:grpSp>
        <p:nvGrpSpPr>
          <p:cNvPr id="62" name="组合 61"/>
          <p:cNvGrpSpPr/>
          <p:nvPr/>
        </p:nvGrpSpPr>
        <p:grpSpPr>
          <a:xfrm>
            <a:off x="8654726" y="415647"/>
            <a:ext cx="223080" cy="223080"/>
            <a:chOff x="304800" y="673100"/>
            <a:chExt cx="4000500" cy="4000500"/>
          </a:xfrm>
          <a:effectLst>
            <a:outerShdw blurRad="444500" dist="254000" dir="8100000" algn="tr" rotWithShape="0">
              <a:prstClr val="black">
                <a:alpha val="50000"/>
              </a:prstClr>
            </a:outerShdw>
          </a:effectLst>
        </p:grpSpPr>
        <p:sp>
          <p:nvSpPr>
            <p:cNvPr id="63" name="同心圆 62"/>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a:ln>
                  <a:noFill/>
                </a:ln>
                <a:solidFill>
                  <a:sysClr val="windowText" lastClr="000000"/>
                </a:solidFill>
                <a:effectLst/>
                <a:uLnTx/>
                <a:uFillTx/>
                <a:latin typeface="Calibri" panose="020F0502020204030204"/>
                <a:ea typeface="宋体" panose="02010600030101010101" pitchFamily="2" charset="-122"/>
                <a:cs typeface="+mn-cs"/>
              </a:endParaRPr>
            </a:p>
          </p:txBody>
        </p:sp>
        <p:sp>
          <p:nvSpPr>
            <p:cNvPr id="64" name="椭圆 63"/>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a:ln>
                  <a:noFill/>
                </a:ln>
                <a:solidFill>
                  <a:sysClr val="windowText" lastClr="000000"/>
                </a:solidFill>
                <a:effectLst/>
                <a:uLnTx/>
                <a:uFillTx/>
                <a:latin typeface="Calibri" panose="020F0502020204030204"/>
                <a:ea typeface="宋体" panose="02010600030101010101" pitchFamily="2" charset="-122"/>
                <a:cs typeface="+mn-cs"/>
              </a:endParaRPr>
            </a:p>
          </p:txBody>
        </p:sp>
      </p:grpSp>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749174" y="4299942"/>
            <a:ext cx="2394983" cy="812626"/>
          </a:xfrm>
          <a:prstGeom prst="rect">
            <a:avLst/>
          </a:prstGeom>
        </p:spPr>
      </p:pic>
      <p:pic>
        <p:nvPicPr>
          <p:cNvPr id="12" name="Picture 1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153401" y="0"/>
            <a:ext cx="990756" cy="987574"/>
          </a:xfrm>
          <a:prstGeom prst="rect">
            <a:avLst/>
          </a:prstGeom>
        </p:spPr>
      </p:pic>
      <p:pic>
        <p:nvPicPr>
          <p:cNvPr id="2" name="Picture 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09906" y="958485"/>
            <a:ext cx="8373069" cy="749169"/>
          </a:xfrm>
          <a:prstGeom prst="rect">
            <a:avLst/>
          </a:prstGeom>
        </p:spPr>
      </p:pic>
      <p:pic>
        <p:nvPicPr>
          <p:cNvPr id="3" name="Picture 2"/>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83568" y="1805291"/>
            <a:ext cx="1218263" cy="2062603"/>
          </a:xfrm>
          <a:prstGeom prst="rect">
            <a:avLst/>
          </a:prstGeom>
        </p:spPr>
      </p:pic>
    </p:spTree>
    <p:extLst>
      <p:ext uri="{BB962C8B-B14F-4D97-AF65-F5344CB8AC3E}">
        <p14:creationId xmlns:p14="http://schemas.microsoft.com/office/powerpoint/2010/main" val="1790838237"/>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wipe(down)">
                                      <p:cBhvr>
                                        <p:cTn id="7" dur="500"/>
                                        <p:tgtEl>
                                          <p:spTgt spid="13"/>
                                        </p:tgtEl>
                                      </p:cBhvr>
                                    </p:animEffect>
                                  </p:childTnLst>
                                </p:cTn>
                              </p:par>
                              <p:par>
                                <p:cTn id="8" presetID="23" presetClass="entr" presetSubtype="528" fill="hold" nodeType="withEffect">
                                  <p:stCondLst>
                                    <p:cond delay="600"/>
                                  </p:stCondLst>
                                  <p:childTnLst>
                                    <p:set>
                                      <p:cBhvr>
                                        <p:cTn id="9" dur="1" fill="hold">
                                          <p:stCondLst>
                                            <p:cond delay="0"/>
                                          </p:stCondLst>
                                        </p:cTn>
                                        <p:tgtEl>
                                          <p:spTgt spid="62"/>
                                        </p:tgtEl>
                                        <p:attrNameLst>
                                          <p:attrName>style.visibility</p:attrName>
                                        </p:attrNameLst>
                                      </p:cBhvr>
                                      <p:to>
                                        <p:strVal val="visible"/>
                                      </p:to>
                                    </p:set>
                                    <p:anim calcmode="lin" valueType="num">
                                      <p:cBhvr>
                                        <p:cTn id="10" dur="500" fill="hold"/>
                                        <p:tgtEl>
                                          <p:spTgt spid="62"/>
                                        </p:tgtEl>
                                        <p:attrNameLst>
                                          <p:attrName>ppt_w</p:attrName>
                                        </p:attrNameLst>
                                      </p:cBhvr>
                                      <p:tavLst>
                                        <p:tav tm="0">
                                          <p:val>
                                            <p:fltVal val="0"/>
                                          </p:val>
                                        </p:tav>
                                        <p:tav tm="100000">
                                          <p:val>
                                            <p:strVal val="#ppt_w"/>
                                          </p:val>
                                        </p:tav>
                                      </p:tavLst>
                                    </p:anim>
                                    <p:anim calcmode="lin" valueType="num">
                                      <p:cBhvr>
                                        <p:cTn id="11" dur="500" fill="hold"/>
                                        <p:tgtEl>
                                          <p:spTgt spid="62"/>
                                        </p:tgtEl>
                                        <p:attrNameLst>
                                          <p:attrName>ppt_h</p:attrName>
                                        </p:attrNameLst>
                                      </p:cBhvr>
                                      <p:tavLst>
                                        <p:tav tm="0">
                                          <p:val>
                                            <p:fltVal val="0"/>
                                          </p:val>
                                        </p:tav>
                                        <p:tav tm="100000">
                                          <p:val>
                                            <p:strVal val="#ppt_h"/>
                                          </p:val>
                                        </p:tav>
                                      </p:tavLst>
                                    </p:anim>
                                    <p:anim calcmode="lin" valueType="num">
                                      <p:cBhvr>
                                        <p:cTn id="12" dur="500" fill="hold"/>
                                        <p:tgtEl>
                                          <p:spTgt spid="62"/>
                                        </p:tgtEl>
                                        <p:attrNameLst>
                                          <p:attrName>ppt_x</p:attrName>
                                        </p:attrNameLst>
                                      </p:cBhvr>
                                      <p:tavLst>
                                        <p:tav tm="0">
                                          <p:val>
                                            <p:fltVal val="0.5"/>
                                          </p:val>
                                        </p:tav>
                                        <p:tav tm="100000">
                                          <p:val>
                                            <p:strVal val="#ppt_x"/>
                                          </p:val>
                                        </p:tav>
                                      </p:tavLst>
                                    </p:anim>
                                    <p:anim calcmode="lin" valueType="num">
                                      <p:cBhvr>
                                        <p:cTn id="13" dur="500" fill="hold"/>
                                        <p:tgtEl>
                                          <p:spTgt spid="62"/>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3" name="直接连接符 12"/>
          <p:cNvCxnSpPr/>
          <p:nvPr/>
        </p:nvCxnSpPr>
        <p:spPr>
          <a:xfrm flipV="1">
            <a:off x="3635896" y="1635646"/>
            <a:ext cx="0" cy="1924424"/>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sp>
        <p:nvSpPr>
          <p:cNvPr id="60" name="同心圆 59"/>
          <p:cNvSpPr/>
          <p:nvPr/>
        </p:nvSpPr>
        <p:spPr>
          <a:xfrm>
            <a:off x="8628988" y="-1058832"/>
            <a:ext cx="1179281" cy="1179281"/>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latin typeface="Calibri" panose="020F0502020204030204"/>
              <a:ea typeface="宋体" panose="02010600030101010101" pitchFamily="2" charset="-122"/>
              <a:cs typeface="+mn-cs"/>
            </a:endParaRPr>
          </a:p>
        </p:txBody>
      </p:sp>
      <p:grpSp>
        <p:nvGrpSpPr>
          <p:cNvPr id="62" name="组合 61"/>
          <p:cNvGrpSpPr/>
          <p:nvPr/>
        </p:nvGrpSpPr>
        <p:grpSpPr>
          <a:xfrm>
            <a:off x="8654726" y="415647"/>
            <a:ext cx="223080" cy="223080"/>
            <a:chOff x="304800" y="673100"/>
            <a:chExt cx="4000500" cy="4000500"/>
          </a:xfrm>
          <a:effectLst>
            <a:outerShdw blurRad="444500" dist="254000" dir="8100000" algn="tr" rotWithShape="0">
              <a:prstClr val="black">
                <a:alpha val="50000"/>
              </a:prstClr>
            </a:outerShdw>
          </a:effectLst>
        </p:grpSpPr>
        <p:sp>
          <p:nvSpPr>
            <p:cNvPr id="63" name="同心圆 62"/>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a:ln>
                  <a:noFill/>
                </a:ln>
                <a:solidFill>
                  <a:sysClr val="windowText" lastClr="000000"/>
                </a:solidFill>
                <a:effectLst/>
                <a:uLnTx/>
                <a:uFillTx/>
                <a:latin typeface="Calibri" panose="020F0502020204030204"/>
                <a:ea typeface="宋体" panose="02010600030101010101" pitchFamily="2" charset="-122"/>
                <a:cs typeface="+mn-cs"/>
              </a:endParaRPr>
            </a:p>
          </p:txBody>
        </p:sp>
        <p:sp>
          <p:nvSpPr>
            <p:cNvPr id="64" name="椭圆 63"/>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a:ln>
                  <a:noFill/>
                </a:ln>
                <a:solidFill>
                  <a:sysClr val="windowText" lastClr="000000"/>
                </a:solidFill>
                <a:effectLst/>
                <a:uLnTx/>
                <a:uFillTx/>
                <a:latin typeface="Calibri" panose="020F0502020204030204"/>
                <a:ea typeface="宋体" panose="02010600030101010101" pitchFamily="2" charset="-122"/>
                <a:cs typeface="+mn-cs"/>
              </a:endParaRPr>
            </a:p>
          </p:txBody>
        </p:sp>
      </p:grpSp>
      <p:sp>
        <p:nvSpPr>
          <p:cNvPr id="77" name="TextBox 76"/>
          <p:cNvSpPr txBox="1"/>
          <p:nvPr/>
        </p:nvSpPr>
        <p:spPr>
          <a:xfrm>
            <a:off x="1654179" y="5917921"/>
            <a:ext cx="738965" cy="307928"/>
          </a:xfrm>
          <a:prstGeom prst="rect">
            <a:avLst/>
          </a:prstGeom>
          <a:noFill/>
        </p:spPr>
        <p:txBody>
          <a:bodyPr wrap="none" lIns="61109" tIns="30555" rIns="61109" bIns="30555" rtlCol="0">
            <a:spAutoFit/>
          </a:bodyPr>
          <a:lstStyle/>
          <a:p>
            <a:r>
              <a:rPr lang="zh-CN" altLang="en-US" dirty="0" smtClean="0"/>
              <a:t>延迟符</a:t>
            </a:r>
            <a:endParaRPr lang="zh-CN" altLang="en-US" dirty="0"/>
          </a:p>
        </p:txBody>
      </p:sp>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172878" y="4142096"/>
            <a:ext cx="2971122" cy="1008112"/>
          </a:xfrm>
          <a:prstGeom prst="rect">
            <a:avLst/>
          </a:prstGeom>
        </p:spPr>
      </p:pic>
      <p:pic>
        <p:nvPicPr>
          <p:cNvPr id="16" name="Picture 1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153401" y="0"/>
            <a:ext cx="990756" cy="987574"/>
          </a:xfrm>
          <a:prstGeom prst="rect">
            <a:avLst/>
          </a:prstGeom>
        </p:spPr>
      </p:pic>
      <p:pic>
        <p:nvPicPr>
          <p:cNvPr id="2" name="Picture 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65446" y="771550"/>
            <a:ext cx="7454900" cy="736600"/>
          </a:xfrm>
          <a:prstGeom prst="rect">
            <a:avLst/>
          </a:prstGeom>
        </p:spPr>
      </p:pic>
      <p:sp>
        <p:nvSpPr>
          <p:cNvPr id="6" name="Rectangle 5"/>
          <p:cNvSpPr/>
          <p:nvPr/>
        </p:nvSpPr>
        <p:spPr>
          <a:xfrm>
            <a:off x="971600" y="1635646"/>
            <a:ext cx="965493" cy="2290328"/>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TextBox 16"/>
          <p:cNvSpPr txBox="1"/>
          <p:nvPr/>
        </p:nvSpPr>
        <p:spPr>
          <a:xfrm>
            <a:off x="1078115" y="1783041"/>
            <a:ext cx="1152128" cy="2027735"/>
          </a:xfrm>
          <a:prstGeom prst="rect">
            <a:avLst/>
          </a:prstGeom>
          <a:noFill/>
        </p:spPr>
        <p:txBody>
          <a:bodyPr wrap="square" lIns="0" tIns="0" rIns="0" bIns="0" rtlCol="0">
            <a:spAutoFit/>
          </a:bodyPr>
          <a:lstStyle/>
          <a:p>
            <a:pPr>
              <a:lnSpc>
                <a:spcPct val="150000"/>
              </a:lnSpc>
            </a:pPr>
            <a:r>
              <a:rPr lang="mr-IN" b="1" dirty="0">
                <a:latin typeface="Times New Roman" charset="0"/>
                <a:ea typeface="Times New Roman" charset="0"/>
                <a:cs typeface="Times New Roman" charset="0"/>
              </a:rPr>
              <a:t>(</a:t>
            </a:r>
            <a:r>
              <a:rPr lang="mr-IN" b="1" dirty="0" err="1">
                <a:latin typeface="Times New Roman" charset="0"/>
                <a:ea typeface="Times New Roman" charset="0"/>
                <a:cs typeface="Times New Roman" charset="0"/>
              </a:rPr>
              <a:t>A</a:t>
            </a:r>
            <a:r>
              <a:rPr lang="mr-IN" b="1" dirty="0">
                <a:latin typeface="Times New Roman" charset="0"/>
                <a:ea typeface="Times New Roman" charset="0"/>
                <a:cs typeface="Times New Roman" charset="0"/>
              </a:rPr>
              <a:t>)1020 (</a:t>
            </a:r>
            <a:r>
              <a:rPr lang="mr-IN" b="1" dirty="0" err="1">
                <a:latin typeface="Times New Roman" charset="0"/>
                <a:ea typeface="Times New Roman" charset="0"/>
                <a:cs typeface="Times New Roman" charset="0"/>
              </a:rPr>
              <a:t>B</a:t>
            </a:r>
            <a:r>
              <a:rPr lang="mr-IN" b="1" dirty="0">
                <a:latin typeface="Times New Roman" charset="0"/>
                <a:ea typeface="Times New Roman" charset="0"/>
                <a:cs typeface="Times New Roman" charset="0"/>
              </a:rPr>
              <a:t>)1120 (C)1220 (D)2240 (</a:t>
            </a:r>
            <a:r>
              <a:rPr lang="mr-IN" b="1" dirty="0" err="1">
                <a:latin typeface="Times New Roman" charset="0"/>
                <a:ea typeface="Times New Roman" charset="0"/>
                <a:cs typeface="Times New Roman" charset="0"/>
              </a:rPr>
              <a:t>E</a:t>
            </a:r>
            <a:r>
              <a:rPr lang="mr-IN" b="1" dirty="0">
                <a:latin typeface="Times New Roman" charset="0"/>
                <a:ea typeface="Times New Roman" charset="0"/>
                <a:cs typeface="Times New Roman" charset="0"/>
              </a:rPr>
              <a:t>)3360 </a:t>
            </a:r>
          </a:p>
        </p:txBody>
      </p:sp>
    </p:spTree>
    <p:extLst>
      <p:ext uri="{BB962C8B-B14F-4D97-AF65-F5344CB8AC3E}">
        <p14:creationId xmlns:p14="http://schemas.microsoft.com/office/powerpoint/2010/main" val="2053947142"/>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wipe(down)">
                                      <p:cBhvr>
                                        <p:cTn id="7" dur="500"/>
                                        <p:tgtEl>
                                          <p:spTgt spid="13"/>
                                        </p:tgtEl>
                                      </p:cBhvr>
                                    </p:animEffect>
                                  </p:childTnLst>
                                </p:cTn>
                              </p:par>
                              <p:par>
                                <p:cTn id="8" presetID="23" presetClass="entr" presetSubtype="528" fill="hold" nodeType="withEffect">
                                  <p:stCondLst>
                                    <p:cond delay="600"/>
                                  </p:stCondLst>
                                  <p:childTnLst>
                                    <p:set>
                                      <p:cBhvr>
                                        <p:cTn id="9" dur="1" fill="hold">
                                          <p:stCondLst>
                                            <p:cond delay="0"/>
                                          </p:stCondLst>
                                        </p:cTn>
                                        <p:tgtEl>
                                          <p:spTgt spid="62"/>
                                        </p:tgtEl>
                                        <p:attrNameLst>
                                          <p:attrName>style.visibility</p:attrName>
                                        </p:attrNameLst>
                                      </p:cBhvr>
                                      <p:to>
                                        <p:strVal val="visible"/>
                                      </p:to>
                                    </p:set>
                                    <p:anim calcmode="lin" valueType="num">
                                      <p:cBhvr>
                                        <p:cTn id="10" dur="500" fill="hold"/>
                                        <p:tgtEl>
                                          <p:spTgt spid="62"/>
                                        </p:tgtEl>
                                        <p:attrNameLst>
                                          <p:attrName>ppt_w</p:attrName>
                                        </p:attrNameLst>
                                      </p:cBhvr>
                                      <p:tavLst>
                                        <p:tav tm="0">
                                          <p:val>
                                            <p:fltVal val="0"/>
                                          </p:val>
                                        </p:tav>
                                        <p:tav tm="100000">
                                          <p:val>
                                            <p:strVal val="#ppt_w"/>
                                          </p:val>
                                        </p:tav>
                                      </p:tavLst>
                                    </p:anim>
                                    <p:anim calcmode="lin" valueType="num">
                                      <p:cBhvr>
                                        <p:cTn id="11" dur="500" fill="hold"/>
                                        <p:tgtEl>
                                          <p:spTgt spid="62"/>
                                        </p:tgtEl>
                                        <p:attrNameLst>
                                          <p:attrName>ppt_h</p:attrName>
                                        </p:attrNameLst>
                                      </p:cBhvr>
                                      <p:tavLst>
                                        <p:tav tm="0">
                                          <p:val>
                                            <p:fltVal val="0"/>
                                          </p:val>
                                        </p:tav>
                                        <p:tav tm="100000">
                                          <p:val>
                                            <p:strVal val="#ppt_h"/>
                                          </p:val>
                                        </p:tav>
                                      </p:tavLst>
                                    </p:anim>
                                    <p:anim calcmode="lin" valueType="num">
                                      <p:cBhvr>
                                        <p:cTn id="12" dur="500" fill="hold"/>
                                        <p:tgtEl>
                                          <p:spTgt spid="62"/>
                                        </p:tgtEl>
                                        <p:attrNameLst>
                                          <p:attrName>ppt_x</p:attrName>
                                        </p:attrNameLst>
                                      </p:cBhvr>
                                      <p:tavLst>
                                        <p:tav tm="0">
                                          <p:val>
                                            <p:fltVal val="0.5"/>
                                          </p:val>
                                        </p:tav>
                                        <p:tav tm="100000">
                                          <p:val>
                                            <p:strVal val="#ppt_x"/>
                                          </p:val>
                                        </p:tav>
                                      </p:tavLst>
                                    </p:anim>
                                    <p:anim calcmode="lin" valueType="num">
                                      <p:cBhvr>
                                        <p:cTn id="13" dur="500" fill="hold"/>
                                        <p:tgtEl>
                                          <p:spTgt spid="62"/>
                                        </p:tgtEl>
                                        <p:attrNameLst>
                                          <p:attrName>ppt_y</p:attrName>
                                        </p:attrNameLst>
                                      </p:cBhvr>
                                      <p:tavLst>
                                        <p:tav tm="0">
                                          <p:val>
                                            <p:fltVal val="0.5"/>
                                          </p:val>
                                        </p:tav>
                                        <p:tav tm="100000">
                                          <p:val>
                                            <p:strVal val="#ppt_y"/>
                                          </p:val>
                                        </p:tav>
                                      </p:tavLst>
                                    </p:anim>
                                  </p:childTnLst>
                                </p:cTn>
                              </p:par>
                            </p:childTnLst>
                          </p:cTn>
                        </p:par>
                        <p:par>
                          <p:cTn id="14" fill="hold">
                            <p:stCondLst>
                              <p:cond delay="1100"/>
                            </p:stCondLst>
                            <p:childTnLst>
                              <p:par>
                                <p:cTn id="15" presetID="10" presetClass="entr" presetSubtype="0" fill="hold" grpId="0" nodeType="afterEffect">
                                  <p:stCondLst>
                                    <p:cond delay="0"/>
                                  </p:stCondLst>
                                  <p:childTnLst>
                                    <p:set>
                                      <p:cBhvr>
                                        <p:cTn id="16" dur="1" fill="hold">
                                          <p:stCondLst>
                                            <p:cond delay="0"/>
                                          </p:stCondLst>
                                        </p:cTn>
                                        <p:tgtEl>
                                          <p:spTgt spid="77"/>
                                        </p:tgtEl>
                                        <p:attrNameLst>
                                          <p:attrName>style.visibility</p:attrName>
                                        </p:attrNameLst>
                                      </p:cBhvr>
                                      <p:to>
                                        <p:strVal val="visible"/>
                                      </p:to>
                                    </p:set>
                                    <p:animEffect transition="in" filter="fade">
                                      <p:cBhvr>
                                        <p:cTn id="17" dur="500"/>
                                        <p:tgtEl>
                                          <p:spTgt spid="7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7"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3" name="直接连接符 12"/>
          <p:cNvCxnSpPr/>
          <p:nvPr/>
        </p:nvCxnSpPr>
        <p:spPr>
          <a:xfrm flipV="1">
            <a:off x="3635896" y="1635646"/>
            <a:ext cx="0" cy="1924424"/>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sp>
        <p:nvSpPr>
          <p:cNvPr id="60" name="同心圆 59"/>
          <p:cNvSpPr/>
          <p:nvPr/>
        </p:nvSpPr>
        <p:spPr>
          <a:xfrm>
            <a:off x="8628988" y="-1058832"/>
            <a:ext cx="1179281" cy="1179281"/>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latin typeface="Calibri" panose="020F0502020204030204"/>
              <a:ea typeface="宋体" panose="02010600030101010101" pitchFamily="2" charset="-122"/>
              <a:cs typeface="+mn-cs"/>
            </a:endParaRPr>
          </a:p>
        </p:txBody>
      </p:sp>
      <p:grpSp>
        <p:nvGrpSpPr>
          <p:cNvPr id="62" name="组合 61"/>
          <p:cNvGrpSpPr/>
          <p:nvPr/>
        </p:nvGrpSpPr>
        <p:grpSpPr>
          <a:xfrm>
            <a:off x="8654726" y="415647"/>
            <a:ext cx="223080" cy="223080"/>
            <a:chOff x="304800" y="673100"/>
            <a:chExt cx="4000500" cy="4000500"/>
          </a:xfrm>
          <a:effectLst>
            <a:outerShdw blurRad="444500" dist="254000" dir="8100000" algn="tr" rotWithShape="0">
              <a:prstClr val="black">
                <a:alpha val="50000"/>
              </a:prstClr>
            </a:outerShdw>
          </a:effectLst>
        </p:grpSpPr>
        <p:sp>
          <p:nvSpPr>
            <p:cNvPr id="63" name="同心圆 62"/>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a:ln>
                  <a:noFill/>
                </a:ln>
                <a:solidFill>
                  <a:sysClr val="windowText" lastClr="000000"/>
                </a:solidFill>
                <a:effectLst/>
                <a:uLnTx/>
                <a:uFillTx/>
                <a:latin typeface="Calibri" panose="020F0502020204030204"/>
                <a:ea typeface="宋体" panose="02010600030101010101" pitchFamily="2" charset="-122"/>
                <a:cs typeface="+mn-cs"/>
              </a:endParaRPr>
            </a:p>
          </p:txBody>
        </p:sp>
        <p:sp>
          <p:nvSpPr>
            <p:cNvPr id="64" name="椭圆 63"/>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a:ln>
                  <a:noFill/>
                </a:ln>
                <a:solidFill>
                  <a:sysClr val="windowText" lastClr="000000"/>
                </a:solidFill>
                <a:effectLst/>
                <a:uLnTx/>
                <a:uFillTx/>
                <a:latin typeface="Calibri" panose="020F0502020204030204"/>
                <a:ea typeface="宋体" panose="02010600030101010101" pitchFamily="2" charset="-122"/>
                <a:cs typeface="+mn-cs"/>
              </a:endParaRPr>
            </a:p>
          </p:txBody>
        </p:sp>
      </p:grpSp>
      <p:sp>
        <p:nvSpPr>
          <p:cNvPr id="77" name="TextBox 76"/>
          <p:cNvSpPr txBox="1"/>
          <p:nvPr/>
        </p:nvSpPr>
        <p:spPr>
          <a:xfrm>
            <a:off x="1654179" y="5917921"/>
            <a:ext cx="738965" cy="307928"/>
          </a:xfrm>
          <a:prstGeom prst="rect">
            <a:avLst/>
          </a:prstGeom>
          <a:noFill/>
        </p:spPr>
        <p:txBody>
          <a:bodyPr wrap="none" lIns="61109" tIns="30555" rIns="61109" bIns="30555" rtlCol="0">
            <a:spAutoFit/>
          </a:bodyPr>
          <a:lstStyle/>
          <a:p>
            <a:r>
              <a:rPr lang="zh-CN" altLang="en-US" dirty="0" smtClean="0"/>
              <a:t>延迟符</a:t>
            </a:r>
            <a:endParaRPr lang="zh-CN" altLang="en-US" dirty="0"/>
          </a:p>
        </p:txBody>
      </p:sp>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172878" y="4142096"/>
            <a:ext cx="2971122" cy="1008112"/>
          </a:xfrm>
          <a:prstGeom prst="rect">
            <a:avLst/>
          </a:prstGeom>
        </p:spPr>
      </p:pic>
      <p:sp>
        <p:nvSpPr>
          <p:cNvPr id="10" name="Rectangle 9"/>
          <p:cNvSpPr/>
          <p:nvPr/>
        </p:nvSpPr>
        <p:spPr>
          <a:xfrm>
            <a:off x="683568" y="339502"/>
            <a:ext cx="6984776" cy="108012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p:cNvSpPr txBox="1"/>
          <p:nvPr/>
        </p:nvSpPr>
        <p:spPr>
          <a:xfrm>
            <a:off x="780740" y="461430"/>
            <a:ext cx="7020780" cy="877163"/>
          </a:xfrm>
          <a:prstGeom prst="rect">
            <a:avLst/>
          </a:prstGeom>
          <a:noFill/>
        </p:spPr>
        <p:txBody>
          <a:bodyPr wrap="square" lIns="0" tIns="0" rIns="0" bIns="0" rtlCol="0">
            <a:spAutoFit/>
          </a:bodyPr>
          <a:lstStyle/>
          <a:p>
            <a:r>
              <a:rPr lang="en-US" altLang="zh-CN" sz="1900" dirty="0" smtClean="0">
                <a:latin typeface="Times New Roman" charset="0"/>
                <a:ea typeface="Times New Roman" charset="0"/>
                <a:cs typeface="Times New Roman" charset="0"/>
              </a:rPr>
              <a:t>9.</a:t>
            </a:r>
            <a:r>
              <a:rPr lang="en-US" sz="1900" dirty="0" smtClean="0">
                <a:latin typeface="Times New Roman" charset="0"/>
                <a:ea typeface="Times New Roman" charset="0"/>
                <a:cs typeface="Times New Roman" charset="0"/>
              </a:rPr>
              <a:t>All </a:t>
            </a:r>
            <a:r>
              <a:rPr lang="en-US" sz="1900" dirty="0">
                <a:latin typeface="Times New Roman" charset="0"/>
                <a:ea typeface="Times New Roman" charset="0"/>
                <a:cs typeface="Times New Roman" charset="0"/>
              </a:rPr>
              <a:t>of Marcy's marbles are blue, red, green, or yellow. One third of her marbles are blue, one fourth of them are red, and six of them are green. What is the smallest number of yellow marbles that Marcy could have? </a:t>
            </a:r>
          </a:p>
        </p:txBody>
      </p:sp>
      <p:pic>
        <p:nvPicPr>
          <p:cNvPr id="18" name="Picture 1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153401" y="0"/>
            <a:ext cx="990756" cy="987574"/>
          </a:xfrm>
          <a:prstGeom prst="rect">
            <a:avLst/>
          </a:prstGeom>
        </p:spPr>
      </p:pic>
      <p:pic>
        <p:nvPicPr>
          <p:cNvPr id="2" name="Picture 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83568" y="1541550"/>
            <a:ext cx="622300" cy="1993900"/>
          </a:xfrm>
          <a:prstGeom prst="rect">
            <a:avLst/>
          </a:prstGeom>
        </p:spPr>
      </p:pic>
    </p:spTree>
    <p:extLst>
      <p:ext uri="{BB962C8B-B14F-4D97-AF65-F5344CB8AC3E}">
        <p14:creationId xmlns:p14="http://schemas.microsoft.com/office/powerpoint/2010/main" val="1234255178"/>
      </p:ext>
    </p:extLst>
  </p:cSld>
  <p:clrMapOvr>
    <a:masterClrMapping/>
  </p:clrMapOvr>
  <p:transition spd="slow">
    <p:push dir="u"/>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3" name="直接连接符 12"/>
          <p:cNvCxnSpPr/>
          <p:nvPr/>
        </p:nvCxnSpPr>
        <p:spPr>
          <a:xfrm flipV="1">
            <a:off x="3635896" y="1635646"/>
            <a:ext cx="0" cy="1924424"/>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sp>
        <p:nvSpPr>
          <p:cNvPr id="60" name="同心圆 59"/>
          <p:cNvSpPr/>
          <p:nvPr/>
        </p:nvSpPr>
        <p:spPr>
          <a:xfrm>
            <a:off x="8628988" y="-1058832"/>
            <a:ext cx="1179281" cy="1179281"/>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latin typeface="Calibri" panose="020F0502020204030204"/>
              <a:ea typeface="宋体" panose="02010600030101010101" pitchFamily="2" charset="-122"/>
              <a:cs typeface="+mn-cs"/>
            </a:endParaRPr>
          </a:p>
        </p:txBody>
      </p:sp>
      <p:grpSp>
        <p:nvGrpSpPr>
          <p:cNvPr id="62" name="组合 61"/>
          <p:cNvGrpSpPr/>
          <p:nvPr/>
        </p:nvGrpSpPr>
        <p:grpSpPr>
          <a:xfrm>
            <a:off x="8654726" y="415647"/>
            <a:ext cx="223080" cy="223080"/>
            <a:chOff x="304800" y="673100"/>
            <a:chExt cx="4000500" cy="4000500"/>
          </a:xfrm>
          <a:effectLst>
            <a:outerShdw blurRad="444500" dist="254000" dir="8100000" algn="tr" rotWithShape="0">
              <a:prstClr val="black">
                <a:alpha val="50000"/>
              </a:prstClr>
            </a:outerShdw>
          </a:effectLst>
        </p:grpSpPr>
        <p:sp>
          <p:nvSpPr>
            <p:cNvPr id="63" name="同心圆 62"/>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a:ln>
                  <a:noFill/>
                </a:ln>
                <a:solidFill>
                  <a:sysClr val="windowText" lastClr="000000"/>
                </a:solidFill>
                <a:effectLst/>
                <a:uLnTx/>
                <a:uFillTx/>
                <a:latin typeface="Calibri" panose="020F0502020204030204"/>
                <a:ea typeface="宋体" panose="02010600030101010101" pitchFamily="2" charset="-122"/>
                <a:cs typeface="+mn-cs"/>
              </a:endParaRPr>
            </a:p>
          </p:txBody>
        </p:sp>
        <p:sp>
          <p:nvSpPr>
            <p:cNvPr id="64" name="椭圆 63"/>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a:ln>
                  <a:noFill/>
                </a:ln>
                <a:solidFill>
                  <a:sysClr val="windowText" lastClr="000000"/>
                </a:solidFill>
                <a:effectLst/>
                <a:uLnTx/>
                <a:uFillTx/>
                <a:latin typeface="Calibri" panose="020F0502020204030204"/>
                <a:ea typeface="宋体" panose="02010600030101010101" pitchFamily="2" charset="-122"/>
                <a:cs typeface="+mn-cs"/>
              </a:endParaRPr>
            </a:p>
          </p:txBody>
        </p:sp>
      </p:grpSp>
      <p:sp>
        <p:nvSpPr>
          <p:cNvPr id="77" name="TextBox 76"/>
          <p:cNvSpPr txBox="1"/>
          <p:nvPr/>
        </p:nvSpPr>
        <p:spPr>
          <a:xfrm>
            <a:off x="1654179" y="5917921"/>
            <a:ext cx="738965" cy="307928"/>
          </a:xfrm>
          <a:prstGeom prst="rect">
            <a:avLst/>
          </a:prstGeom>
          <a:noFill/>
        </p:spPr>
        <p:txBody>
          <a:bodyPr wrap="none" lIns="61109" tIns="30555" rIns="61109" bIns="30555" rtlCol="0">
            <a:spAutoFit/>
          </a:bodyPr>
          <a:lstStyle/>
          <a:p>
            <a:r>
              <a:rPr lang="zh-CN" altLang="en-US" dirty="0" smtClean="0"/>
              <a:t>延迟符</a:t>
            </a:r>
            <a:endParaRPr lang="zh-CN" altLang="en-US" dirty="0"/>
          </a:p>
        </p:txBody>
      </p:sp>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172878" y="4142096"/>
            <a:ext cx="2971122" cy="1008112"/>
          </a:xfrm>
          <a:prstGeom prst="rect">
            <a:avLst/>
          </a:prstGeom>
        </p:spPr>
      </p:pic>
      <p:sp>
        <p:nvSpPr>
          <p:cNvPr id="4" name="Rectangle 3"/>
          <p:cNvSpPr/>
          <p:nvPr/>
        </p:nvSpPr>
        <p:spPr>
          <a:xfrm>
            <a:off x="395536" y="252832"/>
            <a:ext cx="7272808" cy="1814862"/>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p:cNvSpPr txBox="1"/>
          <p:nvPr/>
        </p:nvSpPr>
        <p:spPr>
          <a:xfrm>
            <a:off x="539552" y="346854"/>
            <a:ext cx="6949737" cy="1661993"/>
          </a:xfrm>
          <a:prstGeom prst="rect">
            <a:avLst/>
          </a:prstGeom>
          <a:noFill/>
        </p:spPr>
        <p:txBody>
          <a:bodyPr wrap="square" lIns="0" tIns="0" rIns="0" bIns="0" rtlCol="0">
            <a:spAutoFit/>
          </a:bodyPr>
          <a:lstStyle/>
          <a:p>
            <a:r>
              <a:rPr lang="en-US" altLang="zh-CN" dirty="0" smtClean="0">
                <a:latin typeface="Times New Roman" charset="0"/>
                <a:ea typeface="Times New Roman" charset="0"/>
                <a:cs typeface="Times New Roman" charset="0"/>
              </a:rPr>
              <a:t>14.</a:t>
            </a:r>
            <a:r>
              <a:rPr lang="en-US" dirty="0" smtClean="0">
                <a:latin typeface="Times New Roman" charset="0"/>
                <a:ea typeface="Times New Roman" charset="0"/>
                <a:cs typeface="Times New Roman" charset="0"/>
              </a:rPr>
              <a:t>Chloe </a:t>
            </a:r>
            <a:r>
              <a:rPr lang="en-US" dirty="0">
                <a:latin typeface="Times New Roman" charset="0"/>
                <a:ea typeface="Times New Roman" charset="0"/>
                <a:cs typeface="Times New Roman" charset="0"/>
              </a:rPr>
              <a:t>and Zoe are both students in Ms. </a:t>
            </a:r>
            <a:r>
              <a:rPr lang="en-US" dirty="0" smtClean="0">
                <a:latin typeface="Times New Roman" charset="0"/>
                <a:ea typeface="Times New Roman" charset="0"/>
                <a:cs typeface="Times New Roman" charset="0"/>
              </a:rPr>
              <a:t>Demeanor‘s </a:t>
            </a:r>
            <a:r>
              <a:rPr lang="en-US" dirty="0">
                <a:latin typeface="Times New Roman" charset="0"/>
                <a:ea typeface="Times New Roman" charset="0"/>
                <a:cs typeface="Times New Roman" charset="0"/>
              </a:rPr>
              <a:t>math class. Last night they each solved half of the problems in their homework assignment alone and then solved the other half together. Chloe had correct answers to only 80% of the problems she solved alone, but overall 88% of her answers were correct. Zoe had correct answers to 90% of the problems she solved alone. What was </a:t>
            </a:r>
            <a:r>
              <a:rPr lang="en-US" dirty="0" smtClean="0">
                <a:latin typeface="Times New Roman" charset="0"/>
                <a:ea typeface="Times New Roman" charset="0"/>
                <a:cs typeface="Times New Roman" charset="0"/>
              </a:rPr>
              <a:t>Zoe’s </a:t>
            </a:r>
            <a:r>
              <a:rPr lang="en-US" dirty="0">
                <a:latin typeface="Times New Roman" charset="0"/>
                <a:ea typeface="Times New Roman" charset="0"/>
                <a:cs typeface="Times New Roman" charset="0"/>
              </a:rPr>
              <a:t>overall percentage of correct </a:t>
            </a:r>
            <a:r>
              <a:rPr lang="en-US" altLang="zh-CN" dirty="0" smtClean="0">
                <a:latin typeface="Times New Roman" charset="0"/>
                <a:ea typeface="Times New Roman" charset="0"/>
                <a:cs typeface="Times New Roman" charset="0"/>
              </a:rPr>
              <a:t>answers</a:t>
            </a:r>
            <a:r>
              <a:rPr lang="zh-CN" altLang="en-US" dirty="0" smtClean="0">
                <a:latin typeface="Times New Roman" charset="0"/>
                <a:ea typeface="Times New Roman" charset="0"/>
                <a:cs typeface="Times New Roman" charset="0"/>
              </a:rPr>
              <a:t>？</a:t>
            </a:r>
            <a:endParaRPr lang="en-US" dirty="0">
              <a:latin typeface="Times New Roman" charset="0"/>
              <a:ea typeface="Times New Roman" charset="0"/>
              <a:cs typeface="Times New Roman" charset="0"/>
            </a:endParaRPr>
          </a:p>
        </p:txBody>
      </p:sp>
      <p:pic>
        <p:nvPicPr>
          <p:cNvPr id="15" name="Picture 1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153401" y="0"/>
            <a:ext cx="990756" cy="987574"/>
          </a:xfrm>
          <a:prstGeom prst="rect">
            <a:avLst/>
          </a:prstGeom>
        </p:spPr>
      </p:pic>
      <p:pic>
        <p:nvPicPr>
          <p:cNvPr id="2" name="Picture 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58806" y="2146413"/>
            <a:ext cx="876300" cy="2032000"/>
          </a:xfrm>
          <a:prstGeom prst="rect">
            <a:avLst/>
          </a:prstGeom>
        </p:spPr>
      </p:pic>
    </p:spTree>
    <p:extLst>
      <p:ext uri="{BB962C8B-B14F-4D97-AF65-F5344CB8AC3E}">
        <p14:creationId xmlns:p14="http://schemas.microsoft.com/office/powerpoint/2010/main" val="1757277122"/>
      </p:ext>
    </p:extLst>
  </p:cSld>
  <p:clrMapOvr>
    <a:masterClrMapping/>
  </p:clrMapOvr>
  <p:transition spd="slow">
    <p:push dir="u"/>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3" name="直接连接符 12"/>
          <p:cNvCxnSpPr/>
          <p:nvPr/>
        </p:nvCxnSpPr>
        <p:spPr>
          <a:xfrm flipV="1">
            <a:off x="3635896" y="1635646"/>
            <a:ext cx="0" cy="1924424"/>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sp>
        <p:nvSpPr>
          <p:cNvPr id="60" name="同心圆 59"/>
          <p:cNvSpPr/>
          <p:nvPr/>
        </p:nvSpPr>
        <p:spPr>
          <a:xfrm>
            <a:off x="8628988" y="-1058832"/>
            <a:ext cx="1179281" cy="1179281"/>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latin typeface="Calibri" panose="020F0502020204030204"/>
              <a:ea typeface="宋体" panose="02010600030101010101" pitchFamily="2" charset="-122"/>
              <a:cs typeface="+mn-cs"/>
            </a:endParaRPr>
          </a:p>
        </p:txBody>
      </p:sp>
      <p:grpSp>
        <p:nvGrpSpPr>
          <p:cNvPr id="62" name="组合 61"/>
          <p:cNvGrpSpPr/>
          <p:nvPr/>
        </p:nvGrpSpPr>
        <p:grpSpPr>
          <a:xfrm>
            <a:off x="8654726" y="415647"/>
            <a:ext cx="223080" cy="223080"/>
            <a:chOff x="304800" y="673100"/>
            <a:chExt cx="4000500" cy="4000500"/>
          </a:xfrm>
          <a:effectLst>
            <a:outerShdw blurRad="444500" dist="254000" dir="8100000" algn="tr" rotWithShape="0">
              <a:prstClr val="black">
                <a:alpha val="50000"/>
              </a:prstClr>
            </a:outerShdw>
          </a:effectLst>
        </p:grpSpPr>
        <p:sp>
          <p:nvSpPr>
            <p:cNvPr id="63" name="同心圆 62"/>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a:ln>
                  <a:noFill/>
                </a:ln>
                <a:solidFill>
                  <a:sysClr val="windowText" lastClr="000000"/>
                </a:solidFill>
                <a:effectLst/>
                <a:uLnTx/>
                <a:uFillTx/>
                <a:latin typeface="Calibri" panose="020F0502020204030204"/>
                <a:ea typeface="宋体" panose="02010600030101010101" pitchFamily="2" charset="-122"/>
                <a:cs typeface="+mn-cs"/>
              </a:endParaRPr>
            </a:p>
          </p:txBody>
        </p:sp>
        <p:sp>
          <p:nvSpPr>
            <p:cNvPr id="64" name="椭圆 63"/>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a:ln>
                  <a:noFill/>
                </a:ln>
                <a:solidFill>
                  <a:sysClr val="windowText" lastClr="000000"/>
                </a:solidFill>
                <a:effectLst/>
                <a:uLnTx/>
                <a:uFillTx/>
                <a:latin typeface="Calibri" panose="020F0502020204030204"/>
                <a:ea typeface="宋体" panose="02010600030101010101" pitchFamily="2" charset="-122"/>
                <a:cs typeface="+mn-cs"/>
              </a:endParaRPr>
            </a:p>
          </p:txBody>
        </p:sp>
      </p:grpSp>
      <p:sp>
        <p:nvSpPr>
          <p:cNvPr id="77" name="TextBox 76"/>
          <p:cNvSpPr txBox="1"/>
          <p:nvPr/>
        </p:nvSpPr>
        <p:spPr>
          <a:xfrm>
            <a:off x="1654179" y="5917921"/>
            <a:ext cx="738965" cy="307928"/>
          </a:xfrm>
          <a:prstGeom prst="rect">
            <a:avLst/>
          </a:prstGeom>
          <a:noFill/>
        </p:spPr>
        <p:txBody>
          <a:bodyPr wrap="none" lIns="61109" tIns="30555" rIns="61109" bIns="30555" rtlCol="0">
            <a:spAutoFit/>
          </a:bodyPr>
          <a:lstStyle/>
          <a:p>
            <a:r>
              <a:rPr lang="zh-CN" altLang="en-US" dirty="0" smtClean="0"/>
              <a:t>延迟符</a:t>
            </a:r>
            <a:endParaRPr lang="zh-CN" altLang="en-US" dirty="0"/>
          </a:p>
        </p:txBody>
      </p:sp>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172878" y="4142096"/>
            <a:ext cx="2971122" cy="1008112"/>
          </a:xfrm>
          <a:prstGeom prst="rect">
            <a:avLst/>
          </a:prstGeom>
        </p:spPr>
      </p:pic>
      <p:pic>
        <p:nvPicPr>
          <p:cNvPr id="14" name="Picture 1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153401" y="0"/>
            <a:ext cx="990756" cy="987574"/>
          </a:xfrm>
          <a:prstGeom prst="rect">
            <a:avLst/>
          </a:prstGeom>
        </p:spPr>
      </p:pic>
      <p:pic>
        <p:nvPicPr>
          <p:cNvPr id="3" name="Picture 2"/>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06113" y="1007441"/>
            <a:ext cx="8388424" cy="1142393"/>
          </a:xfrm>
          <a:prstGeom prst="rect">
            <a:avLst/>
          </a:prstGeom>
        </p:spPr>
      </p:pic>
      <p:pic>
        <p:nvPicPr>
          <p:cNvPr id="6" name="Picture 5"/>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06113" y="2149834"/>
            <a:ext cx="2057400" cy="2235200"/>
          </a:xfrm>
          <a:prstGeom prst="rect">
            <a:avLst/>
          </a:prstGeom>
        </p:spPr>
      </p:pic>
      <p:sp>
        <p:nvSpPr>
          <p:cNvPr id="12" name="Rectangle 11"/>
          <p:cNvSpPr/>
          <p:nvPr/>
        </p:nvSpPr>
        <p:spPr>
          <a:xfrm>
            <a:off x="2915816" y="2974924"/>
            <a:ext cx="5562618" cy="342081"/>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chemeClr val="bg1"/>
                </a:solidFill>
                <a:latin typeface="Calibri" panose="020F0502020204030204" pitchFamily="34" charset="0"/>
                <a:ea typeface="宋体" panose="02010600030101010101" pitchFamily="2" charset="-122"/>
              </a:rPr>
              <a:t>The magnitude of a real number without regard to its sign</a:t>
            </a:r>
          </a:p>
        </p:txBody>
      </p:sp>
      <p:sp>
        <p:nvSpPr>
          <p:cNvPr id="15" name="TextBox 14"/>
          <p:cNvSpPr txBox="1"/>
          <p:nvPr/>
        </p:nvSpPr>
        <p:spPr>
          <a:xfrm>
            <a:off x="2699792" y="2443969"/>
            <a:ext cx="4284476" cy="307777"/>
          </a:xfrm>
          <a:prstGeom prst="rect">
            <a:avLst/>
          </a:prstGeom>
          <a:noFill/>
        </p:spPr>
        <p:txBody>
          <a:bodyPr wrap="square" lIns="0" tIns="0" rIns="0" bIns="0" rtlCol="0">
            <a:spAutoFit/>
          </a:bodyPr>
          <a:lstStyle/>
          <a:p>
            <a:pPr marL="285750" indent="-285750">
              <a:buFont typeface="Arial" charset="0"/>
              <a:buChar char="•"/>
            </a:pPr>
            <a:r>
              <a:rPr lang="en-US" altLang="zh-CN" sz="2000" b="1" dirty="0" smtClean="0"/>
              <a:t>Absolute</a:t>
            </a:r>
            <a:r>
              <a:rPr lang="zh-CN" altLang="en-US" sz="2000" b="1" dirty="0" smtClean="0"/>
              <a:t> </a:t>
            </a:r>
            <a:r>
              <a:rPr lang="en-US" altLang="zh-CN" sz="2000" b="1" dirty="0" smtClean="0"/>
              <a:t>value</a:t>
            </a:r>
            <a:r>
              <a:rPr lang="en-US" sz="2000" b="1" dirty="0" smtClean="0"/>
              <a:t> </a:t>
            </a:r>
            <a:endParaRPr lang="en-US" sz="2000" b="1" dirty="0"/>
          </a:p>
        </p:txBody>
      </p:sp>
      <p:pic>
        <p:nvPicPr>
          <p:cNvPr id="16" name="Picture 15"/>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3779912" y="3728876"/>
            <a:ext cx="1095511" cy="413219"/>
          </a:xfrm>
          <a:prstGeom prst="rect">
            <a:avLst/>
          </a:prstGeom>
        </p:spPr>
      </p:pic>
      <p:sp>
        <p:nvSpPr>
          <p:cNvPr id="17" name="TextBox 16"/>
          <p:cNvSpPr txBox="1"/>
          <p:nvPr/>
        </p:nvSpPr>
        <p:spPr>
          <a:xfrm>
            <a:off x="4957919" y="3810532"/>
            <a:ext cx="504056" cy="246221"/>
          </a:xfrm>
          <a:prstGeom prst="rect">
            <a:avLst/>
          </a:prstGeom>
          <a:noFill/>
        </p:spPr>
        <p:txBody>
          <a:bodyPr wrap="square" lIns="0" tIns="0" rIns="0" bIns="0" rtlCol="0">
            <a:spAutoFit/>
          </a:bodyPr>
          <a:lstStyle/>
          <a:p>
            <a:r>
              <a:rPr lang="zh-CN" altLang="en-US" sz="1600" b="1" dirty="0" smtClean="0">
                <a:solidFill>
                  <a:srgbClr val="FF0000"/>
                </a:solidFill>
                <a:latin typeface="微软雅黑" panose="020B0503020204020204" pitchFamily="34" charset="-122"/>
                <a:ea typeface="微软雅黑" panose="020B0503020204020204" pitchFamily="34" charset="-122"/>
              </a:rPr>
              <a:t>≥</a:t>
            </a:r>
            <a:r>
              <a:rPr lang="en-US" altLang="zh-CN" sz="1600" b="1" dirty="0" smtClean="0">
                <a:solidFill>
                  <a:srgbClr val="FF0000"/>
                </a:solidFill>
                <a:latin typeface="微软雅黑" panose="020B0503020204020204" pitchFamily="34" charset="-122"/>
                <a:ea typeface="微软雅黑" panose="020B0503020204020204" pitchFamily="34" charset="-122"/>
              </a:rPr>
              <a:t>0</a:t>
            </a:r>
            <a:endParaRPr lang="en-US" sz="1600" b="1" dirty="0" smtClean="0">
              <a:solidFill>
                <a:srgbClr val="FF0000"/>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443136822"/>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wipe(down)">
                                      <p:cBhvr>
                                        <p:cTn id="7" dur="500"/>
                                        <p:tgtEl>
                                          <p:spTgt spid="13"/>
                                        </p:tgtEl>
                                      </p:cBhvr>
                                    </p:animEffect>
                                  </p:childTnLst>
                                </p:cTn>
                              </p:par>
                              <p:par>
                                <p:cTn id="8" presetID="23" presetClass="entr" presetSubtype="528" fill="hold" nodeType="withEffect">
                                  <p:stCondLst>
                                    <p:cond delay="600"/>
                                  </p:stCondLst>
                                  <p:childTnLst>
                                    <p:set>
                                      <p:cBhvr>
                                        <p:cTn id="9" dur="1" fill="hold">
                                          <p:stCondLst>
                                            <p:cond delay="0"/>
                                          </p:stCondLst>
                                        </p:cTn>
                                        <p:tgtEl>
                                          <p:spTgt spid="62"/>
                                        </p:tgtEl>
                                        <p:attrNameLst>
                                          <p:attrName>style.visibility</p:attrName>
                                        </p:attrNameLst>
                                      </p:cBhvr>
                                      <p:to>
                                        <p:strVal val="visible"/>
                                      </p:to>
                                    </p:set>
                                    <p:anim calcmode="lin" valueType="num">
                                      <p:cBhvr>
                                        <p:cTn id="10" dur="500" fill="hold"/>
                                        <p:tgtEl>
                                          <p:spTgt spid="62"/>
                                        </p:tgtEl>
                                        <p:attrNameLst>
                                          <p:attrName>ppt_w</p:attrName>
                                        </p:attrNameLst>
                                      </p:cBhvr>
                                      <p:tavLst>
                                        <p:tav tm="0">
                                          <p:val>
                                            <p:fltVal val="0"/>
                                          </p:val>
                                        </p:tav>
                                        <p:tav tm="100000">
                                          <p:val>
                                            <p:strVal val="#ppt_w"/>
                                          </p:val>
                                        </p:tav>
                                      </p:tavLst>
                                    </p:anim>
                                    <p:anim calcmode="lin" valueType="num">
                                      <p:cBhvr>
                                        <p:cTn id="11" dur="500" fill="hold"/>
                                        <p:tgtEl>
                                          <p:spTgt spid="62"/>
                                        </p:tgtEl>
                                        <p:attrNameLst>
                                          <p:attrName>ppt_h</p:attrName>
                                        </p:attrNameLst>
                                      </p:cBhvr>
                                      <p:tavLst>
                                        <p:tav tm="0">
                                          <p:val>
                                            <p:fltVal val="0"/>
                                          </p:val>
                                        </p:tav>
                                        <p:tav tm="100000">
                                          <p:val>
                                            <p:strVal val="#ppt_h"/>
                                          </p:val>
                                        </p:tav>
                                      </p:tavLst>
                                    </p:anim>
                                    <p:anim calcmode="lin" valueType="num">
                                      <p:cBhvr>
                                        <p:cTn id="12" dur="500" fill="hold"/>
                                        <p:tgtEl>
                                          <p:spTgt spid="62"/>
                                        </p:tgtEl>
                                        <p:attrNameLst>
                                          <p:attrName>ppt_x</p:attrName>
                                        </p:attrNameLst>
                                      </p:cBhvr>
                                      <p:tavLst>
                                        <p:tav tm="0">
                                          <p:val>
                                            <p:fltVal val="0.5"/>
                                          </p:val>
                                        </p:tav>
                                        <p:tav tm="100000">
                                          <p:val>
                                            <p:strVal val="#ppt_x"/>
                                          </p:val>
                                        </p:tav>
                                      </p:tavLst>
                                    </p:anim>
                                    <p:anim calcmode="lin" valueType="num">
                                      <p:cBhvr>
                                        <p:cTn id="13" dur="500" fill="hold"/>
                                        <p:tgtEl>
                                          <p:spTgt spid="62"/>
                                        </p:tgtEl>
                                        <p:attrNameLst>
                                          <p:attrName>ppt_y</p:attrName>
                                        </p:attrNameLst>
                                      </p:cBhvr>
                                      <p:tavLst>
                                        <p:tav tm="0">
                                          <p:val>
                                            <p:fltVal val="0.5"/>
                                          </p:val>
                                        </p:tav>
                                        <p:tav tm="100000">
                                          <p:val>
                                            <p:strVal val="#ppt_y"/>
                                          </p:val>
                                        </p:tav>
                                      </p:tavLst>
                                    </p:anim>
                                  </p:childTnLst>
                                </p:cTn>
                              </p:par>
                            </p:childTnLst>
                          </p:cTn>
                        </p:par>
                        <p:par>
                          <p:cTn id="14" fill="hold">
                            <p:stCondLst>
                              <p:cond delay="1100"/>
                            </p:stCondLst>
                            <p:childTnLst>
                              <p:par>
                                <p:cTn id="15" presetID="10" presetClass="entr" presetSubtype="0" fill="hold" grpId="0" nodeType="afterEffect">
                                  <p:stCondLst>
                                    <p:cond delay="0"/>
                                  </p:stCondLst>
                                  <p:childTnLst>
                                    <p:set>
                                      <p:cBhvr>
                                        <p:cTn id="16" dur="1" fill="hold">
                                          <p:stCondLst>
                                            <p:cond delay="0"/>
                                          </p:stCondLst>
                                        </p:cTn>
                                        <p:tgtEl>
                                          <p:spTgt spid="77"/>
                                        </p:tgtEl>
                                        <p:attrNameLst>
                                          <p:attrName>style.visibility</p:attrName>
                                        </p:attrNameLst>
                                      </p:cBhvr>
                                      <p:to>
                                        <p:strVal val="visible"/>
                                      </p:to>
                                    </p:set>
                                    <p:animEffect transition="in" filter="fade">
                                      <p:cBhvr>
                                        <p:cTn id="17" dur="500"/>
                                        <p:tgtEl>
                                          <p:spTgt spid="77"/>
                                        </p:tgtEl>
                                      </p:cBhvr>
                                    </p:animEffect>
                                  </p:childTnLst>
                                </p:cTn>
                              </p:par>
                            </p:childTnLst>
                          </p:cTn>
                        </p:par>
                      </p:childTnLst>
                    </p:cTn>
                  </p:par>
                  <p:par>
                    <p:cTn id="18" fill="hold">
                      <p:stCondLst>
                        <p:cond delay="indefinite"/>
                      </p:stCondLst>
                      <p:childTnLst>
                        <p:par>
                          <p:cTn id="19" fill="hold">
                            <p:stCondLst>
                              <p:cond delay="0"/>
                            </p:stCondLst>
                            <p:childTnLst>
                              <p:par>
                                <p:cTn id="20" presetID="5" presetClass="entr" presetSubtype="10" fill="hold" grpId="0" nodeType="clickEffect">
                                  <p:stCondLst>
                                    <p:cond delay="0"/>
                                  </p:stCondLst>
                                  <p:childTnLst>
                                    <p:set>
                                      <p:cBhvr>
                                        <p:cTn id="21" dur="1" fill="hold">
                                          <p:stCondLst>
                                            <p:cond delay="0"/>
                                          </p:stCondLst>
                                        </p:cTn>
                                        <p:tgtEl>
                                          <p:spTgt spid="15"/>
                                        </p:tgtEl>
                                        <p:attrNameLst>
                                          <p:attrName>style.visibility</p:attrName>
                                        </p:attrNameLst>
                                      </p:cBhvr>
                                      <p:to>
                                        <p:strVal val="visible"/>
                                      </p:to>
                                    </p:set>
                                    <p:animEffect transition="in" filter="checkerboard(across)">
                                      <p:cBhvr>
                                        <p:cTn id="22" dur="500"/>
                                        <p:tgtEl>
                                          <p:spTgt spid="15"/>
                                        </p:tgtEl>
                                      </p:cBhvr>
                                    </p:animEffect>
                                  </p:childTnLst>
                                </p:cTn>
                              </p:par>
                              <p:par>
                                <p:cTn id="23" presetID="5" presetClass="entr" presetSubtype="10" fill="hold" grpId="0" nodeType="withEffect">
                                  <p:stCondLst>
                                    <p:cond delay="0"/>
                                  </p:stCondLst>
                                  <p:childTnLst>
                                    <p:set>
                                      <p:cBhvr>
                                        <p:cTn id="24" dur="1" fill="hold">
                                          <p:stCondLst>
                                            <p:cond delay="0"/>
                                          </p:stCondLst>
                                        </p:cTn>
                                        <p:tgtEl>
                                          <p:spTgt spid="12"/>
                                        </p:tgtEl>
                                        <p:attrNameLst>
                                          <p:attrName>style.visibility</p:attrName>
                                        </p:attrNameLst>
                                      </p:cBhvr>
                                      <p:to>
                                        <p:strVal val="visible"/>
                                      </p:to>
                                    </p:set>
                                    <p:animEffect transition="in" filter="checkerboard(across)">
                                      <p:cBhvr>
                                        <p:cTn id="25" dur="500"/>
                                        <p:tgtEl>
                                          <p:spTgt spid="12"/>
                                        </p:tgtEl>
                                      </p:cBhvr>
                                    </p:animEffect>
                                  </p:childTnLst>
                                </p:cTn>
                              </p:par>
                              <p:par>
                                <p:cTn id="26" presetID="5" presetClass="entr" presetSubtype="10" fill="hold" nodeType="withEffect">
                                  <p:stCondLst>
                                    <p:cond delay="0"/>
                                  </p:stCondLst>
                                  <p:childTnLst>
                                    <p:set>
                                      <p:cBhvr>
                                        <p:cTn id="27" dur="1" fill="hold">
                                          <p:stCondLst>
                                            <p:cond delay="0"/>
                                          </p:stCondLst>
                                        </p:cTn>
                                        <p:tgtEl>
                                          <p:spTgt spid="16"/>
                                        </p:tgtEl>
                                        <p:attrNameLst>
                                          <p:attrName>style.visibility</p:attrName>
                                        </p:attrNameLst>
                                      </p:cBhvr>
                                      <p:to>
                                        <p:strVal val="visible"/>
                                      </p:to>
                                    </p:set>
                                    <p:animEffect transition="in" filter="checkerboard(across)">
                                      <p:cBhvr>
                                        <p:cTn id="28" dur="500"/>
                                        <p:tgtEl>
                                          <p:spTgt spid="16"/>
                                        </p:tgtEl>
                                      </p:cBhvr>
                                    </p:animEffect>
                                  </p:childTnLst>
                                </p:cTn>
                              </p:par>
                              <p:par>
                                <p:cTn id="29" presetID="5" presetClass="entr" presetSubtype="10" fill="hold" grpId="0" nodeType="withEffect">
                                  <p:stCondLst>
                                    <p:cond delay="0"/>
                                  </p:stCondLst>
                                  <p:childTnLst>
                                    <p:set>
                                      <p:cBhvr>
                                        <p:cTn id="30" dur="1" fill="hold">
                                          <p:stCondLst>
                                            <p:cond delay="0"/>
                                          </p:stCondLst>
                                        </p:cTn>
                                        <p:tgtEl>
                                          <p:spTgt spid="17"/>
                                        </p:tgtEl>
                                        <p:attrNameLst>
                                          <p:attrName>style.visibility</p:attrName>
                                        </p:attrNameLst>
                                      </p:cBhvr>
                                      <p:to>
                                        <p:strVal val="visible"/>
                                      </p:to>
                                    </p:set>
                                    <p:animEffect transition="in" filter="checkerboard(across)">
                                      <p:cBhvr>
                                        <p:cTn id="31"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7" grpId="0"/>
      <p:bldP spid="12" grpId="0" animBg="1"/>
      <p:bldP spid="15" grpId="0"/>
      <p:bldP spid="17"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3" name="直接连接符 12"/>
          <p:cNvCxnSpPr/>
          <p:nvPr/>
        </p:nvCxnSpPr>
        <p:spPr>
          <a:xfrm flipV="1">
            <a:off x="3635896" y="1635646"/>
            <a:ext cx="0" cy="1924424"/>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sp>
        <p:nvSpPr>
          <p:cNvPr id="60" name="同心圆 59"/>
          <p:cNvSpPr/>
          <p:nvPr/>
        </p:nvSpPr>
        <p:spPr>
          <a:xfrm>
            <a:off x="8628988" y="-1058832"/>
            <a:ext cx="1179281" cy="1179281"/>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latin typeface="Calibri" panose="020F0502020204030204"/>
              <a:ea typeface="宋体" panose="02010600030101010101" pitchFamily="2" charset="-122"/>
              <a:cs typeface="+mn-cs"/>
            </a:endParaRPr>
          </a:p>
        </p:txBody>
      </p:sp>
      <p:grpSp>
        <p:nvGrpSpPr>
          <p:cNvPr id="62" name="组合 61"/>
          <p:cNvGrpSpPr/>
          <p:nvPr/>
        </p:nvGrpSpPr>
        <p:grpSpPr>
          <a:xfrm>
            <a:off x="8654726" y="415647"/>
            <a:ext cx="223080" cy="223080"/>
            <a:chOff x="304800" y="673100"/>
            <a:chExt cx="4000500" cy="4000500"/>
          </a:xfrm>
          <a:effectLst>
            <a:outerShdw blurRad="444500" dist="254000" dir="8100000" algn="tr" rotWithShape="0">
              <a:prstClr val="black">
                <a:alpha val="50000"/>
              </a:prstClr>
            </a:outerShdw>
          </a:effectLst>
        </p:grpSpPr>
        <p:sp>
          <p:nvSpPr>
            <p:cNvPr id="63" name="同心圆 62"/>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a:ln>
                  <a:noFill/>
                </a:ln>
                <a:solidFill>
                  <a:sysClr val="windowText" lastClr="000000"/>
                </a:solidFill>
                <a:effectLst/>
                <a:uLnTx/>
                <a:uFillTx/>
                <a:latin typeface="Calibri" panose="020F0502020204030204"/>
                <a:ea typeface="宋体" panose="02010600030101010101" pitchFamily="2" charset="-122"/>
                <a:cs typeface="+mn-cs"/>
              </a:endParaRPr>
            </a:p>
          </p:txBody>
        </p:sp>
        <p:sp>
          <p:nvSpPr>
            <p:cNvPr id="64" name="椭圆 63"/>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a:ln>
                  <a:noFill/>
                </a:ln>
                <a:solidFill>
                  <a:sysClr val="windowText" lastClr="000000"/>
                </a:solidFill>
                <a:effectLst/>
                <a:uLnTx/>
                <a:uFillTx/>
                <a:latin typeface="Calibri" panose="020F0502020204030204"/>
                <a:ea typeface="宋体" panose="02010600030101010101" pitchFamily="2" charset="-122"/>
                <a:cs typeface="+mn-cs"/>
              </a:endParaRPr>
            </a:p>
          </p:txBody>
        </p:sp>
      </p:grpSp>
      <p:sp>
        <p:nvSpPr>
          <p:cNvPr id="77" name="TextBox 76"/>
          <p:cNvSpPr txBox="1"/>
          <p:nvPr/>
        </p:nvSpPr>
        <p:spPr>
          <a:xfrm>
            <a:off x="1654179" y="5917921"/>
            <a:ext cx="738965" cy="307928"/>
          </a:xfrm>
          <a:prstGeom prst="rect">
            <a:avLst/>
          </a:prstGeom>
          <a:noFill/>
        </p:spPr>
        <p:txBody>
          <a:bodyPr wrap="none" lIns="61109" tIns="30555" rIns="61109" bIns="30555" rtlCol="0">
            <a:spAutoFit/>
          </a:bodyPr>
          <a:lstStyle/>
          <a:p>
            <a:r>
              <a:rPr lang="zh-CN" altLang="en-US" dirty="0" smtClean="0"/>
              <a:t>延迟符</a:t>
            </a:r>
            <a:endParaRPr lang="zh-CN" altLang="en-US" dirty="0"/>
          </a:p>
        </p:txBody>
      </p:sp>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172878" y="4142096"/>
            <a:ext cx="2971122" cy="1008112"/>
          </a:xfrm>
          <a:prstGeom prst="rect">
            <a:avLst/>
          </a:prstGeom>
        </p:spPr>
      </p:pic>
      <p:pic>
        <p:nvPicPr>
          <p:cNvPr id="14" name="Picture 1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153401" y="0"/>
            <a:ext cx="990756" cy="987574"/>
          </a:xfrm>
          <a:prstGeom prst="rect">
            <a:avLst/>
          </a:prstGeom>
        </p:spPr>
      </p:pic>
      <p:pic>
        <p:nvPicPr>
          <p:cNvPr id="2" name="Picture 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56660" y="218237"/>
            <a:ext cx="7991872" cy="657157"/>
          </a:xfrm>
          <a:prstGeom prst="rect">
            <a:avLst/>
          </a:prstGeom>
        </p:spPr>
      </p:pic>
      <p:pic>
        <p:nvPicPr>
          <p:cNvPr id="3" name="Picture 2"/>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39552" y="845526"/>
            <a:ext cx="7505805" cy="596696"/>
          </a:xfrm>
          <a:prstGeom prst="rect">
            <a:avLst/>
          </a:prstGeom>
        </p:spPr>
      </p:pic>
      <p:pic>
        <p:nvPicPr>
          <p:cNvPr id="4" name="Picture 3"/>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755576" y="1750759"/>
            <a:ext cx="1016000" cy="2082800"/>
          </a:xfrm>
          <a:prstGeom prst="rect">
            <a:avLst/>
          </a:prstGeom>
        </p:spPr>
      </p:pic>
    </p:spTree>
    <p:extLst>
      <p:ext uri="{BB962C8B-B14F-4D97-AF65-F5344CB8AC3E}">
        <p14:creationId xmlns:p14="http://schemas.microsoft.com/office/powerpoint/2010/main" val="773758641"/>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wipe(down)">
                                      <p:cBhvr>
                                        <p:cTn id="7" dur="500"/>
                                        <p:tgtEl>
                                          <p:spTgt spid="13"/>
                                        </p:tgtEl>
                                      </p:cBhvr>
                                    </p:animEffect>
                                  </p:childTnLst>
                                </p:cTn>
                              </p:par>
                              <p:par>
                                <p:cTn id="8" presetID="23" presetClass="entr" presetSubtype="528" fill="hold" nodeType="withEffect">
                                  <p:stCondLst>
                                    <p:cond delay="600"/>
                                  </p:stCondLst>
                                  <p:childTnLst>
                                    <p:set>
                                      <p:cBhvr>
                                        <p:cTn id="9" dur="1" fill="hold">
                                          <p:stCondLst>
                                            <p:cond delay="0"/>
                                          </p:stCondLst>
                                        </p:cTn>
                                        <p:tgtEl>
                                          <p:spTgt spid="62"/>
                                        </p:tgtEl>
                                        <p:attrNameLst>
                                          <p:attrName>style.visibility</p:attrName>
                                        </p:attrNameLst>
                                      </p:cBhvr>
                                      <p:to>
                                        <p:strVal val="visible"/>
                                      </p:to>
                                    </p:set>
                                    <p:anim calcmode="lin" valueType="num">
                                      <p:cBhvr>
                                        <p:cTn id="10" dur="500" fill="hold"/>
                                        <p:tgtEl>
                                          <p:spTgt spid="62"/>
                                        </p:tgtEl>
                                        <p:attrNameLst>
                                          <p:attrName>ppt_w</p:attrName>
                                        </p:attrNameLst>
                                      </p:cBhvr>
                                      <p:tavLst>
                                        <p:tav tm="0">
                                          <p:val>
                                            <p:fltVal val="0"/>
                                          </p:val>
                                        </p:tav>
                                        <p:tav tm="100000">
                                          <p:val>
                                            <p:strVal val="#ppt_w"/>
                                          </p:val>
                                        </p:tav>
                                      </p:tavLst>
                                    </p:anim>
                                    <p:anim calcmode="lin" valueType="num">
                                      <p:cBhvr>
                                        <p:cTn id="11" dur="500" fill="hold"/>
                                        <p:tgtEl>
                                          <p:spTgt spid="62"/>
                                        </p:tgtEl>
                                        <p:attrNameLst>
                                          <p:attrName>ppt_h</p:attrName>
                                        </p:attrNameLst>
                                      </p:cBhvr>
                                      <p:tavLst>
                                        <p:tav tm="0">
                                          <p:val>
                                            <p:fltVal val="0"/>
                                          </p:val>
                                        </p:tav>
                                        <p:tav tm="100000">
                                          <p:val>
                                            <p:strVal val="#ppt_h"/>
                                          </p:val>
                                        </p:tav>
                                      </p:tavLst>
                                    </p:anim>
                                    <p:anim calcmode="lin" valueType="num">
                                      <p:cBhvr>
                                        <p:cTn id="12" dur="500" fill="hold"/>
                                        <p:tgtEl>
                                          <p:spTgt spid="62"/>
                                        </p:tgtEl>
                                        <p:attrNameLst>
                                          <p:attrName>ppt_x</p:attrName>
                                        </p:attrNameLst>
                                      </p:cBhvr>
                                      <p:tavLst>
                                        <p:tav tm="0">
                                          <p:val>
                                            <p:fltVal val="0.5"/>
                                          </p:val>
                                        </p:tav>
                                        <p:tav tm="100000">
                                          <p:val>
                                            <p:strVal val="#ppt_x"/>
                                          </p:val>
                                        </p:tav>
                                      </p:tavLst>
                                    </p:anim>
                                    <p:anim calcmode="lin" valueType="num">
                                      <p:cBhvr>
                                        <p:cTn id="13" dur="500" fill="hold"/>
                                        <p:tgtEl>
                                          <p:spTgt spid="62"/>
                                        </p:tgtEl>
                                        <p:attrNameLst>
                                          <p:attrName>ppt_y</p:attrName>
                                        </p:attrNameLst>
                                      </p:cBhvr>
                                      <p:tavLst>
                                        <p:tav tm="0">
                                          <p:val>
                                            <p:fltVal val="0.5"/>
                                          </p:val>
                                        </p:tav>
                                        <p:tav tm="100000">
                                          <p:val>
                                            <p:strVal val="#ppt_y"/>
                                          </p:val>
                                        </p:tav>
                                      </p:tavLst>
                                    </p:anim>
                                  </p:childTnLst>
                                </p:cTn>
                              </p:par>
                            </p:childTnLst>
                          </p:cTn>
                        </p:par>
                        <p:par>
                          <p:cTn id="14" fill="hold">
                            <p:stCondLst>
                              <p:cond delay="1100"/>
                            </p:stCondLst>
                            <p:childTnLst>
                              <p:par>
                                <p:cTn id="15" presetID="10" presetClass="entr" presetSubtype="0" fill="hold" grpId="0" nodeType="afterEffect">
                                  <p:stCondLst>
                                    <p:cond delay="0"/>
                                  </p:stCondLst>
                                  <p:childTnLst>
                                    <p:set>
                                      <p:cBhvr>
                                        <p:cTn id="16" dur="1" fill="hold">
                                          <p:stCondLst>
                                            <p:cond delay="0"/>
                                          </p:stCondLst>
                                        </p:cTn>
                                        <p:tgtEl>
                                          <p:spTgt spid="77"/>
                                        </p:tgtEl>
                                        <p:attrNameLst>
                                          <p:attrName>style.visibility</p:attrName>
                                        </p:attrNameLst>
                                      </p:cBhvr>
                                      <p:to>
                                        <p:strVal val="visible"/>
                                      </p:to>
                                    </p:set>
                                    <p:animEffect transition="in" filter="fade">
                                      <p:cBhvr>
                                        <p:cTn id="17" dur="500"/>
                                        <p:tgtEl>
                                          <p:spTgt spid="7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7"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矩形 23"/>
          <p:cNvSpPr/>
          <p:nvPr/>
        </p:nvSpPr>
        <p:spPr>
          <a:xfrm>
            <a:off x="0" y="1090673"/>
            <a:ext cx="9254170" cy="2592288"/>
          </a:xfrm>
          <a:prstGeom prst="rect">
            <a:avLst/>
          </a:prstGeom>
          <a:solidFill>
            <a:schemeClr val="accent3">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TextBox 11"/>
          <p:cNvSpPr txBox="1"/>
          <p:nvPr/>
        </p:nvSpPr>
        <p:spPr>
          <a:xfrm>
            <a:off x="3851922" y="1707654"/>
            <a:ext cx="237566" cy="307777"/>
          </a:xfrm>
          <a:prstGeom prst="rect">
            <a:avLst/>
          </a:prstGeom>
          <a:noFill/>
        </p:spPr>
        <p:txBody>
          <a:bodyPr wrap="none" rtlCol="0">
            <a:spAutoFit/>
          </a:bodyPr>
          <a:lstStyle/>
          <a:p>
            <a:pPr marL="0" lvl="1"/>
            <a:r>
              <a:rPr lang="zh-CN" altLang="en-US" sz="1400" b="1" dirty="0" smtClean="0">
                <a:solidFill>
                  <a:schemeClr val="bg1"/>
                </a:solidFill>
                <a:latin typeface="微软雅黑" panose="020B0503020204020204" pitchFamily="34" charset="-122"/>
                <a:ea typeface="微软雅黑" panose="020B0503020204020204" pitchFamily="34" charset="-122"/>
              </a:rPr>
              <a:t> </a:t>
            </a:r>
            <a:endParaRPr lang="en-US" altLang="zh-CN" sz="2800" b="1" dirty="0">
              <a:solidFill>
                <a:schemeClr val="bg1"/>
              </a:solidFill>
              <a:latin typeface="微软雅黑" panose="020B0503020204020204" pitchFamily="34" charset="-122"/>
              <a:ea typeface="微软雅黑" panose="020B0503020204020204" pitchFamily="34" charset="-122"/>
            </a:endParaRPr>
          </a:p>
        </p:txBody>
      </p:sp>
      <p:cxnSp>
        <p:nvCxnSpPr>
          <p:cNvPr id="13" name="直接连接符 12"/>
          <p:cNvCxnSpPr/>
          <p:nvPr/>
        </p:nvCxnSpPr>
        <p:spPr>
          <a:xfrm flipV="1">
            <a:off x="3635896" y="1635646"/>
            <a:ext cx="0" cy="1924424"/>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sp>
        <p:nvSpPr>
          <p:cNvPr id="14" name="TextBox 13"/>
          <p:cNvSpPr txBox="1"/>
          <p:nvPr/>
        </p:nvSpPr>
        <p:spPr>
          <a:xfrm>
            <a:off x="4890176" y="1861542"/>
            <a:ext cx="3806145" cy="861774"/>
          </a:xfrm>
          <a:prstGeom prst="rect">
            <a:avLst/>
          </a:prstGeom>
          <a:noFill/>
        </p:spPr>
        <p:txBody>
          <a:bodyPr wrap="square" lIns="0" tIns="0" rIns="0" bIns="0" rtlCol="0">
            <a:spAutoFit/>
          </a:bodyPr>
          <a:lstStyle/>
          <a:p>
            <a:r>
              <a:rPr lang="zh-CN" altLang="en-US" sz="2800" b="1" dirty="0" smtClean="0">
                <a:solidFill>
                  <a:schemeClr val="bg1"/>
                </a:solidFill>
                <a:latin typeface="微软雅黑" panose="020B0503020204020204" pitchFamily="34" charset="-122"/>
                <a:ea typeface="微软雅黑" panose="020B0503020204020204" pitchFamily="34" charset="-122"/>
              </a:rPr>
              <a:t>    </a:t>
            </a:r>
            <a:endParaRPr lang="en-US" altLang="zh-CN" sz="2800" b="1" dirty="0">
              <a:solidFill>
                <a:schemeClr val="bg1"/>
              </a:solidFill>
              <a:latin typeface="微软雅黑" panose="020B0503020204020204" pitchFamily="34" charset="-122"/>
              <a:ea typeface="微软雅黑" panose="020B0503020204020204" pitchFamily="34" charset="-122"/>
            </a:endParaRPr>
          </a:p>
          <a:p>
            <a:r>
              <a:rPr lang="zh-CN" altLang="en-US" sz="2800" b="1" dirty="0">
                <a:solidFill>
                  <a:schemeClr val="bg1"/>
                </a:solidFill>
                <a:latin typeface="微软雅黑" panose="020B0503020204020204" pitchFamily="34" charset="-122"/>
                <a:ea typeface="微软雅黑" panose="020B0503020204020204" pitchFamily="34" charset="-122"/>
              </a:rPr>
              <a:t>       </a:t>
            </a:r>
            <a:r>
              <a:rPr lang="en-US" altLang="zh-CN" sz="2800" b="1" dirty="0" smtClean="0">
                <a:solidFill>
                  <a:schemeClr val="bg1"/>
                </a:solidFill>
                <a:latin typeface="微软雅黑" panose="020B0503020204020204" pitchFamily="34" charset="-122"/>
                <a:ea typeface="微软雅黑" panose="020B0503020204020204" pitchFamily="34" charset="-122"/>
              </a:rPr>
              <a:t>Number</a:t>
            </a:r>
            <a:r>
              <a:rPr lang="zh-CN" altLang="en-US" sz="2800" b="1" dirty="0" smtClean="0">
                <a:solidFill>
                  <a:schemeClr val="bg1"/>
                </a:solidFill>
                <a:latin typeface="微软雅黑" panose="020B0503020204020204" pitchFamily="34" charset="-122"/>
                <a:ea typeface="微软雅黑" panose="020B0503020204020204" pitchFamily="34" charset="-122"/>
              </a:rPr>
              <a:t> </a:t>
            </a:r>
            <a:r>
              <a:rPr lang="en-US" altLang="zh-CN" sz="2800" b="1" dirty="0" smtClean="0">
                <a:solidFill>
                  <a:schemeClr val="bg1"/>
                </a:solidFill>
                <a:latin typeface="微软雅黑" panose="020B0503020204020204" pitchFamily="34" charset="-122"/>
                <a:ea typeface="微软雅黑" panose="020B0503020204020204" pitchFamily="34" charset="-122"/>
              </a:rPr>
              <a:t>theory</a:t>
            </a:r>
            <a:endParaRPr lang="en-US" altLang="zh-CN" sz="2000" dirty="0">
              <a:solidFill>
                <a:schemeClr val="bg1"/>
              </a:solidFill>
              <a:latin typeface="微软雅黑" panose="020B0503020204020204" pitchFamily="34" charset="-122"/>
              <a:ea typeface="微软雅黑" panose="020B0503020204020204" pitchFamily="34" charset="-122"/>
            </a:endParaRPr>
          </a:p>
        </p:txBody>
      </p:sp>
      <p:grpSp>
        <p:nvGrpSpPr>
          <p:cNvPr id="43" name="组合 42"/>
          <p:cNvGrpSpPr/>
          <p:nvPr/>
        </p:nvGrpSpPr>
        <p:grpSpPr>
          <a:xfrm>
            <a:off x="7923670" y="-158613"/>
            <a:ext cx="685800" cy="685800"/>
            <a:chOff x="304800" y="673100"/>
            <a:chExt cx="4000500" cy="4000500"/>
          </a:xfrm>
          <a:effectLst>
            <a:outerShdw blurRad="444500" dist="254000" dir="8100000" algn="tr" rotWithShape="0">
              <a:prstClr val="black">
                <a:alpha val="50000"/>
              </a:prstClr>
            </a:outerShdw>
          </a:effectLst>
        </p:grpSpPr>
        <p:sp>
          <p:nvSpPr>
            <p:cNvPr id="44" name="同心圆 43"/>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latin typeface="Calibri" panose="020F0502020204030204"/>
                <a:ea typeface="宋体" panose="02010600030101010101" pitchFamily="2" charset="-122"/>
                <a:cs typeface="+mn-cs"/>
              </a:endParaRPr>
            </a:p>
          </p:txBody>
        </p:sp>
        <p:sp>
          <p:nvSpPr>
            <p:cNvPr id="45" name="椭圆 44"/>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 lastClr="FFFFFF"/>
                </a:solidFill>
                <a:effectLst/>
                <a:uLnTx/>
                <a:uFillTx/>
                <a:latin typeface="Calibri" panose="020F0502020204030204"/>
                <a:ea typeface="宋体" panose="02010600030101010101" pitchFamily="2" charset="-122"/>
                <a:cs typeface="+mn-cs"/>
              </a:endParaRPr>
            </a:p>
          </p:txBody>
        </p:sp>
      </p:grpSp>
      <p:grpSp>
        <p:nvGrpSpPr>
          <p:cNvPr id="55" name="组合 54"/>
          <p:cNvGrpSpPr/>
          <p:nvPr/>
        </p:nvGrpSpPr>
        <p:grpSpPr>
          <a:xfrm>
            <a:off x="8628988" y="-1058832"/>
            <a:ext cx="1179281" cy="1179281"/>
            <a:chOff x="304800" y="673100"/>
            <a:chExt cx="4000500" cy="4000500"/>
          </a:xfrm>
          <a:effectLst>
            <a:outerShdw blurRad="444500" dist="254000" dir="8100000" algn="tr" rotWithShape="0">
              <a:prstClr val="black">
                <a:alpha val="50000"/>
              </a:prstClr>
            </a:outerShdw>
          </a:effectLst>
        </p:grpSpPr>
        <p:sp>
          <p:nvSpPr>
            <p:cNvPr id="56" name="同心圆 55"/>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latin typeface="Calibri" panose="020F0502020204030204"/>
                <a:ea typeface="宋体" panose="02010600030101010101" pitchFamily="2" charset="-122"/>
                <a:cs typeface="+mn-cs"/>
              </a:endParaRPr>
            </a:p>
          </p:txBody>
        </p:sp>
        <p:sp>
          <p:nvSpPr>
            <p:cNvPr id="57" name="椭圆 56"/>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 lastClr="FFFFFF"/>
                </a:solidFill>
                <a:effectLst/>
                <a:uLnTx/>
                <a:uFillTx/>
                <a:latin typeface="Calibri" panose="020F0502020204030204"/>
                <a:ea typeface="宋体" panose="02010600030101010101" pitchFamily="2" charset="-122"/>
                <a:cs typeface="+mn-cs"/>
              </a:endParaRPr>
            </a:p>
          </p:txBody>
        </p:sp>
      </p:grpSp>
      <p:grpSp>
        <p:nvGrpSpPr>
          <p:cNvPr id="58" name="组合 57"/>
          <p:cNvGrpSpPr/>
          <p:nvPr/>
        </p:nvGrpSpPr>
        <p:grpSpPr>
          <a:xfrm>
            <a:off x="8654726" y="415647"/>
            <a:ext cx="223080" cy="223080"/>
            <a:chOff x="304800" y="673100"/>
            <a:chExt cx="4000500" cy="4000500"/>
          </a:xfrm>
          <a:effectLst>
            <a:outerShdw blurRad="444500" dist="254000" dir="8100000" algn="tr" rotWithShape="0">
              <a:prstClr val="black">
                <a:alpha val="50000"/>
              </a:prstClr>
            </a:outerShdw>
          </a:effectLst>
        </p:grpSpPr>
        <p:sp>
          <p:nvSpPr>
            <p:cNvPr id="59" name="同心圆 58"/>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a:ln>
                  <a:noFill/>
                </a:ln>
                <a:solidFill>
                  <a:sysClr val="windowText" lastClr="000000"/>
                </a:solidFill>
                <a:effectLst/>
                <a:uLnTx/>
                <a:uFillTx/>
                <a:latin typeface="Calibri" panose="020F0502020204030204"/>
                <a:ea typeface="宋体" panose="02010600030101010101" pitchFamily="2" charset="-122"/>
                <a:cs typeface="+mn-cs"/>
              </a:endParaRPr>
            </a:p>
          </p:txBody>
        </p:sp>
        <p:sp>
          <p:nvSpPr>
            <p:cNvPr id="60" name="椭圆 59"/>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a:ln>
                  <a:noFill/>
                </a:ln>
                <a:solidFill>
                  <a:sysClr val="windowText" lastClr="000000"/>
                </a:solidFill>
                <a:effectLst/>
                <a:uLnTx/>
                <a:uFillTx/>
                <a:latin typeface="Calibri" panose="020F0502020204030204"/>
                <a:ea typeface="宋体" panose="02010600030101010101" pitchFamily="2" charset="-122"/>
                <a:cs typeface="+mn-cs"/>
              </a:endParaRPr>
            </a:p>
          </p:txBody>
        </p:sp>
      </p:grpSp>
      <p:sp>
        <p:nvSpPr>
          <p:cNvPr id="73" name="TextBox 72"/>
          <p:cNvSpPr txBox="1"/>
          <p:nvPr/>
        </p:nvSpPr>
        <p:spPr>
          <a:xfrm>
            <a:off x="1654179" y="5917921"/>
            <a:ext cx="738965" cy="307928"/>
          </a:xfrm>
          <a:prstGeom prst="rect">
            <a:avLst/>
          </a:prstGeom>
          <a:noFill/>
        </p:spPr>
        <p:txBody>
          <a:bodyPr wrap="none" lIns="61109" tIns="30555" rIns="61109" bIns="30555" rtlCol="0">
            <a:spAutoFit/>
          </a:bodyPr>
          <a:lstStyle/>
          <a:p>
            <a:r>
              <a:rPr lang="zh-CN" altLang="en-US" dirty="0" smtClean="0"/>
              <a:t>延迟符</a:t>
            </a:r>
            <a:endParaRPr lang="zh-CN" altLang="en-US" dirty="0"/>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62792" y="1861542"/>
            <a:ext cx="4372905" cy="1483742"/>
          </a:xfrm>
          <a:prstGeom prst="rect">
            <a:avLst/>
          </a:prstGeom>
        </p:spPr>
      </p:pic>
    </p:spTree>
    <p:extLst>
      <p:ext uri="{BB962C8B-B14F-4D97-AF65-F5344CB8AC3E}">
        <p14:creationId xmlns:p14="http://schemas.microsoft.com/office/powerpoint/2010/main" val="306688320"/>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42" fill="hold" grpId="0" nodeType="after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barn(outHorizontal)">
                                      <p:cBhvr>
                                        <p:cTn id="7" dur="500"/>
                                        <p:tgtEl>
                                          <p:spTgt spid="24"/>
                                        </p:tgtEl>
                                      </p:cBhvr>
                                    </p:animEffect>
                                  </p:childTnLst>
                                </p:cTn>
                              </p:par>
                            </p:childTnLst>
                          </p:cTn>
                        </p:par>
                        <p:par>
                          <p:cTn id="8" fill="hold">
                            <p:stCondLst>
                              <p:cond delay="500"/>
                            </p:stCondLst>
                            <p:childTnLst>
                              <p:par>
                                <p:cTn id="9" presetID="22" presetClass="entr" presetSubtype="4" fill="hold" nodeType="afterEffect">
                                  <p:stCondLst>
                                    <p:cond delay="0"/>
                                  </p:stCondLst>
                                  <p:childTnLst>
                                    <p:set>
                                      <p:cBhvr>
                                        <p:cTn id="10" dur="1" fill="hold">
                                          <p:stCondLst>
                                            <p:cond delay="0"/>
                                          </p:stCondLst>
                                        </p:cTn>
                                        <p:tgtEl>
                                          <p:spTgt spid="13"/>
                                        </p:tgtEl>
                                        <p:attrNameLst>
                                          <p:attrName>style.visibility</p:attrName>
                                        </p:attrNameLst>
                                      </p:cBhvr>
                                      <p:to>
                                        <p:strVal val="visible"/>
                                      </p:to>
                                    </p:set>
                                    <p:animEffect transition="in" filter="wipe(down)">
                                      <p:cBhvr>
                                        <p:cTn id="11" dur="500"/>
                                        <p:tgtEl>
                                          <p:spTgt spid="13"/>
                                        </p:tgtEl>
                                      </p:cBhvr>
                                    </p:animEffect>
                                  </p:childTnLst>
                                </p:cTn>
                              </p:par>
                            </p:childTnLst>
                          </p:cTn>
                        </p:par>
                        <p:par>
                          <p:cTn id="12" fill="hold">
                            <p:stCondLst>
                              <p:cond delay="1000"/>
                            </p:stCondLst>
                            <p:childTnLst>
                              <p:par>
                                <p:cTn id="13" presetID="12" presetClass="entr" presetSubtype="8" fill="hold" grpId="0" nodeType="afterEffect">
                                  <p:stCondLst>
                                    <p:cond delay="0"/>
                                  </p:stCondLst>
                                  <p:childTnLst>
                                    <p:set>
                                      <p:cBhvr>
                                        <p:cTn id="14" dur="1" fill="hold">
                                          <p:stCondLst>
                                            <p:cond delay="0"/>
                                          </p:stCondLst>
                                        </p:cTn>
                                        <p:tgtEl>
                                          <p:spTgt spid="12"/>
                                        </p:tgtEl>
                                        <p:attrNameLst>
                                          <p:attrName>style.visibility</p:attrName>
                                        </p:attrNameLst>
                                      </p:cBhvr>
                                      <p:to>
                                        <p:strVal val="visible"/>
                                      </p:to>
                                    </p:set>
                                    <p:anim calcmode="lin" valueType="num">
                                      <p:cBhvr additive="base">
                                        <p:cTn id="15" dur="500"/>
                                        <p:tgtEl>
                                          <p:spTgt spid="12"/>
                                        </p:tgtEl>
                                        <p:attrNameLst>
                                          <p:attrName>ppt_x</p:attrName>
                                        </p:attrNameLst>
                                      </p:cBhvr>
                                      <p:tavLst>
                                        <p:tav tm="0">
                                          <p:val>
                                            <p:strVal val="#ppt_x-#ppt_w*1.125000"/>
                                          </p:val>
                                        </p:tav>
                                        <p:tav tm="100000">
                                          <p:val>
                                            <p:strVal val="#ppt_x"/>
                                          </p:val>
                                        </p:tav>
                                      </p:tavLst>
                                    </p:anim>
                                    <p:animEffect transition="in" filter="wipe(right)">
                                      <p:cBhvr>
                                        <p:cTn id="16" dur="500"/>
                                        <p:tgtEl>
                                          <p:spTgt spid="12"/>
                                        </p:tgtEl>
                                      </p:cBhvr>
                                    </p:animEffect>
                                  </p:childTnLst>
                                </p:cTn>
                              </p:par>
                            </p:childTnLst>
                          </p:cTn>
                        </p:par>
                        <p:par>
                          <p:cTn id="17" fill="hold">
                            <p:stCondLst>
                              <p:cond delay="1500"/>
                            </p:stCondLst>
                            <p:childTnLst>
                              <p:par>
                                <p:cTn id="18" presetID="47" presetClass="entr" presetSubtype="0" fill="hold" grpId="0" nodeType="afterEffect">
                                  <p:stCondLst>
                                    <p:cond delay="0"/>
                                  </p:stCondLst>
                                  <p:childTnLst>
                                    <p:set>
                                      <p:cBhvr>
                                        <p:cTn id="19" dur="1" fill="hold">
                                          <p:stCondLst>
                                            <p:cond delay="0"/>
                                          </p:stCondLst>
                                        </p:cTn>
                                        <p:tgtEl>
                                          <p:spTgt spid="14"/>
                                        </p:tgtEl>
                                        <p:attrNameLst>
                                          <p:attrName>style.visibility</p:attrName>
                                        </p:attrNameLst>
                                      </p:cBhvr>
                                      <p:to>
                                        <p:strVal val="visible"/>
                                      </p:to>
                                    </p:set>
                                    <p:animEffect transition="in" filter="fade">
                                      <p:cBhvr>
                                        <p:cTn id="20" dur="500"/>
                                        <p:tgtEl>
                                          <p:spTgt spid="14"/>
                                        </p:tgtEl>
                                      </p:cBhvr>
                                    </p:animEffect>
                                    <p:anim calcmode="lin" valueType="num">
                                      <p:cBhvr>
                                        <p:cTn id="21" dur="500" fill="hold"/>
                                        <p:tgtEl>
                                          <p:spTgt spid="14"/>
                                        </p:tgtEl>
                                        <p:attrNameLst>
                                          <p:attrName>ppt_x</p:attrName>
                                        </p:attrNameLst>
                                      </p:cBhvr>
                                      <p:tavLst>
                                        <p:tav tm="0">
                                          <p:val>
                                            <p:strVal val="#ppt_x"/>
                                          </p:val>
                                        </p:tav>
                                        <p:tav tm="100000">
                                          <p:val>
                                            <p:strVal val="#ppt_x"/>
                                          </p:val>
                                        </p:tav>
                                      </p:tavLst>
                                    </p:anim>
                                    <p:anim calcmode="lin" valueType="num">
                                      <p:cBhvr>
                                        <p:cTn id="22" dur="500" fill="hold"/>
                                        <p:tgtEl>
                                          <p:spTgt spid="14"/>
                                        </p:tgtEl>
                                        <p:attrNameLst>
                                          <p:attrName>ppt_y</p:attrName>
                                        </p:attrNameLst>
                                      </p:cBhvr>
                                      <p:tavLst>
                                        <p:tav tm="0">
                                          <p:val>
                                            <p:strVal val="#ppt_y-.1"/>
                                          </p:val>
                                        </p:tav>
                                        <p:tav tm="100000">
                                          <p:val>
                                            <p:strVal val="#ppt_y"/>
                                          </p:val>
                                        </p:tav>
                                      </p:tavLst>
                                    </p:anim>
                                  </p:childTnLst>
                                </p:cTn>
                              </p:par>
                              <p:par>
                                <p:cTn id="23" presetID="23" presetClass="entr" presetSubtype="528" fill="hold" nodeType="withEffect">
                                  <p:stCondLst>
                                    <p:cond delay="300"/>
                                  </p:stCondLst>
                                  <p:childTnLst>
                                    <p:set>
                                      <p:cBhvr>
                                        <p:cTn id="24" dur="1" fill="hold">
                                          <p:stCondLst>
                                            <p:cond delay="0"/>
                                          </p:stCondLst>
                                        </p:cTn>
                                        <p:tgtEl>
                                          <p:spTgt spid="43"/>
                                        </p:tgtEl>
                                        <p:attrNameLst>
                                          <p:attrName>style.visibility</p:attrName>
                                        </p:attrNameLst>
                                      </p:cBhvr>
                                      <p:to>
                                        <p:strVal val="visible"/>
                                      </p:to>
                                    </p:set>
                                    <p:anim calcmode="lin" valueType="num">
                                      <p:cBhvr>
                                        <p:cTn id="25" dur="500" fill="hold"/>
                                        <p:tgtEl>
                                          <p:spTgt spid="43"/>
                                        </p:tgtEl>
                                        <p:attrNameLst>
                                          <p:attrName>ppt_w</p:attrName>
                                        </p:attrNameLst>
                                      </p:cBhvr>
                                      <p:tavLst>
                                        <p:tav tm="0">
                                          <p:val>
                                            <p:fltVal val="0"/>
                                          </p:val>
                                        </p:tav>
                                        <p:tav tm="100000">
                                          <p:val>
                                            <p:strVal val="#ppt_w"/>
                                          </p:val>
                                        </p:tav>
                                      </p:tavLst>
                                    </p:anim>
                                    <p:anim calcmode="lin" valueType="num">
                                      <p:cBhvr>
                                        <p:cTn id="26" dur="500" fill="hold"/>
                                        <p:tgtEl>
                                          <p:spTgt spid="43"/>
                                        </p:tgtEl>
                                        <p:attrNameLst>
                                          <p:attrName>ppt_h</p:attrName>
                                        </p:attrNameLst>
                                      </p:cBhvr>
                                      <p:tavLst>
                                        <p:tav tm="0">
                                          <p:val>
                                            <p:fltVal val="0"/>
                                          </p:val>
                                        </p:tav>
                                        <p:tav tm="100000">
                                          <p:val>
                                            <p:strVal val="#ppt_h"/>
                                          </p:val>
                                        </p:tav>
                                      </p:tavLst>
                                    </p:anim>
                                    <p:anim calcmode="lin" valueType="num">
                                      <p:cBhvr>
                                        <p:cTn id="27" dur="500" fill="hold"/>
                                        <p:tgtEl>
                                          <p:spTgt spid="43"/>
                                        </p:tgtEl>
                                        <p:attrNameLst>
                                          <p:attrName>ppt_x</p:attrName>
                                        </p:attrNameLst>
                                      </p:cBhvr>
                                      <p:tavLst>
                                        <p:tav tm="0">
                                          <p:val>
                                            <p:fltVal val="0.5"/>
                                          </p:val>
                                        </p:tav>
                                        <p:tav tm="100000">
                                          <p:val>
                                            <p:strVal val="#ppt_x"/>
                                          </p:val>
                                        </p:tav>
                                      </p:tavLst>
                                    </p:anim>
                                    <p:anim calcmode="lin" valueType="num">
                                      <p:cBhvr>
                                        <p:cTn id="28" dur="500" fill="hold"/>
                                        <p:tgtEl>
                                          <p:spTgt spid="43"/>
                                        </p:tgtEl>
                                        <p:attrNameLst>
                                          <p:attrName>ppt_y</p:attrName>
                                        </p:attrNameLst>
                                      </p:cBhvr>
                                      <p:tavLst>
                                        <p:tav tm="0">
                                          <p:val>
                                            <p:fltVal val="0.5"/>
                                          </p:val>
                                        </p:tav>
                                        <p:tav tm="100000">
                                          <p:val>
                                            <p:strVal val="#ppt_y"/>
                                          </p:val>
                                        </p:tav>
                                      </p:tavLst>
                                    </p:anim>
                                  </p:childTnLst>
                                </p:cTn>
                              </p:par>
                              <p:par>
                                <p:cTn id="29" presetID="23" presetClass="entr" presetSubtype="528" fill="hold" nodeType="withEffect">
                                  <p:stCondLst>
                                    <p:cond delay="300"/>
                                  </p:stCondLst>
                                  <p:childTnLst>
                                    <p:set>
                                      <p:cBhvr>
                                        <p:cTn id="30" dur="1" fill="hold">
                                          <p:stCondLst>
                                            <p:cond delay="0"/>
                                          </p:stCondLst>
                                        </p:cTn>
                                        <p:tgtEl>
                                          <p:spTgt spid="55"/>
                                        </p:tgtEl>
                                        <p:attrNameLst>
                                          <p:attrName>style.visibility</p:attrName>
                                        </p:attrNameLst>
                                      </p:cBhvr>
                                      <p:to>
                                        <p:strVal val="visible"/>
                                      </p:to>
                                    </p:set>
                                    <p:anim calcmode="lin" valueType="num">
                                      <p:cBhvr>
                                        <p:cTn id="31" dur="500" fill="hold"/>
                                        <p:tgtEl>
                                          <p:spTgt spid="55"/>
                                        </p:tgtEl>
                                        <p:attrNameLst>
                                          <p:attrName>ppt_w</p:attrName>
                                        </p:attrNameLst>
                                      </p:cBhvr>
                                      <p:tavLst>
                                        <p:tav tm="0">
                                          <p:val>
                                            <p:fltVal val="0"/>
                                          </p:val>
                                        </p:tav>
                                        <p:tav tm="100000">
                                          <p:val>
                                            <p:strVal val="#ppt_w"/>
                                          </p:val>
                                        </p:tav>
                                      </p:tavLst>
                                    </p:anim>
                                    <p:anim calcmode="lin" valueType="num">
                                      <p:cBhvr>
                                        <p:cTn id="32" dur="500" fill="hold"/>
                                        <p:tgtEl>
                                          <p:spTgt spid="55"/>
                                        </p:tgtEl>
                                        <p:attrNameLst>
                                          <p:attrName>ppt_h</p:attrName>
                                        </p:attrNameLst>
                                      </p:cBhvr>
                                      <p:tavLst>
                                        <p:tav tm="0">
                                          <p:val>
                                            <p:fltVal val="0"/>
                                          </p:val>
                                        </p:tav>
                                        <p:tav tm="100000">
                                          <p:val>
                                            <p:strVal val="#ppt_h"/>
                                          </p:val>
                                        </p:tav>
                                      </p:tavLst>
                                    </p:anim>
                                    <p:anim calcmode="lin" valueType="num">
                                      <p:cBhvr>
                                        <p:cTn id="33" dur="500" fill="hold"/>
                                        <p:tgtEl>
                                          <p:spTgt spid="55"/>
                                        </p:tgtEl>
                                        <p:attrNameLst>
                                          <p:attrName>ppt_x</p:attrName>
                                        </p:attrNameLst>
                                      </p:cBhvr>
                                      <p:tavLst>
                                        <p:tav tm="0">
                                          <p:val>
                                            <p:fltVal val="0.5"/>
                                          </p:val>
                                        </p:tav>
                                        <p:tav tm="100000">
                                          <p:val>
                                            <p:strVal val="#ppt_x"/>
                                          </p:val>
                                        </p:tav>
                                      </p:tavLst>
                                    </p:anim>
                                    <p:anim calcmode="lin" valueType="num">
                                      <p:cBhvr>
                                        <p:cTn id="34" dur="500" fill="hold"/>
                                        <p:tgtEl>
                                          <p:spTgt spid="55"/>
                                        </p:tgtEl>
                                        <p:attrNameLst>
                                          <p:attrName>ppt_y</p:attrName>
                                        </p:attrNameLst>
                                      </p:cBhvr>
                                      <p:tavLst>
                                        <p:tav tm="0">
                                          <p:val>
                                            <p:fltVal val="0.5"/>
                                          </p:val>
                                        </p:tav>
                                        <p:tav tm="100000">
                                          <p:val>
                                            <p:strVal val="#ppt_y"/>
                                          </p:val>
                                        </p:tav>
                                      </p:tavLst>
                                    </p:anim>
                                  </p:childTnLst>
                                </p:cTn>
                              </p:par>
                              <p:par>
                                <p:cTn id="35" presetID="23" presetClass="entr" presetSubtype="528" fill="hold" nodeType="withEffect">
                                  <p:stCondLst>
                                    <p:cond delay="600"/>
                                  </p:stCondLst>
                                  <p:childTnLst>
                                    <p:set>
                                      <p:cBhvr>
                                        <p:cTn id="36" dur="1" fill="hold">
                                          <p:stCondLst>
                                            <p:cond delay="0"/>
                                          </p:stCondLst>
                                        </p:cTn>
                                        <p:tgtEl>
                                          <p:spTgt spid="58"/>
                                        </p:tgtEl>
                                        <p:attrNameLst>
                                          <p:attrName>style.visibility</p:attrName>
                                        </p:attrNameLst>
                                      </p:cBhvr>
                                      <p:to>
                                        <p:strVal val="visible"/>
                                      </p:to>
                                    </p:set>
                                    <p:anim calcmode="lin" valueType="num">
                                      <p:cBhvr>
                                        <p:cTn id="37" dur="500" fill="hold"/>
                                        <p:tgtEl>
                                          <p:spTgt spid="58"/>
                                        </p:tgtEl>
                                        <p:attrNameLst>
                                          <p:attrName>ppt_w</p:attrName>
                                        </p:attrNameLst>
                                      </p:cBhvr>
                                      <p:tavLst>
                                        <p:tav tm="0">
                                          <p:val>
                                            <p:fltVal val="0"/>
                                          </p:val>
                                        </p:tav>
                                        <p:tav tm="100000">
                                          <p:val>
                                            <p:strVal val="#ppt_w"/>
                                          </p:val>
                                        </p:tav>
                                      </p:tavLst>
                                    </p:anim>
                                    <p:anim calcmode="lin" valueType="num">
                                      <p:cBhvr>
                                        <p:cTn id="38" dur="500" fill="hold"/>
                                        <p:tgtEl>
                                          <p:spTgt spid="58"/>
                                        </p:tgtEl>
                                        <p:attrNameLst>
                                          <p:attrName>ppt_h</p:attrName>
                                        </p:attrNameLst>
                                      </p:cBhvr>
                                      <p:tavLst>
                                        <p:tav tm="0">
                                          <p:val>
                                            <p:fltVal val="0"/>
                                          </p:val>
                                        </p:tav>
                                        <p:tav tm="100000">
                                          <p:val>
                                            <p:strVal val="#ppt_h"/>
                                          </p:val>
                                        </p:tav>
                                      </p:tavLst>
                                    </p:anim>
                                    <p:anim calcmode="lin" valueType="num">
                                      <p:cBhvr>
                                        <p:cTn id="39" dur="500" fill="hold"/>
                                        <p:tgtEl>
                                          <p:spTgt spid="58"/>
                                        </p:tgtEl>
                                        <p:attrNameLst>
                                          <p:attrName>ppt_x</p:attrName>
                                        </p:attrNameLst>
                                      </p:cBhvr>
                                      <p:tavLst>
                                        <p:tav tm="0">
                                          <p:val>
                                            <p:fltVal val="0.5"/>
                                          </p:val>
                                        </p:tav>
                                        <p:tav tm="100000">
                                          <p:val>
                                            <p:strVal val="#ppt_x"/>
                                          </p:val>
                                        </p:tav>
                                      </p:tavLst>
                                    </p:anim>
                                    <p:anim calcmode="lin" valueType="num">
                                      <p:cBhvr>
                                        <p:cTn id="40" dur="500" fill="hold"/>
                                        <p:tgtEl>
                                          <p:spTgt spid="58"/>
                                        </p:tgtEl>
                                        <p:attrNameLst>
                                          <p:attrName>ppt_y</p:attrName>
                                        </p:attrNameLst>
                                      </p:cBhvr>
                                      <p:tavLst>
                                        <p:tav tm="0">
                                          <p:val>
                                            <p:fltVal val="0.5"/>
                                          </p:val>
                                        </p:tav>
                                        <p:tav tm="100000">
                                          <p:val>
                                            <p:strVal val="#ppt_y"/>
                                          </p:val>
                                        </p:tav>
                                      </p:tavLst>
                                    </p:anim>
                                  </p:childTnLst>
                                </p:cTn>
                              </p:par>
                              <p:par>
                                <p:cTn id="41" presetID="26" presetClass="emph" presetSubtype="0" repeatCount="3000" fill="hold" nodeType="withEffect">
                                  <p:stCondLst>
                                    <p:cond delay="710"/>
                                  </p:stCondLst>
                                  <p:childTnLst>
                                    <p:animEffect transition="out" filter="fade">
                                      <p:cBhvr>
                                        <p:cTn id="42" dur="500" tmFilter="0, 0; .2, .5; .8, .5; 1, 0"/>
                                        <p:tgtEl>
                                          <p:spTgt spid="55"/>
                                        </p:tgtEl>
                                      </p:cBhvr>
                                    </p:animEffect>
                                    <p:animScale>
                                      <p:cBhvr>
                                        <p:cTn id="43" dur="250" autoRev="1" fill="hold"/>
                                        <p:tgtEl>
                                          <p:spTgt spid="55"/>
                                        </p:tgtEl>
                                      </p:cBhvr>
                                      <p:by x="105000" y="105000"/>
                                    </p:animScale>
                                  </p:childTnLst>
                                </p:cTn>
                              </p:par>
                            </p:childTnLst>
                          </p:cTn>
                        </p:par>
                        <p:par>
                          <p:cTn id="44" fill="hold">
                            <p:stCondLst>
                              <p:cond delay="3710"/>
                            </p:stCondLst>
                            <p:childTnLst>
                              <p:par>
                                <p:cTn id="45" presetID="10" presetClass="entr" presetSubtype="0" fill="hold" grpId="0" nodeType="afterEffect">
                                  <p:stCondLst>
                                    <p:cond delay="0"/>
                                  </p:stCondLst>
                                  <p:childTnLst>
                                    <p:set>
                                      <p:cBhvr>
                                        <p:cTn id="46" dur="1" fill="hold">
                                          <p:stCondLst>
                                            <p:cond delay="0"/>
                                          </p:stCondLst>
                                        </p:cTn>
                                        <p:tgtEl>
                                          <p:spTgt spid="73"/>
                                        </p:tgtEl>
                                        <p:attrNameLst>
                                          <p:attrName>style.visibility</p:attrName>
                                        </p:attrNameLst>
                                      </p:cBhvr>
                                      <p:to>
                                        <p:strVal val="visible"/>
                                      </p:to>
                                    </p:set>
                                    <p:animEffect transition="in" filter="fade">
                                      <p:cBhvr>
                                        <p:cTn id="47" dur="500"/>
                                        <p:tgtEl>
                                          <p:spTgt spid="7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P spid="12" grpId="0"/>
      <p:bldP spid="14" grpId="0"/>
      <p:bldP spid="73"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3" name="直接连接符 12"/>
          <p:cNvCxnSpPr/>
          <p:nvPr/>
        </p:nvCxnSpPr>
        <p:spPr>
          <a:xfrm flipV="1">
            <a:off x="3635896" y="1635646"/>
            <a:ext cx="0" cy="1924424"/>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sp>
        <p:nvSpPr>
          <p:cNvPr id="60" name="同心圆 59"/>
          <p:cNvSpPr/>
          <p:nvPr/>
        </p:nvSpPr>
        <p:spPr>
          <a:xfrm>
            <a:off x="8628988" y="-1058832"/>
            <a:ext cx="1179281" cy="1179281"/>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latin typeface="Calibri" panose="020F0502020204030204"/>
              <a:ea typeface="宋体" panose="02010600030101010101" pitchFamily="2" charset="-122"/>
              <a:cs typeface="+mn-cs"/>
            </a:endParaRPr>
          </a:p>
        </p:txBody>
      </p:sp>
      <p:grpSp>
        <p:nvGrpSpPr>
          <p:cNvPr id="62" name="组合 61"/>
          <p:cNvGrpSpPr/>
          <p:nvPr/>
        </p:nvGrpSpPr>
        <p:grpSpPr>
          <a:xfrm>
            <a:off x="8654726" y="415647"/>
            <a:ext cx="223080" cy="223080"/>
            <a:chOff x="304800" y="673100"/>
            <a:chExt cx="4000500" cy="4000500"/>
          </a:xfrm>
          <a:effectLst>
            <a:outerShdw blurRad="444500" dist="254000" dir="8100000" algn="tr" rotWithShape="0">
              <a:prstClr val="black">
                <a:alpha val="50000"/>
              </a:prstClr>
            </a:outerShdw>
          </a:effectLst>
        </p:grpSpPr>
        <p:sp>
          <p:nvSpPr>
            <p:cNvPr id="63" name="同心圆 62"/>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a:ln>
                  <a:noFill/>
                </a:ln>
                <a:solidFill>
                  <a:sysClr val="windowText" lastClr="000000"/>
                </a:solidFill>
                <a:effectLst/>
                <a:uLnTx/>
                <a:uFillTx/>
                <a:latin typeface="Calibri" panose="020F0502020204030204"/>
                <a:ea typeface="宋体" panose="02010600030101010101" pitchFamily="2" charset="-122"/>
                <a:cs typeface="+mn-cs"/>
              </a:endParaRPr>
            </a:p>
          </p:txBody>
        </p:sp>
        <p:sp>
          <p:nvSpPr>
            <p:cNvPr id="64" name="椭圆 63"/>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a:ln>
                  <a:noFill/>
                </a:ln>
                <a:solidFill>
                  <a:sysClr val="windowText" lastClr="000000"/>
                </a:solidFill>
                <a:effectLst/>
                <a:uLnTx/>
                <a:uFillTx/>
                <a:latin typeface="Calibri" panose="020F0502020204030204"/>
                <a:ea typeface="宋体" panose="02010600030101010101" pitchFamily="2" charset="-122"/>
                <a:cs typeface="+mn-cs"/>
              </a:endParaRPr>
            </a:p>
          </p:txBody>
        </p:sp>
      </p:grpSp>
      <p:sp>
        <p:nvSpPr>
          <p:cNvPr id="77" name="TextBox 76"/>
          <p:cNvSpPr txBox="1"/>
          <p:nvPr/>
        </p:nvSpPr>
        <p:spPr>
          <a:xfrm>
            <a:off x="1654179" y="5917921"/>
            <a:ext cx="738965" cy="307928"/>
          </a:xfrm>
          <a:prstGeom prst="rect">
            <a:avLst/>
          </a:prstGeom>
          <a:noFill/>
        </p:spPr>
        <p:txBody>
          <a:bodyPr wrap="none" lIns="61109" tIns="30555" rIns="61109" bIns="30555" rtlCol="0">
            <a:spAutoFit/>
          </a:bodyPr>
          <a:lstStyle/>
          <a:p>
            <a:r>
              <a:rPr lang="zh-CN" altLang="en-US" dirty="0" smtClean="0"/>
              <a:t>延迟符</a:t>
            </a:r>
            <a:endParaRPr lang="zh-CN" altLang="en-US" dirty="0"/>
          </a:p>
        </p:txBody>
      </p:sp>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172878" y="4142096"/>
            <a:ext cx="2971122" cy="1008112"/>
          </a:xfrm>
          <a:prstGeom prst="rect">
            <a:avLst/>
          </a:prstGeom>
        </p:spPr>
      </p:pic>
      <p:sp>
        <p:nvSpPr>
          <p:cNvPr id="7" name="Rectangle 6"/>
          <p:cNvSpPr/>
          <p:nvPr/>
        </p:nvSpPr>
        <p:spPr>
          <a:xfrm>
            <a:off x="539552" y="267494"/>
            <a:ext cx="7347498" cy="108012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827584" y="415647"/>
            <a:ext cx="6768752" cy="830997"/>
          </a:xfrm>
          <a:prstGeom prst="rect">
            <a:avLst/>
          </a:prstGeom>
          <a:noFill/>
        </p:spPr>
        <p:txBody>
          <a:bodyPr wrap="square" lIns="0" tIns="0" rIns="0" bIns="0" rtlCol="0">
            <a:spAutoFit/>
          </a:bodyPr>
          <a:lstStyle/>
          <a:p>
            <a:r>
              <a:rPr lang="en-US" altLang="zh-CN" dirty="0" smtClean="0">
                <a:latin typeface="Times New Roman" charset="0"/>
                <a:ea typeface="Times New Roman" charset="0"/>
                <a:cs typeface="Times New Roman" charset="0"/>
              </a:rPr>
              <a:t>7.</a:t>
            </a:r>
            <a:r>
              <a:rPr lang="en-US" dirty="0" smtClean="0">
                <a:latin typeface="Times New Roman" charset="0"/>
                <a:ea typeface="Times New Roman" charset="0"/>
                <a:cs typeface="Times New Roman" charset="0"/>
              </a:rPr>
              <a:t>Let </a:t>
            </a:r>
            <a:r>
              <a:rPr lang="en-US" dirty="0">
                <a:latin typeface="Times New Roman" charset="0"/>
                <a:ea typeface="Times New Roman" charset="0"/>
                <a:cs typeface="Times New Roman" charset="0"/>
              </a:rPr>
              <a:t>Z be a 6-digit positive integer, such as 247247, whose first three digits are the same as its last three digits taken in the same order. Which of the following </a:t>
            </a:r>
            <a:r>
              <a:rPr lang="en-US" dirty="0" smtClean="0">
                <a:latin typeface="Times New Roman" charset="0"/>
                <a:ea typeface="Times New Roman" charset="0"/>
                <a:cs typeface="Times New Roman" charset="0"/>
              </a:rPr>
              <a:t>numbers </a:t>
            </a:r>
            <a:r>
              <a:rPr lang="en-US" dirty="0">
                <a:latin typeface="Times New Roman" charset="0"/>
                <a:ea typeface="Times New Roman" charset="0"/>
                <a:cs typeface="Times New Roman" charset="0"/>
              </a:rPr>
              <a:t>must also be a factor of </a:t>
            </a:r>
            <a:r>
              <a:rPr lang="en-US" altLang="zh-CN" dirty="0" smtClean="0">
                <a:latin typeface="Times New Roman" charset="0"/>
                <a:ea typeface="Times New Roman" charset="0"/>
                <a:cs typeface="Times New Roman" charset="0"/>
              </a:rPr>
              <a:t>Z</a:t>
            </a:r>
            <a:r>
              <a:rPr lang="zh-CN" altLang="en-US" dirty="0" smtClean="0">
                <a:latin typeface="Times New Roman" charset="0"/>
                <a:ea typeface="Times New Roman" charset="0"/>
                <a:cs typeface="Times New Roman" charset="0"/>
              </a:rPr>
              <a:t>？</a:t>
            </a:r>
            <a:endParaRPr lang="en-US" dirty="0">
              <a:latin typeface="Times New Roman" charset="0"/>
              <a:ea typeface="Times New Roman" charset="0"/>
              <a:cs typeface="Times New Roman" charset="0"/>
            </a:endParaRPr>
          </a:p>
        </p:txBody>
      </p:sp>
      <p:pic>
        <p:nvPicPr>
          <p:cNvPr id="17" name="Picture 1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153401" y="0"/>
            <a:ext cx="990756" cy="987574"/>
          </a:xfrm>
          <a:prstGeom prst="rect">
            <a:avLst/>
          </a:prstGeom>
        </p:spPr>
      </p:pic>
      <p:pic>
        <p:nvPicPr>
          <p:cNvPr id="3" name="Picture 2"/>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26746" y="1495767"/>
            <a:ext cx="927433" cy="1924424"/>
          </a:xfrm>
          <a:prstGeom prst="rect">
            <a:avLst/>
          </a:prstGeom>
        </p:spPr>
      </p:pic>
    </p:spTree>
    <p:extLst>
      <p:ext uri="{BB962C8B-B14F-4D97-AF65-F5344CB8AC3E}">
        <p14:creationId xmlns:p14="http://schemas.microsoft.com/office/powerpoint/2010/main" val="1126130859"/>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wipe(down)">
                                      <p:cBhvr>
                                        <p:cTn id="7" dur="500"/>
                                        <p:tgtEl>
                                          <p:spTgt spid="13"/>
                                        </p:tgtEl>
                                      </p:cBhvr>
                                    </p:animEffect>
                                  </p:childTnLst>
                                </p:cTn>
                              </p:par>
                              <p:par>
                                <p:cTn id="8" presetID="23" presetClass="entr" presetSubtype="528" fill="hold" nodeType="withEffect">
                                  <p:stCondLst>
                                    <p:cond delay="600"/>
                                  </p:stCondLst>
                                  <p:childTnLst>
                                    <p:set>
                                      <p:cBhvr>
                                        <p:cTn id="9" dur="1" fill="hold">
                                          <p:stCondLst>
                                            <p:cond delay="0"/>
                                          </p:stCondLst>
                                        </p:cTn>
                                        <p:tgtEl>
                                          <p:spTgt spid="62"/>
                                        </p:tgtEl>
                                        <p:attrNameLst>
                                          <p:attrName>style.visibility</p:attrName>
                                        </p:attrNameLst>
                                      </p:cBhvr>
                                      <p:to>
                                        <p:strVal val="visible"/>
                                      </p:to>
                                    </p:set>
                                    <p:anim calcmode="lin" valueType="num">
                                      <p:cBhvr>
                                        <p:cTn id="10" dur="500" fill="hold"/>
                                        <p:tgtEl>
                                          <p:spTgt spid="62"/>
                                        </p:tgtEl>
                                        <p:attrNameLst>
                                          <p:attrName>ppt_w</p:attrName>
                                        </p:attrNameLst>
                                      </p:cBhvr>
                                      <p:tavLst>
                                        <p:tav tm="0">
                                          <p:val>
                                            <p:fltVal val="0"/>
                                          </p:val>
                                        </p:tav>
                                        <p:tav tm="100000">
                                          <p:val>
                                            <p:strVal val="#ppt_w"/>
                                          </p:val>
                                        </p:tav>
                                      </p:tavLst>
                                    </p:anim>
                                    <p:anim calcmode="lin" valueType="num">
                                      <p:cBhvr>
                                        <p:cTn id="11" dur="500" fill="hold"/>
                                        <p:tgtEl>
                                          <p:spTgt spid="62"/>
                                        </p:tgtEl>
                                        <p:attrNameLst>
                                          <p:attrName>ppt_h</p:attrName>
                                        </p:attrNameLst>
                                      </p:cBhvr>
                                      <p:tavLst>
                                        <p:tav tm="0">
                                          <p:val>
                                            <p:fltVal val="0"/>
                                          </p:val>
                                        </p:tav>
                                        <p:tav tm="100000">
                                          <p:val>
                                            <p:strVal val="#ppt_h"/>
                                          </p:val>
                                        </p:tav>
                                      </p:tavLst>
                                    </p:anim>
                                    <p:anim calcmode="lin" valueType="num">
                                      <p:cBhvr>
                                        <p:cTn id="12" dur="500" fill="hold"/>
                                        <p:tgtEl>
                                          <p:spTgt spid="62"/>
                                        </p:tgtEl>
                                        <p:attrNameLst>
                                          <p:attrName>ppt_x</p:attrName>
                                        </p:attrNameLst>
                                      </p:cBhvr>
                                      <p:tavLst>
                                        <p:tav tm="0">
                                          <p:val>
                                            <p:fltVal val="0.5"/>
                                          </p:val>
                                        </p:tav>
                                        <p:tav tm="100000">
                                          <p:val>
                                            <p:strVal val="#ppt_x"/>
                                          </p:val>
                                        </p:tav>
                                      </p:tavLst>
                                    </p:anim>
                                    <p:anim calcmode="lin" valueType="num">
                                      <p:cBhvr>
                                        <p:cTn id="13" dur="500" fill="hold"/>
                                        <p:tgtEl>
                                          <p:spTgt spid="62"/>
                                        </p:tgtEl>
                                        <p:attrNameLst>
                                          <p:attrName>ppt_y</p:attrName>
                                        </p:attrNameLst>
                                      </p:cBhvr>
                                      <p:tavLst>
                                        <p:tav tm="0">
                                          <p:val>
                                            <p:fltVal val="0.5"/>
                                          </p:val>
                                        </p:tav>
                                        <p:tav tm="100000">
                                          <p:val>
                                            <p:strVal val="#ppt_y"/>
                                          </p:val>
                                        </p:tav>
                                      </p:tavLst>
                                    </p:anim>
                                  </p:childTnLst>
                                </p:cTn>
                              </p:par>
                            </p:childTnLst>
                          </p:cTn>
                        </p:par>
                        <p:par>
                          <p:cTn id="14" fill="hold">
                            <p:stCondLst>
                              <p:cond delay="1100"/>
                            </p:stCondLst>
                            <p:childTnLst>
                              <p:par>
                                <p:cTn id="15" presetID="10" presetClass="entr" presetSubtype="0" fill="hold" grpId="0" nodeType="afterEffect">
                                  <p:stCondLst>
                                    <p:cond delay="0"/>
                                  </p:stCondLst>
                                  <p:childTnLst>
                                    <p:set>
                                      <p:cBhvr>
                                        <p:cTn id="16" dur="1" fill="hold">
                                          <p:stCondLst>
                                            <p:cond delay="0"/>
                                          </p:stCondLst>
                                        </p:cTn>
                                        <p:tgtEl>
                                          <p:spTgt spid="77"/>
                                        </p:tgtEl>
                                        <p:attrNameLst>
                                          <p:attrName>style.visibility</p:attrName>
                                        </p:attrNameLst>
                                      </p:cBhvr>
                                      <p:to>
                                        <p:strVal val="visible"/>
                                      </p:to>
                                    </p:set>
                                    <p:animEffect transition="in" filter="fade">
                                      <p:cBhvr>
                                        <p:cTn id="17" dur="500"/>
                                        <p:tgtEl>
                                          <p:spTgt spid="7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7"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3" name="直接连接符 12"/>
          <p:cNvCxnSpPr/>
          <p:nvPr/>
        </p:nvCxnSpPr>
        <p:spPr>
          <a:xfrm flipV="1">
            <a:off x="3635896" y="1635646"/>
            <a:ext cx="0" cy="1924424"/>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sp>
        <p:nvSpPr>
          <p:cNvPr id="60" name="同心圆 59"/>
          <p:cNvSpPr/>
          <p:nvPr/>
        </p:nvSpPr>
        <p:spPr>
          <a:xfrm>
            <a:off x="8628988" y="-1058832"/>
            <a:ext cx="1179281" cy="1179281"/>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latin typeface="Calibri" panose="020F0502020204030204"/>
              <a:ea typeface="宋体" panose="02010600030101010101" pitchFamily="2" charset="-122"/>
              <a:cs typeface="+mn-cs"/>
            </a:endParaRPr>
          </a:p>
        </p:txBody>
      </p:sp>
      <p:grpSp>
        <p:nvGrpSpPr>
          <p:cNvPr id="62" name="组合 61"/>
          <p:cNvGrpSpPr/>
          <p:nvPr/>
        </p:nvGrpSpPr>
        <p:grpSpPr>
          <a:xfrm>
            <a:off x="8654726" y="415647"/>
            <a:ext cx="223080" cy="223080"/>
            <a:chOff x="304800" y="673100"/>
            <a:chExt cx="4000500" cy="4000500"/>
          </a:xfrm>
          <a:effectLst>
            <a:outerShdw blurRad="444500" dist="254000" dir="8100000" algn="tr" rotWithShape="0">
              <a:prstClr val="black">
                <a:alpha val="50000"/>
              </a:prstClr>
            </a:outerShdw>
          </a:effectLst>
        </p:grpSpPr>
        <p:sp>
          <p:nvSpPr>
            <p:cNvPr id="63" name="同心圆 62"/>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a:ln>
                  <a:noFill/>
                </a:ln>
                <a:solidFill>
                  <a:sysClr val="windowText" lastClr="000000"/>
                </a:solidFill>
                <a:effectLst/>
                <a:uLnTx/>
                <a:uFillTx/>
                <a:latin typeface="Calibri" panose="020F0502020204030204"/>
                <a:ea typeface="宋体" panose="02010600030101010101" pitchFamily="2" charset="-122"/>
                <a:cs typeface="+mn-cs"/>
              </a:endParaRPr>
            </a:p>
          </p:txBody>
        </p:sp>
        <p:sp>
          <p:nvSpPr>
            <p:cNvPr id="64" name="椭圆 63"/>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a:ln>
                  <a:noFill/>
                </a:ln>
                <a:solidFill>
                  <a:sysClr val="windowText" lastClr="000000"/>
                </a:solidFill>
                <a:effectLst/>
                <a:uLnTx/>
                <a:uFillTx/>
                <a:latin typeface="Calibri" panose="020F0502020204030204"/>
                <a:ea typeface="宋体" panose="02010600030101010101" pitchFamily="2" charset="-122"/>
                <a:cs typeface="+mn-cs"/>
              </a:endParaRPr>
            </a:p>
          </p:txBody>
        </p:sp>
      </p:grpSp>
      <p:sp>
        <p:nvSpPr>
          <p:cNvPr id="77" name="TextBox 76"/>
          <p:cNvSpPr txBox="1"/>
          <p:nvPr/>
        </p:nvSpPr>
        <p:spPr>
          <a:xfrm>
            <a:off x="1654179" y="5917921"/>
            <a:ext cx="738965" cy="307928"/>
          </a:xfrm>
          <a:prstGeom prst="rect">
            <a:avLst/>
          </a:prstGeom>
          <a:noFill/>
        </p:spPr>
        <p:txBody>
          <a:bodyPr wrap="none" lIns="61109" tIns="30555" rIns="61109" bIns="30555" rtlCol="0">
            <a:spAutoFit/>
          </a:bodyPr>
          <a:lstStyle/>
          <a:p>
            <a:r>
              <a:rPr lang="zh-CN" altLang="en-US" dirty="0" smtClean="0"/>
              <a:t>延迟符</a:t>
            </a:r>
            <a:endParaRPr lang="zh-CN" altLang="en-US" dirty="0"/>
          </a:p>
        </p:txBody>
      </p:sp>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172878" y="4142096"/>
            <a:ext cx="2971122" cy="1008112"/>
          </a:xfrm>
          <a:prstGeom prst="rect">
            <a:avLst/>
          </a:prstGeom>
        </p:spPr>
      </p:pic>
      <p:pic>
        <p:nvPicPr>
          <p:cNvPr id="16" name="Picture 1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153401" y="0"/>
            <a:ext cx="990756" cy="987574"/>
          </a:xfrm>
          <a:prstGeom prst="rect">
            <a:avLst/>
          </a:prstGeom>
        </p:spPr>
      </p:pic>
      <p:pic>
        <p:nvPicPr>
          <p:cNvPr id="2" name="Picture 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79512" y="976587"/>
            <a:ext cx="8784811" cy="1058832"/>
          </a:xfrm>
          <a:prstGeom prst="rect">
            <a:avLst/>
          </a:prstGeom>
        </p:spPr>
      </p:pic>
      <p:pic>
        <p:nvPicPr>
          <p:cNvPr id="3" name="Picture 2"/>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65129" y="2248876"/>
            <a:ext cx="2578100" cy="1168400"/>
          </a:xfrm>
          <a:prstGeom prst="rect">
            <a:avLst/>
          </a:prstGeom>
        </p:spPr>
      </p:pic>
      <p:pic>
        <p:nvPicPr>
          <p:cNvPr id="4" name="Picture 3"/>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365129" y="3356470"/>
            <a:ext cx="2694703" cy="407200"/>
          </a:xfrm>
          <a:prstGeom prst="rect">
            <a:avLst/>
          </a:prstGeom>
        </p:spPr>
      </p:pic>
    </p:spTree>
    <p:extLst>
      <p:ext uri="{BB962C8B-B14F-4D97-AF65-F5344CB8AC3E}">
        <p14:creationId xmlns:p14="http://schemas.microsoft.com/office/powerpoint/2010/main" val="1137325589"/>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wipe(down)">
                                      <p:cBhvr>
                                        <p:cTn id="7" dur="500"/>
                                        <p:tgtEl>
                                          <p:spTgt spid="13"/>
                                        </p:tgtEl>
                                      </p:cBhvr>
                                    </p:animEffect>
                                  </p:childTnLst>
                                </p:cTn>
                              </p:par>
                              <p:par>
                                <p:cTn id="8" presetID="23" presetClass="entr" presetSubtype="528" fill="hold" nodeType="withEffect">
                                  <p:stCondLst>
                                    <p:cond delay="600"/>
                                  </p:stCondLst>
                                  <p:childTnLst>
                                    <p:set>
                                      <p:cBhvr>
                                        <p:cTn id="9" dur="1" fill="hold">
                                          <p:stCondLst>
                                            <p:cond delay="0"/>
                                          </p:stCondLst>
                                        </p:cTn>
                                        <p:tgtEl>
                                          <p:spTgt spid="62"/>
                                        </p:tgtEl>
                                        <p:attrNameLst>
                                          <p:attrName>style.visibility</p:attrName>
                                        </p:attrNameLst>
                                      </p:cBhvr>
                                      <p:to>
                                        <p:strVal val="visible"/>
                                      </p:to>
                                    </p:set>
                                    <p:anim calcmode="lin" valueType="num">
                                      <p:cBhvr>
                                        <p:cTn id="10" dur="500" fill="hold"/>
                                        <p:tgtEl>
                                          <p:spTgt spid="62"/>
                                        </p:tgtEl>
                                        <p:attrNameLst>
                                          <p:attrName>ppt_w</p:attrName>
                                        </p:attrNameLst>
                                      </p:cBhvr>
                                      <p:tavLst>
                                        <p:tav tm="0">
                                          <p:val>
                                            <p:fltVal val="0"/>
                                          </p:val>
                                        </p:tav>
                                        <p:tav tm="100000">
                                          <p:val>
                                            <p:strVal val="#ppt_w"/>
                                          </p:val>
                                        </p:tav>
                                      </p:tavLst>
                                    </p:anim>
                                    <p:anim calcmode="lin" valueType="num">
                                      <p:cBhvr>
                                        <p:cTn id="11" dur="500" fill="hold"/>
                                        <p:tgtEl>
                                          <p:spTgt spid="62"/>
                                        </p:tgtEl>
                                        <p:attrNameLst>
                                          <p:attrName>ppt_h</p:attrName>
                                        </p:attrNameLst>
                                      </p:cBhvr>
                                      <p:tavLst>
                                        <p:tav tm="0">
                                          <p:val>
                                            <p:fltVal val="0"/>
                                          </p:val>
                                        </p:tav>
                                        <p:tav tm="100000">
                                          <p:val>
                                            <p:strVal val="#ppt_h"/>
                                          </p:val>
                                        </p:tav>
                                      </p:tavLst>
                                    </p:anim>
                                    <p:anim calcmode="lin" valueType="num">
                                      <p:cBhvr>
                                        <p:cTn id="12" dur="500" fill="hold"/>
                                        <p:tgtEl>
                                          <p:spTgt spid="62"/>
                                        </p:tgtEl>
                                        <p:attrNameLst>
                                          <p:attrName>ppt_x</p:attrName>
                                        </p:attrNameLst>
                                      </p:cBhvr>
                                      <p:tavLst>
                                        <p:tav tm="0">
                                          <p:val>
                                            <p:fltVal val="0.5"/>
                                          </p:val>
                                        </p:tav>
                                        <p:tav tm="100000">
                                          <p:val>
                                            <p:strVal val="#ppt_x"/>
                                          </p:val>
                                        </p:tav>
                                      </p:tavLst>
                                    </p:anim>
                                    <p:anim calcmode="lin" valueType="num">
                                      <p:cBhvr>
                                        <p:cTn id="13" dur="500" fill="hold"/>
                                        <p:tgtEl>
                                          <p:spTgt spid="62"/>
                                        </p:tgtEl>
                                        <p:attrNameLst>
                                          <p:attrName>ppt_y</p:attrName>
                                        </p:attrNameLst>
                                      </p:cBhvr>
                                      <p:tavLst>
                                        <p:tav tm="0">
                                          <p:val>
                                            <p:fltVal val="0.5"/>
                                          </p:val>
                                        </p:tav>
                                        <p:tav tm="100000">
                                          <p:val>
                                            <p:strVal val="#ppt_y"/>
                                          </p:val>
                                        </p:tav>
                                      </p:tavLst>
                                    </p:anim>
                                  </p:childTnLst>
                                </p:cTn>
                              </p:par>
                            </p:childTnLst>
                          </p:cTn>
                        </p:par>
                        <p:par>
                          <p:cTn id="14" fill="hold">
                            <p:stCondLst>
                              <p:cond delay="1100"/>
                            </p:stCondLst>
                            <p:childTnLst>
                              <p:par>
                                <p:cTn id="15" presetID="10" presetClass="entr" presetSubtype="0" fill="hold" grpId="0" nodeType="afterEffect">
                                  <p:stCondLst>
                                    <p:cond delay="0"/>
                                  </p:stCondLst>
                                  <p:childTnLst>
                                    <p:set>
                                      <p:cBhvr>
                                        <p:cTn id="16" dur="1" fill="hold">
                                          <p:stCondLst>
                                            <p:cond delay="0"/>
                                          </p:stCondLst>
                                        </p:cTn>
                                        <p:tgtEl>
                                          <p:spTgt spid="77"/>
                                        </p:tgtEl>
                                        <p:attrNameLst>
                                          <p:attrName>style.visibility</p:attrName>
                                        </p:attrNameLst>
                                      </p:cBhvr>
                                      <p:to>
                                        <p:strVal val="visible"/>
                                      </p:to>
                                    </p:set>
                                    <p:animEffect transition="in" filter="fade">
                                      <p:cBhvr>
                                        <p:cTn id="17" dur="500"/>
                                        <p:tgtEl>
                                          <p:spTgt spid="7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7"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3" name="直接连接符 12"/>
          <p:cNvCxnSpPr/>
          <p:nvPr/>
        </p:nvCxnSpPr>
        <p:spPr>
          <a:xfrm flipV="1">
            <a:off x="3635896" y="1635646"/>
            <a:ext cx="0" cy="1924424"/>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sp>
        <p:nvSpPr>
          <p:cNvPr id="60" name="同心圆 59"/>
          <p:cNvSpPr/>
          <p:nvPr/>
        </p:nvSpPr>
        <p:spPr>
          <a:xfrm>
            <a:off x="8628988" y="-1058832"/>
            <a:ext cx="1179281" cy="1179281"/>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latin typeface="Calibri" panose="020F0502020204030204"/>
              <a:ea typeface="宋体" panose="02010600030101010101" pitchFamily="2" charset="-122"/>
              <a:cs typeface="+mn-cs"/>
            </a:endParaRPr>
          </a:p>
        </p:txBody>
      </p:sp>
      <p:grpSp>
        <p:nvGrpSpPr>
          <p:cNvPr id="62" name="组合 61"/>
          <p:cNvGrpSpPr/>
          <p:nvPr/>
        </p:nvGrpSpPr>
        <p:grpSpPr>
          <a:xfrm>
            <a:off x="8654726" y="415647"/>
            <a:ext cx="223080" cy="223080"/>
            <a:chOff x="304800" y="673100"/>
            <a:chExt cx="4000500" cy="4000500"/>
          </a:xfrm>
          <a:effectLst>
            <a:outerShdw blurRad="444500" dist="254000" dir="8100000" algn="tr" rotWithShape="0">
              <a:prstClr val="black">
                <a:alpha val="50000"/>
              </a:prstClr>
            </a:outerShdw>
          </a:effectLst>
        </p:grpSpPr>
        <p:sp>
          <p:nvSpPr>
            <p:cNvPr id="63" name="同心圆 62"/>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a:ln>
                  <a:noFill/>
                </a:ln>
                <a:solidFill>
                  <a:sysClr val="windowText" lastClr="000000"/>
                </a:solidFill>
                <a:effectLst/>
                <a:uLnTx/>
                <a:uFillTx/>
                <a:latin typeface="Calibri" panose="020F0502020204030204"/>
                <a:ea typeface="宋体" panose="02010600030101010101" pitchFamily="2" charset="-122"/>
                <a:cs typeface="+mn-cs"/>
              </a:endParaRPr>
            </a:p>
          </p:txBody>
        </p:sp>
        <p:sp>
          <p:nvSpPr>
            <p:cNvPr id="64" name="椭圆 63"/>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a:ln>
                  <a:noFill/>
                </a:ln>
                <a:solidFill>
                  <a:sysClr val="windowText" lastClr="000000"/>
                </a:solidFill>
                <a:effectLst/>
                <a:uLnTx/>
                <a:uFillTx/>
                <a:latin typeface="Calibri" panose="020F0502020204030204"/>
                <a:ea typeface="宋体" panose="02010600030101010101" pitchFamily="2" charset="-122"/>
                <a:cs typeface="+mn-cs"/>
              </a:endParaRPr>
            </a:p>
          </p:txBody>
        </p:sp>
      </p:grpSp>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749174" y="4299942"/>
            <a:ext cx="2394983" cy="812626"/>
          </a:xfrm>
          <a:prstGeom prst="rect">
            <a:avLst/>
          </a:prstGeom>
        </p:spPr>
      </p:pic>
      <p:pic>
        <p:nvPicPr>
          <p:cNvPr id="12" name="Picture 1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153401" y="0"/>
            <a:ext cx="990756" cy="987574"/>
          </a:xfrm>
          <a:prstGeom prst="rect">
            <a:avLst/>
          </a:prstGeom>
        </p:spPr>
      </p:pic>
      <p:pic>
        <p:nvPicPr>
          <p:cNvPr id="2" name="Picture 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2905" y="987574"/>
            <a:ext cx="8676456" cy="765906"/>
          </a:xfrm>
          <a:prstGeom prst="rect">
            <a:avLst/>
          </a:prstGeom>
        </p:spPr>
      </p:pic>
      <p:pic>
        <p:nvPicPr>
          <p:cNvPr id="4" name="Picture 3"/>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39552" y="1851670"/>
            <a:ext cx="1765300" cy="2070100"/>
          </a:xfrm>
          <a:prstGeom prst="rect">
            <a:avLst/>
          </a:prstGeom>
        </p:spPr>
      </p:pic>
      <p:pic>
        <p:nvPicPr>
          <p:cNvPr id="3" name="Picture 2"/>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2418293" y="2839407"/>
            <a:ext cx="3844652" cy="374607"/>
          </a:xfrm>
          <a:prstGeom prst="rect">
            <a:avLst/>
          </a:prstGeom>
        </p:spPr>
      </p:pic>
      <p:pic>
        <p:nvPicPr>
          <p:cNvPr id="5" name="Picture 4"/>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403267" y="3155365"/>
            <a:ext cx="5547160" cy="975325"/>
          </a:xfrm>
          <a:prstGeom prst="rect">
            <a:avLst/>
          </a:prstGeom>
        </p:spPr>
      </p:pic>
      <p:sp>
        <p:nvSpPr>
          <p:cNvPr id="6" name="TextBox 5"/>
          <p:cNvSpPr txBox="1"/>
          <p:nvPr/>
        </p:nvSpPr>
        <p:spPr>
          <a:xfrm>
            <a:off x="2816651" y="2547044"/>
            <a:ext cx="1496811" cy="246221"/>
          </a:xfrm>
          <a:prstGeom prst="rect">
            <a:avLst/>
          </a:prstGeom>
          <a:noFill/>
        </p:spPr>
        <p:txBody>
          <a:bodyPr wrap="square" lIns="0" tIns="0" rIns="0" bIns="0" rtlCol="0">
            <a:spAutoFit/>
          </a:bodyPr>
          <a:lstStyle/>
          <a:p>
            <a:r>
              <a:rPr lang="en-US" altLang="zh-CN" sz="1600" b="1" dirty="0" smtClean="0">
                <a:solidFill>
                  <a:srgbClr val="FF0000"/>
                </a:solidFill>
                <a:latin typeface="微软雅黑" panose="020B0503020204020204" pitchFamily="34" charset="-122"/>
                <a:ea typeface="微软雅黑" panose="020B0503020204020204" pitchFamily="34" charset="-122"/>
              </a:rPr>
              <a:t>LCM</a:t>
            </a:r>
            <a:endParaRPr lang="en-US" sz="1600" b="1" dirty="0" smtClean="0">
              <a:solidFill>
                <a:srgbClr val="FF0000"/>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364038491"/>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wipe(down)">
                                      <p:cBhvr>
                                        <p:cTn id="7" dur="500"/>
                                        <p:tgtEl>
                                          <p:spTgt spid="13"/>
                                        </p:tgtEl>
                                      </p:cBhvr>
                                    </p:animEffect>
                                  </p:childTnLst>
                                </p:cTn>
                              </p:par>
                              <p:par>
                                <p:cTn id="8" presetID="23" presetClass="entr" presetSubtype="528" fill="hold" nodeType="withEffect">
                                  <p:stCondLst>
                                    <p:cond delay="600"/>
                                  </p:stCondLst>
                                  <p:childTnLst>
                                    <p:set>
                                      <p:cBhvr>
                                        <p:cTn id="9" dur="1" fill="hold">
                                          <p:stCondLst>
                                            <p:cond delay="0"/>
                                          </p:stCondLst>
                                        </p:cTn>
                                        <p:tgtEl>
                                          <p:spTgt spid="62"/>
                                        </p:tgtEl>
                                        <p:attrNameLst>
                                          <p:attrName>style.visibility</p:attrName>
                                        </p:attrNameLst>
                                      </p:cBhvr>
                                      <p:to>
                                        <p:strVal val="visible"/>
                                      </p:to>
                                    </p:set>
                                    <p:anim calcmode="lin" valueType="num">
                                      <p:cBhvr>
                                        <p:cTn id="10" dur="500" fill="hold"/>
                                        <p:tgtEl>
                                          <p:spTgt spid="62"/>
                                        </p:tgtEl>
                                        <p:attrNameLst>
                                          <p:attrName>ppt_w</p:attrName>
                                        </p:attrNameLst>
                                      </p:cBhvr>
                                      <p:tavLst>
                                        <p:tav tm="0">
                                          <p:val>
                                            <p:fltVal val="0"/>
                                          </p:val>
                                        </p:tav>
                                        <p:tav tm="100000">
                                          <p:val>
                                            <p:strVal val="#ppt_w"/>
                                          </p:val>
                                        </p:tav>
                                      </p:tavLst>
                                    </p:anim>
                                    <p:anim calcmode="lin" valueType="num">
                                      <p:cBhvr>
                                        <p:cTn id="11" dur="500" fill="hold"/>
                                        <p:tgtEl>
                                          <p:spTgt spid="62"/>
                                        </p:tgtEl>
                                        <p:attrNameLst>
                                          <p:attrName>ppt_h</p:attrName>
                                        </p:attrNameLst>
                                      </p:cBhvr>
                                      <p:tavLst>
                                        <p:tav tm="0">
                                          <p:val>
                                            <p:fltVal val="0"/>
                                          </p:val>
                                        </p:tav>
                                        <p:tav tm="100000">
                                          <p:val>
                                            <p:strVal val="#ppt_h"/>
                                          </p:val>
                                        </p:tav>
                                      </p:tavLst>
                                    </p:anim>
                                    <p:anim calcmode="lin" valueType="num">
                                      <p:cBhvr>
                                        <p:cTn id="12" dur="500" fill="hold"/>
                                        <p:tgtEl>
                                          <p:spTgt spid="62"/>
                                        </p:tgtEl>
                                        <p:attrNameLst>
                                          <p:attrName>ppt_x</p:attrName>
                                        </p:attrNameLst>
                                      </p:cBhvr>
                                      <p:tavLst>
                                        <p:tav tm="0">
                                          <p:val>
                                            <p:fltVal val="0.5"/>
                                          </p:val>
                                        </p:tav>
                                        <p:tav tm="100000">
                                          <p:val>
                                            <p:strVal val="#ppt_x"/>
                                          </p:val>
                                        </p:tav>
                                      </p:tavLst>
                                    </p:anim>
                                    <p:anim calcmode="lin" valueType="num">
                                      <p:cBhvr>
                                        <p:cTn id="13" dur="500" fill="hold"/>
                                        <p:tgtEl>
                                          <p:spTgt spid="62"/>
                                        </p:tgtEl>
                                        <p:attrNameLst>
                                          <p:attrName>ppt_y</p:attrName>
                                        </p:attrNameLst>
                                      </p:cBhvr>
                                      <p:tavLst>
                                        <p:tav tm="0">
                                          <p:val>
                                            <p:fltVal val="0.5"/>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5" presetClass="entr" presetSubtype="10" fill="hold" grpId="0" nodeType="click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checkerboard(across)">
                                      <p:cBhvr>
                                        <p:cTn id="18" dur="500"/>
                                        <p:tgtEl>
                                          <p:spTgt spid="6"/>
                                        </p:tgtEl>
                                      </p:cBhvr>
                                    </p:animEffect>
                                  </p:childTnLst>
                                </p:cTn>
                              </p:par>
                              <p:par>
                                <p:cTn id="19" presetID="5" presetClass="entr" presetSubtype="10" fill="hold" nodeType="withEffect">
                                  <p:stCondLst>
                                    <p:cond delay="0"/>
                                  </p:stCondLst>
                                  <p:childTnLst>
                                    <p:set>
                                      <p:cBhvr>
                                        <p:cTn id="20" dur="1" fill="hold">
                                          <p:stCondLst>
                                            <p:cond delay="0"/>
                                          </p:stCondLst>
                                        </p:cTn>
                                        <p:tgtEl>
                                          <p:spTgt spid="3"/>
                                        </p:tgtEl>
                                        <p:attrNameLst>
                                          <p:attrName>style.visibility</p:attrName>
                                        </p:attrNameLst>
                                      </p:cBhvr>
                                      <p:to>
                                        <p:strVal val="visible"/>
                                      </p:to>
                                    </p:set>
                                    <p:animEffect transition="in" filter="checkerboard(across)">
                                      <p:cBhvr>
                                        <p:cTn id="21" dur="500"/>
                                        <p:tgtEl>
                                          <p:spTgt spid="3"/>
                                        </p:tgtEl>
                                      </p:cBhvr>
                                    </p:animEffect>
                                  </p:childTnLst>
                                </p:cTn>
                              </p:par>
                              <p:par>
                                <p:cTn id="22" presetID="5" presetClass="entr" presetSubtype="10" fill="hold" nodeType="withEffect">
                                  <p:stCondLst>
                                    <p:cond delay="0"/>
                                  </p:stCondLst>
                                  <p:childTnLst>
                                    <p:set>
                                      <p:cBhvr>
                                        <p:cTn id="23" dur="1" fill="hold">
                                          <p:stCondLst>
                                            <p:cond delay="0"/>
                                          </p:stCondLst>
                                        </p:cTn>
                                        <p:tgtEl>
                                          <p:spTgt spid="5"/>
                                        </p:tgtEl>
                                        <p:attrNameLst>
                                          <p:attrName>style.visibility</p:attrName>
                                        </p:attrNameLst>
                                      </p:cBhvr>
                                      <p:to>
                                        <p:strVal val="visible"/>
                                      </p:to>
                                    </p:set>
                                    <p:animEffect transition="in" filter="checkerboard(across)">
                                      <p:cBhvr>
                                        <p:cTn id="24"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3" name="直接连接符 12"/>
          <p:cNvCxnSpPr/>
          <p:nvPr/>
        </p:nvCxnSpPr>
        <p:spPr>
          <a:xfrm flipV="1">
            <a:off x="3635896" y="1635646"/>
            <a:ext cx="0" cy="1924424"/>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sp>
        <p:nvSpPr>
          <p:cNvPr id="60" name="同心圆 59"/>
          <p:cNvSpPr/>
          <p:nvPr/>
        </p:nvSpPr>
        <p:spPr>
          <a:xfrm>
            <a:off x="8628988" y="-1058832"/>
            <a:ext cx="1179281" cy="1179281"/>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latin typeface="Calibri" panose="020F0502020204030204"/>
              <a:ea typeface="宋体" panose="02010600030101010101" pitchFamily="2" charset="-122"/>
              <a:cs typeface="+mn-cs"/>
            </a:endParaRPr>
          </a:p>
        </p:txBody>
      </p:sp>
      <p:grpSp>
        <p:nvGrpSpPr>
          <p:cNvPr id="62" name="组合 61"/>
          <p:cNvGrpSpPr/>
          <p:nvPr/>
        </p:nvGrpSpPr>
        <p:grpSpPr>
          <a:xfrm>
            <a:off x="8654726" y="415647"/>
            <a:ext cx="223080" cy="223080"/>
            <a:chOff x="304800" y="673100"/>
            <a:chExt cx="4000500" cy="4000500"/>
          </a:xfrm>
          <a:effectLst>
            <a:outerShdw blurRad="444500" dist="254000" dir="8100000" algn="tr" rotWithShape="0">
              <a:prstClr val="black">
                <a:alpha val="50000"/>
              </a:prstClr>
            </a:outerShdw>
          </a:effectLst>
        </p:grpSpPr>
        <p:sp>
          <p:nvSpPr>
            <p:cNvPr id="63" name="同心圆 62"/>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a:ln>
                  <a:noFill/>
                </a:ln>
                <a:solidFill>
                  <a:sysClr val="windowText" lastClr="000000"/>
                </a:solidFill>
                <a:effectLst/>
                <a:uLnTx/>
                <a:uFillTx/>
                <a:latin typeface="Calibri" panose="020F0502020204030204"/>
                <a:ea typeface="宋体" panose="02010600030101010101" pitchFamily="2" charset="-122"/>
                <a:cs typeface="+mn-cs"/>
              </a:endParaRPr>
            </a:p>
          </p:txBody>
        </p:sp>
        <p:sp>
          <p:nvSpPr>
            <p:cNvPr id="64" name="椭圆 63"/>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a:ln>
                  <a:noFill/>
                </a:ln>
                <a:solidFill>
                  <a:sysClr val="windowText" lastClr="000000"/>
                </a:solidFill>
                <a:effectLst/>
                <a:uLnTx/>
                <a:uFillTx/>
                <a:latin typeface="Calibri" panose="020F0502020204030204"/>
                <a:ea typeface="宋体" panose="02010600030101010101" pitchFamily="2" charset="-122"/>
                <a:cs typeface="+mn-cs"/>
              </a:endParaRPr>
            </a:p>
          </p:txBody>
        </p:sp>
      </p:grpSp>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749174" y="4299942"/>
            <a:ext cx="2394983" cy="812626"/>
          </a:xfrm>
          <a:prstGeom prst="rect">
            <a:avLst/>
          </a:prstGeom>
        </p:spPr>
      </p:pic>
      <p:pic>
        <p:nvPicPr>
          <p:cNvPr id="12" name="Picture 1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153401" y="0"/>
            <a:ext cx="990756" cy="987574"/>
          </a:xfrm>
          <a:prstGeom prst="rect">
            <a:avLst/>
          </a:prstGeom>
        </p:spPr>
      </p:pic>
      <p:sp>
        <p:nvSpPr>
          <p:cNvPr id="10" name="Rectangle 9"/>
          <p:cNvSpPr/>
          <p:nvPr/>
        </p:nvSpPr>
        <p:spPr>
          <a:xfrm>
            <a:off x="539552" y="267494"/>
            <a:ext cx="7488832" cy="1610092"/>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16124" y="2029947"/>
            <a:ext cx="914400" cy="2082800"/>
          </a:xfrm>
          <a:prstGeom prst="rect">
            <a:avLst/>
          </a:prstGeom>
        </p:spPr>
      </p:pic>
      <p:sp>
        <p:nvSpPr>
          <p:cNvPr id="6" name="TextBox 5"/>
          <p:cNvSpPr txBox="1"/>
          <p:nvPr/>
        </p:nvSpPr>
        <p:spPr>
          <a:xfrm>
            <a:off x="629931" y="466095"/>
            <a:ext cx="7272808" cy="1169551"/>
          </a:xfrm>
          <a:prstGeom prst="rect">
            <a:avLst/>
          </a:prstGeom>
          <a:noFill/>
        </p:spPr>
        <p:txBody>
          <a:bodyPr wrap="square" lIns="0" tIns="0" rIns="0" bIns="0" rtlCol="0">
            <a:spAutoFit/>
          </a:bodyPr>
          <a:lstStyle/>
          <a:p>
            <a:r>
              <a:rPr lang="en-US" altLang="zh-CN" sz="1900" dirty="0" smtClean="0">
                <a:latin typeface="Times New Roman" charset="0"/>
                <a:ea typeface="Times New Roman" charset="0"/>
                <a:cs typeface="Times New Roman" charset="0"/>
              </a:rPr>
              <a:t>17.</a:t>
            </a:r>
            <a:r>
              <a:rPr lang="en-US" sz="1900" dirty="0" smtClean="0">
                <a:latin typeface="Times New Roman" charset="0"/>
                <a:ea typeface="Times New Roman" charset="0"/>
                <a:cs typeface="Times New Roman" charset="0"/>
              </a:rPr>
              <a:t>Starting </a:t>
            </a:r>
            <a:r>
              <a:rPr lang="en-US" sz="1900" dirty="0">
                <a:latin typeface="Times New Roman" charset="0"/>
                <a:ea typeface="Times New Roman" charset="0"/>
                <a:cs typeface="Times New Roman" charset="0"/>
              </a:rPr>
              <a:t>with some gold coins and some empty treasure chests, I tried to put 9 gold coins in each treasure chest, but that left 2 treasure chests empty. So instead I put 6 gold coins in each treasure chest, but then I had 3 gold coins left over. How many gold coins did I have? </a:t>
            </a:r>
          </a:p>
        </p:txBody>
      </p:sp>
    </p:spTree>
    <p:extLst>
      <p:ext uri="{BB962C8B-B14F-4D97-AF65-F5344CB8AC3E}">
        <p14:creationId xmlns:p14="http://schemas.microsoft.com/office/powerpoint/2010/main" val="165394160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wipe(down)">
                                      <p:cBhvr>
                                        <p:cTn id="7" dur="500"/>
                                        <p:tgtEl>
                                          <p:spTgt spid="13"/>
                                        </p:tgtEl>
                                      </p:cBhvr>
                                    </p:animEffect>
                                  </p:childTnLst>
                                </p:cTn>
                              </p:par>
                              <p:par>
                                <p:cTn id="8" presetID="23" presetClass="entr" presetSubtype="528" fill="hold" nodeType="withEffect">
                                  <p:stCondLst>
                                    <p:cond delay="600"/>
                                  </p:stCondLst>
                                  <p:childTnLst>
                                    <p:set>
                                      <p:cBhvr>
                                        <p:cTn id="9" dur="1" fill="hold">
                                          <p:stCondLst>
                                            <p:cond delay="0"/>
                                          </p:stCondLst>
                                        </p:cTn>
                                        <p:tgtEl>
                                          <p:spTgt spid="62"/>
                                        </p:tgtEl>
                                        <p:attrNameLst>
                                          <p:attrName>style.visibility</p:attrName>
                                        </p:attrNameLst>
                                      </p:cBhvr>
                                      <p:to>
                                        <p:strVal val="visible"/>
                                      </p:to>
                                    </p:set>
                                    <p:anim calcmode="lin" valueType="num">
                                      <p:cBhvr>
                                        <p:cTn id="10" dur="500" fill="hold"/>
                                        <p:tgtEl>
                                          <p:spTgt spid="62"/>
                                        </p:tgtEl>
                                        <p:attrNameLst>
                                          <p:attrName>ppt_w</p:attrName>
                                        </p:attrNameLst>
                                      </p:cBhvr>
                                      <p:tavLst>
                                        <p:tav tm="0">
                                          <p:val>
                                            <p:fltVal val="0"/>
                                          </p:val>
                                        </p:tav>
                                        <p:tav tm="100000">
                                          <p:val>
                                            <p:strVal val="#ppt_w"/>
                                          </p:val>
                                        </p:tav>
                                      </p:tavLst>
                                    </p:anim>
                                    <p:anim calcmode="lin" valueType="num">
                                      <p:cBhvr>
                                        <p:cTn id="11" dur="500" fill="hold"/>
                                        <p:tgtEl>
                                          <p:spTgt spid="62"/>
                                        </p:tgtEl>
                                        <p:attrNameLst>
                                          <p:attrName>ppt_h</p:attrName>
                                        </p:attrNameLst>
                                      </p:cBhvr>
                                      <p:tavLst>
                                        <p:tav tm="0">
                                          <p:val>
                                            <p:fltVal val="0"/>
                                          </p:val>
                                        </p:tav>
                                        <p:tav tm="100000">
                                          <p:val>
                                            <p:strVal val="#ppt_h"/>
                                          </p:val>
                                        </p:tav>
                                      </p:tavLst>
                                    </p:anim>
                                    <p:anim calcmode="lin" valueType="num">
                                      <p:cBhvr>
                                        <p:cTn id="12" dur="500" fill="hold"/>
                                        <p:tgtEl>
                                          <p:spTgt spid="62"/>
                                        </p:tgtEl>
                                        <p:attrNameLst>
                                          <p:attrName>ppt_x</p:attrName>
                                        </p:attrNameLst>
                                      </p:cBhvr>
                                      <p:tavLst>
                                        <p:tav tm="0">
                                          <p:val>
                                            <p:fltVal val="0.5"/>
                                          </p:val>
                                        </p:tav>
                                        <p:tav tm="100000">
                                          <p:val>
                                            <p:strVal val="#ppt_x"/>
                                          </p:val>
                                        </p:tav>
                                      </p:tavLst>
                                    </p:anim>
                                    <p:anim calcmode="lin" valueType="num">
                                      <p:cBhvr>
                                        <p:cTn id="13" dur="500" fill="hold"/>
                                        <p:tgtEl>
                                          <p:spTgt spid="62"/>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3" name="直接连接符 12"/>
          <p:cNvCxnSpPr/>
          <p:nvPr/>
        </p:nvCxnSpPr>
        <p:spPr>
          <a:xfrm flipV="1">
            <a:off x="3635896" y="1635646"/>
            <a:ext cx="0" cy="1924424"/>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sp>
        <p:nvSpPr>
          <p:cNvPr id="60" name="同心圆 59"/>
          <p:cNvSpPr/>
          <p:nvPr/>
        </p:nvSpPr>
        <p:spPr>
          <a:xfrm>
            <a:off x="8628988" y="-1058832"/>
            <a:ext cx="1179281" cy="1179281"/>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latin typeface="Calibri" panose="020F0502020204030204"/>
              <a:ea typeface="宋体" panose="02010600030101010101" pitchFamily="2" charset="-122"/>
              <a:cs typeface="+mn-cs"/>
            </a:endParaRPr>
          </a:p>
        </p:txBody>
      </p:sp>
      <p:grpSp>
        <p:nvGrpSpPr>
          <p:cNvPr id="62" name="组合 61"/>
          <p:cNvGrpSpPr/>
          <p:nvPr/>
        </p:nvGrpSpPr>
        <p:grpSpPr>
          <a:xfrm>
            <a:off x="8654726" y="415647"/>
            <a:ext cx="223080" cy="223080"/>
            <a:chOff x="304800" y="673100"/>
            <a:chExt cx="4000500" cy="4000500"/>
          </a:xfrm>
          <a:effectLst>
            <a:outerShdw blurRad="444500" dist="254000" dir="8100000" algn="tr" rotWithShape="0">
              <a:prstClr val="black">
                <a:alpha val="50000"/>
              </a:prstClr>
            </a:outerShdw>
          </a:effectLst>
        </p:grpSpPr>
        <p:sp>
          <p:nvSpPr>
            <p:cNvPr id="63" name="同心圆 62"/>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a:ln>
                  <a:noFill/>
                </a:ln>
                <a:solidFill>
                  <a:sysClr val="windowText" lastClr="000000"/>
                </a:solidFill>
                <a:effectLst/>
                <a:uLnTx/>
                <a:uFillTx/>
                <a:latin typeface="Calibri" panose="020F0502020204030204"/>
                <a:ea typeface="宋体" panose="02010600030101010101" pitchFamily="2" charset="-122"/>
                <a:cs typeface="+mn-cs"/>
              </a:endParaRPr>
            </a:p>
          </p:txBody>
        </p:sp>
        <p:sp>
          <p:nvSpPr>
            <p:cNvPr id="64" name="椭圆 63"/>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a:ln>
                  <a:noFill/>
                </a:ln>
                <a:solidFill>
                  <a:sysClr val="windowText" lastClr="000000"/>
                </a:solidFill>
                <a:effectLst/>
                <a:uLnTx/>
                <a:uFillTx/>
                <a:latin typeface="Calibri" panose="020F0502020204030204"/>
                <a:ea typeface="宋体" panose="02010600030101010101" pitchFamily="2" charset="-122"/>
                <a:cs typeface="+mn-cs"/>
              </a:endParaRPr>
            </a:p>
          </p:txBody>
        </p:sp>
      </p:grpSp>
      <p:sp>
        <p:nvSpPr>
          <p:cNvPr id="77" name="TextBox 76"/>
          <p:cNvSpPr txBox="1"/>
          <p:nvPr/>
        </p:nvSpPr>
        <p:spPr>
          <a:xfrm>
            <a:off x="1654179" y="5917921"/>
            <a:ext cx="738965" cy="307928"/>
          </a:xfrm>
          <a:prstGeom prst="rect">
            <a:avLst/>
          </a:prstGeom>
          <a:noFill/>
        </p:spPr>
        <p:txBody>
          <a:bodyPr wrap="none" lIns="61109" tIns="30555" rIns="61109" bIns="30555" rtlCol="0">
            <a:spAutoFit/>
          </a:bodyPr>
          <a:lstStyle/>
          <a:p>
            <a:r>
              <a:rPr lang="zh-CN" altLang="en-US" dirty="0" smtClean="0"/>
              <a:t>延迟符</a:t>
            </a:r>
            <a:endParaRPr lang="zh-CN" altLang="en-US" dirty="0"/>
          </a:p>
        </p:txBody>
      </p:sp>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172878" y="4142096"/>
            <a:ext cx="2971122" cy="1008112"/>
          </a:xfrm>
          <a:prstGeom prst="rect">
            <a:avLst/>
          </a:prstGeom>
        </p:spPr>
      </p:pic>
      <p:sp>
        <p:nvSpPr>
          <p:cNvPr id="6" name="Rectangle 5"/>
          <p:cNvSpPr/>
          <p:nvPr/>
        </p:nvSpPr>
        <p:spPr>
          <a:xfrm>
            <a:off x="467544" y="339502"/>
            <a:ext cx="7488832" cy="1290628"/>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p:cNvSpPr txBox="1"/>
          <p:nvPr/>
        </p:nvSpPr>
        <p:spPr>
          <a:xfrm>
            <a:off x="750707" y="506745"/>
            <a:ext cx="7152032" cy="1123384"/>
          </a:xfrm>
          <a:prstGeom prst="rect">
            <a:avLst/>
          </a:prstGeom>
          <a:noFill/>
        </p:spPr>
        <p:txBody>
          <a:bodyPr wrap="square" lIns="0" tIns="0" rIns="0" bIns="0" rtlCol="0">
            <a:spAutoFit/>
          </a:bodyPr>
          <a:lstStyle/>
          <a:p>
            <a:r>
              <a:rPr lang="en-US" sz="1900" dirty="0" smtClean="0">
                <a:latin typeface="Times New Roman" charset="0"/>
                <a:ea typeface="Times New Roman" charset="0"/>
                <a:cs typeface="Times New Roman" charset="0"/>
              </a:rPr>
              <a:t>19.For</a:t>
            </a:r>
            <a:r>
              <a:rPr lang="zh-CN" altLang="en-US" sz="1900" dirty="0" smtClean="0">
                <a:latin typeface="Times New Roman" charset="0"/>
                <a:ea typeface="Times New Roman" charset="0"/>
                <a:cs typeface="Times New Roman" charset="0"/>
              </a:rPr>
              <a:t> </a:t>
            </a:r>
            <a:r>
              <a:rPr lang="en-US" sz="1900" dirty="0" smtClean="0">
                <a:latin typeface="Times New Roman" charset="0"/>
                <a:ea typeface="Times New Roman" charset="0"/>
                <a:cs typeface="Times New Roman" charset="0"/>
              </a:rPr>
              <a:t>any</a:t>
            </a:r>
            <a:r>
              <a:rPr lang="zh-CN" altLang="en-US" sz="1900" dirty="0" smtClean="0">
                <a:latin typeface="Times New Roman" charset="0"/>
                <a:ea typeface="Times New Roman" charset="0"/>
                <a:cs typeface="Times New Roman" charset="0"/>
              </a:rPr>
              <a:t> </a:t>
            </a:r>
            <a:r>
              <a:rPr lang="en-US" sz="1900" dirty="0" smtClean="0">
                <a:latin typeface="Times New Roman" charset="0"/>
                <a:ea typeface="Times New Roman" charset="0"/>
                <a:cs typeface="Times New Roman" charset="0"/>
              </a:rPr>
              <a:t>positive</a:t>
            </a:r>
            <a:r>
              <a:rPr lang="zh-CN" altLang="en-US" sz="1900" dirty="0" smtClean="0">
                <a:latin typeface="Times New Roman" charset="0"/>
                <a:ea typeface="Times New Roman" charset="0"/>
                <a:cs typeface="Times New Roman" charset="0"/>
              </a:rPr>
              <a:t> </a:t>
            </a:r>
            <a:r>
              <a:rPr lang="en-US" sz="1900" dirty="0" smtClean="0">
                <a:latin typeface="Times New Roman" charset="0"/>
                <a:ea typeface="Times New Roman" charset="0"/>
                <a:cs typeface="Times New Roman" charset="0"/>
              </a:rPr>
              <a:t>integer M,</a:t>
            </a:r>
            <a:r>
              <a:rPr lang="zh-CN" altLang="en-US" sz="1900" dirty="0" smtClean="0">
                <a:latin typeface="Times New Roman" charset="0"/>
                <a:ea typeface="Times New Roman" charset="0"/>
                <a:cs typeface="Times New Roman" charset="0"/>
              </a:rPr>
              <a:t> </a:t>
            </a:r>
            <a:r>
              <a:rPr lang="en-US" sz="1900" dirty="0" smtClean="0">
                <a:latin typeface="Times New Roman" charset="0"/>
                <a:ea typeface="Times New Roman" charset="0"/>
                <a:cs typeface="Times New Roman" charset="0"/>
              </a:rPr>
              <a:t>the</a:t>
            </a:r>
            <a:r>
              <a:rPr lang="zh-CN" altLang="en-US" sz="1900" dirty="0" smtClean="0">
                <a:latin typeface="Times New Roman" charset="0"/>
                <a:ea typeface="Times New Roman" charset="0"/>
                <a:cs typeface="Times New Roman" charset="0"/>
              </a:rPr>
              <a:t> </a:t>
            </a:r>
            <a:r>
              <a:rPr lang="en-US" sz="1900" dirty="0" smtClean="0">
                <a:latin typeface="Times New Roman" charset="0"/>
                <a:ea typeface="Times New Roman" charset="0"/>
                <a:cs typeface="Times New Roman" charset="0"/>
              </a:rPr>
              <a:t>notation M</a:t>
            </a:r>
            <a:r>
              <a:rPr lang="zh-CN" altLang="en-US" sz="1900" dirty="0" smtClean="0">
                <a:latin typeface="Times New Roman" charset="0"/>
                <a:ea typeface="Times New Roman" charset="0"/>
                <a:cs typeface="Times New Roman" charset="0"/>
              </a:rPr>
              <a:t> </a:t>
            </a:r>
            <a:r>
              <a:rPr lang="en-US" sz="1900" dirty="0" smtClean="0">
                <a:latin typeface="Times New Roman" charset="0"/>
                <a:ea typeface="Times New Roman" charset="0"/>
                <a:cs typeface="Times New Roman" charset="0"/>
              </a:rPr>
              <a:t>!</a:t>
            </a:r>
            <a:r>
              <a:rPr lang="zh-CN" altLang="en-US" sz="1900" dirty="0" smtClean="0">
                <a:latin typeface="Times New Roman" charset="0"/>
                <a:ea typeface="Times New Roman" charset="0"/>
                <a:cs typeface="Times New Roman" charset="0"/>
              </a:rPr>
              <a:t> </a:t>
            </a:r>
            <a:r>
              <a:rPr lang="en-US" sz="1900" dirty="0" smtClean="0">
                <a:latin typeface="Times New Roman" charset="0"/>
                <a:ea typeface="Times New Roman" charset="0"/>
                <a:cs typeface="Times New Roman" charset="0"/>
              </a:rPr>
              <a:t>Denotes</a:t>
            </a:r>
            <a:r>
              <a:rPr lang="zh-CN" altLang="en-US" sz="1900" dirty="0" smtClean="0">
                <a:latin typeface="Times New Roman" charset="0"/>
                <a:ea typeface="Times New Roman" charset="0"/>
                <a:cs typeface="Times New Roman" charset="0"/>
              </a:rPr>
              <a:t> </a:t>
            </a:r>
            <a:r>
              <a:rPr lang="en-US" sz="1900" dirty="0" smtClean="0">
                <a:latin typeface="Times New Roman" charset="0"/>
                <a:ea typeface="Times New Roman" charset="0"/>
                <a:cs typeface="Times New Roman" charset="0"/>
              </a:rPr>
              <a:t>the</a:t>
            </a:r>
            <a:r>
              <a:rPr lang="zh-CN" altLang="en-US" sz="1900" dirty="0" smtClean="0">
                <a:latin typeface="Times New Roman" charset="0"/>
                <a:ea typeface="Times New Roman" charset="0"/>
                <a:cs typeface="Times New Roman" charset="0"/>
              </a:rPr>
              <a:t> </a:t>
            </a:r>
            <a:r>
              <a:rPr lang="en-US" sz="1900" dirty="0" smtClean="0">
                <a:latin typeface="Times New Roman" charset="0"/>
                <a:ea typeface="Times New Roman" charset="0"/>
                <a:cs typeface="Times New Roman" charset="0"/>
              </a:rPr>
              <a:t>product</a:t>
            </a:r>
            <a:r>
              <a:rPr lang="zh-CN" altLang="en-US" sz="1900" dirty="0" smtClean="0">
                <a:latin typeface="Times New Roman" charset="0"/>
                <a:ea typeface="Times New Roman" charset="0"/>
                <a:cs typeface="Times New Roman" charset="0"/>
              </a:rPr>
              <a:t> </a:t>
            </a:r>
            <a:r>
              <a:rPr lang="en-US" sz="1900" dirty="0" smtClean="0">
                <a:latin typeface="Times New Roman" charset="0"/>
                <a:ea typeface="Times New Roman" charset="0"/>
                <a:cs typeface="Times New Roman" charset="0"/>
              </a:rPr>
              <a:t>of</a:t>
            </a:r>
            <a:r>
              <a:rPr lang="zh-CN" altLang="en-US" sz="1900" dirty="0" smtClean="0">
                <a:latin typeface="Times New Roman" charset="0"/>
                <a:ea typeface="Times New Roman" charset="0"/>
                <a:cs typeface="Times New Roman" charset="0"/>
              </a:rPr>
              <a:t> </a:t>
            </a:r>
            <a:r>
              <a:rPr lang="en-US" sz="1900" dirty="0" smtClean="0">
                <a:latin typeface="Times New Roman" charset="0"/>
                <a:ea typeface="Times New Roman" charset="0"/>
                <a:cs typeface="Times New Roman" charset="0"/>
              </a:rPr>
              <a:t>the</a:t>
            </a:r>
            <a:r>
              <a:rPr lang="zh-CN" altLang="en-US" sz="1900" dirty="0" smtClean="0">
                <a:latin typeface="Times New Roman" charset="0"/>
                <a:ea typeface="Times New Roman" charset="0"/>
                <a:cs typeface="Times New Roman" charset="0"/>
              </a:rPr>
              <a:t> </a:t>
            </a:r>
            <a:r>
              <a:rPr lang="en-US" sz="1900" dirty="0" smtClean="0">
                <a:latin typeface="Times New Roman" charset="0"/>
                <a:ea typeface="Times New Roman" charset="0"/>
                <a:cs typeface="Times New Roman" charset="0"/>
              </a:rPr>
              <a:t>integers 1 </a:t>
            </a:r>
            <a:r>
              <a:rPr lang="en-US" sz="1900" dirty="0">
                <a:latin typeface="Times New Roman" charset="0"/>
                <a:ea typeface="Times New Roman" charset="0"/>
                <a:cs typeface="Times New Roman" charset="0"/>
              </a:rPr>
              <a:t>through M . What is the largest integer n for which </a:t>
            </a:r>
            <a:r>
              <a:rPr lang="en-US" sz="1900" dirty="0" smtClean="0">
                <a:latin typeface="Times New Roman" charset="0"/>
                <a:ea typeface="Times New Roman" charset="0"/>
                <a:cs typeface="Times New Roman" charset="0"/>
              </a:rPr>
              <a:t>5</a:t>
            </a:r>
            <a:r>
              <a:rPr lang="en-US" altLang="zh-CN" sz="1900" baseline="30000" dirty="0" smtClean="0">
                <a:latin typeface="Times New Roman" charset="0"/>
                <a:ea typeface="Times New Roman" charset="0"/>
                <a:cs typeface="Times New Roman" charset="0"/>
              </a:rPr>
              <a:t>n</a:t>
            </a:r>
            <a:r>
              <a:rPr lang="en-US" sz="1900" dirty="0" smtClean="0">
                <a:latin typeface="Times New Roman" charset="0"/>
                <a:ea typeface="Times New Roman" charset="0"/>
                <a:cs typeface="Times New Roman" charset="0"/>
              </a:rPr>
              <a:t> </a:t>
            </a:r>
            <a:r>
              <a:rPr lang="en-US" altLang="zh-CN" sz="1900" dirty="0">
                <a:latin typeface="Times New Roman" charset="0"/>
                <a:ea typeface="Times New Roman" charset="0"/>
                <a:cs typeface="Times New Roman" charset="0"/>
              </a:rPr>
              <a:t>i</a:t>
            </a:r>
            <a:r>
              <a:rPr lang="en-US" sz="1900" dirty="0">
                <a:latin typeface="Times New Roman" charset="0"/>
                <a:ea typeface="Times New Roman" charset="0"/>
                <a:cs typeface="Times New Roman" charset="0"/>
              </a:rPr>
              <a:t>s a factor of the </a:t>
            </a:r>
            <a:r>
              <a:rPr lang="en-US" altLang="zh-CN" sz="1900" dirty="0" smtClean="0">
                <a:latin typeface="Times New Roman" charset="0"/>
                <a:ea typeface="Times New Roman" charset="0"/>
                <a:cs typeface="Times New Roman" charset="0"/>
              </a:rPr>
              <a:t>sum</a:t>
            </a:r>
            <a:r>
              <a:rPr lang="zh-CN" altLang="en-US" sz="1900" dirty="0" smtClean="0">
                <a:latin typeface="Times New Roman" charset="0"/>
                <a:ea typeface="Times New Roman" charset="0"/>
                <a:cs typeface="Times New Roman" charset="0"/>
              </a:rPr>
              <a:t> </a:t>
            </a:r>
            <a:r>
              <a:rPr lang="en-US" sz="1900" dirty="0" smtClean="0">
                <a:latin typeface="Times New Roman" charset="0"/>
                <a:ea typeface="Times New Roman" charset="0"/>
                <a:cs typeface="Times New Roman" charset="0"/>
              </a:rPr>
              <a:t>98!</a:t>
            </a:r>
            <a:r>
              <a:rPr lang="en-US" altLang="zh-CN" sz="1900" dirty="0" smtClean="0">
                <a:latin typeface="Times New Roman" charset="0"/>
                <a:ea typeface="Times New Roman" charset="0"/>
                <a:cs typeface="Times New Roman" charset="0"/>
              </a:rPr>
              <a:t>+</a:t>
            </a:r>
            <a:r>
              <a:rPr lang="en-US" sz="1900" dirty="0" smtClean="0">
                <a:latin typeface="Times New Roman" charset="0"/>
                <a:ea typeface="Times New Roman" charset="0"/>
                <a:cs typeface="Times New Roman" charset="0"/>
              </a:rPr>
              <a:t>99!</a:t>
            </a:r>
            <a:r>
              <a:rPr lang="en-US" altLang="zh-CN" sz="1900" dirty="0" smtClean="0">
                <a:latin typeface="Times New Roman" charset="0"/>
                <a:ea typeface="Times New Roman" charset="0"/>
                <a:cs typeface="Times New Roman" charset="0"/>
              </a:rPr>
              <a:t>+</a:t>
            </a:r>
            <a:r>
              <a:rPr lang="en-US" sz="1900" dirty="0" smtClean="0">
                <a:latin typeface="Times New Roman" charset="0"/>
                <a:ea typeface="Times New Roman" charset="0"/>
                <a:cs typeface="Times New Roman" charset="0"/>
              </a:rPr>
              <a:t>100</a:t>
            </a:r>
            <a:r>
              <a:rPr lang="en-US" sz="1900" dirty="0">
                <a:latin typeface="Times New Roman" charset="0"/>
                <a:ea typeface="Times New Roman" charset="0"/>
                <a:cs typeface="Times New Roman" charset="0"/>
              </a:rPr>
              <a:t>!? </a:t>
            </a:r>
            <a:r>
              <a:rPr lang="en-US" sz="1600" dirty="0"/>
              <a:t/>
            </a:r>
            <a:br>
              <a:rPr lang="en-US" sz="1600" dirty="0"/>
            </a:br>
            <a:endParaRPr lang="en-US" sz="1600" dirty="0"/>
          </a:p>
        </p:txBody>
      </p:sp>
      <p:pic>
        <p:nvPicPr>
          <p:cNvPr id="15" name="Picture 1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153401" y="0"/>
            <a:ext cx="990756" cy="987574"/>
          </a:xfrm>
          <a:prstGeom prst="rect">
            <a:avLst/>
          </a:prstGeom>
        </p:spPr>
      </p:pic>
      <p:pic>
        <p:nvPicPr>
          <p:cNvPr id="2" name="Picture 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67544" y="1630129"/>
            <a:ext cx="1016000" cy="2146300"/>
          </a:xfrm>
          <a:prstGeom prst="rect">
            <a:avLst/>
          </a:prstGeom>
        </p:spPr>
      </p:pic>
    </p:spTree>
    <p:extLst>
      <p:ext uri="{BB962C8B-B14F-4D97-AF65-F5344CB8AC3E}">
        <p14:creationId xmlns:p14="http://schemas.microsoft.com/office/powerpoint/2010/main" val="1729985937"/>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wipe(down)">
                                      <p:cBhvr>
                                        <p:cTn id="7" dur="500"/>
                                        <p:tgtEl>
                                          <p:spTgt spid="13"/>
                                        </p:tgtEl>
                                      </p:cBhvr>
                                    </p:animEffect>
                                  </p:childTnLst>
                                </p:cTn>
                              </p:par>
                              <p:par>
                                <p:cTn id="8" presetID="23" presetClass="entr" presetSubtype="528" fill="hold" nodeType="withEffect">
                                  <p:stCondLst>
                                    <p:cond delay="600"/>
                                  </p:stCondLst>
                                  <p:childTnLst>
                                    <p:set>
                                      <p:cBhvr>
                                        <p:cTn id="9" dur="1" fill="hold">
                                          <p:stCondLst>
                                            <p:cond delay="0"/>
                                          </p:stCondLst>
                                        </p:cTn>
                                        <p:tgtEl>
                                          <p:spTgt spid="62"/>
                                        </p:tgtEl>
                                        <p:attrNameLst>
                                          <p:attrName>style.visibility</p:attrName>
                                        </p:attrNameLst>
                                      </p:cBhvr>
                                      <p:to>
                                        <p:strVal val="visible"/>
                                      </p:to>
                                    </p:set>
                                    <p:anim calcmode="lin" valueType="num">
                                      <p:cBhvr>
                                        <p:cTn id="10" dur="500" fill="hold"/>
                                        <p:tgtEl>
                                          <p:spTgt spid="62"/>
                                        </p:tgtEl>
                                        <p:attrNameLst>
                                          <p:attrName>ppt_w</p:attrName>
                                        </p:attrNameLst>
                                      </p:cBhvr>
                                      <p:tavLst>
                                        <p:tav tm="0">
                                          <p:val>
                                            <p:fltVal val="0"/>
                                          </p:val>
                                        </p:tav>
                                        <p:tav tm="100000">
                                          <p:val>
                                            <p:strVal val="#ppt_w"/>
                                          </p:val>
                                        </p:tav>
                                      </p:tavLst>
                                    </p:anim>
                                    <p:anim calcmode="lin" valueType="num">
                                      <p:cBhvr>
                                        <p:cTn id="11" dur="500" fill="hold"/>
                                        <p:tgtEl>
                                          <p:spTgt spid="62"/>
                                        </p:tgtEl>
                                        <p:attrNameLst>
                                          <p:attrName>ppt_h</p:attrName>
                                        </p:attrNameLst>
                                      </p:cBhvr>
                                      <p:tavLst>
                                        <p:tav tm="0">
                                          <p:val>
                                            <p:fltVal val="0"/>
                                          </p:val>
                                        </p:tav>
                                        <p:tav tm="100000">
                                          <p:val>
                                            <p:strVal val="#ppt_h"/>
                                          </p:val>
                                        </p:tav>
                                      </p:tavLst>
                                    </p:anim>
                                    <p:anim calcmode="lin" valueType="num">
                                      <p:cBhvr>
                                        <p:cTn id="12" dur="500" fill="hold"/>
                                        <p:tgtEl>
                                          <p:spTgt spid="62"/>
                                        </p:tgtEl>
                                        <p:attrNameLst>
                                          <p:attrName>ppt_x</p:attrName>
                                        </p:attrNameLst>
                                      </p:cBhvr>
                                      <p:tavLst>
                                        <p:tav tm="0">
                                          <p:val>
                                            <p:fltVal val="0.5"/>
                                          </p:val>
                                        </p:tav>
                                        <p:tav tm="100000">
                                          <p:val>
                                            <p:strVal val="#ppt_x"/>
                                          </p:val>
                                        </p:tav>
                                      </p:tavLst>
                                    </p:anim>
                                    <p:anim calcmode="lin" valueType="num">
                                      <p:cBhvr>
                                        <p:cTn id="13" dur="500" fill="hold"/>
                                        <p:tgtEl>
                                          <p:spTgt spid="62"/>
                                        </p:tgtEl>
                                        <p:attrNameLst>
                                          <p:attrName>ppt_y</p:attrName>
                                        </p:attrNameLst>
                                      </p:cBhvr>
                                      <p:tavLst>
                                        <p:tav tm="0">
                                          <p:val>
                                            <p:fltVal val="0.5"/>
                                          </p:val>
                                        </p:tav>
                                        <p:tav tm="100000">
                                          <p:val>
                                            <p:strVal val="#ppt_y"/>
                                          </p:val>
                                        </p:tav>
                                      </p:tavLst>
                                    </p:anim>
                                  </p:childTnLst>
                                </p:cTn>
                              </p:par>
                            </p:childTnLst>
                          </p:cTn>
                        </p:par>
                        <p:par>
                          <p:cTn id="14" fill="hold">
                            <p:stCondLst>
                              <p:cond delay="1100"/>
                            </p:stCondLst>
                            <p:childTnLst>
                              <p:par>
                                <p:cTn id="15" presetID="10" presetClass="entr" presetSubtype="0" fill="hold" grpId="0" nodeType="afterEffect">
                                  <p:stCondLst>
                                    <p:cond delay="0"/>
                                  </p:stCondLst>
                                  <p:childTnLst>
                                    <p:set>
                                      <p:cBhvr>
                                        <p:cTn id="16" dur="1" fill="hold">
                                          <p:stCondLst>
                                            <p:cond delay="0"/>
                                          </p:stCondLst>
                                        </p:cTn>
                                        <p:tgtEl>
                                          <p:spTgt spid="77"/>
                                        </p:tgtEl>
                                        <p:attrNameLst>
                                          <p:attrName>style.visibility</p:attrName>
                                        </p:attrNameLst>
                                      </p:cBhvr>
                                      <p:to>
                                        <p:strVal val="visible"/>
                                      </p:to>
                                    </p:set>
                                    <p:animEffect transition="in" filter="fade">
                                      <p:cBhvr>
                                        <p:cTn id="17" dur="500"/>
                                        <p:tgtEl>
                                          <p:spTgt spid="7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7"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3" name="直接连接符 12"/>
          <p:cNvCxnSpPr/>
          <p:nvPr/>
        </p:nvCxnSpPr>
        <p:spPr>
          <a:xfrm flipV="1">
            <a:off x="3635896" y="1635646"/>
            <a:ext cx="0" cy="1924424"/>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sp>
        <p:nvSpPr>
          <p:cNvPr id="60" name="同心圆 59"/>
          <p:cNvSpPr/>
          <p:nvPr/>
        </p:nvSpPr>
        <p:spPr>
          <a:xfrm>
            <a:off x="8628988" y="-1058832"/>
            <a:ext cx="1179281" cy="1179281"/>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latin typeface="Calibri" panose="020F0502020204030204"/>
              <a:ea typeface="宋体" panose="02010600030101010101" pitchFamily="2" charset="-122"/>
              <a:cs typeface="+mn-cs"/>
            </a:endParaRPr>
          </a:p>
        </p:txBody>
      </p:sp>
      <p:grpSp>
        <p:nvGrpSpPr>
          <p:cNvPr id="62" name="组合 61"/>
          <p:cNvGrpSpPr/>
          <p:nvPr/>
        </p:nvGrpSpPr>
        <p:grpSpPr>
          <a:xfrm>
            <a:off x="8654726" y="415647"/>
            <a:ext cx="223080" cy="223080"/>
            <a:chOff x="304800" y="673100"/>
            <a:chExt cx="4000500" cy="4000500"/>
          </a:xfrm>
          <a:effectLst>
            <a:outerShdw blurRad="444500" dist="254000" dir="8100000" algn="tr" rotWithShape="0">
              <a:prstClr val="black">
                <a:alpha val="50000"/>
              </a:prstClr>
            </a:outerShdw>
          </a:effectLst>
        </p:grpSpPr>
        <p:sp>
          <p:nvSpPr>
            <p:cNvPr id="63" name="同心圆 62"/>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a:ln>
                  <a:noFill/>
                </a:ln>
                <a:solidFill>
                  <a:sysClr val="windowText" lastClr="000000"/>
                </a:solidFill>
                <a:effectLst/>
                <a:uLnTx/>
                <a:uFillTx/>
                <a:latin typeface="Calibri" panose="020F0502020204030204"/>
                <a:ea typeface="宋体" panose="02010600030101010101" pitchFamily="2" charset="-122"/>
                <a:cs typeface="+mn-cs"/>
              </a:endParaRPr>
            </a:p>
          </p:txBody>
        </p:sp>
        <p:sp>
          <p:nvSpPr>
            <p:cNvPr id="64" name="椭圆 63"/>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a:ln>
                  <a:noFill/>
                </a:ln>
                <a:solidFill>
                  <a:sysClr val="windowText" lastClr="000000"/>
                </a:solidFill>
                <a:effectLst/>
                <a:uLnTx/>
                <a:uFillTx/>
                <a:latin typeface="Calibri" panose="020F0502020204030204"/>
                <a:ea typeface="宋体" panose="02010600030101010101" pitchFamily="2" charset="-122"/>
                <a:cs typeface="+mn-cs"/>
              </a:endParaRPr>
            </a:p>
          </p:txBody>
        </p:sp>
      </p:grpSp>
      <p:sp>
        <p:nvSpPr>
          <p:cNvPr id="77" name="TextBox 76"/>
          <p:cNvSpPr txBox="1"/>
          <p:nvPr/>
        </p:nvSpPr>
        <p:spPr>
          <a:xfrm>
            <a:off x="1654179" y="5917921"/>
            <a:ext cx="738965" cy="307928"/>
          </a:xfrm>
          <a:prstGeom prst="rect">
            <a:avLst/>
          </a:prstGeom>
          <a:noFill/>
        </p:spPr>
        <p:txBody>
          <a:bodyPr wrap="none" lIns="61109" tIns="30555" rIns="61109" bIns="30555" rtlCol="0">
            <a:spAutoFit/>
          </a:bodyPr>
          <a:lstStyle/>
          <a:p>
            <a:r>
              <a:rPr lang="zh-CN" altLang="en-US" dirty="0" smtClean="0"/>
              <a:t>延迟符</a:t>
            </a:r>
            <a:endParaRPr lang="zh-CN" altLang="en-US" dirty="0"/>
          </a:p>
        </p:txBody>
      </p:sp>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172878" y="4142096"/>
            <a:ext cx="2971122" cy="1008112"/>
          </a:xfrm>
          <a:prstGeom prst="rect">
            <a:avLst/>
          </a:prstGeom>
        </p:spPr>
      </p:pic>
      <p:pic>
        <p:nvPicPr>
          <p:cNvPr id="15" name="Picture 1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153401" y="0"/>
            <a:ext cx="990756" cy="987574"/>
          </a:xfrm>
          <a:prstGeom prst="rect">
            <a:avLst/>
          </a:prstGeom>
        </p:spPr>
      </p:pic>
      <p:sp>
        <p:nvSpPr>
          <p:cNvPr id="12" name="Rectangle 11"/>
          <p:cNvSpPr/>
          <p:nvPr/>
        </p:nvSpPr>
        <p:spPr>
          <a:xfrm>
            <a:off x="309462" y="155659"/>
            <a:ext cx="7707538" cy="194421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TextBox 13"/>
          <p:cNvSpPr txBox="1"/>
          <p:nvPr/>
        </p:nvSpPr>
        <p:spPr>
          <a:xfrm>
            <a:off x="463775" y="339879"/>
            <a:ext cx="7416824" cy="1661993"/>
          </a:xfrm>
          <a:prstGeom prst="rect">
            <a:avLst/>
          </a:prstGeom>
          <a:noFill/>
        </p:spPr>
        <p:txBody>
          <a:bodyPr wrap="square" lIns="0" tIns="0" rIns="0" bIns="0" rtlCol="0">
            <a:spAutoFit/>
          </a:bodyPr>
          <a:lstStyle/>
          <a:p>
            <a:r>
              <a:rPr lang="en-US" altLang="zh-CN" dirty="0" smtClean="0">
                <a:latin typeface="Times New Roman" charset="0"/>
                <a:ea typeface="Times New Roman" charset="0"/>
                <a:cs typeface="Times New Roman" charset="0"/>
              </a:rPr>
              <a:t>23.</a:t>
            </a:r>
            <a:r>
              <a:rPr lang="en-US" dirty="0" smtClean="0">
                <a:latin typeface="Times New Roman" charset="0"/>
                <a:ea typeface="Times New Roman" charset="0"/>
                <a:cs typeface="Times New Roman" charset="0"/>
              </a:rPr>
              <a:t>Each </a:t>
            </a:r>
            <a:r>
              <a:rPr lang="en-US" dirty="0">
                <a:latin typeface="Times New Roman" charset="0"/>
                <a:ea typeface="Times New Roman" charset="0"/>
                <a:cs typeface="Times New Roman" charset="0"/>
              </a:rPr>
              <a:t>day for four days, Linda traveled for one hour at a speed that resulted in her traveling one mile in an integer number of minutes. Each day after the first, her speed decreased so that the number of minutes to travel one mile increased by 5 minutes over the preceding day. Each of the four days, her distance traveled was also an integer number of miles. What was the total number of miles for the four trips? </a:t>
            </a:r>
          </a:p>
        </p:txBody>
      </p:sp>
      <p:pic>
        <p:nvPicPr>
          <p:cNvPr id="2" name="Picture 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97493" y="2135213"/>
            <a:ext cx="927100" cy="2108200"/>
          </a:xfrm>
          <a:prstGeom prst="rect">
            <a:avLst/>
          </a:prstGeom>
        </p:spPr>
      </p:pic>
    </p:spTree>
    <p:extLst>
      <p:ext uri="{BB962C8B-B14F-4D97-AF65-F5344CB8AC3E}">
        <p14:creationId xmlns:p14="http://schemas.microsoft.com/office/powerpoint/2010/main" val="617035446"/>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wipe(down)">
                                      <p:cBhvr>
                                        <p:cTn id="7" dur="500"/>
                                        <p:tgtEl>
                                          <p:spTgt spid="13"/>
                                        </p:tgtEl>
                                      </p:cBhvr>
                                    </p:animEffect>
                                  </p:childTnLst>
                                </p:cTn>
                              </p:par>
                              <p:par>
                                <p:cTn id="8" presetID="23" presetClass="entr" presetSubtype="528" fill="hold" nodeType="withEffect">
                                  <p:stCondLst>
                                    <p:cond delay="600"/>
                                  </p:stCondLst>
                                  <p:childTnLst>
                                    <p:set>
                                      <p:cBhvr>
                                        <p:cTn id="9" dur="1" fill="hold">
                                          <p:stCondLst>
                                            <p:cond delay="0"/>
                                          </p:stCondLst>
                                        </p:cTn>
                                        <p:tgtEl>
                                          <p:spTgt spid="62"/>
                                        </p:tgtEl>
                                        <p:attrNameLst>
                                          <p:attrName>style.visibility</p:attrName>
                                        </p:attrNameLst>
                                      </p:cBhvr>
                                      <p:to>
                                        <p:strVal val="visible"/>
                                      </p:to>
                                    </p:set>
                                    <p:anim calcmode="lin" valueType="num">
                                      <p:cBhvr>
                                        <p:cTn id="10" dur="500" fill="hold"/>
                                        <p:tgtEl>
                                          <p:spTgt spid="62"/>
                                        </p:tgtEl>
                                        <p:attrNameLst>
                                          <p:attrName>ppt_w</p:attrName>
                                        </p:attrNameLst>
                                      </p:cBhvr>
                                      <p:tavLst>
                                        <p:tav tm="0">
                                          <p:val>
                                            <p:fltVal val="0"/>
                                          </p:val>
                                        </p:tav>
                                        <p:tav tm="100000">
                                          <p:val>
                                            <p:strVal val="#ppt_w"/>
                                          </p:val>
                                        </p:tav>
                                      </p:tavLst>
                                    </p:anim>
                                    <p:anim calcmode="lin" valueType="num">
                                      <p:cBhvr>
                                        <p:cTn id="11" dur="500" fill="hold"/>
                                        <p:tgtEl>
                                          <p:spTgt spid="62"/>
                                        </p:tgtEl>
                                        <p:attrNameLst>
                                          <p:attrName>ppt_h</p:attrName>
                                        </p:attrNameLst>
                                      </p:cBhvr>
                                      <p:tavLst>
                                        <p:tav tm="0">
                                          <p:val>
                                            <p:fltVal val="0"/>
                                          </p:val>
                                        </p:tav>
                                        <p:tav tm="100000">
                                          <p:val>
                                            <p:strVal val="#ppt_h"/>
                                          </p:val>
                                        </p:tav>
                                      </p:tavLst>
                                    </p:anim>
                                    <p:anim calcmode="lin" valueType="num">
                                      <p:cBhvr>
                                        <p:cTn id="12" dur="500" fill="hold"/>
                                        <p:tgtEl>
                                          <p:spTgt spid="62"/>
                                        </p:tgtEl>
                                        <p:attrNameLst>
                                          <p:attrName>ppt_x</p:attrName>
                                        </p:attrNameLst>
                                      </p:cBhvr>
                                      <p:tavLst>
                                        <p:tav tm="0">
                                          <p:val>
                                            <p:fltVal val="0.5"/>
                                          </p:val>
                                        </p:tav>
                                        <p:tav tm="100000">
                                          <p:val>
                                            <p:strVal val="#ppt_x"/>
                                          </p:val>
                                        </p:tav>
                                      </p:tavLst>
                                    </p:anim>
                                    <p:anim calcmode="lin" valueType="num">
                                      <p:cBhvr>
                                        <p:cTn id="13" dur="500" fill="hold"/>
                                        <p:tgtEl>
                                          <p:spTgt spid="62"/>
                                        </p:tgtEl>
                                        <p:attrNameLst>
                                          <p:attrName>ppt_y</p:attrName>
                                        </p:attrNameLst>
                                      </p:cBhvr>
                                      <p:tavLst>
                                        <p:tav tm="0">
                                          <p:val>
                                            <p:fltVal val="0.5"/>
                                          </p:val>
                                        </p:tav>
                                        <p:tav tm="100000">
                                          <p:val>
                                            <p:strVal val="#ppt_y"/>
                                          </p:val>
                                        </p:tav>
                                      </p:tavLst>
                                    </p:anim>
                                  </p:childTnLst>
                                </p:cTn>
                              </p:par>
                            </p:childTnLst>
                          </p:cTn>
                        </p:par>
                        <p:par>
                          <p:cTn id="14" fill="hold">
                            <p:stCondLst>
                              <p:cond delay="1100"/>
                            </p:stCondLst>
                            <p:childTnLst>
                              <p:par>
                                <p:cTn id="15" presetID="10" presetClass="entr" presetSubtype="0" fill="hold" grpId="0" nodeType="afterEffect">
                                  <p:stCondLst>
                                    <p:cond delay="0"/>
                                  </p:stCondLst>
                                  <p:childTnLst>
                                    <p:set>
                                      <p:cBhvr>
                                        <p:cTn id="16" dur="1" fill="hold">
                                          <p:stCondLst>
                                            <p:cond delay="0"/>
                                          </p:stCondLst>
                                        </p:cTn>
                                        <p:tgtEl>
                                          <p:spTgt spid="77"/>
                                        </p:tgtEl>
                                        <p:attrNameLst>
                                          <p:attrName>style.visibility</p:attrName>
                                        </p:attrNameLst>
                                      </p:cBhvr>
                                      <p:to>
                                        <p:strVal val="visible"/>
                                      </p:to>
                                    </p:set>
                                    <p:animEffect transition="in" filter="fade">
                                      <p:cBhvr>
                                        <p:cTn id="17" dur="500"/>
                                        <p:tgtEl>
                                          <p:spTgt spid="7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7"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矩形 23"/>
          <p:cNvSpPr/>
          <p:nvPr/>
        </p:nvSpPr>
        <p:spPr>
          <a:xfrm>
            <a:off x="0" y="1090673"/>
            <a:ext cx="9254170" cy="2592288"/>
          </a:xfrm>
          <a:prstGeom prst="rect">
            <a:avLst/>
          </a:prstGeom>
          <a:solidFill>
            <a:schemeClr val="accent3">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TextBox 11"/>
          <p:cNvSpPr txBox="1"/>
          <p:nvPr/>
        </p:nvSpPr>
        <p:spPr>
          <a:xfrm>
            <a:off x="3851922" y="1707654"/>
            <a:ext cx="237566" cy="307777"/>
          </a:xfrm>
          <a:prstGeom prst="rect">
            <a:avLst/>
          </a:prstGeom>
          <a:noFill/>
        </p:spPr>
        <p:txBody>
          <a:bodyPr wrap="none" rtlCol="0">
            <a:spAutoFit/>
          </a:bodyPr>
          <a:lstStyle/>
          <a:p>
            <a:pPr marL="0" lvl="1"/>
            <a:r>
              <a:rPr lang="zh-CN" altLang="en-US" sz="1400" b="1" dirty="0" smtClean="0">
                <a:solidFill>
                  <a:schemeClr val="bg1"/>
                </a:solidFill>
                <a:latin typeface="微软雅黑" panose="020B0503020204020204" pitchFamily="34" charset="-122"/>
                <a:ea typeface="微软雅黑" panose="020B0503020204020204" pitchFamily="34" charset="-122"/>
              </a:rPr>
              <a:t> </a:t>
            </a:r>
            <a:endParaRPr lang="en-US" altLang="zh-CN" sz="2800" b="1" dirty="0">
              <a:solidFill>
                <a:schemeClr val="bg1"/>
              </a:solidFill>
              <a:latin typeface="微软雅黑" panose="020B0503020204020204" pitchFamily="34" charset="-122"/>
              <a:ea typeface="微软雅黑" panose="020B0503020204020204" pitchFamily="34" charset="-122"/>
            </a:endParaRPr>
          </a:p>
        </p:txBody>
      </p:sp>
      <p:cxnSp>
        <p:nvCxnSpPr>
          <p:cNvPr id="13" name="直接连接符 12"/>
          <p:cNvCxnSpPr/>
          <p:nvPr/>
        </p:nvCxnSpPr>
        <p:spPr>
          <a:xfrm flipV="1">
            <a:off x="3635896" y="1635646"/>
            <a:ext cx="0" cy="1924424"/>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sp>
        <p:nvSpPr>
          <p:cNvPr id="14" name="TextBox 13"/>
          <p:cNvSpPr txBox="1"/>
          <p:nvPr/>
        </p:nvSpPr>
        <p:spPr>
          <a:xfrm>
            <a:off x="4890176" y="1861542"/>
            <a:ext cx="3806145" cy="861774"/>
          </a:xfrm>
          <a:prstGeom prst="rect">
            <a:avLst/>
          </a:prstGeom>
          <a:noFill/>
        </p:spPr>
        <p:txBody>
          <a:bodyPr wrap="square" lIns="0" tIns="0" rIns="0" bIns="0" rtlCol="0">
            <a:spAutoFit/>
          </a:bodyPr>
          <a:lstStyle/>
          <a:p>
            <a:r>
              <a:rPr lang="zh-CN" altLang="en-US" sz="2800" b="1" dirty="0" smtClean="0">
                <a:solidFill>
                  <a:schemeClr val="bg1"/>
                </a:solidFill>
                <a:latin typeface="微软雅黑" panose="020B0503020204020204" pitchFamily="34" charset="-122"/>
                <a:ea typeface="微软雅黑" panose="020B0503020204020204" pitchFamily="34" charset="-122"/>
              </a:rPr>
              <a:t>    </a:t>
            </a:r>
            <a:endParaRPr lang="en-US" altLang="zh-CN" sz="2800" b="1" dirty="0">
              <a:solidFill>
                <a:schemeClr val="bg1"/>
              </a:solidFill>
              <a:latin typeface="微软雅黑" panose="020B0503020204020204" pitchFamily="34" charset="-122"/>
              <a:ea typeface="微软雅黑" panose="020B0503020204020204" pitchFamily="34" charset="-122"/>
            </a:endParaRPr>
          </a:p>
          <a:p>
            <a:r>
              <a:rPr lang="zh-CN" altLang="en-US" sz="2800" b="1" dirty="0">
                <a:solidFill>
                  <a:schemeClr val="bg1"/>
                </a:solidFill>
                <a:latin typeface="微软雅黑" panose="020B0503020204020204" pitchFamily="34" charset="-122"/>
                <a:ea typeface="微软雅黑" panose="020B0503020204020204" pitchFamily="34" charset="-122"/>
              </a:rPr>
              <a:t>       </a:t>
            </a:r>
            <a:r>
              <a:rPr lang="en-US" altLang="zh-CN" sz="2800" b="1" dirty="0" smtClean="0">
                <a:solidFill>
                  <a:schemeClr val="bg1"/>
                </a:solidFill>
                <a:latin typeface="微软雅黑" panose="020B0503020204020204" pitchFamily="34" charset="-122"/>
                <a:ea typeface="微软雅黑" panose="020B0503020204020204" pitchFamily="34" charset="-122"/>
              </a:rPr>
              <a:t>Statistics</a:t>
            </a:r>
            <a:endParaRPr lang="en-US" altLang="zh-CN" sz="2000" dirty="0">
              <a:solidFill>
                <a:schemeClr val="bg1"/>
              </a:solidFill>
              <a:latin typeface="微软雅黑" panose="020B0503020204020204" pitchFamily="34" charset="-122"/>
              <a:ea typeface="微软雅黑" panose="020B0503020204020204" pitchFamily="34" charset="-122"/>
            </a:endParaRPr>
          </a:p>
        </p:txBody>
      </p:sp>
      <p:grpSp>
        <p:nvGrpSpPr>
          <p:cNvPr id="43" name="组合 42"/>
          <p:cNvGrpSpPr/>
          <p:nvPr/>
        </p:nvGrpSpPr>
        <p:grpSpPr>
          <a:xfrm>
            <a:off x="7923670" y="-158613"/>
            <a:ext cx="685800" cy="685800"/>
            <a:chOff x="304800" y="673100"/>
            <a:chExt cx="4000500" cy="4000500"/>
          </a:xfrm>
          <a:effectLst>
            <a:outerShdw blurRad="444500" dist="254000" dir="8100000" algn="tr" rotWithShape="0">
              <a:prstClr val="black">
                <a:alpha val="50000"/>
              </a:prstClr>
            </a:outerShdw>
          </a:effectLst>
        </p:grpSpPr>
        <p:sp>
          <p:nvSpPr>
            <p:cNvPr id="44" name="同心圆 43"/>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latin typeface="Calibri" panose="020F0502020204030204"/>
                <a:ea typeface="宋体" panose="02010600030101010101" pitchFamily="2" charset="-122"/>
                <a:cs typeface="+mn-cs"/>
              </a:endParaRPr>
            </a:p>
          </p:txBody>
        </p:sp>
        <p:sp>
          <p:nvSpPr>
            <p:cNvPr id="45" name="椭圆 44"/>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 lastClr="FFFFFF"/>
                </a:solidFill>
                <a:effectLst/>
                <a:uLnTx/>
                <a:uFillTx/>
                <a:latin typeface="Calibri" panose="020F0502020204030204"/>
                <a:ea typeface="宋体" panose="02010600030101010101" pitchFamily="2" charset="-122"/>
                <a:cs typeface="+mn-cs"/>
              </a:endParaRPr>
            </a:p>
          </p:txBody>
        </p:sp>
      </p:grpSp>
      <p:grpSp>
        <p:nvGrpSpPr>
          <p:cNvPr id="55" name="组合 54"/>
          <p:cNvGrpSpPr/>
          <p:nvPr/>
        </p:nvGrpSpPr>
        <p:grpSpPr>
          <a:xfrm>
            <a:off x="8628988" y="-1058832"/>
            <a:ext cx="1179281" cy="1179281"/>
            <a:chOff x="304800" y="673100"/>
            <a:chExt cx="4000500" cy="4000500"/>
          </a:xfrm>
          <a:effectLst>
            <a:outerShdw blurRad="444500" dist="254000" dir="8100000" algn="tr" rotWithShape="0">
              <a:prstClr val="black">
                <a:alpha val="50000"/>
              </a:prstClr>
            </a:outerShdw>
          </a:effectLst>
        </p:grpSpPr>
        <p:sp>
          <p:nvSpPr>
            <p:cNvPr id="56" name="同心圆 55"/>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latin typeface="Calibri" panose="020F0502020204030204"/>
                <a:ea typeface="宋体" panose="02010600030101010101" pitchFamily="2" charset="-122"/>
                <a:cs typeface="+mn-cs"/>
              </a:endParaRPr>
            </a:p>
          </p:txBody>
        </p:sp>
        <p:sp>
          <p:nvSpPr>
            <p:cNvPr id="57" name="椭圆 56"/>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 lastClr="FFFFFF"/>
                </a:solidFill>
                <a:effectLst/>
                <a:uLnTx/>
                <a:uFillTx/>
                <a:latin typeface="Calibri" panose="020F0502020204030204"/>
                <a:ea typeface="宋体" panose="02010600030101010101" pitchFamily="2" charset="-122"/>
                <a:cs typeface="+mn-cs"/>
              </a:endParaRPr>
            </a:p>
          </p:txBody>
        </p:sp>
      </p:grpSp>
      <p:grpSp>
        <p:nvGrpSpPr>
          <p:cNvPr id="58" name="组合 57"/>
          <p:cNvGrpSpPr/>
          <p:nvPr/>
        </p:nvGrpSpPr>
        <p:grpSpPr>
          <a:xfrm>
            <a:off x="8654726" y="415647"/>
            <a:ext cx="223080" cy="223080"/>
            <a:chOff x="304800" y="673100"/>
            <a:chExt cx="4000500" cy="4000500"/>
          </a:xfrm>
          <a:effectLst>
            <a:outerShdw blurRad="444500" dist="254000" dir="8100000" algn="tr" rotWithShape="0">
              <a:prstClr val="black">
                <a:alpha val="50000"/>
              </a:prstClr>
            </a:outerShdw>
          </a:effectLst>
        </p:grpSpPr>
        <p:sp>
          <p:nvSpPr>
            <p:cNvPr id="59" name="同心圆 58"/>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a:ln>
                  <a:noFill/>
                </a:ln>
                <a:solidFill>
                  <a:sysClr val="windowText" lastClr="000000"/>
                </a:solidFill>
                <a:effectLst/>
                <a:uLnTx/>
                <a:uFillTx/>
                <a:latin typeface="Calibri" panose="020F0502020204030204"/>
                <a:ea typeface="宋体" panose="02010600030101010101" pitchFamily="2" charset="-122"/>
                <a:cs typeface="+mn-cs"/>
              </a:endParaRPr>
            </a:p>
          </p:txBody>
        </p:sp>
        <p:sp>
          <p:nvSpPr>
            <p:cNvPr id="60" name="椭圆 59"/>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a:ln>
                  <a:noFill/>
                </a:ln>
                <a:solidFill>
                  <a:sysClr val="windowText" lastClr="000000"/>
                </a:solidFill>
                <a:effectLst/>
                <a:uLnTx/>
                <a:uFillTx/>
                <a:latin typeface="Calibri" panose="020F0502020204030204"/>
                <a:ea typeface="宋体" panose="02010600030101010101" pitchFamily="2" charset="-122"/>
                <a:cs typeface="+mn-cs"/>
              </a:endParaRPr>
            </a:p>
          </p:txBody>
        </p:sp>
      </p:grpSp>
      <p:sp>
        <p:nvSpPr>
          <p:cNvPr id="73" name="TextBox 72"/>
          <p:cNvSpPr txBox="1"/>
          <p:nvPr/>
        </p:nvSpPr>
        <p:spPr>
          <a:xfrm>
            <a:off x="1654179" y="5917921"/>
            <a:ext cx="738965" cy="307928"/>
          </a:xfrm>
          <a:prstGeom prst="rect">
            <a:avLst/>
          </a:prstGeom>
          <a:noFill/>
        </p:spPr>
        <p:txBody>
          <a:bodyPr wrap="none" lIns="61109" tIns="30555" rIns="61109" bIns="30555" rtlCol="0">
            <a:spAutoFit/>
          </a:bodyPr>
          <a:lstStyle/>
          <a:p>
            <a:r>
              <a:rPr lang="zh-CN" altLang="en-US" dirty="0" smtClean="0"/>
              <a:t>延迟符</a:t>
            </a:r>
            <a:endParaRPr lang="zh-CN" altLang="en-US" dirty="0"/>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62792" y="1861542"/>
            <a:ext cx="4372905" cy="1483742"/>
          </a:xfrm>
          <a:prstGeom prst="rect">
            <a:avLst/>
          </a:prstGeom>
        </p:spPr>
      </p:pic>
    </p:spTree>
    <p:extLst>
      <p:ext uri="{BB962C8B-B14F-4D97-AF65-F5344CB8AC3E}">
        <p14:creationId xmlns:p14="http://schemas.microsoft.com/office/powerpoint/2010/main" val="169986109"/>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42" fill="hold" grpId="0" nodeType="after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barn(outHorizontal)">
                                      <p:cBhvr>
                                        <p:cTn id="7" dur="500"/>
                                        <p:tgtEl>
                                          <p:spTgt spid="24"/>
                                        </p:tgtEl>
                                      </p:cBhvr>
                                    </p:animEffect>
                                  </p:childTnLst>
                                </p:cTn>
                              </p:par>
                            </p:childTnLst>
                          </p:cTn>
                        </p:par>
                        <p:par>
                          <p:cTn id="8" fill="hold">
                            <p:stCondLst>
                              <p:cond delay="500"/>
                            </p:stCondLst>
                            <p:childTnLst>
                              <p:par>
                                <p:cTn id="9" presetID="22" presetClass="entr" presetSubtype="4" fill="hold" nodeType="afterEffect">
                                  <p:stCondLst>
                                    <p:cond delay="0"/>
                                  </p:stCondLst>
                                  <p:childTnLst>
                                    <p:set>
                                      <p:cBhvr>
                                        <p:cTn id="10" dur="1" fill="hold">
                                          <p:stCondLst>
                                            <p:cond delay="0"/>
                                          </p:stCondLst>
                                        </p:cTn>
                                        <p:tgtEl>
                                          <p:spTgt spid="13"/>
                                        </p:tgtEl>
                                        <p:attrNameLst>
                                          <p:attrName>style.visibility</p:attrName>
                                        </p:attrNameLst>
                                      </p:cBhvr>
                                      <p:to>
                                        <p:strVal val="visible"/>
                                      </p:to>
                                    </p:set>
                                    <p:animEffect transition="in" filter="wipe(down)">
                                      <p:cBhvr>
                                        <p:cTn id="11" dur="500"/>
                                        <p:tgtEl>
                                          <p:spTgt spid="13"/>
                                        </p:tgtEl>
                                      </p:cBhvr>
                                    </p:animEffect>
                                  </p:childTnLst>
                                </p:cTn>
                              </p:par>
                            </p:childTnLst>
                          </p:cTn>
                        </p:par>
                        <p:par>
                          <p:cTn id="12" fill="hold">
                            <p:stCondLst>
                              <p:cond delay="1000"/>
                            </p:stCondLst>
                            <p:childTnLst>
                              <p:par>
                                <p:cTn id="13" presetID="12" presetClass="entr" presetSubtype="8" fill="hold" grpId="0" nodeType="afterEffect">
                                  <p:stCondLst>
                                    <p:cond delay="0"/>
                                  </p:stCondLst>
                                  <p:childTnLst>
                                    <p:set>
                                      <p:cBhvr>
                                        <p:cTn id="14" dur="1" fill="hold">
                                          <p:stCondLst>
                                            <p:cond delay="0"/>
                                          </p:stCondLst>
                                        </p:cTn>
                                        <p:tgtEl>
                                          <p:spTgt spid="12"/>
                                        </p:tgtEl>
                                        <p:attrNameLst>
                                          <p:attrName>style.visibility</p:attrName>
                                        </p:attrNameLst>
                                      </p:cBhvr>
                                      <p:to>
                                        <p:strVal val="visible"/>
                                      </p:to>
                                    </p:set>
                                    <p:anim calcmode="lin" valueType="num">
                                      <p:cBhvr additive="base">
                                        <p:cTn id="15" dur="500"/>
                                        <p:tgtEl>
                                          <p:spTgt spid="12"/>
                                        </p:tgtEl>
                                        <p:attrNameLst>
                                          <p:attrName>ppt_x</p:attrName>
                                        </p:attrNameLst>
                                      </p:cBhvr>
                                      <p:tavLst>
                                        <p:tav tm="0">
                                          <p:val>
                                            <p:strVal val="#ppt_x-#ppt_w*1.125000"/>
                                          </p:val>
                                        </p:tav>
                                        <p:tav tm="100000">
                                          <p:val>
                                            <p:strVal val="#ppt_x"/>
                                          </p:val>
                                        </p:tav>
                                      </p:tavLst>
                                    </p:anim>
                                    <p:animEffect transition="in" filter="wipe(right)">
                                      <p:cBhvr>
                                        <p:cTn id="16" dur="500"/>
                                        <p:tgtEl>
                                          <p:spTgt spid="12"/>
                                        </p:tgtEl>
                                      </p:cBhvr>
                                    </p:animEffect>
                                  </p:childTnLst>
                                </p:cTn>
                              </p:par>
                            </p:childTnLst>
                          </p:cTn>
                        </p:par>
                        <p:par>
                          <p:cTn id="17" fill="hold">
                            <p:stCondLst>
                              <p:cond delay="1500"/>
                            </p:stCondLst>
                            <p:childTnLst>
                              <p:par>
                                <p:cTn id="18" presetID="47" presetClass="entr" presetSubtype="0" fill="hold" grpId="0" nodeType="afterEffect">
                                  <p:stCondLst>
                                    <p:cond delay="0"/>
                                  </p:stCondLst>
                                  <p:childTnLst>
                                    <p:set>
                                      <p:cBhvr>
                                        <p:cTn id="19" dur="1" fill="hold">
                                          <p:stCondLst>
                                            <p:cond delay="0"/>
                                          </p:stCondLst>
                                        </p:cTn>
                                        <p:tgtEl>
                                          <p:spTgt spid="14"/>
                                        </p:tgtEl>
                                        <p:attrNameLst>
                                          <p:attrName>style.visibility</p:attrName>
                                        </p:attrNameLst>
                                      </p:cBhvr>
                                      <p:to>
                                        <p:strVal val="visible"/>
                                      </p:to>
                                    </p:set>
                                    <p:animEffect transition="in" filter="fade">
                                      <p:cBhvr>
                                        <p:cTn id="20" dur="500"/>
                                        <p:tgtEl>
                                          <p:spTgt spid="14"/>
                                        </p:tgtEl>
                                      </p:cBhvr>
                                    </p:animEffect>
                                    <p:anim calcmode="lin" valueType="num">
                                      <p:cBhvr>
                                        <p:cTn id="21" dur="500" fill="hold"/>
                                        <p:tgtEl>
                                          <p:spTgt spid="14"/>
                                        </p:tgtEl>
                                        <p:attrNameLst>
                                          <p:attrName>ppt_x</p:attrName>
                                        </p:attrNameLst>
                                      </p:cBhvr>
                                      <p:tavLst>
                                        <p:tav tm="0">
                                          <p:val>
                                            <p:strVal val="#ppt_x"/>
                                          </p:val>
                                        </p:tav>
                                        <p:tav tm="100000">
                                          <p:val>
                                            <p:strVal val="#ppt_x"/>
                                          </p:val>
                                        </p:tav>
                                      </p:tavLst>
                                    </p:anim>
                                    <p:anim calcmode="lin" valueType="num">
                                      <p:cBhvr>
                                        <p:cTn id="22" dur="500" fill="hold"/>
                                        <p:tgtEl>
                                          <p:spTgt spid="14"/>
                                        </p:tgtEl>
                                        <p:attrNameLst>
                                          <p:attrName>ppt_y</p:attrName>
                                        </p:attrNameLst>
                                      </p:cBhvr>
                                      <p:tavLst>
                                        <p:tav tm="0">
                                          <p:val>
                                            <p:strVal val="#ppt_y-.1"/>
                                          </p:val>
                                        </p:tav>
                                        <p:tav tm="100000">
                                          <p:val>
                                            <p:strVal val="#ppt_y"/>
                                          </p:val>
                                        </p:tav>
                                      </p:tavLst>
                                    </p:anim>
                                  </p:childTnLst>
                                </p:cTn>
                              </p:par>
                              <p:par>
                                <p:cTn id="23" presetID="23" presetClass="entr" presetSubtype="528" fill="hold" nodeType="withEffect">
                                  <p:stCondLst>
                                    <p:cond delay="300"/>
                                  </p:stCondLst>
                                  <p:childTnLst>
                                    <p:set>
                                      <p:cBhvr>
                                        <p:cTn id="24" dur="1" fill="hold">
                                          <p:stCondLst>
                                            <p:cond delay="0"/>
                                          </p:stCondLst>
                                        </p:cTn>
                                        <p:tgtEl>
                                          <p:spTgt spid="43"/>
                                        </p:tgtEl>
                                        <p:attrNameLst>
                                          <p:attrName>style.visibility</p:attrName>
                                        </p:attrNameLst>
                                      </p:cBhvr>
                                      <p:to>
                                        <p:strVal val="visible"/>
                                      </p:to>
                                    </p:set>
                                    <p:anim calcmode="lin" valueType="num">
                                      <p:cBhvr>
                                        <p:cTn id="25" dur="500" fill="hold"/>
                                        <p:tgtEl>
                                          <p:spTgt spid="43"/>
                                        </p:tgtEl>
                                        <p:attrNameLst>
                                          <p:attrName>ppt_w</p:attrName>
                                        </p:attrNameLst>
                                      </p:cBhvr>
                                      <p:tavLst>
                                        <p:tav tm="0">
                                          <p:val>
                                            <p:fltVal val="0"/>
                                          </p:val>
                                        </p:tav>
                                        <p:tav tm="100000">
                                          <p:val>
                                            <p:strVal val="#ppt_w"/>
                                          </p:val>
                                        </p:tav>
                                      </p:tavLst>
                                    </p:anim>
                                    <p:anim calcmode="lin" valueType="num">
                                      <p:cBhvr>
                                        <p:cTn id="26" dur="500" fill="hold"/>
                                        <p:tgtEl>
                                          <p:spTgt spid="43"/>
                                        </p:tgtEl>
                                        <p:attrNameLst>
                                          <p:attrName>ppt_h</p:attrName>
                                        </p:attrNameLst>
                                      </p:cBhvr>
                                      <p:tavLst>
                                        <p:tav tm="0">
                                          <p:val>
                                            <p:fltVal val="0"/>
                                          </p:val>
                                        </p:tav>
                                        <p:tav tm="100000">
                                          <p:val>
                                            <p:strVal val="#ppt_h"/>
                                          </p:val>
                                        </p:tav>
                                      </p:tavLst>
                                    </p:anim>
                                    <p:anim calcmode="lin" valueType="num">
                                      <p:cBhvr>
                                        <p:cTn id="27" dur="500" fill="hold"/>
                                        <p:tgtEl>
                                          <p:spTgt spid="43"/>
                                        </p:tgtEl>
                                        <p:attrNameLst>
                                          <p:attrName>ppt_x</p:attrName>
                                        </p:attrNameLst>
                                      </p:cBhvr>
                                      <p:tavLst>
                                        <p:tav tm="0">
                                          <p:val>
                                            <p:fltVal val="0.5"/>
                                          </p:val>
                                        </p:tav>
                                        <p:tav tm="100000">
                                          <p:val>
                                            <p:strVal val="#ppt_x"/>
                                          </p:val>
                                        </p:tav>
                                      </p:tavLst>
                                    </p:anim>
                                    <p:anim calcmode="lin" valueType="num">
                                      <p:cBhvr>
                                        <p:cTn id="28" dur="500" fill="hold"/>
                                        <p:tgtEl>
                                          <p:spTgt spid="43"/>
                                        </p:tgtEl>
                                        <p:attrNameLst>
                                          <p:attrName>ppt_y</p:attrName>
                                        </p:attrNameLst>
                                      </p:cBhvr>
                                      <p:tavLst>
                                        <p:tav tm="0">
                                          <p:val>
                                            <p:fltVal val="0.5"/>
                                          </p:val>
                                        </p:tav>
                                        <p:tav tm="100000">
                                          <p:val>
                                            <p:strVal val="#ppt_y"/>
                                          </p:val>
                                        </p:tav>
                                      </p:tavLst>
                                    </p:anim>
                                  </p:childTnLst>
                                </p:cTn>
                              </p:par>
                              <p:par>
                                <p:cTn id="29" presetID="23" presetClass="entr" presetSubtype="528" fill="hold" nodeType="withEffect">
                                  <p:stCondLst>
                                    <p:cond delay="300"/>
                                  </p:stCondLst>
                                  <p:childTnLst>
                                    <p:set>
                                      <p:cBhvr>
                                        <p:cTn id="30" dur="1" fill="hold">
                                          <p:stCondLst>
                                            <p:cond delay="0"/>
                                          </p:stCondLst>
                                        </p:cTn>
                                        <p:tgtEl>
                                          <p:spTgt spid="55"/>
                                        </p:tgtEl>
                                        <p:attrNameLst>
                                          <p:attrName>style.visibility</p:attrName>
                                        </p:attrNameLst>
                                      </p:cBhvr>
                                      <p:to>
                                        <p:strVal val="visible"/>
                                      </p:to>
                                    </p:set>
                                    <p:anim calcmode="lin" valueType="num">
                                      <p:cBhvr>
                                        <p:cTn id="31" dur="500" fill="hold"/>
                                        <p:tgtEl>
                                          <p:spTgt spid="55"/>
                                        </p:tgtEl>
                                        <p:attrNameLst>
                                          <p:attrName>ppt_w</p:attrName>
                                        </p:attrNameLst>
                                      </p:cBhvr>
                                      <p:tavLst>
                                        <p:tav tm="0">
                                          <p:val>
                                            <p:fltVal val="0"/>
                                          </p:val>
                                        </p:tav>
                                        <p:tav tm="100000">
                                          <p:val>
                                            <p:strVal val="#ppt_w"/>
                                          </p:val>
                                        </p:tav>
                                      </p:tavLst>
                                    </p:anim>
                                    <p:anim calcmode="lin" valueType="num">
                                      <p:cBhvr>
                                        <p:cTn id="32" dur="500" fill="hold"/>
                                        <p:tgtEl>
                                          <p:spTgt spid="55"/>
                                        </p:tgtEl>
                                        <p:attrNameLst>
                                          <p:attrName>ppt_h</p:attrName>
                                        </p:attrNameLst>
                                      </p:cBhvr>
                                      <p:tavLst>
                                        <p:tav tm="0">
                                          <p:val>
                                            <p:fltVal val="0"/>
                                          </p:val>
                                        </p:tav>
                                        <p:tav tm="100000">
                                          <p:val>
                                            <p:strVal val="#ppt_h"/>
                                          </p:val>
                                        </p:tav>
                                      </p:tavLst>
                                    </p:anim>
                                    <p:anim calcmode="lin" valueType="num">
                                      <p:cBhvr>
                                        <p:cTn id="33" dur="500" fill="hold"/>
                                        <p:tgtEl>
                                          <p:spTgt spid="55"/>
                                        </p:tgtEl>
                                        <p:attrNameLst>
                                          <p:attrName>ppt_x</p:attrName>
                                        </p:attrNameLst>
                                      </p:cBhvr>
                                      <p:tavLst>
                                        <p:tav tm="0">
                                          <p:val>
                                            <p:fltVal val="0.5"/>
                                          </p:val>
                                        </p:tav>
                                        <p:tav tm="100000">
                                          <p:val>
                                            <p:strVal val="#ppt_x"/>
                                          </p:val>
                                        </p:tav>
                                      </p:tavLst>
                                    </p:anim>
                                    <p:anim calcmode="lin" valueType="num">
                                      <p:cBhvr>
                                        <p:cTn id="34" dur="500" fill="hold"/>
                                        <p:tgtEl>
                                          <p:spTgt spid="55"/>
                                        </p:tgtEl>
                                        <p:attrNameLst>
                                          <p:attrName>ppt_y</p:attrName>
                                        </p:attrNameLst>
                                      </p:cBhvr>
                                      <p:tavLst>
                                        <p:tav tm="0">
                                          <p:val>
                                            <p:fltVal val="0.5"/>
                                          </p:val>
                                        </p:tav>
                                        <p:tav tm="100000">
                                          <p:val>
                                            <p:strVal val="#ppt_y"/>
                                          </p:val>
                                        </p:tav>
                                      </p:tavLst>
                                    </p:anim>
                                  </p:childTnLst>
                                </p:cTn>
                              </p:par>
                              <p:par>
                                <p:cTn id="35" presetID="23" presetClass="entr" presetSubtype="528" fill="hold" nodeType="withEffect">
                                  <p:stCondLst>
                                    <p:cond delay="600"/>
                                  </p:stCondLst>
                                  <p:childTnLst>
                                    <p:set>
                                      <p:cBhvr>
                                        <p:cTn id="36" dur="1" fill="hold">
                                          <p:stCondLst>
                                            <p:cond delay="0"/>
                                          </p:stCondLst>
                                        </p:cTn>
                                        <p:tgtEl>
                                          <p:spTgt spid="58"/>
                                        </p:tgtEl>
                                        <p:attrNameLst>
                                          <p:attrName>style.visibility</p:attrName>
                                        </p:attrNameLst>
                                      </p:cBhvr>
                                      <p:to>
                                        <p:strVal val="visible"/>
                                      </p:to>
                                    </p:set>
                                    <p:anim calcmode="lin" valueType="num">
                                      <p:cBhvr>
                                        <p:cTn id="37" dur="500" fill="hold"/>
                                        <p:tgtEl>
                                          <p:spTgt spid="58"/>
                                        </p:tgtEl>
                                        <p:attrNameLst>
                                          <p:attrName>ppt_w</p:attrName>
                                        </p:attrNameLst>
                                      </p:cBhvr>
                                      <p:tavLst>
                                        <p:tav tm="0">
                                          <p:val>
                                            <p:fltVal val="0"/>
                                          </p:val>
                                        </p:tav>
                                        <p:tav tm="100000">
                                          <p:val>
                                            <p:strVal val="#ppt_w"/>
                                          </p:val>
                                        </p:tav>
                                      </p:tavLst>
                                    </p:anim>
                                    <p:anim calcmode="lin" valueType="num">
                                      <p:cBhvr>
                                        <p:cTn id="38" dur="500" fill="hold"/>
                                        <p:tgtEl>
                                          <p:spTgt spid="58"/>
                                        </p:tgtEl>
                                        <p:attrNameLst>
                                          <p:attrName>ppt_h</p:attrName>
                                        </p:attrNameLst>
                                      </p:cBhvr>
                                      <p:tavLst>
                                        <p:tav tm="0">
                                          <p:val>
                                            <p:fltVal val="0"/>
                                          </p:val>
                                        </p:tav>
                                        <p:tav tm="100000">
                                          <p:val>
                                            <p:strVal val="#ppt_h"/>
                                          </p:val>
                                        </p:tav>
                                      </p:tavLst>
                                    </p:anim>
                                    <p:anim calcmode="lin" valueType="num">
                                      <p:cBhvr>
                                        <p:cTn id="39" dur="500" fill="hold"/>
                                        <p:tgtEl>
                                          <p:spTgt spid="58"/>
                                        </p:tgtEl>
                                        <p:attrNameLst>
                                          <p:attrName>ppt_x</p:attrName>
                                        </p:attrNameLst>
                                      </p:cBhvr>
                                      <p:tavLst>
                                        <p:tav tm="0">
                                          <p:val>
                                            <p:fltVal val="0.5"/>
                                          </p:val>
                                        </p:tav>
                                        <p:tav tm="100000">
                                          <p:val>
                                            <p:strVal val="#ppt_x"/>
                                          </p:val>
                                        </p:tav>
                                      </p:tavLst>
                                    </p:anim>
                                    <p:anim calcmode="lin" valueType="num">
                                      <p:cBhvr>
                                        <p:cTn id="40" dur="500" fill="hold"/>
                                        <p:tgtEl>
                                          <p:spTgt spid="58"/>
                                        </p:tgtEl>
                                        <p:attrNameLst>
                                          <p:attrName>ppt_y</p:attrName>
                                        </p:attrNameLst>
                                      </p:cBhvr>
                                      <p:tavLst>
                                        <p:tav tm="0">
                                          <p:val>
                                            <p:fltVal val="0.5"/>
                                          </p:val>
                                        </p:tav>
                                        <p:tav tm="100000">
                                          <p:val>
                                            <p:strVal val="#ppt_y"/>
                                          </p:val>
                                        </p:tav>
                                      </p:tavLst>
                                    </p:anim>
                                  </p:childTnLst>
                                </p:cTn>
                              </p:par>
                              <p:par>
                                <p:cTn id="41" presetID="26" presetClass="emph" presetSubtype="0" repeatCount="3000" fill="hold" nodeType="withEffect">
                                  <p:stCondLst>
                                    <p:cond delay="710"/>
                                  </p:stCondLst>
                                  <p:childTnLst>
                                    <p:animEffect transition="out" filter="fade">
                                      <p:cBhvr>
                                        <p:cTn id="42" dur="500" tmFilter="0, 0; .2, .5; .8, .5; 1, 0"/>
                                        <p:tgtEl>
                                          <p:spTgt spid="55"/>
                                        </p:tgtEl>
                                      </p:cBhvr>
                                    </p:animEffect>
                                    <p:animScale>
                                      <p:cBhvr>
                                        <p:cTn id="43" dur="250" autoRev="1" fill="hold"/>
                                        <p:tgtEl>
                                          <p:spTgt spid="55"/>
                                        </p:tgtEl>
                                      </p:cBhvr>
                                      <p:by x="105000" y="105000"/>
                                    </p:animScale>
                                  </p:childTnLst>
                                </p:cTn>
                              </p:par>
                            </p:childTnLst>
                          </p:cTn>
                        </p:par>
                        <p:par>
                          <p:cTn id="44" fill="hold">
                            <p:stCondLst>
                              <p:cond delay="3710"/>
                            </p:stCondLst>
                            <p:childTnLst>
                              <p:par>
                                <p:cTn id="45" presetID="10" presetClass="entr" presetSubtype="0" fill="hold" grpId="0" nodeType="afterEffect">
                                  <p:stCondLst>
                                    <p:cond delay="0"/>
                                  </p:stCondLst>
                                  <p:childTnLst>
                                    <p:set>
                                      <p:cBhvr>
                                        <p:cTn id="46" dur="1" fill="hold">
                                          <p:stCondLst>
                                            <p:cond delay="0"/>
                                          </p:stCondLst>
                                        </p:cTn>
                                        <p:tgtEl>
                                          <p:spTgt spid="73"/>
                                        </p:tgtEl>
                                        <p:attrNameLst>
                                          <p:attrName>style.visibility</p:attrName>
                                        </p:attrNameLst>
                                      </p:cBhvr>
                                      <p:to>
                                        <p:strVal val="visible"/>
                                      </p:to>
                                    </p:set>
                                    <p:animEffect transition="in" filter="fade">
                                      <p:cBhvr>
                                        <p:cTn id="47" dur="500"/>
                                        <p:tgtEl>
                                          <p:spTgt spid="7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P spid="12" grpId="0"/>
      <p:bldP spid="14" grpId="0"/>
      <p:bldP spid="73"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3" name="直接连接符 12"/>
          <p:cNvCxnSpPr/>
          <p:nvPr/>
        </p:nvCxnSpPr>
        <p:spPr>
          <a:xfrm flipV="1">
            <a:off x="3635896" y="1635646"/>
            <a:ext cx="0" cy="1924424"/>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sp>
        <p:nvSpPr>
          <p:cNvPr id="60" name="同心圆 59"/>
          <p:cNvSpPr/>
          <p:nvPr/>
        </p:nvSpPr>
        <p:spPr>
          <a:xfrm>
            <a:off x="8628988" y="-1058832"/>
            <a:ext cx="1179281" cy="1179281"/>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latin typeface="Calibri" panose="020F0502020204030204"/>
              <a:ea typeface="宋体" panose="02010600030101010101" pitchFamily="2" charset="-122"/>
              <a:cs typeface="+mn-cs"/>
            </a:endParaRPr>
          </a:p>
        </p:txBody>
      </p:sp>
      <p:grpSp>
        <p:nvGrpSpPr>
          <p:cNvPr id="62" name="组合 61"/>
          <p:cNvGrpSpPr/>
          <p:nvPr/>
        </p:nvGrpSpPr>
        <p:grpSpPr>
          <a:xfrm>
            <a:off x="8654726" y="415647"/>
            <a:ext cx="223080" cy="223080"/>
            <a:chOff x="304800" y="673100"/>
            <a:chExt cx="4000500" cy="4000500"/>
          </a:xfrm>
          <a:effectLst>
            <a:outerShdw blurRad="444500" dist="254000" dir="8100000" algn="tr" rotWithShape="0">
              <a:prstClr val="black">
                <a:alpha val="50000"/>
              </a:prstClr>
            </a:outerShdw>
          </a:effectLst>
        </p:grpSpPr>
        <p:sp>
          <p:nvSpPr>
            <p:cNvPr id="63" name="同心圆 62"/>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a:ln>
                  <a:noFill/>
                </a:ln>
                <a:solidFill>
                  <a:sysClr val="windowText" lastClr="000000"/>
                </a:solidFill>
                <a:effectLst/>
                <a:uLnTx/>
                <a:uFillTx/>
                <a:latin typeface="Calibri" panose="020F0502020204030204"/>
                <a:ea typeface="宋体" panose="02010600030101010101" pitchFamily="2" charset="-122"/>
                <a:cs typeface="+mn-cs"/>
              </a:endParaRPr>
            </a:p>
          </p:txBody>
        </p:sp>
        <p:sp>
          <p:nvSpPr>
            <p:cNvPr id="64" name="椭圆 63"/>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a:ln>
                  <a:noFill/>
                </a:ln>
                <a:solidFill>
                  <a:sysClr val="windowText" lastClr="000000"/>
                </a:solidFill>
                <a:effectLst/>
                <a:uLnTx/>
                <a:uFillTx/>
                <a:latin typeface="Calibri" panose="020F0502020204030204"/>
                <a:ea typeface="宋体" panose="02010600030101010101" pitchFamily="2" charset="-122"/>
                <a:cs typeface="+mn-cs"/>
              </a:endParaRPr>
            </a:p>
          </p:txBody>
        </p:sp>
      </p:grpSp>
      <p:sp>
        <p:nvSpPr>
          <p:cNvPr id="77" name="TextBox 76"/>
          <p:cNvSpPr txBox="1"/>
          <p:nvPr/>
        </p:nvSpPr>
        <p:spPr>
          <a:xfrm>
            <a:off x="1654179" y="5917921"/>
            <a:ext cx="738965" cy="307928"/>
          </a:xfrm>
          <a:prstGeom prst="rect">
            <a:avLst/>
          </a:prstGeom>
          <a:noFill/>
        </p:spPr>
        <p:txBody>
          <a:bodyPr wrap="none" lIns="61109" tIns="30555" rIns="61109" bIns="30555" rtlCol="0">
            <a:spAutoFit/>
          </a:bodyPr>
          <a:lstStyle/>
          <a:p>
            <a:r>
              <a:rPr lang="zh-CN" altLang="en-US" dirty="0" smtClean="0"/>
              <a:t>延迟符</a:t>
            </a:r>
            <a:endParaRPr lang="zh-CN" altLang="en-US" dirty="0"/>
          </a:p>
        </p:txBody>
      </p:sp>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172878" y="4142096"/>
            <a:ext cx="2971122" cy="1008112"/>
          </a:xfrm>
          <a:prstGeom prst="rect">
            <a:avLst/>
          </a:prstGeom>
        </p:spPr>
      </p:pic>
      <p:sp>
        <p:nvSpPr>
          <p:cNvPr id="7" name="Rectangle 6"/>
          <p:cNvSpPr/>
          <p:nvPr/>
        </p:nvSpPr>
        <p:spPr>
          <a:xfrm>
            <a:off x="758258" y="583600"/>
            <a:ext cx="7128792" cy="1145804"/>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792545" y="620904"/>
            <a:ext cx="6696744" cy="1107996"/>
          </a:xfrm>
          <a:prstGeom prst="rect">
            <a:avLst/>
          </a:prstGeom>
          <a:noFill/>
        </p:spPr>
        <p:txBody>
          <a:bodyPr wrap="square" lIns="0" tIns="0" rIns="0" bIns="0" rtlCol="0">
            <a:spAutoFit/>
          </a:bodyPr>
          <a:lstStyle/>
          <a:p>
            <a:r>
              <a:rPr lang="en-US" altLang="zh-CN" dirty="0" smtClean="0">
                <a:latin typeface="Times New Roman" charset="0"/>
                <a:ea typeface="Times New Roman" charset="0"/>
                <a:cs typeface="Times New Roman" charset="0"/>
              </a:rPr>
              <a:t>2.</a:t>
            </a:r>
            <a:r>
              <a:rPr lang="en-US" dirty="0" smtClean="0">
                <a:latin typeface="Times New Roman" charset="0"/>
                <a:ea typeface="Times New Roman" charset="0"/>
                <a:cs typeface="Times New Roman" charset="0"/>
              </a:rPr>
              <a:t>Alicia</a:t>
            </a:r>
            <a:r>
              <a:rPr lang="en-US" dirty="0">
                <a:latin typeface="Times New Roman" charset="0"/>
                <a:ea typeface="Times New Roman" charset="0"/>
                <a:cs typeface="Times New Roman" charset="0"/>
              </a:rPr>
              <a:t>, Brenda, and Colby were the candidates in a recent election for student president. The pie chart below shows how the votes were distributed among the three candidates. If Brenda received 36 votes, then how many votes were cast all together? </a:t>
            </a:r>
          </a:p>
        </p:txBody>
      </p:sp>
      <p:pic>
        <p:nvPicPr>
          <p:cNvPr id="16" name="Picture 1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153401" y="0"/>
            <a:ext cx="990756" cy="987574"/>
          </a:xfrm>
          <a:prstGeom prst="rect">
            <a:avLst/>
          </a:prstGeom>
        </p:spPr>
      </p:pic>
      <p:pic>
        <p:nvPicPr>
          <p:cNvPr id="3" name="Picture 2"/>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771800" y="2048806"/>
            <a:ext cx="2016296" cy="1500634"/>
          </a:xfrm>
          <a:prstGeom prst="rect">
            <a:avLst/>
          </a:prstGeom>
        </p:spPr>
      </p:pic>
      <p:pic>
        <p:nvPicPr>
          <p:cNvPr id="4" name="Picture 3"/>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58602" y="1982163"/>
            <a:ext cx="996858" cy="2029747"/>
          </a:xfrm>
          <a:prstGeom prst="rect">
            <a:avLst/>
          </a:prstGeom>
        </p:spPr>
      </p:pic>
    </p:spTree>
    <p:extLst>
      <p:ext uri="{BB962C8B-B14F-4D97-AF65-F5344CB8AC3E}">
        <p14:creationId xmlns:p14="http://schemas.microsoft.com/office/powerpoint/2010/main" val="1436662887"/>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wipe(down)">
                                      <p:cBhvr>
                                        <p:cTn id="7" dur="500"/>
                                        <p:tgtEl>
                                          <p:spTgt spid="13"/>
                                        </p:tgtEl>
                                      </p:cBhvr>
                                    </p:animEffect>
                                  </p:childTnLst>
                                </p:cTn>
                              </p:par>
                              <p:par>
                                <p:cTn id="8" presetID="23" presetClass="entr" presetSubtype="528" fill="hold" nodeType="withEffect">
                                  <p:stCondLst>
                                    <p:cond delay="600"/>
                                  </p:stCondLst>
                                  <p:childTnLst>
                                    <p:set>
                                      <p:cBhvr>
                                        <p:cTn id="9" dur="1" fill="hold">
                                          <p:stCondLst>
                                            <p:cond delay="0"/>
                                          </p:stCondLst>
                                        </p:cTn>
                                        <p:tgtEl>
                                          <p:spTgt spid="62"/>
                                        </p:tgtEl>
                                        <p:attrNameLst>
                                          <p:attrName>style.visibility</p:attrName>
                                        </p:attrNameLst>
                                      </p:cBhvr>
                                      <p:to>
                                        <p:strVal val="visible"/>
                                      </p:to>
                                    </p:set>
                                    <p:anim calcmode="lin" valueType="num">
                                      <p:cBhvr>
                                        <p:cTn id="10" dur="500" fill="hold"/>
                                        <p:tgtEl>
                                          <p:spTgt spid="62"/>
                                        </p:tgtEl>
                                        <p:attrNameLst>
                                          <p:attrName>ppt_w</p:attrName>
                                        </p:attrNameLst>
                                      </p:cBhvr>
                                      <p:tavLst>
                                        <p:tav tm="0">
                                          <p:val>
                                            <p:fltVal val="0"/>
                                          </p:val>
                                        </p:tav>
                                        <p:tav tm="100000">
                                          <p:val>
                                            <p:strVal val="#ppt_w"/>
                                          </p:val>
                                        </p:tav>
                                      </p:tavLst>
                                    </p:anim>
                                    <p:anim calcmode="lin" valueType="num">
                                      <p:cBhvr>
                                        <p:cTn id="11" dur="500" fill="hold"/>
                                        <p:tgtEl>
                                          <p:spTgt spid="62"/>
                                        </p:tgtEl>
                                        <p:attrNameLst>
                                          <p:attrName>ppt_h</p:attrName>
                                        </p:attrNameLst>
                                      </p:cBhvr>
                                      <p:tavLst>
                                        <p:tav tm="0">
                                          <p:val>
                                            <p:fltVal val="0"/>
                                          </p:val>
                                        </p:tav>
                                        <p:tav tm="100000">
                                          <p:val>
                                            <p:strVal val="#ppt_h"/>
                                          </p:val>
                                        </p:tav>
                                      </p:tavLst>
                                    </p:anim>
                                    <p:anim calcmode="lin" valueType="num">
                                      <p:cBhvr>
                                        <p:cTn id="12" dur="500" fill="hold"/>
                                        <p:tgtEl>
                                          <p:spTgt spid="62"/>
                                        </p:tgtEl>
                                        <p:attrNameLst>
                                          <p:attrName>ppt_x</p:attrName>
                                        </p:attrNameLst>
                                      </p:cBhvr>
                                      <p:tavLst>
                                        <p:tav tm="0">
                                          <p:val>
                                            <p:fltVal val="0.5"/>
                                          </p:val>
                                        </p:tav>
                                        <p:tav tm="100000">
                                          <p:val>
                                            <p:strVal val="#ppt_x"/>
                                          </p:val>
                                        </p:tav>
                                      </p:tavLst>
                                    </p:anim>
                                    <p:anim calcmode="lin" valueType="num">
                                      <p:cBhvr>
                                        <p:cTn id="13" dur="500" fill="hold"/>
                                        <p:tgtEl>
                                          <p:spTgt spid="62"/>
                                        </p:tgtEl>
                                        <p:attrNameLst>
                                          <p:attrName>ppt_y</p:attrName>
                                        </p:attrNameLst>
                                      </p:cBhvr>
                                      <p:tavLst>
                                        <p:tav tm="0">
                                          <p:val>
                                            <p:fltVal val="0.5"/>
                                          </p:val>
                                        </p:tav>
                                        <p:tav tm="100000">
                                          <p:val>
                                            <p:strVal val="#ppt_y"/>
                                          </p:val>
                                        </p:tav>
                                      </p:tavLst>
                                    </p:anim>
                                  </p:childTnLst>
                                </p:cTn>
                              </p:par>
                            </p:childTnLst>
                          </p:cTn>
                        </p:par>
                        <p:par>
                          <p:cTn id="14" fill="hold">
                            <p:stCondLst>
                              <p:cond delay="1100"/>
                            </p:stCondLst>
                            <p:childTnLst>
                              <p:par>
                                <p:cTn id="15" presetID="10" presetClass="entr" presetSubtype="0" fill="hold" grpId="0" nodeType="afterEffect">
                                  <p:stCondLst>
                                    <p:cond delay="0"/>
                                  </p:stCondLst>
                                  <p:childTnLst>
                                    <p:set>
                                      <p:cBhvr>
                                        <p:cTn id="16" dur="1" fill="hold">
                                          <p:stCondLst>
                                            <p:cond delay="0"/>
                                          </p:stCondLst>
                                        </p:cTn>
                                        <p:tgtEl>
                                          <p:spTgt spid="77"/>
                                        </p:tgtEl>
                                        <p:attrNameLst>
                                          <p:attrName>style.visibility</p:attrName>
                                        </p:attrNameLst>
                                      </p:cBhvr>
                                      <p:to>
                                        <p:strVal val="visible"/>
                                      </p:to>
                                    </p:set>
                                    <p:animEffect transition="in" filter="fade">
                                      <p:cBhvr>
                                        <p:cTn id="17" dur="500"/>
                                        <p:tgtEl>
                                          <p:spTgt spid="7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7"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矩形 23"/>
          <p:cNvSpPr/>
          <p:nvPr/>
        </p:nvSpPr>
        <p:spPr>
          <a:xfrm>
            <a:off x="0" y="1090673"/>
            <a:ext cx="9254170" cy="2592288"/>
          </a:xfrm>
          <a:prstGeom prst="rect">
            <a:avLst/>
          </a:prstGeom>
          <a:solidFill>
            <a:schemeClr val="accent3">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TextBox 11"/>
          <p:cNvSpPr txBox="1"/>
          <p:nvPr/>
        </p:nvSpPr>
        <p:spPr>
          <a:xfrm>
            <a:off x="3851922" y="1707654"/>
            <a:ext cx="237566" cy="307777"/>
          </a:xfrm>
          <a:prstGeom prst="rect">
            <a:avLst/>
          </a:prstGeom>
          <a:noFill/>
        </p:spPr>
        <p:txBody>
          <a:bodyPr wrap="none" rtlCol="0">
            <a:spAutoFit/>
          </a:bodyPr>
          <a:lstStyle/>
          <a:p>
            <a:pPr marL="0" lvl="1"/>
            <a:r>
              <a:rPr lang="zh-CN" altLang="en-US" sz="1400" b="1" dirty="0" smtClean="0">
                <a:solidFill>
                  <a:schemeClr val="bg1"/>
                </a:solidFill>
                <a:latin typeface="微软雅黑" panose="020B0503020204020204" pitchFamily="34" charset="-122"/>
                <a:ea typeface="微软雅黑" panose="020B0503020204020204" pitchFamily="34" charset="-122"/>
              </a:rPr>
              <a:t> </a:t>
            </a:r>
            <a:endParaRPr lang="en-US" altLang="zh-CN" sz="2800" b="1" dirty="0">
              <a:solidFill>
                <a:schemeClr val="bg1"/>
              </a:solidFill>
              <a:latin typeface="微软雅黑" panose="020B0503020204020204" pitchFamily="34" charset="-122"/>
              <a:ea typeface="微软雅黑" panose="020B0503020204020204" pitchFamily="34" charset="-122"/>
            </a:endParaRPr>
          </a:p>
        </p:txBody>
      </p:sp>
      <p:cxnSp>
        <p:nvCxnSpPr>
          <p:cNvPr id="13" name="直接连接符 12"/>
          <p:cNvCxnSpPr/>
          <p:nvPr/>
        </p:nvCxnSpPr>
        <p:spPr>
          <a:xfrm flipV="1">
            <a:off x="3635896" y="1635646"/>
            <a:ext cx="0" cy="1924424"/>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sp>
        <p:nvSpPr>
          <p:cNvPr id="14" name="TextBox 13"/>
          <p:cNvSpPr txBox="1"/>
          <p:nvPr/>
        </p:nvSpPr>
        <p:spPr>
          <a:xfrm>
            <a:off x="4426138" y="1861542"/>
            <a:ext cx="4270183" cy="1661993"/>
          </a:xfrm>
          <a:prstGeom prst="rect">
            <a:avLst/>
          </a:prstGeom>
          <a:noFill/>
        </p:spPr>
        <p:txBody>
          <a:bodyPr wrap="square" lIns="0" tIns="0" rIns="0" bIns="0" rtlCol="0">
            <a:spAutoFit/>
          </a:bodyPr>
          <a:lstStyle/>
          <a:p>
            <a:r>
              <a:rPr lang="zh-CN" altLang="en-US" sz="2800" b="1" dirty="0" smtClean="0">
                <a:solidFill>
                  <a:schemeClr val="bg1"/>
                </a:solidFill>
                <a:latin typeface="微软雅黑" panose="020B0503020204020204" pitchFamily="34" charset="-122"/>
                <a:ea typeface="微软雅黑" panose="020B0503020204020204" pitchFamily="34" charset="-122"/>
              </a:rPr>
              <a:t>    </a:t>
            </a:r>
            <a:endParaRPr lang="en-US" altLang="zh-CN" sz="2800" b="1" dirty="0" smtClean="0">
              <a:solidFill>
                <a:schemeClr val="bg1"/>
              </a:solidFill>
              <a:latin typeface="微软雅黑" panose="020B0503020204020204" pitchFamily="34" charset="-122"/>
              <a:ea typeface="微软雅黑" panose="020B0503020204020204" pitchFamily="34" charset="-122"/>
            </a:endParaRPr>
          </a:p>
          <a:p>
            <a:r>
              <a:rPr lang="zh-CN" altLang="en-US" sz="2800" b="1" dirty="0" smtClean="0">
                <a:solidFill>
                  <a:schemeClr val="bg1"/>
                </a:solidFill>
                <a:latin typeface="微软雅黑" panose="020B0503020204020204" pitchFamily="34" charset="-122"/>
                <a:ea typeface="微软雅黑" panose="020B0503020204020204" pitchFamily="34" charset="-122"/>
              </a:rPr>
              <a:t>       </a:t>
            </a:r>
            <a:r>
              <a:rPr lang="en-US" altLang="zh-CN" sz="2800" b="1" dirty="0" smtClean="0">
                <a:solidFill>
                  <a:schemeClr val="bg1"/>
                </a:solidFill>
                <a:latin typeface="微软雅黑" panose="020B0503020204020204" pitchFamily="34" charset="-122"/>
                <a:ea typeface="微软雅黑" panose="020B0503020204020204" pitchFamily="34" charset="-122"/>
              </a:rPr>
              <a:t>Counting</a:t>
            </a:r>
            <a:r>
              <a:rPr lang="zh-CN" altLang="en-US" sz="2800" b="1" dirty="0" smtClean="0">
                <a:solidFill>
                  <a:schemeClr val="bg1"/>
                </a:solidFill>
                <a:latin typeface="微软雅黑" panose="020B0503020204020204" pitchFamily="34" charset="-122"/>
                <a:ea typeface="微软雅黑" panose="020B0503020204020204" pitchFamily="34" charset="-122"/>
              </a:rPr>
              <a:t> </a:t>
            </a:r>
            <a:r>
              <a:rPr lang="en-US" altLang="zh-CN" sz="2800" b="1" dirty="0" smtClean="0">
                <a:solidFill>
                  <a:schemeClr val="bg1"/>
                </a:solidFill>
                <a:latin typeface="微软雅黑" panose="020B0503020204020204" pitchFamily="34" charset="-122"/>
                <a:ea typeface="微软雅黑" panose="020B0503020204020204" pitchFamily="34" charset="-122"/>
              </a:rPr>
              <a:t>problems</a:t>
            </a:r>
          </a:p>
          <a:p>
            <a:r>
              <a:rPr lang="zh-CN" altLang="en-US" sz="3200" b="1" dirty="0" smtClean="0">
                <a:solidFill>
                  <a:schemeClr val="bg1"/>
                </a:solidFill>
                <a:latin typeface="微软雅黑" panose="020B0503020204020204" pitchFamily="34" charset="-122"/>
                <a:ea typeface="微软雅黑" panose="020B0503020204020204" pitchFamily="34" charset="-122"/>
              </a:rPr>
              <a:t>      </a:t>
            </a:r>
            <a:r>
              <a:rPr lang="en-US" altLang="zh-CN" sz="2400" b="1" dirty="0" smtClean="0">
                <a:solidFill>
                  <a:schemeClr val="bg1"/>
                </a:solidFill>
                <a:latin typeface="微软雅黑" panose="020B0503020204020204" pitchFamily="34" charset="-122"/>
                <a:ea typeface="微软雅黑" panose="020B0503020204020204" pitchFamily="34" charset="-122"/>
              </a:rPr>
              <a:t>Probability</a:t>
            </a:r>
            <a:endParaRPr lang="en-US" altLang="zh-CN" dirty="0">
              <a:solidFill>
                <a:schemeClr val="bg1"/>
              </a:solidFill>
              <a:latin typeface="微软雅黑" panose="020B0503020204020204" pitchFamily="34" charset="-122"/>
              <a:ea typeface="微软雅黑" panose="020B0503020204020204" pitchFamily="34" charset="-122"/>
            </a:endParaRPr>
          </a:p>
          <a:p>
            <a:endParaRPr lang="en-US" altLang="zh-CN" sz="2000" dirty="0">
              <a:solidFill>
                <a:schemeClr val="bg1"/>
              </a:solidFill>
              <a:latin typeface="微软雅黑" panose="020B0503020204020204" pitchFamily="34" charset="-122"/>
              <a:ea typeface="微软雅黑" panose="020B0503020204020204" pitchFamily="34" charset="-122"/>
            </a:endParaRPr>
          </a:p>
        </p:txBody>
      </p:sp>
      <p:grpSp>
        <p:nvGrpSpPr>
          <p:cNvPr id="43" name="组合 42"/>
          <p:cNvGrpSpPr/>
          <p:nvPr/>
        </p:nvGrpSpPr>
        <p:grpSpPr>
          <a:xfrm>
            <a:off x="7923670" y="-158613"/>
            <a:ext cx="685800" cy="685800"/>
            <a:chOff x="304800" y="673100"/>
            <a:chExt cx="4000500" cy="4000500"/>
          </a:xfrm>
          <a:effectLst>
            <a:outerShdw blurRad="444500" dist="254000" dir="8100000" algn="tr" rotWithShape="0">
              <a:prstClr val="black">
                <a:alpha val="50000"/>
              </a:prstClr>
            </a:outerShdw>
          </a:effectLst>
        </p:grpSpPr>
        <p:sp>
          <p:nvSpPr>
            <p:cNvPr id="44" name="同心圆 43"/>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latin typeface="Calibri" panose="020F0502020204030204"/>
                <a:ea typeface="宋体" panose="02010600030101010101" pitchFamily="2" charset="-122"/>
                <a:cs typeface="+mn-cs"/>
              </a:endParaRPr>
            </a:p>
          </p:txBody>
        </p:sp>
        <p:sp>
          <p:nvSpPr>
            <p:cNvPr id="45" name="椭圆 44"/>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 lastClr="FFFFFF"/>
                </a:solidFill>
                <a:effectLst/>
                <a:uLnTx/>
                <a:uFillTx/>
                <a:latin typeface="Calibri" panose="020F0502020204030204"/>
                <a:ea typeface="宋体" panose="02010600030101010101" pitchFamily="2" charset="-122"/>
                <a:cs typeface="+mn-cs"/>
              </a:endParaRPr>
            </a:p>
          </p:txBody>
        </p:sp>
      </p:grpSp>
      <p:grpSp>
        <p:nvGrpSpPr>
          <p:cNvPr id="55" name="组合 54"/>
          <p:cNvGrpSpPr/>
          <p:nvPr/>
        </p:nvGrpSpPr>
        <p:grpSpPr>
          <a:xfrm>
            <a:off x="8628988" y="-1058832"/>
            <a:ext cx="1179281" cy="1179281"/>
            <a:chOff x="304800" y="673100"/>
            <a:chExt cx="4000500" cy="4000500"/>
          </a:xfrm>
          <a:effectLst>
            <a:outerShdw blurRad="444500" dist="254000" dir="8100000" algn="tr" rotWithShape="0">
              <a:prstClr val="black">
                <a:alpha val="50000"/>
              </a:prstClr>
            </a:outerShdw>
          </a:effectLst>
        </p:grpSpPr>
        <p:sp>
          <p:nvSpPr>
            <p:cNvPr id="56" name="同心圆 55"/>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latin typeface="Calibri" panose="020F0502020204030204"/>
                <a:ea typeface="宋体" panose="02010600030101010101" pitchFamily="2" charset="-122"/>
                <a:cs typeface="+mn-cs"/>
              </a:endParaRPr>
            </a:p>
          </p:txBody>
        </p:sp>
        <p:sp>
          <p:nvSpPr>
            <p:cNvPr id="57" name="椭圆 56"/>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 lastClr="FFFFFF"/>
                </a:solidFill>
                <a:effectLst/>
                <a:uLnTx/>
                <a:uFillTx/>
                <a:latin typeface="Calibri" panose="020F0502020204030204"/>
                <a:ea typeface="宋体" panose="02010600030101010101" pitchFamily="2" charset="-122"/>
                <a:cs typeface="+mn-cs"/>
              </a:endParaRPr>
            </a:p>
          </p:txBody>
        </p:sp>
      </p:grpSp>
      <p:grpSp>
        <p:nvGrpSpPr>
          <p:cNvPr id="58" name="组合 57"/>
          <p:cNvGrpSpPr/>
          <p:nvPr/>
        </p:nvGrpSpPr>
        <p:grpSpPr>
          <a:xfrm>
            <a:off x="8654726" y="415647"/>
            <a:ext cx="223080" cy="223080"/>
            <a:chOff x="304800" y="673100"/>
            <a:chExt cx="4000500" cy="4000500"/>
          </a:xfrm>
          <a:effectLst>
            <a:outerShdw blurRad="444500" dist="254000" dir="8100000" algn="tr" rotWithShape="0">
              <a:prstClr val="black">
                <a:alpha val="50000"/>
              </a:prstClr>
            </a:outerShdw>
          </a:effectLst>
        </p:grpSpPr>
        <p:sp>
          <p:nvSpPr>
            <p:cNvPr id="59" name="同心圆 58"/>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a:ln>
                  <a:noFill/>
                </a:ln>
                <a:solidFill>
                  <a:sysClr val="windowText" lastClr="000000"/>
                </a:solidFill>
                <a:effectLst/>
                <a:uLnTx/>
                <a:uFillTx/>
                <a:latin typeface="Calibri" panose="020F0502020204030204"/>
                <a:ea typeface="宋体" panose="02010600030101010101" pitchFamily="2" charset="-122"/>
                <a:cs typeface="+mn-cs"/>
              </a:endParaRPr>
            </a:p>
          </p:txBody>
        </p:sp>
        <p:sp>
          <p:nvSpPr>
            <p:cNvPr id="60" name="椭圆 59"/>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a:ln>
                  <a:noFill/>
                </a:ln>
                <a:solidFill>
                  <a:sysClr val="windowText" lastClr="000000"/>
                </a:solidFill>
                <a:effectLst/>
                <a:uLnTx/>
                <a:uFillTx/>
                <a:latin typeface="Calibri" panose="020F0502020204030204"/>
                <a:ea typeface="宋体" panose="02010600030101010101" pitchFamily="2" charset="-122"/>
                <a:cs typeface="+mn-cs"/>
              </a:endParaRPr>
            </a:p>
          </p:txBody>
        </p:sp>
      </p:grpSp>
      <p:sp>
        <p:nvSpPr>
          <p:cNvPr id="73" name="TextBox 72"/>
          <p:cNvSpPr txBox="1"/>
          <p:nvPr/>
        </p:nvSpPr>
        <p:spPr>
          <a:xfrm>
            <a:off x="1654179" y="5917921"/>
            <a:ext cx="738965" cy="307928"/>
          </a:xfrm>
          <a:prstGeom prst="rect">
            <a:avLst/>
          </a:prstGeom>
          <a:noFill/>
        </p:spPr>
        <p:txBody>
          <a:bodyPr wrap="none" lIns="61109" tIns="30555" rIns="61109" bIns="30555" rtlCol="0">
            <a:spAutoFit/>
          </a:bodyPr>
          <a:lstStyle/>
          <a:p>
            <a:r>
              <a:rPr lang="zh-CN" altLang="en-US" dirty="0" smtClean="0"/>
              <a:t>延迟符</a:t>
            </a:r>
            <a:endParaRPr lang="zh-CN" altLang="en-US" dirty="0"/>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62792" y="1861542"/>
            <a:ext cx="4372905" cy="1483742"/>
          </a:xfrm>
          <a:prstGeom prst="rect">
            <a:avLst/>
          </a:prstGeom>
        </p:spPr>
      </p:pic>
    </p:spTree>
    <p:extLst>
      <p:ext uri="{BB962C8B-B14F-4D97-AF65-F5344CB8AC3E}">
        <p14:creationId xmlns:p14="http://schemas.microsoft.com/office/powerpoint/2010/main" val="1873967311"/>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42" fill="hold" grpId="0" nodeType="after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barn(outHorizontal)">
                                      <p:cBhvr>
                                        <p:cTn id="7" dur="500"/>
                                        <p:tgtEl>
                                          <p:spTgt spid="24"/>
                                        </p:tgtEl>
                                      </p:cBhvr>
                                    </p:animEffect>
                                  </p:childTnLst>
                                </p:cTn>
                              </p:par>
                            </p:childTnLst>
                          </p:cTn>
                        </p:par>
                        <p:par>
                          <p:cTn id="8" fill="hold">
                            <p:stCondLst>
                              <p:cond delay="500"/>
                            </p:stCondLst>
                            <p:childTnLst>
                              <p:par>
                                <p:cTn id="9" presetID="22" presetClass="entr" presetSubtype="4" fill="hold" nodeType="afterEffect">
                                  <p:stCondLst>
                                    <p:cond delay="0"/>
                                  </p:stCondLst>
                                  <p:childTnLst>
                                    <p:set>
                                      <p:cBhvr>
                                        <p:cTn id="10" dur="1" fill="hold">
                                          <p:stCondLst>
                                            <p:cond delay="0"/>
                                          </p:stCondLst>
                                        </p:cTn>
                                        <p:tgtEl>
                                          <p:spTgt spid="13"/>
                                        </p:tgtEl>
                                        <p:attrNameLst>
                                          <p:attrName>style.visibility</p:attrName>
                                        </p:attrNameLst>
                                      </p:cBhvr>
                                      <p:to>
                                        <p:strVal val="visible"/>
                                      </p:to>
                                    </p:set>
                                    <p:animEffect transition="in" filter="wipe(down)">
                                      <p:cBhvr>
                                        <p:cTn id="11" dur="500"/>
                                        <p:tgtEl>
                                          <p:spTgt spid="13"/>
                                        </p:tgtEl>
                                      </p:cBhvr>
                                    </p:animEffect>
                                  </p:childTnLst>
                                </p:cTn>
                              </p:par>
                            </p:childTnLst>
                          </p:cTn>
                        </p:par>
                        <p:par>
                          <p:cTn id="12" fill="hold">
                            <p:stCondLst>
                              <p:cond delay="1000"/>
                            </p:stCondLst>
                            <p:childTnLst>
                              <p:par>
                                <p:cTn id="13" presetID="12" presetClass="entr" presetSubtype="8" fill="hold" grpId="0" nodeType="afterEffect">
                                  <p:stCondLst>
                                    <p:cond delay="0"/>
                                  </p:stCondLst>
                                  <p:childTnLst>
                                    <p:set>
                                      <p:cBhvr>
                                        <p:cTn id="14" dur="1" fill="hold">
                                          <p:stCondLst>
                                            <p:cond delay="0"/>
                                          </p:stCondLst>
                                        </p:cTn>
                                        <p:tgtEl>
                                          <p:spTgt spid="12"/>
                                        </p:tgtEl>
                                        <p:attrNameLst>
                                          <p:attrName>style.visibility</p:attrName>
                                        </p:attrNameLst>
                                      </p:cBhvr>
                                      <p:to>
                                        <p:strVal val="visible"/>
                                      </p:to>
                                    </p:set>
                                    <p:anim calcmode="lin" valueType="num">
                                      <p:cBhvr additive="base">
                                        <p:cTn id="15" dur="500"/>
                                        <p:tgtEl>
                                          <p:spTgt spid="12"/>
                                        </p:tgtEl>
                                        <p:attrNameLst>
                                          <p:attrName>ppt_x</p:attrName>
                                        </p:attrNameLst>
                                      </p:cBhvr>
                                      <p:tavLst>
                                        <p:tav tm="0">
                                          <p:val>
                                            <p:strVal val="#ppt_x-#ppt_w*1.125000"/>
                                          </p:val>
                                        </p:tav>
                                        <p:tav tm="100000">
                                          <p:val>
                                            <p:strVal val="#ppt_x"/>
                                          </p:val>
                                        </p:tav>
                                      </p:tavLst>
                                    </p:anim>
                                    <p:animEffect transition="in" filter="wipe(right)">
                                      <p:cBhvr>
                                        <p:cTn id="16" dur="500"/>
                                        <p:tgtEl>
                                          <p:spTgt spid="12"/>
                                        </p:tgtEl>
                                      </p:cBhvr>
                                    </p:animEffect>
                                  </p:childTnLst>
                                </p:cTn>
                              </p:par>
                            </p:childTnLst>
                          </p:cTn>
                        </p:par>
                        <p:par>
                          <p:cTn id="17" fill="hold">
                            <p:stCondLst>
                              <p:cond delay="1500"/>
                            </p:stCondLst>
                            <p:childTnLst>
                              <p:par>
                                <p:cTn id="18" presetID="47" presetClass="entr" presetSubtype="0" fill="hold" grpId="0" nodeType="afterEffect">
                                  <p:stCondLst>
                                    <p:cond delay="0"/>
                                  </p:stCondLst>
                                  <p:childTnLst>
                                    <p:set>
                                      <p:cBhvr>
                                        <p:cTn id="19" dur="1" fill="hold">
                                          <p:stCondLst>
                                            <p:cond delay="0"/>
                                          </p:stCondLst>
                                        </p:cTn>
                                        <p:tgtEl>
                                          <p:spTgt spid="14"/>
                                        </p:tgtEl>
                                        <p:attrNameLst>
                                          <p:attrName>style.visibility</p:attrName>
                                        </p:attrNameLst>
                                      </p:cBhvr>
                                      <p:to>
                                        <p:strVal val="visible"/>
                                      </p:to>
                                    </p:set>
                                    <p:animEffect transition="in" filter="fade">
                                      <p:cBhvr>
                                        <p:cTn id="20" dur="500"/>
                                        <p:tgtEl>
                                          <p:spTgt spid="14"/>
                                        </p:tgtEl>
                                      </p:cBhvr>
                                    </p:animEffect>
                                    <p:anim calcmode="lin" valueType="num">
                                      <p:cBhvr>
                                        <p:cTn id="21" dur="500" fill="hold"/>
                                        <p:tgtEl>
                                          <p:spTgt spid="14"/>
                                        </p:tgtEl>
                                        <p:attrNameLst>
                                          <p:attrName>ppt_x</p:attrName>
                                        </p:attrNameLst>
                                      </p:cBhvr>
                                      <p:tavLst>
                                        <p:tav tm="0">
                                          <p:val>
                                            <p:strVal val="#ppt_x"/>
                                          </p:val>
                                        </p:tav>
                                        <p:tav tm="100000">
                                          <p:val>
                                            <p:strVal val="#ppt_x"/>
                                          </p:val>
                                        </p:tav>
                                      </p:tavLst>
                                    </p:anim>
                                    <p:anim calcmode="lin" valueType="num">
                                      <p:cBhvr>
                                        <p:cTn id="22" dur="500" fill="hold"/>
                                        <p:tgtEl>
                                          <p:spTgt spid="14"/>
                                        </p:tgtEl>
                                        <p:attrNameLst>
                                          <p:attrName>ppt_y</p:attrName>
                                        </p:attrNameLst>
                                      </p:cBhvr>
                                      <p:tavLst>
                                        <p:tav tm="0">
                                          <p:val>
                                            <p:strVal val="#ppt_y-.1"/>
                                          </p:val>
                                        </p:tav>
                                        <p:tav tm="100000">
                                          <p:val>
                                            <p:strVal val="#ppt_y"/>
                                          </p:val>
                                        </p:tav>
                                      </p:tavLst>
                                    </p:anim>
                                  </p:childTnLst>
                                </p:cTn>
                              </p:par>
                              <p:par>
                                <p:cTn id="23" presetID="23" presetClass="entr" presetSubtype="528" fill="hold" nodeType="withEffect">
                                  <p:stCondLst>
                                    <p:cond delay="300"/>
                                  </p:stCondLst>
                                  <p:childTnLst>
                                    <p:set>
                                      <p:cBhvr>
                                        <p:cTn id="24" dur="1" fill="hold">
                                          <p:stCondLst>
                                            <p:cond delay="0"/>
                                          </p:stCondLst>
                                        </p:cTn>
                                        <p:tgtEl>
                                          <p:spTgt spid="43"/>
                                        </p:tgtEl>
                                        <p:attrNameLst>
                                          <p:attrName>style.visibility</p:attrName>
                                        </p:attrNameLst>
                                      </p:cBhvr>
                                      <p:to>
                                        <p:strVal val="visible"/>
                                      </p:to>
                                    </p:set>
                                    <p:anim calcmode="lin" valueType="num">
                                      <p:cBhvr>
                                        <p:cTn id="25" dur="500" fill="hold"/>
                                        <p:tgtEl>
                                          <p:spTgt spid="43"/>
                                        </p:tgtEl>
                                        <p:attrNameLst>
                                          <p:attrName>ppt_w</p:attrName>
                                        </p:attrNameLst>
                                      </p:cBhvr>
                                      <p:tavLst>
                                        <p:tav tm="0">
                                          <p:val>
                                            <p:fltVal val="0"/>
                                          </p:val>
                                        </p:tav>
                                        <p:tav tm="100000">
                                          <p:val>
                                            <p:strVal val="#ppt_w"/>
                                          </p:val>
                                        </p:tav>
                                      </p:tavLst>
                                    </p:anim>
                                    <p:anim calcmode="lin" valueType="num">
                                      <p:cBhvr>
                                        <p:cTn id="26" dur="500" fill="hold"/>
                                        <p:tgtEl>
                                          <p:spTgt spid="43"/>
                                        </p:tgtEl>
                                        <p:attrNameLst>
                                          <p:attrName>ppt_h</p:attrName>
                                        </p:attrNameLst>
                                      </p:cBhvr>
                                      <p:tavLst>
                                        <p:tav tm="0">
                                          <p:val>
                                            <p:fltVal val="0"/>
                                          </p:val>
                                        </p:tav>
                                        <p:tav tm="100000">
                                          <p:val>
                                            <p:strVal val="#ppt_h"/>
                                          </p:val>
                                        </p:tav>
                                      </p:tavLst>
                                    </p:anim>
                                    <p:anim calcmode="lin" valueType="num">
                                      <p:cBhvr>
                                        <p:cTn id="27" dur="500" fill="hold"/>
                                        <p:tgtEl>
                                          <p:spTgt spid="43"/>
                                        </p:tgtEl>
                                        <p:attrNameLst>
                                          <p:attrName>ppt_x</p:attrName>
                                        </p:attrNameLst>
                                      </p:cBhvr>
                                      <p:tavLst>
                                        <p:tav tm="0">
                                          <p:val>
                                            <p:fltVal val="0.5"/>
                                          </p:val>
                                        </p:tav>
                                        <p:tav tm="100000">
                                          <p:val>
                                            <p:strVal val="#ppt_x"/>
                                          </p:val>
                                        </p:tav>
                                      </p:tavLst>
                                    </p:anim>
                                    <p:anim calcmode="lin" valueType="num">
                                      <p:cBhvr>
                                        <p:cTn id="28" dur="500" fill="hold"/>
                                        <p:tgtEl>
                                          <p:spTgt spid="43"/>
                                        </p:tgtEl>
                                        <p:attrNameLst>
                                          <p:attrName>ppt_y</p:attrName>
                                        </p:attrNameLst>
                                      </p:cBhvr>
                                      <p:tavLst>
                                        <p:tav tm="0">
                                          <p:val>
                                            <p:fltVal val="0.5"/>
                                          </p:val>
                                        </p:tav>
                                        <p:tav tm="100000">
                                          <p:val>
                                            <p:strVal val="#ppt_y"/>
                                          </p:val>
                                        </p:tav>
                                      </p:tavLst>
                                    </p:anim>
                                  </p:childTnLst>
                                </p:cTn>
                              </p:par>
                              <p:par>
                                <p:cTn id="29" presetID="23" presetClass="entr" presetSubtype="528" fill="hold" nodeType="withEffect">
                                  <p:stCondLst>
                                    <p:cond delay="300"/>
                                  </p:stCondLst>
                                  <p:childTnLst>
                                    <p:set>
                                      <p:cBhvr>
                                        <p:cTn id="30" dur="1" fill="hold">
                                          <p:stCondLst>
                                            <p:cond delay="0"/>
                                          </p:stCondLst>
                                        </p:cTn>
                                        <p:tgtEl>
                                          <p:spTgt spid="55"/>
                                        </p:tgtEl>
                                        <p:attrNameLst>
                                          <p:attrName>style.visibility</p:attrName>
                                        </p:attrNameLst>
                                      </p:cBhvr>
                                      <p:to>
                                        <p:strVal val="visible"/>
                                      </p:to>
                                    </p:set>
                                    <p:anim calcmode="lin" valueType="num">
                                      <p:cBhvr>
                                        <p:cTn id="31" dur="500" fill="hold"/>
                                        <p:tgtEl>
                                          <p:spTgt spid="55"/>
                                        </p:tgtEl>
                                        <p:attrNameLst>
                                          <p:attrName>ppt_w</p:attrName>
                                        </p:attrNameLst>
                                      </p:cBhvr>
                                      <p:tavLst>
                                        <p:tav tm="0">
                                          <p:val>
                                            <p:fltVal val="0"/>
                                          </p:val>
                                        </p:tav>
                                        <p:tav tm="100000">
                                          <p:val>
                                            <p:strVal val="#ppt_w"/>
                                          </p:val>
                                        </p:tav>
                                      </p:tavLst>
                                    </p:anim>
                                    <p:anim calcmode="lin" valueType="num">
                                      <p:cBhvr>
                                        <p:cTn id="32" dur="500" fill="hold"/>
                                        <p:tgtEl>
                                          <p:spTgt spid="55"/>
                                        </p:tgtEl>
                                        <p:attrNameLst>
                                          <p:attrName>ppt_h</p:attrName>
                                        </p:attrNameLst>
                                      </p:cBhvr>
                                      <p:tavLst>
                                        <p:tav tm="0">
                                          <p:val>
                                            <p:fltVal val="0"/>
                                          </p:val>
                                        </p:tav>
                                        <p:tav tm="100000">
                                          <p:val>
                                            <p:strVal val="#ppt_h"/>
                                          </p:val>
                                        </p:tav>
                                      </p:tavLst>
                                    </p:anim>
                                    <p:anim calcmode="lin" valueType="num">
                                      <p:cBhvr>
                                        <p:cTn id="33" dur="500" fill="hold"/>
                                        <p:tgtEl>
                                          <p:spTgt spid="55"/>
                                        </p:tgtEl>
                                        <p:attrNameLst>
                                          <p:attrName>ppt_x</p:attrName>
                                        </p:attrNameLst>
                                      </p:cBhvr>
                                      <p:tavLst>
                                        <p:tav tm="0">
                                          <p:val>
                                            <p:fltVal val="0.5"/>
                                          </p:val>
                                        </p:tav>
                                        <p:tav tm="100000">
                                          <p:val>
                                            <p:strVal val="#ppt_x"/>
                                          </p:val>
                                        </p:tav>
                                      </p:tavLst>
                                    </p:anim>
                                    <p:anim calcmode="lin" valueType="num">
                                      <p:cBhvr>
                                        <p:cTn id="34" dur="500" fill="hold"/>
                                        <p:tgtEl>
                                          <p:spTgt spid="55"/>
                                        </p:tgtEl>
                                        <p:attrNameLst>
                                          <p:attrName>ppt_y</p:attrName>
                                        </p:attrNameLst>
                                      </p:cBhvr>
                                      <p:tavLst>
                                        <p:tav tm="0">
                                          <p:val>
                                            <p:fltVal val="0.5"/>
                                          </p:val>
                                        </p:tav>
                                        <p:tav tm="100000">
                                          <p:val>
                                            <p:strVal val="#ppt_y"/>
                                          </p:val>
                                        </p:tav>
                                      </p:tavLst>
                                    </p:anim>
                                  </p:childTnLst>
                                </p:cTn>
                              </p:par>
                              <p:par>
                                <p:cTn id="35" presetID="23" presetClass="entr" presetSubtype="528" fill="hold" nodeType="withEffect">
                                  <p:stCondLst>
                                    <p:cond delay="600"/>
                                  </p:stCondLst>
                                  <p:childTnLst>
                                    <p:set>
                                      <p:cBhvr>
                                        <p:cTn id="36" dur="1" fill="hold">
                                          <p:stCondLst>
                                            <p:cond delay="0"/>
                                          </p:stCondLst>
                                        </p:cTn>
                                        <p:tgtEl>
                                          <p:spTgt spid="58"/>
                                        </p:tgtEl>
                                        <p:attrNameLst>
                                          <p:attrName>style.visibility</p:attrName>
                                        </p:attrNameLst>
                                      </p:cBhvr>
                                      <p:to>
                                        <p:strVal val="visible"/>
                                      </p:to>
                                    </p:set>
                                    <p:anim calcmode="lin" valueType="num">
                                      <p:cBhvr>
                                        <p:cTn id="37" dur="500" fill="hold"/>
                                        <p:tgtEl>
                                          <p:spTgt spid="58"/>
                                        </p:tgtEl>
                                        <p:attrNameLst>
                                          <p:attrName>ppt_w</p:attrName>
                                        </p:attrNameLst>
                                      </p:cBhvr>
                                      <p:tavLst>
                                        <p:tav tm="0">
                                          <p:val>
                                            <p:fltVal val="0"/>
                                          </p:val>
                                        </p:tav>
                                        <p:tav tm="100000">
                                          <p:val>
                                            <p:strVal val="#ppt_w"/>
                                          </p:val>
                                        </p:tav>
                                      </p:tavLst>
                                    </p:anim>
                                    <p:anim calcmode="lin" valueType="num">
                                      <p:cBhvr>
                                        <p:cTn id="38" dur="500" fill="hold"/>
                                        <p:tgtEl>
                                          <p:spTgt spid="58"/>
                                        </p:tgtEl>
                                        <p:attrNameLst>
                                          <p:attrName>ppt_h</p:attrName>
                                        </p:attrNameLst>
                                      </p:cBhvr>
                                      <p:tavLst>
                                        <p:tav tm="0">
                                          <p:val>
                                            <p:fltVal val="0"/>
                                          </p:val>
                                        </p:tav>
                                        <p:tav tm="100000">
                                          <p:val>
                                            <p:strVal val="#ppt_h"/>
                                          </p:val>
                                        </p:tav>
                                      </p:tavLst>
                                    </p:anim>
                                    <p:anim calcmode="lin" valueType="num">
                                      <p:cBhvr>
                                        <p:cTn id="39" dur="500" fill="hold"/>
                                        <p:tgtEl>
                                          <p:spTgt spid="58"/>
                                        </p:tgtEl>
                                        <p:attrNameLst>
                                          <p:attrName>ppt_x</p:attrName>
                                        </p:attrNameLst>
                                      </p:cBhvr>
                                      <p:tavLst>
                                        <p:tav tm="0">
                                          <p:val>
                                            <p:fltVal val="0.5"/>
                                          </p:val>
                                        </p:tav>
                                        <p:tav tm="100000">
                                          <p:val>
                                            <p:strVal val="#ppt_x"/>
                                          </p:val>
                                        </p:tav>
                                      </p:tavLst>
                                    </p:anim>
                                    <p:anim calcmode="lin" valueType="num">
                                      <p:cBhvr>
                                        <p:cTn id="40" dur="500" fill="hold"/>
                                        <p:tgtEl>
                                          <p:spTgt spid="58"/>
                                        </p:tgtEl>
                                        <p:attrNameLst>
                                          <p:attrName>ppt_y</p:attrName>
                                        </p:attrNameLst>
                                      </p:cBhvr>
                                      <p:tavLst>
                                        <p:tav tm="0">
                                          <p:val>
                                            <p:fltVal val="0.5"/>
                                          </p:val>
                                        </p:tav>
                                        <p:tav tm="100000">
                                          <p:val>
                                            <p:strVal val="#ppt_y"/>
                                          </p:val>
                                        </p:tav>
                                      </p:tavLst>
                                    </p:anim>
                                  </p:childTnLst>
                                </p:cTn>
                              </p:par>
                              <p:par>
                                <p:cTn id="41" presetID="26" presetClass="emph" presetSubtype="0" repeatCount="3000" fill="hold" nodeType="withEffect">
                                  <p:stCondLst>
                                    <p:cond delay="710"/>
                                  </p:stCondLst>
                                  <p:childTnLst>
                                    <p:animEffect transition="out" filter="fade">
                                      <p:cBhvr>
                                        <p:cTn id="42" dur="500" tmFilter="0, 0; .2, .5; .8, .5; 1, 0"/>
                                        <p:tgtEl>
                                          <p:spTgt spid="55"/>
                                        </p:tgtEl>
                                      </p:cBhvr>
                                    </p:animEffect>
                                    <p:animScale>
                                      <p:cBhvr>
                                        <p:cTn id="43" dur="250" autoRev="1" fill="hold"/>
                                        <p:tgtEl>
                                          <p:spTgt spid="55"/>
                                        </p:tgtEl>
                                      </p:cBhvr>
                                      <p:by x="105000" y="105000"/>
                                    </p:animScale>
                                  </p:childTnLst>
                                </p:cTn>
                              </p:par>
                            </p:childTnLst>
                          </p:cTn>
                        </p:par>
                        <p:par>
                          <p:cTn id="44" fill="hold">
                            <p:stCondLst>
                              <p:cond delay="3710"/>
                            </p:stCondLst>
                            <p:childTnLst>
                              <p:par>
                                <p:cTn id="45" presetID="10" presetClass="entr" presetSubtype="0" fill="hold" grpId="0" nodeType="afterEffect">
                                  <p:stCondLst>
                                    <p:cond delay="0"/>
                                  </p:stCondLst>
                                  <p:childTnLst>
                                    <p:set>
                                      <p:cBhvr>
                                        <p:cTn id="46" dur="1" fill="hold">
                                          <p:stCondLst>
                                            <p:cond delay="0"/>
                                          </p:stCondLst>
                                        </p:cTn>
                                        <p:tgtEl>
                                          <p:spTgt spid="73"/>
                                        </p:tgtEl>
                                        <p:attrNameLst>
                                          <p:attrName>style.visibility</p:attrName>
                                        </p:attrNameLst>
                                      </p:cBhvr>
                                      <p:to>
                                        <p:strVal val="visible"/>
                                      </p:to>
                                    </p:set>
                                    <p:animEffect transition="in" filter="fade">
                                      <p:cBhvr>
                                        <p:cTn id="47" dur="500"/>
                                        <p:tgtEl>
                                          <p:spTgt spid="7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P spid="12" grpId="0"/>
      <p:bldP spid="14" grpId="0"/>
      <p:bldP spid="73"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3" name="直接连接符 12"/>
          <p:cNvCxnSpPr/>
          <p:nvPr/>
        </p:nvCxnSpPr>
        <p:spPr>
          <a:xfrm flipV="1">
            <a:off x="3635896" y="1635646"/>
            <a:ext cx="0" cy="1924424"/>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sp>
        <p:nvSpPr>
          <p:cNvPr id="60" name="同心圆 59"/>
          <p:cNvSpPr/>
          <p:nvPr/>
        </p:nvSpPr>
        <p:spPr>
          <a:xfrm>
            <a:off x="8628988" y="-1058832"/>
            <a:ext cx="1179281" cy="1179281"/>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latin typeface="Calibri" panose="020F0502020204030204"/>
              <a:ea typeface="宋体" panose="02010600030101010101" pitchFamily="2" charset="-122"/>
              <a:cs typeface="+mn-cs"/>
            </a:endParaRPr>
          </a:p>
        </p:txBody>
      </p:sp>
      <p:grpSp>
        <p:nvGrpSpPr>
          <p:cNvPr id="62" name="组合 61"/>
          <p:cNvGrpSpPr/>
          <p:nvPr/>
        </p:nvGrpSpPr>
        <p:grpSpPr>
          <a:xfrm>
            <a:off x="8654726" y="415647"/>
            <a:ext cx="223080" cy="223080"/>
            <a:chOff x="304800" y="673100"/>
            <a:chExt cx="4000500" cy="4000500"/>
          </a:xfrm>
          <a:effectLst>
            <a:outerShdw blurRad="444500" dist="254000" dir="8100000" algn="tr" rotWithShape="0">
              <a:prstClr val="black">
                <a:alpha val="50000"/>
              </a:prstClr>
            </a:outerShdw>
          </a:effectLst>
        </p:grpSpPr>
        <p:sp>
          <p:nvSpPr>
            <p:cNvPr id="63" name="同心圆 62"/>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a:ln>
                  <a:noFill/>
                </a:ln>
                <a:solidFill>
                  <a:sysClr val="windowText" lastClr="000000"/>
                </a:solidFill>
                <a:effectLst/>
                <a:uLnTx/>
                <a:uFillTx/>
                <a:latin typeface="Calibri" panose="020F0502020204030204"/>
                <a:ea typeface="宋体" panose="02010600030101010101" pitchFamily="2" charset="-122"/>
                <a:cs typeface="+mn-cs"/>
              </a:endParaRPr>
            </a:p>
          </p:txBody>
        </p:sp>
        <p:sp>
          <p:nvSpPr>
            <p:cNvPr id="64" name="椭圆 63"/>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a:ln>
                  <a:noFill/>
                </a:ln>
                <a:solidFill>
                  <a:sysClr val="windowText" lastClr="000000"/>
                </a:solidFill>
                <a:effectLst/>
                <a:uLnTx/>
                <a:uFillTx/>
                <a:latin typeface="Calibri" panose="020F0502020204030204"/>
                <a:ea typeface="宋体" panose="02010600030101010101" pitchFamily="2" charset="-122"/>
                <a:cs typeface="+mn-cs"/>
              </a:endParaRPr>
            </a:p>
          </p:txBody>
        </p:sp>
      </p:grpSp>
      <p:sp>
        <p:nvSpPr>
          <p:cNvPr id="77" name="TextBox 76"/>
          <p:cNvSpPr txBox="1"/>
          <p:nvPr/>
        </p:nvSpPr>
        <p:spPr>
          <a:xfrm>
            <a:off x="1654179" y="5917921"/>
            <a:ext cx="738965" cy="307928"/>
          </a:xfrm>
          <a:prstGeom prst="rect">
            <a:avLst/>
          </a:prstGeom>
          <a:noFill/>
        </p:spPr>
        <p:txBody>
          <a:bodyPr wrap="none" lIns="61109" tIns="30555" rIns="61109" bIns="30555" rtlCol="0">
            <a:spAutoFit/>
          </a:bodyPr>
          <a:lstStyle/>
          <a:p>
            <a:r>
              <a:rPr lang="zh-CN" altLang="en-US" dirty="0" smtClean="0"/>
              <a:t>延迟符</a:t>
            </a:r>
            <a:endParaRPr lang="zh-CN" altLang="en-US" dirty="0"/>
          </a:p>
        </p:txBody>
      </p:sp>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172878" y="4142096"/>
            <a:ext cx="2971122" cy="1008112"/>
          </a:xfrm>
          <a:prstGeom prst="rect">
            <a:avLst/>
          </a:prstGeom>
        </p:spPr>
      </p:pic>
      <p:sp>
        <p:nvSpPr>
          <p:cNvPr id="7" name="Rectangle 6"/>
          <p:cNvSpPr/>
          <p:nvPr/>
        </p:nvSpPr>
        <p:spPr>
          <a:xfrm>
            <a:off x="938231" y="176666"/>
            <a:ext cx="6552728" cy="1145804"/>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1118251" y="292376"/>
            <a:ext cx="6192688" cy="877163"/>
          </a:xfrm>
          <a:prstGeom prst="rect">
            <a:avLst/>
          </a:prstGeom>
          <a:noFill/>
        </p:spPr>
        <p:txBody>
          <a:bodyPr wrap="square" lIns="0" tIns="0" rIns="0" bIns="0" rtlCol="0">
            <a:spAutoFit/>
          </a:bodyPr>
          <a:lstStyle/>
          <a:p>
            <a:r>
              <a:rPr lang="en-US" altLang="zh-CN" sz="1900" dirty="0" smtClean="0">
                <a:latin typeface="Times New Roman" charset="0"/>
                <a:ea typeface="Times New Roman" charset="0"/>
                <a:cs typeface="Times New Roman" charset="0"/>
              </a:rPr>
              <a:t>10.</a:t>
            </a:r>
            <a:r>
              <a:rPr lang="en-US" sz="1900" dirty="0" smtClean="0">
                <a:latin typeface="Times New Roman" charset="0"/>
                <a:ea typeface="Times New Roman" charset="0"/>
                <a:cs typeface="Times New Roman" charset="0"/>
              </a:rPr>
              <a:t>A </a:t>
            </a:r>
            <a:r>
              <a:rPr lang="en-US" sz="1900" dirty="0">
                <a:latin typeface="Times New Roman" charset="0"/>
                <a:ea typeface="Times New Roman" charset="0"/>
                <a:cs typeface="Times New Roman" charset="0"/>
              </a:rPr>
              <a:t>box contains five cards, numbered 1, 2, 3, 4, and 5. Three cards are selected randomly without replacement from the box. What is the probability that 4 is the largest value selected? </a:t>
            </a:r>
          </a:p>
        </p:txBody>
      </p:sp>
      <p:pic>
        <p:nvPicPr>
          <p:cNvPr id="16" name="Picture 1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153401" y="0"/>
            <a:ext cx="990756" cy="987574"/>
          </a:xfrm>
          <a:prstGeom prst="rect">
            <a:avLst/>
          </a:prstGeom>
        </p:spPr>
      </p:pic>
      <p:pic>
        <p:nvPicPr>
          <p:cNvPr id="2" name="Picture 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065360" y="1379839"/>
            <a:ext cx="714045" cy="3280143"/>
          </a:xfrm>
          <a:prstGeom prst="rect">
            <a:avLst/>
          </a:prstGeom>
        </p:spPr>
      </p:pic>
    </p:spTree>
    <p:extLst>
      <p:ext uri="{BB962C8B-B14F-4D97-AF65-F5344CB8AC3E}">
        <p14:creationId xmlns:p14="http://schemas.microsoft.com/office/powerpoint/2010/main" val="658002670"/>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wipe(down)">
                                      <p:cBhvr>
                                        <p:cTn id="7" dur="500"/>
                                        <p:tgtEl>
                                          <p:spTgt spid="13"/>
                                        </p:tgtEl>
                                      </p:cBhvr>
                                    </p:animEffect>
                                  </p:childTnLst>
                                </p:cTn>
                              </p:par>
                              <p:par>
                                <p:cTn id="8" presetID="23" presetClass="entr" presetSubtype="528" fill="hold" nodeType="withEffect">
                                  <p:stCondLst>
                                    <p:cond delay="600"/>
                                  </p:stCondLst>
                                  <p:childTnLst>
                                    <p:set>
                                      <p:cBhvr>
                                        <p:cTn id="9" dur="1" fill="hold">
                                          <p:stCondLst>
                                            <p:cond delay="0"/>
                                          </p:stCondLst>
                                        </p:cTn>
                                        <p:tgtEl>
                                          <p:spTgt spid="62"/>
                                        </p:tgtEl>
                                        <p:attrNameLst>
                                          <p:attrName>style.visibility</p:attrName>
                                        </p:attrNameLst>
                                      </p:cBhvr>
                                      <p:to>
                                        <p:strVal val="visible"/>
                                      </p:to>
                                    </p:set>
                                    <p:anim calcmode="lin" valueType="num">
                                      <p:cBhvr>
                                        <p:cTn id="10" dur="500" fill="hold"/>
                                        <p:tgtEl>
                                          <p:spTgt spid="62"/>
                                        </p:tgtEl>
                                        <p:attrNameLst>
                                          <p:attrName>ppt_w</p:attrName>
                                        </p:attrNameLst>
                                      </p:cBhvr>
                                      <p:tavLst>
                                        <p:tav tm="0">
                                          <p:val>
                                            <p:fltVal val="0"/>
                                          </p:val>
                                        </p:tav>
                                        <p:tav tm="100000">
                                          <p:val>
                                            <p:strVal val="#ppt_w"/>
                                          </p:val>
                                        </p:tav>
                                      </p:tavLst>
                                    </p:anim>
                                    <p:anim calcmode="lin" valueType="num">
                                      <p:cBhvr>
                                        <p:cTn id="11" dur="500" fill="hold"/>
                                        <p:tgtEl>
                                          <p:spTgt spid="62"/>
                                        </p:tgtEl>
                                        <p:attrNameLst>
                                          <p:attrName>ppt_h</p:attrName>
                                        </p:attrNameLst>
                                      </p:cBhvr>
                                      <p:tavLst>
                                        <p:tav tm="0">
                                          <p:val>
                                            <p:fltVal val="0"/>
                                          </p:val>
                                        </p:tav>
                                        <p:tav tm="100000">
                                          <p:val>
                                            <p:strVal val="#ppt_h"/>
                                          </p:val>
                                        </p:tav>
                                      </p:tavLst>
                                    </p:anim>
                                    <p:anim calcmode="lin" valueType="num">
                                      <p:cBhvr>
                                        <p:cTn id="12" dur="500" fill="hold"/>
                                        <p:tgtEl>
                                          <p:spTgt spid="62"/>
                                        </p:tgtEl>
                                        <p:attrNameLst>
                                          <p:attrName>ppt_x</p:attrName>
                                        </p:attrNameLst>
                                      </p:cBhvr>
                                      <p:tavLst>
                                        <p:tav tm="0">
                                          <p:val>
                                            <p:fltVal val="0.5"/>
                                          </p:val>
                                        </p:tav>
                                        <p:tav tm="100000">
                                          <p:val>
                                            <p:strVal val="#ppt_x"/>
                                          </p:val>
                                        </p:tav>
                                      </p:tavLst>
                                    </p:anim>
                                    <p:anim calcmode="lin" valueType="num">
                                      <p:cBhvr>
                                        <p:cTn id="13" dur="500" fill="hold"/>
                                        <p:tgtEl>
                                          <p:spTgt spid="62"/>
                                        </p:tgtEl>
                                        <p:attrNameLst>
                                          <p:attrName>ppt_y</p:attrName>
                                        </p:attrNameLst>
                                      </p:cBhvr>
                                      <p:tavLst>
                                        <p:tav tm="0">
                                          <p:val>
                                            <p:fltVal val="0.5"/>
                                          </p:val>
                                        </p:tav>
                                        <p:tav tm="100000">
                                          <p:val>
                                            <p:strVal val="#ppt_y"/>
                                          </p:val>
                                        </p:tav>
                                      </p:tavLst>
                                    </p:anim>
                                  </p:childTnLst>
                                </p:cTn>
                              </p:par>
                            </p:childTnLst>
                          </p:cTn>
                        </p:par>
                        <p:par>
                          <p:cTn id="14" fill="hold">
                            <p:stCondLst>
                              <p:cond delay="1100"/>
                            </p:stCondLst>
                            <p:childTnLst>
                              <p:par>
                                <p:cTn id="15" presetID="10" presetClass="entr" presetSubtype="0" fill="hold" grpId="0" nodeType="afterEffect">
                                  <p:stCondLst>
                                    <p:cond delay="0"/>
                                  </p:stCondLst>
                                  <p:childTnLst>
                                    <p:set>
                                      <p:cBhvr>
                                        <p:cTn id="16" dur="1" fill="hold">
                                          <p:stCondLst>
                                            <p:cond delay="0"/>
                                          </p:stCondLst>
                                        </p:cTn>
                                        <p:tgtEl>
                                          <p:spTgt spid="77"/>
                                        </p:tgtEl>
                                        <p:attrNameLst>
                                          <p:attrName>style.visibility</p:attrName>
                                        </p:attrNameLst>
                                      </p:cBhvr>
                                      <p:to>
                                        <p:strVal val="visible"/>
                                      </p:to>
                                    </p:set>
                                    <p:animEffect transition="in" filter="fade">
                                      <p:cBhvr>
                                        <p:cTn id="17" dur="500"/>
                                        <p:tgtEl>
                                          <p:spTgt spid="7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7"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3" name="直接连接符 12"/>
          <p:cNvCxnSpPr/>
          <p:nvPr/>
        </p:nvCxnSpPr>
        <p:spPr>
          <a:xfrm flipV="1">
            <a:off x="3635896" y="1635646"/>
            <a:ext cx="0" cy="1924424"/>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sp>
        <p:nvSpPr>
          <p:cNvPr id="60" name="同心圆 59"/>
          <p:cNvSpPr/>
          <p:nvPr/>
        </p:nvSpPr>
        <p:spPr>
          <a:xfrm>
            <a:off x="8628988" y="-1058832"/>
            <a:ext cx="1179281" cy="1179281"/>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latin typeface="Calibri" panose="020F0502020204030204"/>
              <a:ea typeface="宋体" panose="02010600030101010101" pitchFamily="2" charset="-122"/>
              <a:cs typeface="+mn-cs"/>
            </a:endParaRPr>
          </a:p>
        </p:txBody>
      </p:sp>
      <p:grpSp>
        <p:nvGrpSpPr>
          <p:cNvPr id="62" name="组合 61"/>
          <p:cNvGrpSpPr/>
          <p:nvPr/>
        </p:nvGrpSpPr>
        <p:grpSpPr>
          <a:xfrm>
            <a:off x="8654726" y="415647"/>
            <a:ext cx="223080" cy="223080"/>
            <a:chOff x="304800" y="673100"/>
            <a:chExt cx="4000500" cy="4000500"/>
          </a:xfrm>
          <a:effectLst>
            <a:outerShdw blurRad="444500" dist="254000" dir="8100000" algn="tr" rotWithShape="0">
              <a:prstClr val="black">
                <a:alpha val="50000"/>
              </a:prstClr>
            </a:outerShdw>
          </a:effectLst>
        </p:grpSpPr>
        <p:sp>
          <p:nvSpPr>
            <p:cNvPr id="63" name="同心圆 62"/>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a:ln>
                  <a:noFill/>
                </a:ln>
                <a:solidFill>
                  <a:sysClr val="windowText" lastClr="000000"/>
                </a:solidFill>
                <a:effectLst/>
                <a:uLnTx/>
                <a:uFillTx/>
                <a:latin typeface="Calibri" panose="020F0502020204030204"/>
                <a:ea typeface="宋体" panose="02010600030101010101" pitchFamily="2" charset="-122"/>
                <a:cs typeface="+mn-cs"/>
              </a:endParaRPr>
            </a:p>
          </p:txBody>
        </p:sp>
        <p:sp>
          <p:nvSpPr>
            <p:cNvPr id="64" name="椭圆 63"/>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a:ln>
                  <a:noFill/>
                </a:ln>
                <a:solidFill>
                  <a:sysClr val="windowText" lastClr="000000"/>
                </a:solidFill>
                <a:effectLst/>
                <a:uLnTx/>
                <a:uFillTx/>
                <a:latin typeface="Calibri" panose="020F0502020204030204"/>
                <a:ea typeface="宋体" panose="02010600030101010101" pitchFamily="2" charset="-122"/>
                <a:cs typeface="+mn-cs"/>
              </a:endParaRPr>
            </a:p>
          </p:txBody>
        </p:sp>
      </p:grpSp>
      <p:sp>
        <p:nvSpPr>
          <p:cNvPr id="77" name="TextBox 76"/>
          <p:cNvSpPr txBox="1"/>
          <p:nvPr/>
        </p:nvSpPr>
        <p:spPr>
          <a:xfrm>
            <a:off x="1654179" y="5917921"/>
            <a:ext cx="738965" cy="307928"/>
          </a:xfrm>
          <a:prstGeom prst="rect">
            <a:avLst/>
          </a:prstGeom>
          <a:noFill/>
        </p:spPr>
        <p:txBody>
          <a:bodyPr wrap="none" lIns="61109" tIns="30555" rIns="61109" bIns="30555" rtlCol="0">
            <a:spAutoFit/>
          </a:bodyPr>
          <a:lstStyle/>
          <a:p>
            <a:r>
              <a:rPr lang="zh-CN" altLang="en-US" dirty="0" smtClean="0"/>
              <a:t>延迟符</a:t>
            </a:r>
            <a:endParaRPr lang="zh-CN" altLang="en-US" dirty="0"/>
          </a:p>
        </p:txBody>
      </p:sp>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172878" y="4142096"/>
            <a:ext cx="2971122" cy="1008112"/>
          </a:xfrm>
          <a:prstGeom prst="rect">
            <a:avLst/>
          </a:prstGeom>
        </p:spPr>
      </p:pic>
      <p:pic>
        <p:nvPicPr>
          <p:cNvPr id="15" name="Picture 1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153401" y="0"/>
            <a:ext cx="990756" cy="987574"/>
          </a:xfrm>
          <a:prstGeom prst="rect">
            <a:avLst/>
          </a:prstGeom>
        </p:spPr>
      </p:pic>
      <p:sp>
        <p:nvSpPr>
          <p:cNvPr id="6" name="Rectangle 5"/>
          <p:cNvSpPr/>
          <p:nvPr/>
        </p:nvSpPr>
        <p:spPr>
          <a:xfrm>
            <a:off x="1043608" y="415647"/>
            <a:ext cx="6843442" cy="129200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p:cNvSpPr txBox="1"/>
          <p:nvPr/>
        </p:nvSpPr>
        <p:spPr>
          <a:xfrm>
            <a:off x="1403648" y="505698"/>
            <a:ext cx="6408712" cy="877163"/>
          </a:xfrm>
          <a:prstGeom prst="rect">
            <a:avLst/>
          </a:prstGeom>
          <a:noFill/>
        </p:spPr>
        <p:txBody>
          <a:bodyPr wrap="square" lIns="0" tIns="0" rIns="0" bIns="0" rtlCol="0">
            <a:spAutoFit/>
          </a:bodyPr>
          <a:lstStyle/>
          <a:p>
            <a:r>
              <a:rPr lang="en-US" altLang="zh-CN" sz="1900" dirty="0" smtClean="0">
                <a:latin typeface="Times New Roman" charset="0"/>
                <a:ea typeface="Times New Roman" charset="0"/>
                <a:cs typeface="Times New Roman" charset="0"/>
              </a:rPr>
              <a:t>13.</a:t>
            </a:r>
            <a:r>
              <a:rPr lang="en-US" sz="1900" dirty="0" smtClean="0">
                <a:latin typeface="Times New Roman" charset="0"/>
                <a:ea typeface="Times New Roman" charset="0"/>
                <a:cs typeface="Times New Roman" charset="0"/>
              </a:rPr>
              <a:t>Peter</a:t>
            </a:r>
            <a:r>
              <a:rPr lang="en-US" sz="1900" dirty="0">
                <a:latin typeface="Times New Roman" charset="0"/>
                <a:ea typeface="Times New Roman" charset="0"/>
                <a:cs typeface="Times New Roman" charset="0"/>
              </a:rPr>
              <a:t>, Emma, and Kyler played chess with each other. Peter won 4 games and lost 2 games. Emma won 3 games and lost 3 games. If Kyler lost 3 games, how many games did he win? </a:t>
            </a:r>
          </a:p>
        </p:txBody>
      </p:sp>
      <p:pic>
        <p:nvPicPr>
          <p:cNvPr id="2" name="Picture 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098848" y="1707654"/>
            <a:ext cx="609600" cy="1930400"/>
          </a:xfrm>
          <a:prstGeom prst="rect">
            <a:avLst/>
          </a:prstGeom>
        </p:spPr>
      </p:pic>
    </p:spTree>
    <p:extLst>
      <p:ext uri="{BB962C8B-B14F-4D97-AF65-F5344CB8AC3E}">
        <p14:creationId xmlns:p14="http://schemas.microsoft.com/office/powerpoint/2010/main" val="1153261569"/>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wipe(down)">
                                      <p:cBhvr>
                                        <p:cTn id="7" dur="500"/>
                                        <p:tgtEl>
                                          <p:spTgt spid="13"/>
                                        </p:tgtEl>
                                      </p:cBhvr>
                                    </p:animEffect>
                                  </p:childTnLst>
                                </p:cTn>
                              </p:par>
                              <p:par>
                                <p:cTn id="8" presetID="23" presetClass="entr" presetSubtype="528" fill="hold" nodeType="withEffect">
                                  <p:stCondLst>
                                    <p:cond delay="600"/>
                                  </p:stCondLst>
                                  <p:childTnLst>
                                    <p:set>
                                      <p:cBhvr>
                                        <p:cTn id="9" dur="1" fill="hold">
                                          <p:stCondLst>
                                            <p:cond delay="0"/>
                                          </p:stCondLst>
                                        </p:cTn>
                                        <p:tgtEl>
                                          <p:spTgt spid="62"/>
                                        </p:tgtEl>
                                        <p:attrNameLst>
                                          <p:attrName>style.visibility</p:attrName>
                                        </p:attrNameLst>
                                      </p:cBhvr>
                                      <p:to>
                                        <p:strVal val="visible"/>
                                      </p:to>
                                    </p:set>
                                    <p:anim calcmode="lin" valueType="num">
                                      <p:cBhvr>
                                        <p:cTn id="10" dur="500" fill="hold"/>
                                        <p:tgtEl>
                                          <p:spTgt spid="62"/>
                                        </p:tgtEl>
                                        <p:attrNameLst>
                                          <p:attrName>ppt_w</p:attrName>
                                        </p:attrNameLst>
                                      </p:cBhvr>
                                      <p:tavLst>
                                        <p:tav tm="0">
                                          <p:val>
                                            <p:fltVal val="0"/>
                                          </p:val>
                                        </p:tav>
                                        <p:tav tm="100000">
                                          <p:val>
                                            <p:strVal val="#ppt_w"/>
                                          </p:val>
                                        </p:tav>
                                      </p:tavLst>
                                    </p:anim>
                                    <p:anim calcmode="lin" valueType="num">
                                      <p:cBhvr>
                                        <p:cTn id="11" dur="500" fill="hold"/>
                                        <p:tgtEl>
                                          <p:spTgt spid="62"/>
                                        </p:tgtEl>
                                        <p:attrNameLst>
                                          <p:attrName>ppt_h</p:attrName>
                                        </p:attrNameLst>
                                      </p:cBhvr>
                                      <p:tavLst>
                                        <p:tav tm="0">
                                          <p:val>
                                            <p:fltVal val="0"/>
                                          </p:val>
                                        </p:tav>
                                        <p:tav tm="100000">
                                          <p:val>
                                            <p:strVal val="#ppt_h"/>
                                          </p:val>
                                        </p:tav>
                                      </p:tavLst>
                                    </p:anim>
                                    <p:anim calcmode="lin" valueType="num">
                                      <p:cBhvr>
                                        <p:cTn id="12" dur="500" fill="hold"/>
                                        <p:tgtEl>
                                          <p:spTgt spid="62"/>
                                        </p:tgtEl>
                                        <p:attrNameLst>
                                          <p:attrName>ppt_x</p:attrName>
                                        </p:attrNameLst>
                                      </p:cBhvr>
                                      <p:tavLst>
                                        <p:tav tm="0">
                                          <p:val>
                                            <p:fltVal val="0.5"/>
                                          </p:val>
                                        </p:tav>
                                        <p:tav tm="100000">
                                          <p:val>
                                            <p:strVal val="#ppt_x"/>
                                          </p:val>
                                        </p:tav>
                                      </p:tavLst>
                                    </p:anim>
                                    <p:anim calcmode="lin" valueType="num">
                                      <p:cBhvr>
                                        <p:cTn id="13" dur="500" fill="hold"/>
                                        <p:tgtEl>
                                          <p:spTgt spid="62"/>
                                        </p:tgtEl>
                                        <p:attrNameLst>
                                          <p:attrName>ppt_y</p:attrName>
                                        </p:attrNameLst>
                                      </p:cBhvr>
                                      <p:tavLst>
                                        <p:tav tm="0">
                                          <p:val>
                                            <p:fltVal val="0.5"/>
                                          </p:val>
                                        </p:tav>
                                        <p:tav tm="100000">
                                          <p:val>
                                            <p:strVal val="#ppt_y"/>
                                          </p:val>
                                        </p:tav>
                                      </p:tavLst>
                                    </p:anim>
                                  </p:childTnLst>
                                </p:cTn>
                              </p:par>
                            </p:childTnLst>
                          </p:cTn>
                        </p:par>
                        <p:par>
                          <p:cTn id="14" fill="hold">
                            <p:stCondLst>
                              <p:cond delay="1100"/>
                            </p:stCondLst>
                            <p:childTnLst>
                              <p:par>
                                <p:cTn id="15" presetID="10" presetClass="entr" presetSubtype="0" fill="hold" grpId="0" nodeType="afterEffect">
                                  <p:stCondLst>
                                    <p:cond delay="0"/>
                                  </p:stCondLst>
                                  <p:childTnLst>
                                    <p:set>
                                      <p:cBhvr>
                                        <p:cTn id="16" dur="1" fill="hold">
                                          <p:stCondLst>
                                            <p:cond delay="0"/>
                                          </p:stCondLst>
                                        </p:cTn>
                                        <p:tgtEl>
                                          <p:spTgt spid="77"/>
                                        </p:tgtEl>
                                        <p:attrNameLst>
                                          <p:attrName>style.visibility</p:attrName>
                                        </p:attrNameLst>
                                      </p:cBhvr>
                                      <p:to>
                                        <p:strVal val="visible"/>
                                      </p:to>
                                    </p:set>
                                    <p:animEffect transition="in" filter="fade">
                                      <p:cBhvr>
                                        <p:cTn id="17" dur="500"/>
                                        <p:tgtEl>
                                          <p:spTgt spid="7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7"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3" name="直接连接符 12"/>
          <p:cNvCxnSpPr/>
          <p:nvPr/>
        </p:nvCxnSpPr>
        <p:spPr>
          <a:xfrm flipV="1">
            <a:off x="3635896" y="1635646"/>
            <a:ext cx="0" cy="1924424"/>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sp>
        <p:nvSpPr>
          <p:cNvPr id="60" name="同心圆 59"/>
          <p:cNvSpPr/>
          <p:nvPr/>
        </p:nvSpPr>
        <p:spPr>
          <a:xfrm>
            <a:off x="8628988" y="-1058832"/>
            <a:ext cx="1179281" cy="1179281"/>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latin typeface="Calibri" panose="020F0502020204030204"/>
              <a:ea typeface="宋体" panose="02010600030101010101" pitchFamily="2" charset="-122"/>
              <a:cs typeface="+mn-cs"/>
            </a:endParaRPr>
          </a:p>
        </p:txBody>
      </p:sp>
      <p:grpSp>
        <p:nvGrpSpPr>
          <p:cNvPr id="62" name="组合 61"/>
          <p:cNvGrpSpPr/>
          <p:nvPr/>
        </p:nvGrpSpPr>
        <p:grpSpPr>
          <a:xfrm>
            <a:off x="8654726" y="415647"/>
            <a:ext cx="223080" cy="223080"/>
            <a:chOff x="304800" y="673100"/>
            <a:chExt cx="4000500" cy="4000500"/>
          </a:xfrm>
          <a:effectLst>
            <a:outerShdw blurRad="444500" dist="254000" dir="8100000" algn="tr" rotWithShape="0">
              <a:prstClr val="black">
                <a:alpha val="50000"/>
              </a:prstClr>
            </a:outerShdw>
          </a:effectLst>
        </p:grpSpPr>
        <p:sp>
          <p:nvSpPr>
            <p:cNvPr id="63" name="同心圆 62"/>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a:ln>
                  <a:noFill/>
                </a:ln>
                <a:solidFill>
                  <a:sysClr val="windowText" lastClr="000000"/>
                </a:solidFill>
                <a:effectLst/>
                <a:uLnTx/>
                <a:uFillTx/>
                <a:latin typeface="Calibri" panose="020F0502020204030204"/>
                <a:ea typeface="宋体" panose="02010600030101010101" pitchFamily="2" charset="-122"/>
                <a:cs typeface="+mn-cs"/>
              </a:endParaRPr>
            </a:p>
          </p:txBody>
        </p:sp>
        <p:sp>
          <p:nvSpPr>
            <p:cNvPr id="64" name="椭圆 63"/>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a:ln>
                  <a:noFill/>
                </a:ln>
                <a:solidFill>
                  <a:sysClr val="windowText" lastClr="000000"/>
                </a:solidFill>
                <a:effectLst/>
                <a:uLnTx/>
                <a:uFillTx/>
                <a:latin typeface="Calibri" panose="020F0502020204030204"/>
                <a:ea typeface="宋体" panose="02010600030101010101" pitchFamily="2" charset="-122"/>
                <a:cs typeface="+mn-cs"/>
              </a:endParaRPr>
            </a:p>
          </p:txBody>
        </p:sp>
      </p:grpSp>
      <p:sp>
        <p:nvSpPr>
          <p:cNvPr id="77" name="TextBox 76"/>
          <p:cNvSpPr txBox="1"/>
          <p:nvPr/>
        </p:nvSpPr>
        <p:spPr>
          <a:xfrm>
            <a:off x="1654179" y="5917921"/>
            <a:ext cx="738965" cy="307928"/>
          </a:xfrm>
          <a:prstGeom prst="rect">
            <a:avLst/>
          </a:prstGeom>
          <a:noFill/>
        </p:spPr>
        <p:txBody>
          <a:bodyPr wrap="none" lIns="61109" tIns="30555" rIns="61109" bIns="30555" rtlCol="0">
            <a:spAutoFit/>
          </a:bodyPr>
          <a:lstStyle/>
          <a:p>
            <a:r>
              <a:rPr lang="zh-CN" altLang="en-US" dirty="0" smtClean="0"/>
              <a:t>延迟符</a:t>
            </a:r>
            <a:endParaRPr lang="zh-CN" altLang="en-US" dirty="0"/>
          </a:p>
        </p:txBody>
      </p:sp>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172878" y="4142096"/>
            <a:ext cx="2971122" cy="1008112"/>
          </a:xfrm>
          <a:prstGeom prst="rect">
            <a:avLst/>
          </a:prstGeom>
        </p:spPr>
      </p:pic>
      <p:pic>
        <p:nvPicPr>
          <p:cNvPr id="15" name="Picture 1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153401" y="0"/>
            <a:ext cx="990756" cy="987574"/>
          </a:xfrm>
          <a:prstGeom prst="rect">
            <a:avLst/>
          </a:prstGeom>
        </p:spPr>
      </p:pic>
      <p:sp>
        <p:nvSpPr>
          <p:cNvPr id="10" name="Rectangle 9"/>
          <p:cNvSpPr/>
          <p:nvPr/>
        </p:nvSpPr>
        <p:spPr>
          <a:xfrm>
            <a:off x="899592" y="155122"/>
            <a:ext cx="6840760" cy="162454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Box 11"/>
          <p:cNvSpPr txBox="1"/>
          <p:nvPr/>
        </p:nvSpPr>
        <p:spPr>
          <a:xfrm>
            <a:off x="1043608" y="281805"/>
            <a:ext cx="6696744" cy="1384995"/>
          </a:xfrm>
          <a:prstGeom prst="rect">
            <a:avLst/>
          </a:prstGeom>
          <a:noFill/>
        </p:spPr>
        <p:txBody>
          <a:bodyPr wrap="square" lIns="0" tIns="0" rIns="0" bIns="0" rtlCol="0">
            <a:spAutoFit/>
          </a:bodyPr>
          <a:lstStyle/>
          <a:p>
            <a:r>
              <a:rPr lang="en-US" altLang="zh-CN" dirty="0" smtClean="0">
                <a:latin typeface="Times New Roman" charset="0"/>
                <a:ea typeface="Times New Roman" charset="0"/>
                <a:cs typeface="Times New Roman" charset="0"/>
              </a:rPr>
              <a:t>15.</a:t>
            </a:r>
            <a:r>
              <a:rPr lang="en-US" dirty="0" smtClean="0">
                <a:latin typeface="Times New Roman" charset="0"/>
                <a:ea typeface="Times New Roman" charset="0"/>
                <a:cs typeface="Times New Roman" charset="0"/>
              </a:rPr>
              <a:t>In </a:t>
            </a:r>
            <a:r>
              <a:rPr lang="en-US" dirty="0">
                <a:latin typeface="Times New Roman" charset="0"/>
                <a:ea typeface="Times New Roman" charset="0"/>
                <a:cs typeface="Times New Roman" charset="0"/>
              </a:rPr>
              <a:t>the arrangement of letters and numerals below, by how many different paths can one spell AMC8? Beginning at the A in the middle, a path allows only moves from one letter to an adjacent (above, below, left, or right, but not diagonal) letter. One example of such a path is traced in the picture. </a:t>
            </a:r>
          </a:p>
        </p:txBody>
      </p:sp>
      <p:pic>
        <p:nvPicPr>
          <p:cNvPr id="2" name="Picture 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029089" y="2226355"/>
            <a:ext cx="2157291" cy="1915741"/>
          </a:xfrm>
          <a:prstGeom prst="rect">
            <a:avLst/>
          </a:prstGeom>
        </p:spPr>
      </p:pic>
      <p:pic>
        <p:nvPicPr>
          <p:cNvPr id="3" name="Picture 2"/>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99592" y="1906345"/>
            <a:ext cx="1143000" cy="2311400"/>
          </a:xfrm>
          <a:prstGeom prst="rect">
            <a:avLst/>
          </a:prstGeom>
        </p:spPr>
      </p:pic>
    </p:spTree>
    <p:extLst>
      <p:ext uri="{BB962C8B-B14F-4D97-AF65-F5344CB8AC3E}">
        <p14:creationId xmlns:p14="http://schemas.microsoft.com/office/powerpoint/2010/main" val="1951034227"/>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wipe(down)">
                                      <p:cBhvr>
                                        <p:cTn id="7" dur="500"/>
                                        <p:tgtEl>
                                          <p:spTgt spid="13"/>
                                        </p:tgtEl>
                                      </p:cBhvr>
                                    </p:animEffect>
                                  </p:childTnLst>
                                </p:cTn>
                              </p:par>
                              <p:par>
                                <p:cTn id="8" presetID="23" presetClass="entr" presetSubtype="528" fill="hold" nodeType="withEffect">
                                  <p:stCondLst>
                                    <p:cond delay="600"/>
                                  </p:stCondLst>
                                  <p:childTnLst>
                                    <p:set>
                                      <p:cBhvr>
                                        <p:cTn id="9" dur="1" fill="hold">
                                          <p:stCondLst>
                                            <p:cond delay="0"/>
                                          </p:stCondLst>
                                        </p:cTn>
                                        <p:tgtEl>
                                          <p:spTgt spid="62"/>
                                        </p:tgtEl>
                                        <p:attrNameLst>
                                          <p:attrName>style.visibility</p:attrName>
                                        </p:attrNameLst>
                                      </p:cBhvr>
                                      <p:to>
                                        <p:strVal val="visible"/>
                                      </p:to>
                                    </p:set>
                                    <p:anim calcmode="lin" valueType="num">
                                      <p:cBhvr>
                                        <p:cTn id="10" dur="500" fill="hold"/>
                                        <p:tgtEl>
                                          <p:spTgt spid="62"/>
                                        </p:tgtEl>
                                        <p:attrNameLst>
                                          <p:attrName>ppt_w</p:attrName>
                                        </p:attrNameLst>
                                      </p:cBhvr>
                                      <p:tavLst>
                                        <p:tav tm="0">
                                          <p:val>
                                            <p:fltVal val="0"/>
                                          </p:val>
                                        </p:tav>
                                        <p:tav tm="100000">
                                          <p:val>
                                            <p:strVal val="#ppt_w"/>
                                          </p:val>
                                        </p:tav>
                                      </p:tavLst>
                                    </p:anim>
                                    <p:anim calcmode="lin" valueType="num">
                                      <p:cBhvr>
                                        <p:cTn id="11" dur="500" fill="hold"/>
                                        <p:tgtEl>
                                          <p:spTgt spid="62"/>
                                        </p:tgtEl>
                                        <p:attrNameLst>
                                          <p:attrName>ppt_h</p:attrName>
                                        </p:attrNameLst>
                                      </p:cBhvr>
                                      <p:tavLst>
                                        <p:tav tm="0">
                                          <p:val>
                                            <p:fltVal val="0"/>
                                          </p:val>
                                        </p:tav>
                                        <p:tav tm="100000">
                                          <p:val>
                                            <p:strVal val="#ppt_h"/>
                                          </p:val>
                                        </p:tav>
                                      </p:tavLst>
                                    </p:anim>
                                    <p:anim calcmode="lin" valueType="num">
                                      <p:cBhvr>
                                        <p:cTn id="12" dur="500" fill="hold"/>
                                        <p:tgtEl>
                                          <p:spTgt spid="62"/>
                                        </p:tgtEl>
                                        <p:attrNameLst>
                                          <p:attrName>ppt_x</p:attrName>
                                        </p:attrNameLst>
                                      </p:cBhvr>
                                      <p:tavLst>
                                        <p:tav tm="0">
                                          <p:val>
                                            <p:fltVal val="0.5"/>
                                          </p:val>
                                        </p:tav>
                                        <p:tav tm="100000">
                                          <p:val>
                                            <p:strVal val="#ppt_x"/>
                                          </p:val>
                                        </p:tav>
                                      </p:tavLst>
                                    </p:anim>
                                    <p:anim calcmode="lin" valueType="num">
                                      <p:cBhvr>
                                        <p:cTn id="13" dur="500" fill="hold"/>
                                        <p:tgtEl>
                                          <p:spTgt spid="62"/>
                                        </p:tgtEl>
                                        <p:attrNameLst>
                                          <p:attrName>ppt_y</p:attrName>
                                        </p:attrNameLst>
                                      </p:cBhvr>
                                      <p:tavLst>
                                        <p:tav tm="0">
                                          <p:val>
                                            <p:fltVal val="0.5"/>
                                          </p:val>
                                        </p:tav>
                                        <p:tav tm="100000">
                                          <p:val>
                                            <p:strVal val="#ppt_y"/>
                                          </p:val>
                                        </p:tav>
                                      </p:tavLst>
                                    </p:anim>
                                  </p:childTnLst>
                                </p:cTn>
                              </p:par>
                            </p:childTnLst>
                          </p:cTn>
                        </p:par>
                        <p:par>
                          <p:cTn id="14" fill="hold">
                            <p:stCondLst>
                              <p:cond delay="1100"/>
                            </p:stCondLst>
                            <p:childTnLst>
                              <p:par>
                                <p:cTn id="15" presetID="10" presetClass="entr" presetSubtype="0" fill="hold" grpId="0" nodeType="afterEffect">
                                  <p:stCondLst>
                                    <p:cond delay="0"/>
                                  </p:stCondLst>
                                  <p:childTnLst>
                                    <p:set>
                                      <p:cBhvr>
                                        <p:cTn id="16" dur="1" fill="hold">
                                          <p:stCondLst>
                                            <p:cond delay="0"/>
                                          </p:stCondLst>
                                        </p:cTn>
                                        <p:tgtEl>
                                          <p:spTgt spid="77"/>
                                        </p:tgtEl>
                                        <p:attrNameLst>
                                          <p:attrName>style.visibility</p:attrName>
                                        </p:attrNameLst>
                                      </p:cBhvr>
                                      <p:to>
                                        <p:strVal val="visible"/>
                                      </p:to>
                                    </p:set>
                                    <p:animEffect transition="in" filter="fade">
                                      <p:cBhvr>
                                        <p:cTn id="17" dur="500"/>
                                        <p:tgtEl>
                                          <p:spTgt spid="7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7"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3" name="直接连接符 12"/>
          <p:cNvCxnSpPr/>
          <p:nvPr/>
        </p:nvCxnSpPr>
        <p:spPr>
          <a:xfrm flipV="1">
            <a:off x="3635896" y="1635646"/>
            <a:ext cx="0" cy="1924424"/>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sp>
        <p:nvSpPr>
          <p:cNvPr id="60" name="同心圆 59"/>
          <p:cNvSpPr/>
          <p:nvPr/>
        </p:nvSpPr>
        <p:spPr>
          <a:xfrm>
            <a:off x="8628988" y="-1058832"/>
            <a:ext cx="1179281" cy="1179281"/>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latin typeface="Calibri" panose="020F0502020204030204"/>
              <a:ea typeface="宋体" panose="02010600030101010101" pitchFamily="2" charset="-122"/>
              <a:cs typeface="+mn-cs"/>
            </a:endParaRPr>
          </a:p>
        </p:txBody>
      </p:sp>
      <p:grpSp>
        <p:nvGrpSpPr>
          <p:cNvPr id="62" name="组合 61"/>
          <p:cNvGrpSpPr/>
          <p:nvPr/>
        </p:nvGrpSpPr>
        <p:grpSpPr>
          <a:xfrm>
            <a:off x="8654726" y="415647"/>
            <a:ext cx="223080" cy="223080"/>
            <a:chOff x="304800" y="673100"/>
            <a:chExt cx="4000500" cy="4000500"/>
          </a:xfrm>
          <a:effectLst>
            <a:outerShdw blurRad="444500" dist="254000" dir="8100000" algn="tr" rotWithShape="0">
              <a:prstClr val="black">
                <a:alpha val="50000"/>
              </a:prstClr>
            </a:outerShdw>
          </a:effectLst>
        </p:grpSpPr>
        <p:sp>
          <p:nvSpPr>
            <p:cNvPr id="63" name="同心圆 62"/>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a:ln>
                  <a:noFill/>
                </a:ln>
                <a:solidFill>
                  <a:sysClr val="windowText" lastClr="000000"/>
                </a:solidFill>
                <a:effectLst/>
                <a:uLnTx/>
                <a:uFillTx/>
                <a:latin typeface="Calibri" panose="020F0502020204030204"/>
                <a:ea typeface="宋体" panose="02010600030101010101" pitchFamily="2" charset="-122"/>
                <a:cs typeface="+mn-cs"/>
              </a:endParaRPr>
            </a:p>
          </p:txBody>
        </p:sp>
        <p:sp>
          <p:nvSpPr>
            <p:cNvPr id="64" name="椭圆 63"/>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a:ln>
                  <a:noFill/>
                </a:ln>
                <a:solidFill>
                  <a:sysClr val="windowText" lastClr="000000"/>
                </a:solidFill>
                <a:effectLst/>
                <a:uLnTx/>
                <a:uFillTx/>
                <a:latin typeface="Calibri" panose="020F0502020204030204"/>
                <a:ea typeface="宋体" panose="02010600030101010101" pitchFamily="2" charset="-122"/>
                <a:cs typeface="+mn-cs"/>
              </a:endParaRPr>
            </a:p>
          </p:txBody>
        </p:sp>
      </p:grpSp>
      <p:sp>
        <p:nvSpPr>
          <p:cNvPr id="77" name="TextBox 76"/>
          <p:cNvSpPr txBox="1"/>
          <p:nvPr/>
        </p:nvSpPr>
        <p:spPr>
          <a:xfrm>
            <a:off x="1654179" y="5917921"/>
            <a:ext cx="738965" cy="307928"/>
          </a:xfrm>
          <a:prstGeom prst="rect">
            <a:avLst/>
          </a:prstGeom>
          <a:noFill/>
        </p:spPr>
        <p:txBody>
          <a:bodyPr wrap="none" lIns="61109" tIns="30555" rIns="61109" bIns="30555" rtlCol="0">
            <a:spAutoFit/>
          </a:bodyPr>
          <a:lstStyle/>
          <a:p>
            <a:r>
              <a:rPr lang="zh-CN" altLang="en-US" dirty="0" smtClean="0"/>
              <a:t>延迟符</a:t>
            </a:r>
            <a:endParaRPr lang="zh-CN" altLang="en-US" dirty="0"/>
          </a:p>
        </p:txBody>
      </p:sp>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172878" y="4142096"/>
            <a:ext cx="2971122" cy="1008112"/>
          </a:xfrm>
          <a:prstGeom prst="rect">
            <a:avLst/>
          </a:prstGeom>
        </p:spPr>
      </p:pic>
      <p:pic>
        <p:nvPicPr>
          <p:cNvPr id="14" name="Picture 1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153401" y="0"/>
            <a:ext cx="990756" cy="987574"/>
          </a:xfrm>
          <a:prstGeom prst="rect">
            <a:avLst/>
          </a:prstGeom>
        </p:spPr>
      </p:pic>
      <p:sp>
        <p:nvSpPr>
          <p:cNvPr id="3" name="Rounded Rectangle 2"/>
          <p:cNvSpPr/>
          <p:nvPr/>
        </p:nvSpPr>
        <p:spPr>
          <a:xfrm>
            <a:off x="1187624" y="483518"/>
            <a:ext cx="6408712" cy="1152128"/>
          </a:xfrm>
          <a:prstGeom prst="round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p:cNvSpPr txBox="1"/>
          <p:nvPr/>
        </p:nvSpPr>
        <p:spPr>
          <a:xfrm>
            <a:off x="1331640" y="633858"/>
            <a:ext cx="6264696" cy="877163"/>
          </a:xfrm>
          <a:prstGeom prst="rect">
            <a:avLst/>
          </a:prstGeom>
          <a:noFill/>
        </p:spPr>
        <p:txBody>
          <a:bodyPr wrap="square" lIns="0" tIns="0" rIns="0" bIns="0" rtlCol="0">
            <a:spAutoFit/>
          </a:bodyPr>
          <a:lstStyle/>
          <a:p>
            <a:r>
              <a:rPr lang="en-US" sz="1900" dirty="0">
                <a:latin typeface="Times New Roman" charset="0"/>
                <a:ea typeface="Times New Roman" charset="0"/>
                <a:cs typeface="Times New Roman" charset="0"/>
              </a:rPr>
              <a:t>20. An integer between 1000 and 9999, inclusive, is chosen at random. What is the probability that it is an odd integer whose digits are all distinct? </a:t>
            </a:r>
          </a:p>
        </p:txBody>
      </p:sp>
      <p:pic>
        <p:nvPicPr>
          <p:cNvPr id="5" name="Picture 4"/>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251736" y="1635646"/>
            <a:ext cx="804886" cy="2826246"/>
          </a:xfrm>
          <a:prstGeom prst="rect">
            <a:avLst/>
          </a:prstGeom>
        </p:spPr>
      </p:pic>
    </p:spTree>
    <p:extLst>
      <p:ext uri="{BB962C8B-B14F-4D97-AF65-F5344CB8AC3E}">
        <p14:creationId xmlns:p14="http://schemas.microsoft.com/office/powerpoint/2010/main" val="2003647113"/>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wipe(down)">
                                      <p:cBhvr>
                                        <p:cTn id="7" dur="500"/>
                                        <p:tgtEl>
                                          <p:spTgt spid="13"/>
                                        </p:tgtEl>
                                      </p:cBhvr>
                                    </p:animEffect>
                                  </p:childTnLst>
                                </p:cTn>
                              </p:par>
                              <p:par>
                                <p:cTn id="8" presetID="23" presetClass="entr" presetSubtype="528" fill="hold" nodeType="withEffect">
                                  <p:stCondLst>
                                    <p:cond delay="600"/>
                                  </p:stCondLst>
                                  <p:childTnLst>
                                    <p:set>
                                      <p:cBhvr>
                                        <p:cTn id="9" dur="1" fill="hold">
                                          <p:stCondLst>
                                            <p:cond delay="0"/>
                                          </p:stCondLst>
                                        </p:cTn>
                                        <p:tgtEl>
                                          <p:spTgt spid="62"/>
                                        </p:tgtEl>
                                        <p:attrNameLst>
                                          <p:attrName>style.visibility</p:attrName>
                                        </p:attrNameLst>
                                      </p:cBhvr>
                                      <p:to>
                                        <p:strVal val="visible"/>
                                      </p:to>
                                    </p:set>
                                    <p:anim calcmode="lin" valueType="num">
                                      <p:cBhvr>
                                        <p:cTn id="10" dur="500" fill="hold"/>
                                        <p:tgtEl>
                                          <p:spTgt spid="62"/>
                                        </p:tgtEl>
                                        <p:attrNameLst>
                                          <p:attrName>ppt_w</p:attrName>
                                        </p:attrNameLst>
                                      </p:cBhvr>
                                      <p:tavLst>
                                        <p:tav tm="0">
                                          <p:val>
                                            <p:fltVal val="0"/>
                                          </p:val>
                                        </p:tav>
                                        <p:tav tm="100000">
                                          <p:val>
                                            <p:strVal val="#ppt_w"/>
                                          </p:val>
                                        </p:tav>
                                      </p:tavLst>
                                    </p:anim>
                                    <p:anim calcmode="lin" valueType="num">
                                      <p:cBhvr>
                                        <p:cTn id="11" dur="500" fill="hold"/>
                                        <p:tgtEl>
                                          <p:spTgt spid="62"/>
                                        </p:tgtEl>
                                        <p:attrNameLst>
                                          <p:attrName>ppt_h</p:attrName>
                                        </p:attrNameLst>
                                      </p:cBhvr>
                                      <p:tavLst>
                                        <p:tav tm="0">
                                          <p:val>
                                            <p:fltVal val="0"/>
                                          </p:val>
                                        </p:tav>
                                        <p:tav tm="100000">
                                          <p:val>
                                            <p:strVal val="#ppt_h"/>
                                          </p:val>
                                        </p:tav>
                                      </p:tavLst>
                                    </p:anim>
                                    <p:anim calcmode="lin" valueType="num">
                                      <p:cBhvr>
                                        <p:cTn id="12" dur="500" fill="hold"/>
                                        <p:tgtEl>
                                          <p:spTgt spid="62"/>
                                        </p:tgtEl>
                                        <p:attrNameLst>
                                          <p:attrName>ppt_x</p:attrName>
                                        </p:attrNameLst>
                                      </p:cBhvr>
                                      <p:tavLst>
                                        <p:tav tm="0">
                                          <p:val>
                                            <p:fltVal val="0.5"/>
                                          </p:val>
                                        </p:tav>
                                        <p:tav tm="100000">
                                          <p:val>
                                            <p:strVal val="#ppt_x"/>
                                          </p:val>
                                        </p:tav>
                                      </p:tavLst>
                                    </p:anim>
                                    <p:anim calcmode="lin" valueType="num">
                                      <p:cBhvr>
                                        <p:cTn id="13" dur="500" fill="hold"/>
                                        <p:tgtEl>
                                          <p:spTgt spid="62"/>
                                        </p:tgtEl>
                                        <p:attrNameLst>
                                          <p:attrName>ppt_y</p:attrName>
                                        </p:attrNameLst>
                                      </p:cBhvr>
                                      <p:tavLst>
                                        <p:tav tm="0">
                                          <p:val>
                                            <p:fltVal val="0.5"/>
                                          </p:val>
                                        </p:tav>
                                        <p:tav tm="100000">
                                          <p:val>
                                            <p:strVal val="#ppt_y"/>
                                          </p:val>
                                        </p:tav>
                                      </p:tavLst>
                                    </p:anim>
                                  </p:childTnLst>
                                </p:cTn>
                              </p:par>
                            </p:childTnLst>
                          </p:cTn>
                        </p:par>
                        <p:par>
                          <p:cTn id="14" fill="hold">
                            <p:stCondLst>
                              <p:cond delay="1100"/>
                            </p:stCondLst>
                            <p:childTnLst>
                              <p:par>
                                <p:cTn id="15" presetID="10" presetClass="entr" presetSubtype="0" fill="hold" grpId="0" nodeType="afterEffect">
                                  <p:stCondLst>
                                    <p:cond delay="0"/>
                                  </p:stCondLst>
                                  <p:childTnLst>
                                    <p:set>
                                      <p:cBhvr>
                                        <p:cTn id="16" dur="1" fill="hold">
                                          <p:stCondLst>
                                            <p:cond delay="0"/>
                                          </p:stCondLst>
                                        </p:cTn>
                                        <p:tgtEl>
                                          <p:spTgt spid="77"/>
                                        </p:tgtEl>
                                        <p:attrNameLst>
                                          <p:attrName>style.visibility</p:attrName>
                                        </p:attrNameLst>
                                      </p:cBhvr>
                                      <p:to>
                                        <p:strVal val="visible"/>
                                      </p:to>
                                    </p:set>
                                    <p:animEffect transition="in" filter="fade">
                                      <p:cBhvr>
                                        <p:cTn id="17" dur="500"/>
                                        <p:tgtEl>
                                          <p:spTgt spid="7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7"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矩形 23"/>
          <p:cNvSpPr/>
          <p:nvPr/>
        </p:nvSpPr>
        <p:spPr>
          <a:xfrm>
            <a:off x="0" y="1090673"/>
            <a:ext cx="9254170" cy="2592288"/>
          </a:xfrm>
          <a:prstGeom prst="rect">
            <a:avLst/>
          </a:prstGeom>
          <a:solidFill>
            <a:schemeClr val="accent3">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TextBox 11"/>
          <p:cNvSpPr txBox="1"/>
          <p:nvPr/>
        </p:nvSpPr>
        <p:spPr>
          <a:xfrm>
            <a:off x="3851922" y="1707654"/>
            <a:ext cx="237566" cy="307777"/>
          </a:xfrm>
          <a:prstGeom prst="rect">
            <a:avLst/>
          </a:prstGeom>
          <a:noFill/>
        </p:spPr>
        <p:txBody>
          <a:bodyPr wrap="none" rtlCol="0">
            <a:spAutoFit/>
          </a:bodyPr>
          <a:lstStyle/>
          <a:p>
            <a:pPr marL="0" lvl="1"/>
            <a:r>
              <a:rPr lang="zh-CN" altLang="en-US" sz="1400" b="1" dirty="0" smtClean="0">
                <a:solidFill>
                  <a:schemeClr val="bg1"/>
                </a:solidFill>
                <a:latin typeface="微软雅黑" panose="020B0503020204020204" pitchFamily="34" charset="-122"/>
                <a:ea typeface="微软雅黑" panose="020B0503020204020204" pitchFamily="34" charset="-122"/>
              </a:rPr>
              <a:t> </a:t>
            </a:r>
            <a:endParaRPr lang="en-US" altLang="zh-CN" sz="2800" b="1" dirty="0">
              <a:solidFill>
                <a:schemeClr val="bg1"/>
              </a:solidFill>
              <a:latin typeface="微软雅黑" panose="020B0503020204020204" pitchFamily="34" charset="-122"/>
              <a:ea typeface="微软雅黑" panose="020B0503020204020204" pitchFamily="34" charset="-122"/>
            </a:endParaRPr>
          </a:p>
        </p:txBody>
      </p:sp>
      <p:cxnSp>
        <p:nvCxnSpPr>
          <p:cNvPr id="13" name="直接连接符 12"/>
          <p:cNvCxnSpPr/>
          <p:nvPr/>
        </p:nvCxnSpPr>
        <p:spPr>
          <a:xfrm flipV="1">
            <a:off x="3635896" y="1635646"/>
            <a:ext cx="0" cy="1924424"/>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sp>
        <p:nvSpPr>
          <p:cNvPr id="14" name="TextBox 13"/>
          <p:cNvSpPr txBox="1"/>
          <p:nvPr/>
        </p:nvSpPr>
        <p:spPr>
          <a:xfrm>
            <a:off x="4426138" y="1861542"/>
            <a:ext cx="4270183" cy="861774"/>
          </a:xfrm>
          <a:prstGeom prst="rect">
            <a:avLst/>
          </a:prstGeom>
          <a:noFill/>
        </p:spPr>
        <p:txBody>
          <a:bodyPr wrap="square" lIns="0" tIns="0" rIns="0" bIns="0" rtlCol="0">
            <a:spAutoFit/>
          </a:bodyPr>
          <a:lstStyle/>
          <a:p>
            <a:r>
              <a:rPr lang="zh-CN" altLang="en-US" sz="2800" b="1" dirty="0" smtClean="0">
                <a:solidFill>
                  <a:schemeClr val="bg1"/>
                </a:solidFill>
                <a:latin typeface="微软雅黑" panose="020B0503020204020204" pitchFamily="34" charset="-122"/>
                <a:ea typeface="微软雅黑" panose="020B0503020204020204" pitchFamily="34" charset="-122"/>
              </a:rPr>
              <a:t>    </a:t>
            </a:r>
            <a:endParaRPr lang="en-US" altLang="zh-CN" sz="2800" b="1" dirty="0">
              <a:solidFill>
                <a:schemeClr val="bg1"/>
              </a:solidFill>
              <a:latin typeface="微软雅黑" panose="020B0503020204020204" pitchFamily="34" charset="-122"/>
              <a:ea typeface="微软雅黑" panose="020B0503020204020204" pitchFamily="34" charset="-122"/>
            </a:endParaRPr>
          </a:p>
          <a:p>
            <a:r>
              <a:rPr lang="zh-CN" altLang="en-US" sz="2800" b="1" dirty="0">
                <a:solidFill>
                  <a:schemeClr val="bg1"/>
                </a:solidFill>
                <a:latin typeface="微软雅黑" panose="020B0503020204020204" pitchFamily="34" charset="-122"/>
                <a:ea typeface="微软雅黑" panose="020B0503020204020204" pitchFamily="34" charset="-122"/>
              </a:rPr>
              <a:t>     </a:t>
            </a:r>
            <a:r>
              <a:rPr lang="en-US" altLang="zh-CN" sz="2800" b="1" dirty="0" smtClean="0">
                <a:solidFill>
                  <a:schemeClr val="bg1"/>
                </a:solidFill>
                <a:latin typeface="微软雅黑" panose="020B0503020204020204" pitchFamily="34" charset="-122"/>
                <a:ea typeface="微软雅黑" panose="020B0503020204020204" pitchFamily="34" charset="-122"/>
              </a:rPr>
              <a:t>Geometry</a:t>
            </a:r>
            <a:endParaRPr lang="en-US" altLang="zh-CN" sz="2000" dirty="0">
              <a:solidFill>
                <a:schemeClr val="bg1"/>
              </a:solidFill>
              <a:latin typeface="微软雅黑" panose="020B0503020204020204" pitchFamily="34" charset="-122"/>
              <a:ea typeface="微软雅黑" panose="020B0503020204020204" pitchFamily="34" charset="-122"/>
            </a:endParaRPr>
          </a:p>
        </p:txBody>
      </p:sp>
      <p:grpSp>
        <p:nvGrpSpPr>
          <p:cNvPr id="43" name="组合 42"/>
          <p:cNvGrpSpPr/>
          <p:nvPr/>
        </p:nvGrpSpPr>
        <p:grpSpPr>
          <a:xfrm>
            <a:off x="7923670" y="-158613"/>
            <a:ext cx="685800" cy="685800"/>
            <a:chOff x="304800" y="673100"/>
            <a:chExt cx="4000500" cy="4000500"/>
          </a:xfrm>
          <a:effectLst>
            <a:outerShdw blurRad="444500" dist="254000" dir="8100000" algn="tr" rotWithShape="0">
              <a:prstClr val="black">
                <a:alpha val="50000"/>
              </a:prstClr>
            </a:outerShdw>
          </a:effectLst>
        </p:grpSpPr>
        <p:sp>
          <p:nvSpPr>
            <p:cNvPr id="44" name="同心圆 43"/>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latin typeface="Calibri" panose="020F0502020204030204"/>
                <a:ea typeface="宋体" panose="02010600030101010101" pitchFamily="2" charset="-122"/>
                <a:cs typeface="+mn-cs"/>
              </a:endParaRPr>
            </a:p>
          </p:txBody>
        </p:sp>
        <p:sp>
          <p:nvSpPr>
            <p:cNvPr id="45" name="椭圆 44"/>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 lastClr="FFFFFF"/>
                </a:solidFill>
                <a:effectLst/>
                <a:uLnTx/>
                <a:uFillTx/>
                <a:latin typeface="Calibri" panose="020F0502020204030204"/>
                <a:ea typeface="宋体" panose="02010600030101010101" pitchFamily="2" charset="-122"/>
                <a:cs typeface="+mn-cs"/>
              </a:endParaRPr>
            </a:p>
          </p:txBody>
        </p:sp>
      </p:grpSp>
      <p:grpSp>
        <p:nvGrpSpPr>
          <p:cNvPr id="55" name="组合 54"/>
          <p:cNvGrpSpPr/>
          <p:nvPr/>
        </p:nvGrpSpPr>
        <p:grpSpPr>
          <a:xfrm>
            <a:off x="8628988" y="-1058832"/>
            <a:ext cx="1179281" cy="1179281"/>
            <a:chOff x="304800" y="673100"/>
            <a:chExt cx="4000500" cy="4000500"/>
          </a:xfrm>
          <a:effectLst>
            <a:outerShdw blurRad="444500" dist="254000" dir="8100000" algn="tr" rotWithShape="0">
              <a:prstClr val="black">
                <a:alpha val="50000"/>
              </a:prstClr>
            </a:outerShdw>
          </a:effectLst>
        </p:grpSpPr>
        <p:sp>
          <p:nvSpPr>
            <p:cNvPr id="56" name="同心圆 55"/>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latin typeface="Calibri" panose="020F0502020204030204"/>
                <a:ea typeface="宋体" panose="02010600030101010101" pitchFamily="2" charset="-122"/>
                <a:cs typeface="+mn-cs"/>
              </a:endParaRPr>
            </a:p>
          </p:txBody>
        </p:sp>
        <p:sp>
          <p:nvSpPr>
            <p:cNvPr id="57" name="椭圆 56"/>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 lastClr="FFFFFF"/>
                </a:solidFill>
                <a:effectLst/>
                <a:uLnTx/>
                <a:uFillTx/>
                <a:latin typeface="Calibri" panose="020F0502020204030204"/>
                <a:ea typeface="宋体" panose="02010600030101010101" pitchFamily="2" charset="-122"/>
                <a:cs typeface="+mn-cs"/>
              </a:endParaRPr>
            </a:p>
          </p:txBody>
        </p:sp>
      </p:grpSp>
      <p:grpSp>
        <p:nvGrpSpPr>
          <p:cNvPr id="58" name="组合 57"/>
          <p:cNvGrpSpPr/>
          <p:nvPr/>
        </p:nvGrpSpPr>
        <p:grpSpPr>
          <a:xfrm>
            <a:off x="8654726" y="415647"/>
            <a:ext cx="223080" cy="223080"/>
            <a:chOff x="304800" y="673100"/>
            <a:chExt cx="4000500" cy="4000500"/>
          </a:xfrm>
          <a:effectLst>
            <a:outerShdw blurRad="444500" dist="254000" dir="8100000" algn="tr" rotWithShape="0">
              <a:prstClr val="black">
                <a:alpha val="50000"/>
              </a:prstClr>
            </a:outerShdw>
          </a:effectLst>
        </p:grpSpPr>
        <p:sp>
          <p:nvSpPr>
            <p:cNvPr id="59" name="同心圆 58"/>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a:ln>
                  <a:noFill/>
                </a:ln>
                <a:solidFill>
                  <a:sysClr val="windowText" lastClr="000000"/>
                </a:solidFill>
                <a:effectLst/>
                <a:uLnTx/>
                <a:uFillTx/>
                <a:latin typeface="Calibri" panose="020F0502020204030204"/>
                <a:ea typeface="宋体" panose="02010600030101010101" pitchFamily="2" charset="-122"/>
                <a:cs typeface="+mn-cs"/>
              </a:endParaRPr>
            </a:p>
          </p:txBody>
        </p:sp>
        <p:sp>
          <p:nvSpPr>
            <p:cNvPr id="60" name="椭圆 59"/>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a:ln>
                  <a:noFill/>
                </a:ln>
                <a:solidFill>
                  <a:sysClr val="windowText" lastClr="000000"/>
                </a:solidFill>
                <a:effectLst/>
                <a:uLnTx/>
                <a:uFillTx/>
                <a:latin typeface="Calibri" panose="020F0502020204030204"/>
                <a:ea typeface="宋体" panose="02010600030101010101" pitchFamily="2" charset="-122"/>
                <a:cs typeface="+mn-cs"/>
              </a:endParaRPr>
            </a:p>
          </p:txBody>
        </p:sp>
      </p:grpSp>
      <p:sp>
        <p:nvSpPr>
          <p:cNvPr id="73" name="TextBox 72"/>
          <p:cNvSpPr txBox="1"/>
          <p:nvPr/>
        </p:nvSpPr>
        <p:spPr>
          <a:xfrm>
            <a:off x="1654179" y="5917921"/>
            <a:ext cx="738965" cy="307928"/>
          </a:xfrm>
          <a:prstGeom prst="rect">
            <a:avLst/>
          </a:prstGeom>
          <a:noFill/>
        </p:spPr>
        <p:txBody>
          <a:bodyPr wrap="none" lIns="61109" tIns="30555" rIns="61109" bIns="30555" rtlCol="0">
            <a:spAutoFit/>
          </a:bodyPr>
          <a:lstStyle/>
          <a:p>
            <a:r>
              <a:rPr lang="zh-CN" altLang="en-US" dirty="0" smtClean="0"/>
              <a:t>延迟符</a:t>
            </a:r>
            <a:endParaRPr lang="zh-CN" altLang="en-US" dirty="0"/>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62792" y="1861542"/>
            <a:ext cx="4372905" cy="1483742"/>
          </a:xfrm>
          <a:prstGeom prst="rect">
            <a:avLst/>
          </a:prstGeom>
        </p:spPr>
      </p:pic>
    </p:spTree>
    <p:extLst>
      <p:ext uri="{BB962C8B-B14F-4D97-AF65-F5344CB8AC3E}">
        <p14:creationId xmlns:p14="http://schemas.microsoft.com/office/powerpoint/2010/main" val="667818920"/>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42" fill="hold" grpId="0" nodeType="after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barn(outHorizontal)">
                                      <p:cBhvr>
                                        <p:cTn id="7" dur="500"/>
                                        <p:tgtEl>
                                          <p:spTgt spid="24"/>
                                        </p:tgtEl>
                                      </p:cBhvr>
                                    </p:animEffect>
                                  </p:childTnLst>
                                </p:cTn>
                              </p:par>
                            </p:childTnLst>
                          </p:cTn>
                        </p:par>
                        <p:par>
                          <p:cTn id="8" fill="hold">
                            <p:stCondLst>
                              <p:cond delay="500"/>
                            </p:stCondLst>
                            <p:childTnLst>
                              <p:par>
                                <p:cTn id="9" presetID="22" presetClass="entr" presetSubtype="4" fill="hold" nodeType="afterEffect">
                                  <p:stCondLst>
                                    <p:cond delay="0"/>
                                  </p:stCondLst>
                                  <p:childTnLst>
                                    <p:set>
                                      <p:cBhvr>
                                        <p:cTn id="10" dur="1" fill="hold">
                                          <p:stCondLst>
                                            <p:cond delay="0"/>
                                          </p:stCondLst>
                                        </p:cTn>
                                        <p:tgtEl>
                                          <p:spTgt spid="13"/>
                                        </p:tgtEl>
                                        <p:attrNameLst>
                                          <p:attrName>style.visibility</p:attrName>
                                        </p:attrNameLst>
                                      </p:cBhvr>
                                      <p:to>
                                        <p:strVal val="visible"/>
                                      </p:to>
                                    </p:set>
                                    <p:animEffect transition="in" filter="wipe(down)">
                                      <p:cBhvr>
                                        <p:cTn id="11" dur="500"/>
                                        <p:tgtEl>
                                          <p:spTgt spid="13"/>
                                        </p:tgtEl>
                                      </p:cBhvr>
                                    </p:animEffect>
                                  </p:childTnLst>
                                </p:cTn>
                              </p:par>
                            </p:childTnLst>
                          </p:cTn>
                        </p:par>
                        <p:par>
                          <p:cTn id="12" fill="hold">
                            <p:stCondLst>
                              <p:cond delay="1000"/>
                            </p:stCondLst>
                            <p:childTnLst>
                              <p:par>
                                <p:cTn id="13" presetID="12" presetClass="entr" presetSubtype="8" fill="hold" grpId="0" nodeType="afterEffect">
                                  <p:stCondLst>
                                    <p:cond delay="0"/>
                                  </p:stCondLst>
                                  <p:childTnLst>
                                    <p:set>
                                      <p:cBhvr>
                                        <p:cTn id="14" dur="1" fill="hold">
                                          <p:stCondLst>
                                            <p:cond delay="0"/>
                                          </p:stCondLst>
                                        </p:cTn>
                                        <p:tgtEl>
                                          <p:spTgt spid="12"/>
                                        </p:tgtEl>
                                        <p:attrNameLst>
                                          <p:attrName>style.visibility</p:attrName>
                                        </p:attrNameLst>
                                      </p:cBhvr>
                                      <p:to>
                                        <p:strVal val="visible"/>
                                      </p:to>
                                    </p:set>
                                    <p:anim calcmode="lin" valueType="num">
                                      <p:cBhvr additive="base">
                                        <p:cTn id="15" dur="500"/>
                                        <p:tgtEl>
                                          <p:spTgt spid="12"/>
                                        </p:tgtEl>
                                        <p:attrNameLst>
                                          <p:attrName>ppt_x</p:attrName>
                                        </p:attrNameLst>
                                      </p:cBhvr>
                                      <p:tavLst>
                                        <p:tav tm="0">
                                          <p:val>
                                            <p:strVal val="#ppt_x-#ppt_w*1.125000"/>
                                          </p:val>
                                        </p:tav>
                                        <p:tav tm="100000">
                                          <p:val>
                                            <p:strVal val="#ppt_x"/>
                                          </p:val>
                                        </p:tav>
                                      </p:tavLst>
                                    </p:anim>
                                    <p:animEffect transition="in" filter="wipe(right)">
                                      <p:cBhvr>
                                        <p:cTn id="16" dur="500"/>
                                        <p:tgtEl>
                                          <p:spTgt spid="12"/>
                                        </p:tgtEl>
                                      </p:cBhvr>
                                    </p:animEffect>
                                  </p:childTnLst>
                                </p:cTn>
                              </p:par>
                            </p:childTnLst>
                          </p:cTn>
                        </p:par>
                        <p:par>
                          <p:cTn id="17" fill="hold">
                            <p:stCondLst>
                              <p:cond delay="1500"/>
                            </p:stCondLst>
                            <p:childTnLst>
                              <p:par>
                                <p:cTn id="18" presetID="47" presetClass="entr" presetSubtype="0" fill="hold" grpId="0" nodeType="afterEffect">
                                  <p:stCondLst>
                                    <p:cond delay="0"/>
                                  </p:stCondLst>
                                  <p:childTnLst>
                                    <p:set>
                                      <p:cBhvr>
                                        <p:cTn id="19" dur="1" fill="hold">
                                          <p:stCondLst>
                                            <p:cond delay="0"/>
                                          </p:stCondLst>
                                        </p:cTn>
                                        <p:tgtEl>
                                          <p:spTgt spid="14"/>
                                        </p:tgtEl>
                                        <p:attrNameLst>
                                          <p:attrName>style.visibility</p:attrName>
                                        </p:attrNameLst>
                                      </p:cBhvr>
                                      <p:to>
                                        <p:strVal val="visible"/>
                                      </p:to>
                                    </p:set>
                                    <p:animEffect transition="in" filter="fade">
                                      <p:cBhvr>
                                        <p:cTn id="20" dur="500"/>
                                        <p:tgtEl>
                                          <p:spTgt spid="14"/>
                                        </p:tgtEl>
                                      </p:cBhvr>
                                    </p:animEffect>
                                    <p:anim calcmode="lin" valueType="num">
                                      <p:cBhvr>
                                        <p:cTn id="21" dur="500" fill="hold"/>
                                        <p:tgtEl>
                                          <p:spTgt spid="14"/>
                                        </p:tgtEl>
                                        <p:attrNameLst>
                                          <p:attrName>ppt_x</p:attrName>
                                        </p:attrNameLst>
                                      </p:cBhvr>
                                      <p:tavLst>
                                        <p:tav tm="0">
                                          <p:val>
                                            <p:strVal val="#ppt_x"/>
                                          </p:val>
                                        </p:tav>
                                        <p:tav tm="100000">
                                          <p:val>
                                            <p:strVal val="#ppt_x"/>
                                          </p:val>
                                        </p:tav>
                                      </p:tavLst>
                                    </p:anim>
                                    <p:anim calcmode="lin" valueType="num">
                                      <p:cBhvr>
                                        <p:cTn id="22" dur="500" fill="hold"/>
                                        <p:tgtEl>
                                          <p:spTgt spid="14"/>
                                        </p:tgtEl>
                                        <p:attrNameLst>
                                          <p:attrName>ppt_y</p:attrName>
                                        </p:attrNameLst>
                                      </p:cBhvr>
                                      <p:tavLst>
                                        <p:tav tm="0">
                                          <p:val>
                                            <p:strVal val="#ppt_y-.1"/>
                                          </p:val>
                                        </p:tav>
                                        <p:tav tm="100000">
                                          <p:val>
                                            <p:strVal val="#ppt_y"/>
                                          </p:val>
                                        </p:tav>
                                      </p:tavLst>
                                    </p:anim>
                                  </p:childTnLst>
                                </p:cTn>
                              </p:par>
                              <p:par>
                                <p:cTn id="23" presetID="23" presetClass="entr" presetSubtype="528" fill="hold" nodeType="withEffect">
                                  <p:stCondLst>
                                    <p:cond delay="300"/>
                                  </p:stCondLst>
                                  <p:childTnLst>
                                    <p:set>
                                      <p:cBhvr>
                                        <p:cTn id="24" dur="1" fill="hold">
                                          <p:stCondLst>
                                            <p:cond delay="0"/>
                                          </p:stCondLst>
                                        </p:cTn>
                                        <p:tgtEl>
                                          <p:spTgt spid="43"/>
                                        </p:tgtEl>
                                        <p:attrNameLst>
                                          <p:attrName>style.visibility</p:attrName>
                                        </p:attrNameLst>
                                      </p:cBhvr>
                                      <p:to>
                                        <p:strVal val="visible"/>
                                      </p:to>
                                    </p:set>
                                    <p:anim calcmode="lin" valueType="num">
                                      <p:cBhvr>
                                        <p:cTn id="25" dur="500" fill="hold"/>
                                        <p:tgtEl>
                                          <p:spTgt spid="43"/>
                                        </p:tgtEl>
                                        <p:attrNameLst>
                                          <p:attrName>ppt_w</p:attrName>
                                        </p:attrNameLst>
                                      </p:cBhvr>
                                      <p:tavLst>
                                        <p:tav tm="0">
                                          <p:val>
                                            <p:fltVal val="0"/>
                                          </p:val>
                                        </p:tav>
                                        <p:tav tm="100000">
                                          <p:val>
                                            <p:strVal val="#ppt_w"/>
                                          </p:val>
                                        </p:tav>
                                      </p:tavLst>
                                    </p:anim>
                                    <p:anim calcmode="lin" valueType="num">
                                      <p:cBhvr>
                                        <p:cTn id="26" dur="500" fill="hold"/>
                                        <p:tgtEl>
                                          <p:spTgt spid="43"/>
                                        </p:tgtEl>
                                        <p:attrNameLst>
                                          <p:attrName>ppt_h</p:attrName>
                                        </p:attrNameLst>
                                      </p:cBhvr>
                                      <p:tavLst>
                                        <p:tav tm="0">
                                          <p:val>
                                            <p:fltVal val="0"/>
                                          </p:val>
                                        </p:tav>
                                        <p:tav tm="100000">
                                          <p:val>
                                            <p:strVal val="#ppt_h"/>
                                          </p:val>
                                        </p:tav>
                                      </p:tavLst>
                                    </p:anim>
                                    <p:anim calcmode="lin" valueType="num">
                                      <p:cBhvr>
                                        <p:cTn id="27" dur="500" fill="hold"/>
                                        <p:tgtEl>
                                          <p:spTgt spid="43"/>
                                        </p:tgtEl>
                                        <p:attrNameLst>
                                          <p:attrName>ppt_x</p:attrName>
                                        </p:attrNameLst>
                                      </p:cBhvr>
                                      <p:tavLst>
                                        <p:tav tm="0">
                                          <p:val>
                                            <p:fltVal val="0.5"/>
                                          </p:val>
                                        </p:tav>
                                        <p:tav tm="100000">
                                          <p:val>
                                            <p:strVal val="#ppt_x"/>
                                          </p:val>
                                        </p:tav>
                                      </p:tavLst>
                                    </p:anim>
                                    <p:anim calcmode="lin" valueType="num">
                                      <p:cBhvr>
                                        <p:cTn id="28" dur="500" fill="hold"/>
                                        <p:tgtEl>
                                          <p:spTgt spid="43"/>
                                        </p:tgtEl>
                                        <p:attrNameLst>
                                          <p:attrName>ppt_y</p:attrName>
                                        </p:attrNameLst>
                                      </p:cBhvr>
                                      <p:tavLst>
                                        <p:tav tm="0">
                                          <p:val>
                                            <p:fltVal val="0.5"/>
                                          </p:val>
                                        </p:tav>
                                        <p:tav tm="100000">
                                          <p:val>
                                            <p:strVal val="#ppt_y"/>
                                          </p:val>
                                        </p:tav>
                                      </p:tavLst>
                                    </p:anim>
                                  </p:childTnLst>
                                </p:cTn>
                              </p:par>
                              <p:par>
                                <p:cTn id="29" presetID="23" presetClass="entr" presetSubtype="528" fill="hold" nodeType="withEffect">
                                  <p:stCondLst>
                                    <p:cond delay="300"/>
                                  </p:stCondLst>
                                  <p:childTnLst>
                                    <p:set>
                                      <p:cBhvr>
                                        <p:cTn id="30" dur="1" fill="hold">
                                          <p:stCondLst>
                                            <p:cond delay="0"/>
                                          </p:stCondLst>
                                        </p:cTn>
                                        <p:tgtEl>
                                          <p:spTgt spid="55"/>
                                        </p:tgtEl>
                                        <p:attrNameLst>
                                          <p:attrName>style.visibility</p:attrName>
                                        </p:attrNameLst>
                                      </p:cBhvr>
                                      <p:to>
                                        <p:strVal val="visible"/>
                                      </p:to>
                                    </p:set>
                                    <p:anim calcmode="lin" valueType="num">
                                      <p:cBhvr>
                                        <p:cTn id="31" dur="500" fill="hold"/>
                                        <p:tgtEl>
                                          <p:spTgt spid="55"/>
                                        </p:tgtEl>
                                        <p:attrNameLst>
                                          <p:attrName>ppt_w</p:attrName>
                                        </p:attrNameLst>
                                      </p:cBhvr>
                                      <p:tavLst>
                                        <p:tav tm="0">
                                          <p:val>
                                            <p:fltVal val="0"/>
                                          </p:val>
                                        </p:tav>
                                        <p:tav tm="100000">
                                          <p:val>
                                            <p:strVal val="#ppt_w"/>
                                          </p:val>
                                        </p:tav>
                                      </p:tavLst>
                                    </p:anim>
                                    <p:anim calcmode="lin" valueType="num">
                                      <p:cBhvr>
                                        <p:cTn id="32" dur="500" fill="hold"/>
                                        <p:tgtEl>
                                          <p:spTgt spid="55"/>
                                        </p:tgtEl>
                                        <p:attrNameLst>
                                          <p:attrName>ppt_h</p:attrName>
                                        </p:attrNameLst>
                                      </p:cBhvr>
                                      <p:tavLst>
                                        <p:tav tm="0">
                                          <p:val>
                                            <p:fltVal val="0"/>
                                          </p:val>
                                        </p:tav>
                                        <p:tav tm="100000">
                                          <p:val>
                                            <p:strVal val="#ppt_h"/>
                                          </p:val>
                                        </p:tav>
                                      </p:tavLst>
                                    </p:anim>
                                    <p:anim calcmode="lin" valueType="num">
                                      <p:cBhvr>
                                        <p:cTn id="33" dur="500" fill="hold"/>
                                        <p:tgtEl>
                                          <p:spTgt spid="55"/>
                                        </p:tgtEl>
                                        <p:attrNameLst>
                                          <p:attrName>ppt_x</p:attrName>
                                        </p:attrNameLst>
                                      </p:cBhvr>
                                      <p:tavLst>
                                        <p:tav tm="0">
                                          <p:val>
                                            <p:fltVal val="0.5"/>
                                          </p:val>
                                        </p:tav>
                                        <p:tav tm="100000">
                                          <p:val>
                                            <p:strVal val="#ppt_x"/>
                                          </p:val>
                                        </p:tav>
                                      </p:tavLst>
                                    </p:anim>
                                    <p:anim calcmode="lin" valueType="num">
                                      <p:cBhvr>
                                        <p:cTn id="34" dur="500" fill="hold"/>
                                        <p:tgtEl>
                                          <p:spTgt spid="55"/>
                                        </p:tgtEl>
                                        <p:attrNameLst>
                                          <p:attrName>ppt_y</p:attrName>
                                        </p:attrNameLst>
                                      </p:cBhvr>
                                      <p:tavLst>
                                        <p:tav tm="0">
                                          <p:val>
                                            <p:fltVal val="0.5"/>
                                          </p:val>
                                        </p:tav>
                                        <p:tav tm="100000">
                                          <p:val>
                                            <p:strVal val="#ppt_y"/>
                                          </p:val>
                                        </p:tav>
                                      </p:tavLst>
                                    </p:anim>
                                  </p:childTnLst>
                                </p:cTn>
                              </p:par>
                              <p:par>
                                <p:cTn id="35" presetID="23" presetClass="entr" presetSubtype="528" fill="hold" nodeType="withEffect">
                                  <p:stCondLst>
                                    <p:cond delay="600"/>
                                  </p:stCondLst>
                                  <p:childTnLst>
                                    <p:set>
                                      <p:cBhvr>
                                        <p:cTn id="36" dur="1" fill="hold">
                                          <p:stCondLst>
                                            <p:cond delay="0"/>
                                          </p:stCondLst>
                                        </p:cTn>
                                        <p:tgtEl>
                                          <p:spTgt spid="58"/>
                                        </p:tgtEl>
                                        <p:attrNameLst>
                                          <p:attrName>style.visibility</p:attrName>
                                        </p:attrNameLst>
                                      </p:cBhvr>
                                      <p:to>
                                        <p:strVal val="visible"/>
                                      </p:to>
                                    </p:set>
                                    <p:anim calcmode="lin" valueType="num">
                                      <p:cBhvr>
                                        <p:cTn id="37" dur="500" fill="hold"/>
                                        <p:tgtEl>
                                          <p:spTgt spid="58"/>
                                        </p:tgtEl>
                                        <p:attrNameLst>
                                          <p:attrName>ppt_w</p:attrName>
                                        </p:attrNameLst>
                                      </p:cBhvr>
                                      <p:tavLst>
                                        <p:tav tm="0">
                                          <p:val>
                                            <p:fltVal val="0"/>
                                          </p:val>
                                        </p:tav>
                                        <p:tav tm="100000">
                                          <p:val>
                                            <p:strVal val="#ppt_w"/>
                                          </p:val>
                                        </p:tav>
                                      </p:tavLst>
                                    </p:anim>
                                    <p:anim calcmode="lin" valueType="num">
                                      <p:cBhvr>
                                        <p:cTn id="38" dur="500" fill="hold"/>
                                        <p:tgtEl>
                                          <p:spTgt spid="58"/>
                                        </p:tgtEl>
                                        <p:attrNameLst>
                                          <p:attrName>ppt_h</p:attrName>
                                        </p:attrNameLst>
                                      </p:cBhvr>
                                      <p:tavLst>
                                        <p:tav tm="0">
                                          <p:val>
                                            <p:fltVal val="0"/>
                                          </p:val>
                                        </p:tav>
                                        <p:tav tm="100000">
                                          <p:val>
                                            <p:strVal val="#ppt_h"/>
                                          </p:val>
                                        </p:tav>
                                      </p:tavLst>
                                    </p:anim>
                                    <p:anim calcmode="lin" valueType="num">
                                      <p:cBhvr>
                                        <p:cTn id="39" dur="500" fill="hold"/>
                                        <p:tgtEl>
                                          <p:spTgt spid="58"/>
                                        </p:tgtEl>
                                        <p:attrNameLst>
                                          <p:attrName>ppt_x</p:attrName>
                                        </p:attrNameLst>
                                      </p:cBhvr>
                                      <p:tavLst>
                                        <p:tav tm="0">
                                          <p:val>
                                            <p:fltVal val="0.5"/>
                                          </p:val>
                                        </p:tav>
                                        <p:tav tm="100000">
                                          <p:val>
                                            <p:strVal val="#ppt_x"/>
                                          </p:val>
                                        </p:tav>
                                      </p:tavLst>
                                    </p:anim>
                                    <p:anim calcmode="lin" valueType="num">
                                      <p:cBhvr>
                                        <p:cTn id="40" dur="500" fill="hold"/>
                                        <p:tgtEl>
                                          <p:spTgt spid="58"/>
                                        </p:tgtEl>
                                        <p:attrNameLst>
                                          <p:attrName>ppt_y</p:attrName>
                                        </p:attrNameLst>
                                      </p:cBhvr>
                                      <p:tavLst>
                                        <p:tav tm="0">
                                          <p:val>
                                            <p:fltVal val="0.5"/>
                                          </p:val>
                                        </p:tav>
                                        <p:tav tm="100000">
                                          <p:val>
                                            <p:strVal val="#ppt_y"/>
                                          </p:val>
                                        </p:tav>
                                      </p:tavLst>
                                    </p:anim>
                                  </p:childTnLst>
                                </p:cTn>
                              </p:par>
                              <p:par>
                                <p:cTn id="41" presetID="26" presetClass="emph" presetSubtype="0" repeatCount="3000" fill="hold" nodeType="withEffect">
                                  <p:stCondLst>
                                    <p:cond delay="710"/>
                                  </p:stCondLst>
                                  <p:childTnLst>
                                    <p:animEffect transition="out" filter="fade">
                                      <p:cBhvr>
                                        <p:cTn id="42" dur="500" tmFilter="0, 0; .2, .5; .8, .5; 1, 0"/>
                                        <p:tgtEl>
                                          <p:spTgt spid="55"/>
                                        </p:tgtEl>
                                      </p:cBhvr>
                                    </p:animEffect>
                                    <p:animScale>
                                      <p:cBhvr>
                                        <p:cTn id="43" dur="250" autoRev="1" fill="hold"/>
                                        <p:tgtEl>
                                          <p:spTgt spid="55"/>
                                        </p:tgtEl>
                                      </p:cBhvr>
                                      <p:by x="105000" y="105000"/>
                                    </p:animScale>
                                  </p:childTnLst>
                                </p:cTn>
                              </p:par>
                            </p:childTnLst>
                          </p:cTn>
                        </p:par>
                        <p:par>
                          <p:cTn id="44" fill="hold">
                            <p:stCondLst>
                              <p:cond delay="3710"/>
                            </p:stCondLst>
                            <p:childTnLst>
                              <p:par>
                                <p:cTn id="45" presetID="10" presetClass="entr" presetSubtype="0" fill="hold" grpId="0" nodeType="afterEffect">
                                  <p:stCondLst>
                                    <p:cond delay="0"/>
                                  </p:stCondLst>
                                  <p:childTnLst>
                                    <p:set>
                                      <p:cBhvr>
                                        <p:cTn id="46" dur="1" fill="hold">
                                          <p:stCondLst>
                                            <p:cond delay="0"/>
                                          </p:stCondLst>
                                        </p:cTn>
                                        <p:tgtEl>
                                          <p:spTgt spid="73"/>
                                        </p:tgtEl>
                                        <p:attrNameLst>
                                          <p:attrName>style.visibility</p:attrName>
                                        </p:attrNameLst>
                                      </p:cBhvr>
                                      <p:to>
                                        <p:strVal val="visible"/>
                                      </p:to>
                                    </p:set>
                                    <p:animEffect transition="in" filter="fade">
                                      <p:cBhvr>
                                        <p:cTn id="47" dur="500"/>
                                        <p:tgtEl>
                                          <p:spTgt spid="7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P spid="12" grpId="0"/>
      <p:bldP spid="14" grpId="0"/>
      <p:bldP spid="73"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3" name="直接连接符 12"/>
          <p:cNvCxnSpPr/>
          <p:nvPr/>
        </p:nvCxnSpPr>
        <p:spPr>
          <a:xfrm flipV="1">
            <a:off x="3635896" y="1635646"/>
            <a:ext cx="0" cy="1924424"/>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sp>
        <p:nvSpPr>
          <p:cNvPr id="60" name="同心圆 59"/>
          <p:cNvSpPr/>
          <p:nvPr/>
        </p:nvSpPr>
        <p:spPr>
          <a:xfrm>
            <a:off x="8628988" y="-1058832"/>
            <a:ext cx="1179281" cy="1179281"/>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latin typeface="Calibri" panose="020F0502020204030204"/>
              <a:ea typeface="宋体" panose="02010600030101010101" pitchFamily="2" charset="-122"/>
              <a:cs typeface="+mn-cs"/>
            </a:endParaRPr>
          </a:p>
        </p:txBody>
      </p:sp>
      <p:grpSp>
        <p:nvGrpSpPr>
          <p:cNvPr id="62" name="组合 61"/>
          <p:cNvGrpSpPr/>
          <p:nvPr/>
        </p:nvGrpSpPr>
        <p:grpSpPr>
          <a:xfrm>
            <a:off x="8654726" y="415647"/>
            <a:ext cx="223080" cy="223080"/>
            <a:chOff x="304800" y="673100"/>
            <a:chExt cx="4000500" cy="4000500"/>
          </a:xfrm>
          <a:effectLst>
            <a:outerShdw blurRad="444500" dist="254000" dir="8100000" algn="tr" rotWithShape="0">
              <a:prstClr val="black">
                <a:alpha val="50000"/>
              </a:prstClr>
            </a:outerShdw>
          </a:effectLst>
        </p:grpSpPr>
        <p:sp>
          <p:nvSpPr>
            <p:cNvPr id="63" name="同心圆 62"/>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a:ln>
                  <a:noFill/>
                </a:ln>
                <a:solidFill>
                  <a:sysClr val="windowText" lastClr="000000"/>
                </a:solidFill>
                <a:effectLst/>
                <a:uLnTx/>
                <a:uFillTx/>
                <a:latin typeface="Calibri" panose="020F0502020204030204"/>
                <a:ea typeface="宋体" panose="02010600030101010101" pitchFamily="2" charset="-122"/>
                <a:cs typeface="+mn-cs"/>
              </a:endParaRPr>
            </a:p>
          </p:txBody>
        </p:sp>
        <p:sp>
          <p:nvSpPr>
            <p:cNvPr id="64" name="椭圆 63"/>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a:ln>
                  <a:noFill/>
                </a:ln>
                <a:solidFill>
                  <a:sysClr val="windowText" lastClr="000000"/>
                </a:solidFill>
                <a:effectLst/>
                <a:uLnTx/>
                <a:uFillTx/>
                <a:latin typeface="Calibri" panose="020F0502020204030204"/>
                <a:ea typeface="宋体" panose="02010600030101010101" pitchFamily="2" charset="-122"/>
                <a:cs typeface="+mn-cs"/>
              </a:endParaRPr>
            </a:p>
          </p:txBody>
        </p:sp>
      </p:grpSp>
      <p:sp>
        <p:nvSpPr>
          <p:cNvPr id="77" name="TextBox 76"/>
          <p:cNvSpPr txBox="1"/>
          <p:nvPr/>
        </p:nvSpPr>
        <p:spPr>
          <a:xfrm>
            <a:off x="1654179" y="5917921"/>
            <a:ext cx="738965" cy="307928"/>
          </a:xfrm>
          <a:prstGeom prst="rect">
            <a:avLst/>
          </a:prstGeom>
          <a:noFill/>
        </p:spPr>
        <p:txBody>
          <a:bodyPr wrap="none" lIns="61109" tIns="30555" rIns="61109" bIns="30555" rtlCol="0">
            <a:spAutoFit/>
          </a:bodyPr>
          <a:lstStyle/>
          <a:p>
            <a:r>
              <a:rPr lang="zh-CN" altLang="en-US" dirty="0" smtClean="0"/>
              <a:t>延迟符</a:t>
            </a:r>
            <a:endParaRPr lang="zh-CN" altLang="en-US" dirty="0"/>
          </a:p>
        </p:txBody>
      </p:sp>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172878" y="4142096"/>
            <a:ext cx="2971122" cy="1008112"/>
          </a:xfrm>
          <a:prstGeom prst="rect">
            <a:avLst/>
          </a:prstGeom>
        </p:spPr>
      </p:pic>
      <p:sp>
        <p:nvSpPr>
          <p:cNvPr id="6" name="Rectangle 5"/>
          <p:cNvSpPr/>
          <p:nvPr/>
        </p:nvSpPr>
        <p:spPr>
          <a:xfrm>
            <a:off x="827584" y="386867"/>
            <a:ext cx="6984775" cy="1104763"/>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1201167" y="509543"/>
            <a:ext cx="6202256" cy="923330"/>
          </a:xfrm>
          <a:prstGeom prst="rect">
            <a:avLst/>
          </a:prstGeom>
          <a:noFill/>
        </p:spPr>
        <p:txBody>
          <a:bodyPr wrap="square" lIns="0" tIns="0" rIns="0" bIns="0" rtlCol="0">
            <a:spAutoFit/>
          </a:bodyPr>
          <a:lstStyle/>
          <a:p>
            <a:r>
              <a:rPr lang="en-US" altLang="zh-CN" sz="2000" dirty="0" smtClean="0">
                <a:latin typeface="Times New Roman" charset="0"/>
                <a:ea typeface="Times New Roman" charset="0"/>
                <a:cs typeface="Times New Roman" charset="0"/>
              </a:rPr>
              <a:t>6.</a:t>
            </a:r>
            <a:r>
              <a:rPr lang="en-US" sz="2000" dirty="0" smtClean="0">
                <a:latin typeface="Times New Roman" charset="0"/>
                <a:ea typeface="Times New Roman" charset="0"/>
                <a:cs typeface="Times New Roman" charset="0"/>
              </a:rPr>
              <a:t>If </a:t>
            </a:r>
            <a:r>
              <a:rPr lang="en-US" sz="2000" dirty="0">
                <a:latin typeface="Times New Roman" charset="0"/>
                <a:ea typeface="Times New Roman" charset="0"/>
                <a:cs typeface="Times New Roman" charset="0"/>
              </a:rPr>
              <a:t>the degree measures of the angles of a triangle are in the ratio 3:3:4, what is the degree measure of the largest angle of the triangle? </a:t>
            </a:r>
          </a:p>
        </p:txBody>
      </p:sp>
      <p:pic>
        <p:nvPicPr>
          <p:cNvPr id="17" name="Picture 1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153401" y="0"/>
            <a:ext cx="990756" cy="987574"/>
          </a:xfrm>
          <a:prstGeom prst="rect">
            <a:avLst/>
          </a:prstGeom>
        </p:spPr>
      </p:pic>
      <p:pic>
        <p:nvPicPr>
          <p:cNvPr id="2" name="Picture 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971600" y="1582538"/>
            <a:ext cx="863600" cy="2082800"/>
          </a:xfrm>
          <a:prstGeom prst="rect">
            <a:avLst/>
          </a:prstGeom>
        </p:spPr>
      </p:pic>
    </p:spTree>
    <p:extLst>
      <p:ext uri="{BB962C8B-B14F-4D97-AF65-F5344CB8AC3E}">
        <p14:creationId xmlns:p14="http://schemas.microsoft.com/office/powerpoint/2010/main" val="1920370011"/>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wipe(down)">
                                      <p:cBhvr>
                                        <p:cTn id="7" dur="500"/>
                                        <p:tgtEl>
                                          <p:spTgt spid="13"/>
                                        </p:tgtEl>
                                      </p:cBhvr>
                                    </p:animEffect>
                                  </p:childTnLst>
                                </p:cTn>
                              </p:par>
                              <p:par>
                                <p:cTn id="8" presetID="23" presetClass="entr" presetSubtype="528" fill="hold" nodeType="withEffect">
                                  <p:stCondLst>
                                    <p:cond delay="600"/>
                                  </p:stCondLst>
                                  <p:childTnLst>
                                    <p:set>
                                      <p:cBhvr>
                                        <p:cTn id="9" dur="1" fill="hold">
                                          <p:stCondLst>
                                            <p:cond delay="0"/>
                                          </p:stCondLst>
                                        </p:cTn>
                                        <p:tgtEl>
                                          <p:spTgt spid="62"/>
                                        </p:tgtEl>
                                        <p:attrNameLst>
                                          <p:attrName>style.visibility</p:attrName>
                                        </p:attrNameLst>
                                      </p:cBhvr>
                                      <p:to>
                                        <p:strVal val="visible"/>
                                      </p:to>
                                    </p:set>
                                    <p:anim calcmode="lin" valueType="num">
                                      <p:cBhvr>
                                        <p:cTn id="10" dur="500" fill="hold"/>
                                        <p:tgtEl>
                                          <p:spTgt spid="62"/>
                                        </p:tgtEl>
                                        <p:attrNameLst>
                                          <p:attrName>ppt_w</p:attrName>
                                        </p:attrNameLst>
                                      </p:cBhvr>
                                      <p:tavLst>
                                        <p:tav tm="0">
                                          <p:val>
                                            <p:fltVal val="0"/>
                                          </p:val>
                                        </p:tav>
                                        <p:tav tm="100000">
                                          <p:val>
                                            <p:strVal val="#ppt_w"/>
                                          </p:val>
                                        </p:tav>
                                      </p:tavLst>
                                    </p:anim>
                                    <p:anim calcmode="lin" valueType="num">
                                      <p:cBhvr>
                                        <p:cTn id="11" dur="500" fill="hold"/>
                                        <p:tgtEl>
                                          <p:spTgt spid="62"/>
                                        </p:tgtEl>
                                        <p:attrNameLst>
                                          <p:attrName>ppt_h</p:attrName>
                                        </p:attrNameLst>
                                      </p:cBhvr>
                                      <p:tavLst>
                                        <p:tav tm="0">
                                          <p:val>
                                            <p:fltVal val="0"/>
                                          </p:val>
                                        </p:tav>
                                        <p:tav tm="100000">
                                          <p:val>
                                            <p:strVal val="#ppt_h"/>
                                          </p:val>
                                        </p:tav>
                                      </p:tavLst>
                                    </p:anim>
                                    <p:anim calcmode="lin" valueType="num">
                                      <p:cBhvr>
                                        <p:cTn id="12" dur="500" fill="hold"/>
                                        <p:tgtEl>
                                          <p:spTgt spid="62"/>
                                        </p:tgtEl>
                                        <p:attrNameLst>
                                          <p:attrName>ppt_x</p:attrName>
                                        </p:attrNameLst>
                                      </p:cBhvr>
                                      <p:tavLst>
                                        <p:tav tm="0">
                                          <p:val>
                                            <p:fltVal val="0.5"/>
                                          </p:val>
                                        </p:tav>
                                        <p:tav tm="100000">
                                          <p:val>
                                            <p:strVal val="#ppt_x"/>
                                          </p:val>
                                        </p:tav>
                                      </p:tavLst>
                                    </p:anim>
                                    <p:anim calcmode="lin" valueType="num">
                                      <p:cBhvr>
                                        <p:cTn id="13" dur="500" fill="hold"/>
                                        <p:tgtEl>
                                          <p:spTgt spid="62"/>
                                        </p:tgtEl>
                                        <p:attrNameLst>
                                          <p:attrName>ppt_y</p:attrName>
                                        </p:attrNameLst>
                                      </p:cBhvr>
                                      <p:tavLst>
                                        <p:tav tm="0">
                                          <p:val>
                                            <p:fltVal val="0.5"/>
                                          </p:val>
                                        </p:tav>
                                        <p:tav tm="100000">
                                          <p:val>
                                            <p:strVal val="#ppt_y"/>
                                          </p:val>
                                        </p:tav>
                                      </p:tavLst>
                                    </p:anim>
                                  </p:childTnLst>
                                </p:cTn>
                              </p:par>
                            </p:childTnLst>
                          </p:cTn>
                        </p:par>
                        <p:par>
                          <p:cTn id="14" fill="hold">
                            <p:stCondLst>
                              <p:cond delay="1100"/>
                            </p:stCondLst>
                            <p:childTnLst>
                              <p:par>
                                <p:cTn id="15" presetID="10" presetClass="entr" presetSubtype="0" fill="hold" grpId="0" nodeType="afterEffect">
                                  <p:stCondLst>
                                    <p:cond delay="0"/>
                                  </p:stCondLst>
                                  <p:childTnLst>
                                    <p:set>
                                      <p:cBhvr>
                                        <p:cTn id="16" dur="1" fill="hold">
                                          <p:stCondLst>
                                            <p:cond delay="0"/>
                                          </p:stCondLst>
                                        </p:cTn>
                                        <p:tgtEl>
                                          <p:spTgt spid="77"/>
                                        </p:tgtEl>
                                        <p:attrNameLst>
                                          <p:attrName>style.visibility</p:attrName>
                                        </p:attrNameLst>
                                      </p:cBhvr>
                                      <p:to>
                                        <p:strVal val="visible"/>
                                      </p:to>
                                    </p:set>
                                    <p:animEffect transition="in" filter="fade">
                                      <p:cBhvr>
                                        <p:cTn id="17" dur="500"/>
                                        <p:tgtEl>
                                          <p:spTgt spid="7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7"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3" name="直接连接符 12"/>
          <p:cNvCxnSpPr/>
          <p:nvPr/>
        </p:nvCxnSpPr>
        <p:spPr>
          <a:xfrm flipV="1">
            <a:off x="3635896" y="1635646"/>
            <a:ext cx="0" cy="1924424"/>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sp>
        <p:nvSpPr>
          <p:cNvPr id="60" name="同心圆 59"/>
          <p:cNvSpPr/>
          <p:nvPr/>
        </p:nvSpPr>
        <p:spPr>
          <a:xfrm>
            <a:off x="8628988" y="-1058832"/>
            <a:ext cx="1179281" cy="1179281"/>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latin typeface="Calibri" panose="020F0502020204030204"/>
              <a:ea typeface="宋体" panose="02010600030101010101" pitchFamily="2" charset="-122"/>
              <a:cs typeface="+mn-cs"/>
            </a:endParaRPr>
          </a:p>
        </p:txBody>
      </p:sp>
      <p:grpSp>
        <p:nvGrpSpPr>
          <p:cNvPr id="62" name="组合 61"/>
          <p:cNvGrpSpPr/>
          <p:nvPr/>
        </p:nvGrpSpPr>
        <p:grpSpPr>
          <a:xfrm>
            <a:off x="8654726" y="415647"/>
            <a:ext cx="223080" cy="223080"/>
            <a:chOff x="304800" y="673100"/>
            <a:chExt cx="4000500" cy="4000500"/>
          </a:xfrm>
          <a:effectLst>
            <a:outerShdw blurRad="444500" dist="254000" dir="8100000" algn="tr" rotWithShape="0">
              <a:prstClr val="black">
                <a:alpha val="50000"/>
              </a:prstClr>
            </a:outerShdw>
          </a:effectLst>
        </p:grpSpPr>
        <p:sp>
          <p:nvSpPr>
            <p:cNvPr id="63" name="同心圆 62"/>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a:ln>
                  <a:noFill/>
                </a:ln>
                <a:solidFill>
                  <a:sysClr val="windowText" lastClr="000000"/>
                </a:solidFill>
                <a:effectLst/>
                <a:uLnTx/>
                <a:uFillTx/>
                <a:latin typeface="Calibri" panose="020F0502020204030204"/>
                <a:ea typeface="宋体" panose="02010600030101010101" pitchFamily="2" charset="-122"/>
                <a:cs typeface="+mn-cs"/>
              </a:endParaRPr>
            </a:p>
          </p:txBody>
        </p:sp>
        <p:sp>
          <p:nvSpPr>
            <p:cNvPr id="64" name="椭圆 63"/>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a:ln>
                  <a:noFill/>
                </a:ln>
                <a:solidFill>
                  <a:sysClr val="windowText" lastClr="000000"/>
                </a:solidFill>
                <a:effectLst/>
                <a:uLnTx/>
                <a:uFillTx/>
                <a:latin typeface="Calibri" panose="020F0502020204030204"/>
                <a:ea typeface="宋体" panose="02010600030101010101" pitchFamily="2" charset="-122"/>
                <a:cs typeface="+mn-cs"/>
              </a:endParaRPr>
            </a:p>
          </p:txBody>
        </p:sp>
      </p:grpSp>
      <p:sp>
        <p:nvSpPr>
          <p:cNvPr id="77" name="TextBox 76"/>
          <p:cNvSpPr txBox="1"/>
          <p:nvPr/>
        </p:nvSpPr>
        <p:spPr>
          <a:xfrm>
            <a:off x="1654179" y="5917921"/>
            <a:ext cx="738965" cy="307928"/>
          </a:xfrm>
          <a:prstGeom prst="rect">
            <a:avLst/>
          </a:prstGeom>
          <a:noFill/>
        </p:spPr>
        <p:txBody>
          <a:bodyPr wrap="none" lIns="61109" tIns="30555" rIns="61109" bIns="30555" rtlCol="0">
            <a:spAutoFit/>
          </a:bodyPr>
          <a:lstStyle/>
          <a:p>
            <a:r>
              <a:rPr lang="zh-CN" altLang="en-US" dirty="0" smtClean="0"/>
              <a:t>延迟符</a:t>
            </a:r>
            <a:endParaRPr lang="zh-CN" altLang="en-US" dirty="0"/>
          </a:p>
        </p:txBody>
      </p:sp>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172878" y="4142096"/>
            <a:ext cx="2971122" cy="1008112"/>
          </a:xfrm>
          <a:prstGeom prst="rect">
            <a:avLst/>
          </a:prstGeom>
        </p:spPr>
      </p:pic>
      <p:pic>
        <p:nvPicPr>
          <p:cNvPr id="15" name="Picture 1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153401" y="0"/>
            <a:ext cx="990756" cy="987574"/>
          </a:xfrm>
          <a:prstGeom prst="rect">
            <a:avLst/>
          </a:prstGeom>
        </p:spPr>
      </p:pic>
      <p:pic>
        <p:nvPicPr>
          <p:cNvPr id="2" name="Picture 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51520" y="987574"/>
            <a:ext cx="8244408" cy="691608"/>
          </a:xfrm>
          <a:prstGeom prst="rect">
            <a:avLst/>
          </a:prstGeom>
        </p:spPr>
      </p:pic>
      <p:pic>
        <p:nvPicPr>
          <p:cNvPr id="3" name="Picture 2"/>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921123" y="1875429"/>
            <a:ext cx="1007647" cy="1920457"/>
          </a:xfrm>
          <a:prstGeom prst="rect">
            <a:avLst/>
          </a:prstGeom>
        </p:spPr>
      </p:pic>
    </p:spTree>
    <p:extLst>
      <p:ext uri="{BB962C8B-B14F-4D97-AF65-F5344CB8AC3E}">
        <p14:creationId xmlns:p14="http://schemas.microsoft.com/office/powerpoint/2010/main" val="942285693"/>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wipe(down)">
                                      <p:cBhvr>
                                        <p:cTn id="7" dur="500"/>
                                        <p:tgtEl>
                                          <p:spTgt spid="13"/>
                                        </p:tgtEl>
                                      </p:cBhvr>
                                    </p:animEffect>
                                  </p:childTnLst>
                                </p:cTn>
                              </p:par>
                              <p:par>
                                <p:cTn id="8" presetID="23" presetClass="entr" presetSubtype="528" fill="hold" nodeType="withEffect">
                                  <p:stCondLst>
                                    <p:cond delay="600"/>
                                  </p:stCondLst>
                                  <p:childTnLst>
                                    <p:set>
                                      <p:cBhvr>
                                        <p:cTn id="9" dur="1" fill="hold">
                                          <p:stCondLst>
                                            <p:cond delay="0"/>
                                          </p:stCondLst>
                                        </p:cTn>
                                        <p:tgtEl>
                                          <p:spTgt spid="62"/>
                                        </p:tgtEl>
                                        <p:attrNameLst>
                                          <p:attrName>style.visibility</p:attrName>
                                        </p:attrNameLst>
                                      </p:cBhvr>
                                      <p:to>
                                        <p:strVal val="visible"/>
                                      </p:to>
                                    </p:set>
                                    <p:anim calcmode="lin" valueType="num">
                                      <p:cBhvr>
                                        <p:cTn id="10" dur="500" fill="hold"/>
                                        <p:tgtEl>
                                          <p:spTgt spid="62"/>
                                        </p:tgtEl>
                                        <p:attrNameLst>
                                          <p:attrName>ppt_w</p:attrName>
                                        </p:attrNameLst>
                                      </p:cBhvr>
                                      <p:tavLst>
                                        <p:tav tm="0">
                                          <p:val>
                                            <p:fltVal val="0"/>
                                          </p:val>
                                        </p:tav>
                                        <p:tav tm="100000">
                                          <p:val>
                                            <p:strVal val="#ppt_w"/>
                                          </p:val>
                                        </p:tav>
                                      </p:tavLst>
                                    </p:anim>
                                    <p:anim calcmode="lin" valueType="num">
                                      <p:cBhvr>
                                        <p:cTn id="11" dur="500" fill="hold"/>
                                        <p:tgtEl>
                                          <p:spTgt spid="62"/>
                                        </p:tgtEl>
                                        <p:attrNameLst>
                                          <p:attrName>ppt_h</p:attrName>
                                        </p:attrNameLst>
                                      </p:cBhvr>
                                      <p:tavLst>
                                        <p:tav tm="0">
                                          <p:val>
                                            <p:fltVal val="0"/>
                                          </p:val>
                                        </p:tav>
                                        <p:tav tm="100000">
                                          <p:val>
                                            <p:strVal val="#ppt_h"/>
                                          </p:val>
                                        </p:tav>
                                      </p:tavLst>
                                    </p:anim>
                                    <p:anim calcmode="lin" valueType="num">
                                      <p:cBhvr>
                                        <p:cTn id="12" dur="500" fill="hold"/>
                                        <p:tgtEl>
                                          <p:spTgt spid="62"/>
                                        </p:tgtEl>
                                        <p:attrNameLst>
                                          <p:attrName>ppt_x</p:attrName>
                                        </p:attrNameLst>
                                      </p:cBhvr>
                                      <p:tavLst>
                                        <p:tav tm="0">
                                          <p:val>
                                            <p:fltVal val="0.5"/>
                                          </p:val>
                                        </p:tav>
                                        <p:tav tm="100000">
                                          <p:val>
                                            <p:strVal val="#ppt_x"/>
                                          </p:val>
                                        </p:tav>
                                      </p:tavLst>
                                    </p:anim>
                                    <p:anim calcmode="lin" valueType="num">
                                      <p:cBhvr>
                                        <p:cTn id="13" dur="500" fill="hold"/>
                                        <p:tgtEl>
                                          <p:spTgt spid="62"/>
                                        </p:tgtEl>
                                        <p:attrNameLst>
                                          <p:attrName>ppt_y</p:attrName>
                                        </p:attrNameLst>
                                      </p:cBhvr>
                                      <p:tavLst>
                                        <p:tav tm="0">
                                          <p:val>
                                            <p:fltVal val="0.5"/>
                                          </p:val>
                                        </p:tav>
                                        <p:tav tm="100000">
                                          <p:val>
                                            <p:strVal val="#ppt_y"/>
                                          </p:val>
                                        </p:tav>
                                      </p:tavLst>
                                    </p:anim>
                                  </p:childTnLst>
                                </p:cTn>
                              </p:par>
                            </p:childTnLst>
                          </p:cTn>
                        </p:par>
                        <p:par>
                          <p:cTn id="14" fill="hold">
                            <p:stCondLst>
                              <p:cond delay="1100"/>
                            </p:stCondLst>
                            <p:childTnLst>
                              <p:par>
                                <p:cTn id="15" presetID="10" presetClass="entr" presetSubtype="0" fill="hold" grpId="0" nodeType="afterEffect">
                                  <p:stCondLst>
                                    <p:cond delay="0"/>
                                  </p:stCondLst>
                                  <p:childTnLst>
                                    <p:set>
                                      <p:cBhvr>
                                        <p:cTn id="16" dur="1" fill="hold">
                                          <p:stCondLst>
                                            <p:cond delay="0"/>
                                          </p:stCondLst>
                                        </p:cTn>
                                        <p:tgtEl>
                                          <p:spTgt spid="77"/>
                                        </p:tgtEl>
                                        <p:attrNameLst>
                                          <p:attrName>style.visibility</p:attrName>
                                        </p:attrNameLst>
                                      </p:cBhvr>
                                      <p:to>
                                        <p:strVal val="visible"/>
                                      </p:to>
                                    </p:set>
                                    <p:animEffect transition="in" filter="fade">
                                      <p:cBhvr>
                                        <p:cTn id="17" dur="500"/>
                                        <p:tgtEl>
                                          <p:spTgt spid="7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7"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3" name="直接连接符 12"/>
          <p:cNvCxnSpPr/>
          <p:nvPr/>
        </p:nvCxnSpPr>
        <p:spPr>
          <a:xfrm flipV="1">
            <a:off x="3635896" y="1635646"/>
            <a:ext cx="0" cy="1924424"/>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sp>
        <p:nvSpPr>
          <p:cNvPr id="60" name="同心圆 59"/>
          <p:cNvSpPr/>
          <p:nvPr/>
        </p:nvSpPr>
        <p:spPr>
          <a:xfrm>
            <a:off x="8628988" y="-1058832"/>
            <a:ext cx="1179281" cy="1179281"/>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latin typeface="Calibri" panose="020F0502020204030204"/>
              <a:ea typeface="宋体" panose="02010600030101010101" pitchFamily="2" charset="-122"/>
              <a:cs typeface="+mn-cs"/>
            </a:endParaRPr>
          </a:p>
        </p:txBody>
      </p:sp>
      <p:grpSp>
        <p:nvGrpSpPr>
          <p:cNvPr id="62" name="组合 61"/>
          <p:cNvGrpSpPr/>
          <p:nvPr/>
        </p:nvGrpSpPr>
        <p:grpSpPr>
          <a:xfrm>
            <a:off x="8654726" y="415647"/>
            <a:ext cx="223080" cy="223080"/>
            <a:chOff x="304800" y="673100"/>
            <a:chExt cx="4000500" cy="4000500"/>
          </a:xfrm>
          <a:effectLst>
            <a:outerShdw blurRad="444500" dist="254000" dir="8100000" algn="tr" rotWithShape="0">
              <a:prstClr val="black">
                <a:alpha val="50000"/>
              </a:prstClr>
            </a:outerShdw>
          </a:effectLst>
        </p:grpSpPr>
        <p:sp>
          <p:nvSpPr>
            <p:cNvPr id="63" name="同心圆 62"/>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a:ln>
                  <a:noFill/>
                </a:ln>
                <a:solidFill>
                  <a:sysClr val="windowText" lastClr="000000"/>
                </a:solidFill>
                <a:effectLst/>
                <a:uLnTx/>
                <a:uFillTx/>
                <a:latin typeface="Calibri" panose="020F0502020204030204"/>
                <a:ea typeface="宋体" panose="02010600030101010101" pitchFamily="2" charset="-122"/>
                <a:cs typeface="+mn-cs"/>
              </a:endParaRPr>
            </a:p>
          </p:txBody>
        </p:sp>
        <p:sp>
          <p:nvSpPr>
            <p:cNvPr id="64" name="椭圆 63"/>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a:ln>
                  <a:noFill/>
                </a:ln>
                <a:solidFill>
                  <a:sysClr val="windowText" lastClr="000000"/>
                </a:solidFill>
                <a:effectLst/>
                <a:uLnTx/>
                <a:uFillTx/>
                <a:latin typeface="Calibri" panose="020F0502020204030204"/>
                <a:ea typeface="宋体" panose="02010600030101010101" pitchFamily="2" charset="-122"/>
                <a:cs typeface="+mn-cs"/>
              </a:endParaRPr>
            </a:p>
          </p:txBody>
        </p:sp>
      </p:grpSp>
      <p:sp>
        <p:nvSpPr>
          <p:cNvPr id="77" name="TextBox 76"/>
          <p:cNvSpPr txBox="1"/>
          <p:nvPr/>
        </p:nvSpPr>
        <p:spPr>
          <a:xfrm>
            <a:off x="1654179" y="5917921"/>
            <a:ext cx="738965" cy="307928"/>
          </a:xfrm>
          <a:prstGeom prst="rect">
            <a:avLst/>
          </a:prstGeom>
          <a:noFill/>
        </p:spPr>
        <p:txBody>
          <a:bodyPr wrap="none" lIns="61109" tIns="30555" rIns="61109" bIns="30555" rtlCol="0">
            <a:spAutoFit/>
          </a:bodyPr>
          <a:lstStyle/>
          <a:p>
            <a:r>
              <a:rPr lang="zh-CN" altLang="en-US" dirty="0" smtClean="0"/>
              <a:t>延迟符</a:t>
            </a:r>
            <a:endParaRPr lang="zh-CN" altLang="en-US" dirty="0"/>
          </a:p>
        </p:txBody>
      </p:sp>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172878" y="4142096"/>
            <a:ext cx="2971122" cy="1008112"/>
          </a:xfrm>
          <a:prstGeom prst="rect">
            <a:avLst/>
          </a:prstGeom>
        </p:spPr>
      </p:pic>
      <p:pic>
        <p:nvPicPr>
          <p:cNvPr id="14" name="Picture 1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153401" y="0"/>
            <a:ext cx="990756" cy="987574"/>
          </a:xfrm>
          <a:prstGeom prst="rect">
            <a:avLst/>
          </a:prstGeom>
        </p:spPr>
      </p:pic>
      <p:pic>
        <p:nvPicPr>
          <p:cNvPr id="2" name="Picture 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15633" y="978367"/>
            <a:ext cx="7900033" cy="792088"/>
          </a:xfrm>
          <a:prstGeom prst="rect">
            <a:avLst/>
          </a:prstGeom>
        </p:spPr>
      </p:pic>
      <p:pic>
        <p:nvPicPr>
          <p:cNvPr id="3" name="Picture 2"/>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835696" y="2067694"/>
            <a:ext cx="2171928" cy="1585590"/>
          </a:xfrm>
          <a:prstGeom prst="rect">
            <a:avLst/>
          </a:prstGeom>
        </p:spPr>
      </p:pic>
      <p:pic>
        <p:nvPicPr>
          <p:cNvPr id="5" name="Picture 4"/>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894330" y="1780165"/>
            <a:ext cx="653334" cy="3138339"/>
          </a:xfrm>
          <a:prstGeom prst="rect">
            <a:avLst/>
          </a:prstGeom>
        </p:spPr>
      </p:pic>
    </p:spTree>
    <p:extLst>
      <p:ext uri="{BB962C8B-B14F-4D97-AF65-F5344CB8AC3E}">
        <p14:creationId xmlns:p14="http://schemas.microsoft.com/office/powerpoint/2010/main" val="1465324736"/>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wipe(down)">
                                      <p:cBhvr>
                                        <p:cTn id="7" dur="500"/>
                                        <p:tgtEl>
                                          <p:spTgt spid="13"/>
                                        </p:tgtEl>
                                      </p:cBhvr>
                                    </p:animEffect>
                                  </p:childTnLst>
                                </p:cTn>
                              </p:par>
                              <p:par>
                                <p:cTn id="8" presetID="23" presetClass="entr" presetSubtype="528" fill="hold" nodeType="withEffect">
                                  <p:stCondLst>
                                    <p:cond delay="600"/>
                                  </p:stCondLst>
                                  <p:childTnLst>
                                    <p:set>
                                      <p:cBhvr>
                                        <p:cTn id="9" dur="1" fill="hold">
                                          <p:stCondLst>
                                            <p:cond delay="0"/>
                                          </p:stCondLst>
                                        </p:cTn>
                                        <p:tgtEl>
                                          <p:spTgt spid="62"/>
                                        </p:tgtEl>
                                        <p:attrNameLst>
                                          <p:attrName>style.visibility</p:attrName>
                                        </p:attrNameLst>
                                      </p:cBhvr>
                                      <p:to>
                                        <p:strVal val="visible"/>
                                      </p:to>
                                    </p:set>
                                    <p:anim calcmode="lin" valueType="num">
                                      <p:cBhvr>
                                        <p:cTn id="10" dur="500" fill="hold"/>
                                        <p:tgtEl>
                                          <p:spTgt spid="62"/>
                                        </p:tgtEl>
                                        <p:attrNameLst>
                                          <p:attrName>ppt_w</p:attrName>
                                        </p:attrNameLst>
                                      </p:cBhvr>
                                      <p:tavLst>
                                        <p:tav tm="0">
                                          <p:val>
                                            <p:fltVal val="0"/>
                                          </p:val>
                                        </p:tav>
                                        <p:tav tm="100000">
                                          <p:val>
                                            <p:strVal val="#ppt_w"/>
                                          </p:val>
                                        </p:tav>
                                      </p:tavLst>
                                    </p:anim>
                                    <p:anim calcmode="lin" valueType="num">
                                      <p:cBhvr>
                                        <p:cTn id="11" dur="500" fill="hold"/>
                                        <p:tgtEl>
                                          <p:spTgt spid="62"/>
                                        </p:tgtEl>
                                        <p:attrNameLst>
                                          <p:attrName>ppt_h</p:attrName>
                                        </p:attrNameLst>
                                      </p:cBhvr>
                                      <p:tavLst>
                                        <p:tav tm="0">
                                          <p:val>
                                            <p:fltVal val="0"/>
                                          </p:val>
                                        </p:tav>
                                        <p:tav tm="100000">
                                          <p:val>
                                            <p:strVal val="#ppt_h"/>
                                          </p:val>
                                        </p:tav>
                                      </p:tavLst>
                                    </p:anim>
                                    <p:anim calcmode="lin" valueType="num">
                                      <p:cBhvr>
                                        <p:cTn id="12" dur="500" fill="hold"/>
                                        <p:tgtEl>
                                          <p:spTgt spid="62"/>
                                        </p:tgtEl>
                                        <p:attrNameLst>
                                          <p:attrName>ppt_x</p:attrName>
                                        </p:attrNameLst>
                                      </p:cBhvr>
                                      <p:tavLst>
                                        <p:tav tm="0">
                                          <p:val>
                                            <p:fltVal val="0.5"/>
                                          </p:val>
                                        </p:tav>
                                        <p:tav tm="100000">
                                          <p:val>
                                            <p:strVal val="#ppt_x"/>
                                          </p:val>
                                        </p:tav>
                                      </p:tavLst>
                                    </p:anim>
                                    <p:anim calcmode="lin" valueType="num">
                                      <p:cBhvr>
                                        <p:cTn id="13" dur="500" fill="hold"/>
                                        <p:tgtEl>
                                          <p:spTgt spid="62"/>
                                        </p:tgtEl>
                                        <p:attrNameLst>
                                          <p:attrName>ppt_y</p:attrName>
                                        </p:attrNameLst>
                                      </p:cBhvr>
                                      <p:tavLst>
                                        <p:tav tm="0">
                                          <p:val>
                                            <p:fltVal val="0.5"/>
                                          </p:val>
                                        </p:tav>
                                        <p:tav tm="100000">
                                          <p:val>
                                            <p:strVal val="#ppt_y"/>
                                          </p:val>
                                        </p:tav>
                                      </p:tavLst>
                                    </p:anim>
                                  </p:childTnLst>
                                </p:cTn>
                              </p:par>
                            </p:childTnLst>
                          </p:cTn>
                        </p:par>
                        <p:par>
                          <p:cTn id="14" fill="hold">
                            <p:stCondLst>
                              <p:cond delay="1100"/>
                            </p:stCondLst>
                            <p:childTnLst>
                              <p:par>
                                <p:cTn id="15" presetID="10" presetClass="entr" presetSubtype="0" fill="hold" grpId="0" nodeType="afterEffect">
                                  <p:stCondLst>
                                    <p:cond delay="0"/>
                                  </p:stCondLst>
                                  <p:childTnLst>
                                    <p:set>
                                      <p:cBhvr>
                                        <p:cTn id="16" dur="1" fill="hold">
                                          <p:stCondLst>
                                            <p:cond delay="0"/>
                                          </p:stCondLst>
                                        </p:cTn>
                                        <p:tgtEl>
                                          <p:spTgt spid="77"/>
                                        </p:tgtEl>
                                        <p:attrNameLst>
                                          <p:attrName>style.visibility</p:attrName>
                                        </p:attrNameLst>
                                      </p:cBhvr>
                                      <p:to>
                                        <p:strVal val="visible"/>
                                      </p:to>
                                    </p:set>
                                    <p:animEffect transition="in" filter="fade">
                                      <p:cBhvr>
                                        <p:cTn id="17" dur="500"/>
                                        <p:tgtEl>
                                          <p:spTgt spid="7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7"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3" name="直接连接符 12"/>
          <p:cNvCxnSpPr/>
          <p:nvPr/>
        </p:nvCxnSpPr>
        <p:spPr>
          <a:xfrm flipV="1">
            <a:off x="3635896" y="1635646"/>
            <a:ext cx="0" cy="1924424"/>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sp>
        <p:nvSpPr>
          <p:cNvPr id="60" name="同心圆 59"/>
          <p:cNvSpPr/>
          <p:nvPr/>
        </p:nvSpPr>
        <p:spPr>
          <a:xfrm>
            <a:off x="8628988" y="-1058832"/>
            <a:ext cx="1179281" cy="1179281"/>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latin typeface="Calibri" panose="020F0502020204030204"/>
              <a:ea typeface="宋体" panose="02010600030101010101" pitchFamily="2" charset="-122"/>
              <a:cs typeface="+mn-cs"/>
            </a:endParaRPr>
          </a:p>
        </p:txBody>
      </p:sp>
      <p:grpSp>
        <p:nvGrpSpPr>
          <p:cNvPr id="62" name="组合 61"/>
          <p:cNvGrpSpPr/>
          <p:nvPr/>
        </p:nvGrpSpPr>
        <p:grpSpPr>
          <a:xfrm>
            <a:off x="8654726" y="415647"/>
            <a:ext cx="223080" cy="223080"/>
            <a:chOff x="304800" y="673100"/>
            <a:chExt cx="4000500" cy="4000500"/>
          </a:xfrm>
          <a:effectLst>
            <a:outerShdw blurRad="444500" dist="254000" dir="8100000" algn="tr" rotWithShape="0">
              <a:prstClr val="black">
                <a:alpha val="50000"/>
              </a:prstClr>
            </a:outerShdw>
          </a:effectLst>
        </p:grpSpPr>
        <p:sp>
          <p:nvSpPr>
            <p:cNvPr id="63" name="同心圆 62"/>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a:ln>
                  <a:noFill/>
                </a:ln>
                <a:solidFill>
                  <a:sysClr val="windowText" lastClr="000000"/>
                </a:solidFill>
                <a:effectLst/>
                <a:uLnTx/>
                <a:uFillTx/>
                <a:latin typeface="Calibri" panose="020F0502020204030204"/>
                <a:ea typeface="宋体" panose="02010600030101010101" pitchFamily="2" charset="-122"/>
                <a:cs typeface="+mn-cs"/>
              </a:endParaRPr>
            </a:p>
          </p:txBody>
        </p:sp>
        <p:sp>
          <p:nvSpPr>
            <p:cNvPr id="64" name="椭圆 63"/>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a:ln>
                  <a:noFill/>
                </a:ln>
                <a:solidFill>
                  <a:sysClr val="windowText" lastClr="000000"/>
                </a:solidFill>
                <a:effectLst/>
                <a:uLnTx/>
                <a:uFillTx/>
                <a:latin typeface="Calibri" panose="020F0502020204030204"/>
                <a:ea typeface="宋体" panose="02010600030101010101" pitchFamily="2" charset="-122"/>
                <a:cs typeface="+mn-cs"/>
              </a:endParaRPr>
            </a:p>
          </p:txBody>
        </p:sp>
      </p:grpSp>
      <p:sp>
        <p:nvSpPr>
          <p:cNvPr id="77" name="TextBox 76"/>
          <p:cNvSpPr txBox="1"/>
          <p:nvPr/>
        </p:nvSpPr>
        <p:spPr>
          <a:xfrm>
            <a:off x="1654179" y="5917921"/>
            <a:ext cx="738965" cy="307928"/>
          </a:xfrm>
          <a:prstGeom prst="rect">
            <a:avLst/>
          </a:prstGeom>
          <a:noFill/>
        </p:spPr>
        <p:txBody>
          <a:bodyPr wrap="none" lIns="61109" tIns="30555" rIns="61109" bIns="30555" rtlCol="0">
            <a:spAutoFit/>
          </a:bodyPr>
          <a:lstStyle/>
          <a:p>
            <a:r>
              <a:rPr lang="zh-CN" altLang="en-US" dirty="0" smtClean="0"/>
              <a:t>延迟符</a:t>
            </a:r>
            <a:endParaRPr lang="zh-CN" altLang="en-US" dirty="0"/>
          </a:p>
        </p:txBody>
      </p:sp>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172878" y="4142096"/>
            <a:ext cx="2971122" cy="1008112"/>
          </a:xfrm>
          <a:prstGeom prst="rect">
            <a:avLst/>
          </a:prstGeom>
        </p:spPr>
      </p:pic>
      <p:pic>
        <p:nvPicPr>
          <p:cNvPr id="14" name="Picture 1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153401" y="0"/>
            <a:ext cx="990756" cy="987574"/>
          </a:xfrm>
          <a:prstGeom prst="rect">
            <a:avLst/>
          </a:prstGeom>
        </p:spPr>
      </p:pic>
      <p:pic>
        <p:nvPicPr>
          <p:cNvPr id="2" name="Picture 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25017" y="289477"/>
            <a:ext cx="8028384" cy="688762"/>
          </a:xfrm>
          <a:prstGeom prst="rect">
            <a:avLst/>
          </a:prstGeom>
        </p:spPr>
      </p:pic>
      <p:pic>
        <p:nvPicPr>
          <p:cNvPr id="3" name="Picture 2"/>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835696" y="1536555"/>
            <a:ext cx="3120787" cy="1555998"/>
          </a:xfrm>
          <a:prstGeom prst="rect">
            <a:avLst/>
          </a:prstGeom>
        </p:spPr>
      </p:pic>
      <p:pic>
        <p:nvPicPr>
          <p:cNvPr id="4" name="Picture 3"/>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25017" y="964782"/>
            <a:ext cx="4070903" cy="346698"/>
          </a:xfrm>
          <a:prstGeom prst="rect">
            <a:avLst/>
          </a:prstGeom>
        </p:spPr>
      </p:pic>
      <p:pic>
        <p:nvPicPr>
          <p:cNvPr id="5" name="Picture 4"/>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683568" y="1536555"/>
            <a:ext cx="864096" cy="2133237"/>
          </a:xfrm>
          <a:prstGeom prst="rect">
            <a:avLst/>
          </a:prstGeom>
        </p:spPr>
      </p:pic>
    </p:spTree>
    <p:extLst>
      <p:ext uri="{BB962C8B-B14F-4D97-AF65-F5344CB8AC3E}">
        <p14:creationId xmlns:p14="http://schemas.microsoft.com/office/powerpoint/2010/main" val="203822739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wipe(down)">
                                      <p:cBhvr>
                                        <p:cTn id="7" dur="500"/>
                                        <p:tgtEl>
                                          <p:spTgt spid="13"/>
                                        </p:tgtEl>
                                      </p:cBhvr>
                                    </p:animEffect>
                                  </p:childTnLst>
                                </p:cTn>
                              </p:par>
                              <p:par>
                                <p:cTn id="8" presetID="23" presetClass="entr" presetSubtype="528" fill="hold" nodeType="withEffect">
                                  <p:stCondLst>
                                    <p:cond delay="600"/>
                                  </p:stCondLst>
                                  <p:childTnLst>
                                    <p:set>
                                      <p:cBhvr>
                                        <p:cTn id="9" dur="1" fill="hold">
                                          <p:stCondLst>
                                            <p:cond delay="0"/>
                                          </p:stCondLst>
                                        </p:cTn>
                                        <p:tgtEl>
                                          <p:spTgt spid="62"/>
                                        </p:tgtEl>
                                        <p:attrNameLst>
                                          <p:attrName>style.visibility</p:attrName>
                                        </p:attrNameLst>
                                      </p:cBhvr>
                                      <p:to>
                                        <p:strVal val="visible"/>
                                      </p:to>
                                    </p:set>
                                    <p:anim calcmode="lin" valueType="num">
                                      <p:cBhvr>
                                        <p:cTn id="10" dur="500" fill="hold"/>
                                        <p:tgtEl>
                                          <p:spTgt spid="62"/>
                                        </p:tgtEl>
                                        <p:attrNameLst>
                                          <p:attrName>ppt_w</p:attrName>
                                        </p:attrNameLst>
                                      </p:cBhvr>
                                      <p:tavLst>
                                        <p:tav tm="0">
                                          <p:val>
                                            <p:fltVal val="0"/>
                                          </p:val>
                                        </p:tav>
                                        <p:tav tm="100000">
                                          <p:val>
                                            <p:strVal val="#ppt_w"/>
                                          </p:val>
                                        </p:tav>
                                      </p:tavLst>
                                    </p:anim>
                                    <p:anim calcmode="lin" valueType="num">
                                      <p:cBhvr>
                                        <p:cTn id="11" dur="500" fill="hold"/>
                                        <p:tgtEl>
                                          <p:spTgt spid="62"/>
                                        </p:tgtEl>
                                        <p:attrNameLst>
                                          <p:attrName>ppt_h</p:attrName>
                                        </p:attrNameLst>
                                      </p:cBhvr>
                                      <p:tavLst>
                                        <p:tav tm="0">
                                          <p:val>
                                            <p:fltVal val="0"/>
                                          </p:val>
                                        </p:tav>
                                        <p:tav tm="100000">
                                          <p:val>
                                            <p:strVal val="#ppt_h"/>
                                          </p:val>
                                        </p:tav>
                                      </p:tavLst>
                                    </p:anim>
                                    <p:anim calcmode="lin" valueType="num">
                                      <p:cBhvr>
                                        <p:cTn id="12" dur="500" fill="hold"/>
                                        <p:tgtEl>
                                          <p:spTgt spid="62"/>
                                        </p:tgtEl>
                                        <p:attrNameLst>
                                          <p:attrName>ppt_x</p:attrName>
                                        </p:attrNameLst>
                                      </p:cBhvr>
                                      <p:tavLst>
                                        <p:tav tm="0">
                                          <p:val>
                                            <p:fltVal val="0.5"/>
                                          </p:val>
                                        </p:tav>
                                        <p:tav tm="100000">
                                          <p:val>
                                            <p:strVal val="#ppt_x"/>
                                          </p:val>
                                        </p:tav>
                                      </p:tavLst>
                                    </p:anim>
                                    <p:anim calcmode="lin" valueType="num">
                                      <p:cBhvr>
                                        <p:cTn id="13" dur="500" fill="hold"/>
                                        <p:tgtEl>
                                          <p:spTgt spid="62"/>
                                        </p:tgtEl>
                                        <p:attrNameLst>
                                          <p:attrName>ppt_y</p:attrName>
                                        </p:attrNameLst>
                                      </p:cBhvr>
                                      <p:tavLst>
                                        <p:tav tm="0">
                                          <p:val>
                                            <p:fltVal val="0.5"/>
                                          </p:val>
                                        </p:tav>
                                        <p:tav tm="100000">
                                          <p:val>
                                            <p:strVal val="#ppt_y"/>
                                          </p:val>
                                        </p:tav>
                                      </p:tavLst>
                                    </p:anim>
                                  </p:childTnLst>
                                </p:cTn>
                              </p:par>
                            </p:childTnLst>
                          </p:cTn>
                        </p:par>
                        <p:par>
                          <p:cTn id="14" fill="hold">
                            <p:stCondLst>
                              <p:cond delay="1100"/>
                            </p:stCondLst>
                            <p:childTnLst>
                              <p:par>
                                <p:cTn id="15" presetID="10" presetClass="entr" presetSubtype="0" fill="hold" grpId="0" nodeType="afterEffect">
                                  <p:stCondLst>
                                    <p:cond delay="0"/>
                                  </p:stCondLst>
                                  <p:childTnLst>
                                    <p:set>
                                      <p:cBhvr>
                                        <p:cTn id="16" dur="1" fill="hold">
                                          <p:stCondLst>
                                            <p:cond delay="0"/>
                                          </p:stCondLst>
                                        </p:cTn>
                                        <p:tgtEl>
                                          <p:spTgt spid="77"/>
                                        </p:tgtEl>
                                        <p:attrNameLst>
                                          <p:attrName>style.visibility</p:attrName>
                                        </p:attrNameLst>
                                      </p:cBhvr>
                                      <p:to>
                                        <p:strVal val="visible"/>
                                      </p:to>
                                    </p:set>
                                    <p:animEffect transition="in" filter="fade">
                                      <p:cBhvr>
                                        <p:cTn id="17" dur="500"/>
                                        <p:tgtEl>
                                          <p:spTgt spid="7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7"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3" name="直接连接符 12"/>
          <p:cNvCxnSpPr/>
          <p:nvPr/>
        </p:nvCxnSpPr>
        <p:spPr>
          <a:xfrm flipV="1">
            <a:off x="3635896" y="1635646"/>
            <a:ext cx="0" cy="1924424"/>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sp>
        <p:nvSpPr>
          <p:cNvPr id="60" name="同心圆 59"/>
          <p:cNvSpPr/>
          <p:nvPr/>
        </p:nvSpPr>
        <p:spPr>
          <a:xfrm>
            <a:off x="8628988" y="-1058832"/>
            <a:ext cx="1179281" cy="1179281"/>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latin typeface="Calibri" panose="020F0502020204030204"/>
              <a:ea typeface="宋体" panose="02010600030101010101" pitchFamily="2" charset="-122"/>
              <a:cs typeface="+mn-cs"/>
            </a:endParaRPr>
          </a:p>
        </p:txBody>
      </p:sp>
      <p:grpSp>
        <p:nvGrpSpPr>
          <p:cNvPr id="62" name="组合 61"/>
          <p:cNvGrpSpPr/>
          <p:nvPr/>
        </p:nvGrpSpPr>
        <p:grpSpPr>
          <a:xfrm>
            <a:off x="8654726" y="415647"/>
            <a:ext cx="223080" cy="223080"/>
            <a:chOff x="304800" y="673100"/>
            <a:chExt cx="4000500" cy="4000500"/>
          </a:xfrm>
          <a:effectLst>
            <a:outerShdw blurRad="444500" dist="254000" dir="8100000" algn="tr" rotWithShape="0">
              <a:prstClr val="black">
                <a:alpha val="50000"/>
              </a:prstClr>
            </a:outerShdw>
          </a:effectLst>
        </p:grpSpPr>
        <p:sp>
          <p:nvSpPr>
            <p:cNvPr id="63" name="同心圆 62"/>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a:ln>
                  <a:noFill/>
                </a:ln>
                <a:solidFill>
                  <a:sysClr val="windowText" lastClr="000000"/>
                </a:solidFill>
                <a:effectLst/>
                <a:uLnTx/>
                <a:uFillTx/>
                <a:latin typeface="Calibri" panose="020F0502020204030204"/>
                <a:ea typeface="宋体" panose="02010600030101010101" pitchFamily="2" charset="-122"/>
                <a:cs typeface="+mn-cs"/>
              </a:endParaRPr>
            </a:p>
          </p:txBody>
        </p:sp>
        <p:sp>
          <p:nvSpPr>
            <p:cNvPr id="64" name="椭圆 63"/>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a:ln>
                  <a:noFill/>
                </a:ln>
                <a:solidFill>
                  <a:sysClr val="windowText" lastClr="000000"/>
                </a:solidFill>
                <a:effectLst/>
                <a:uLnTx/>
                <a:uFillTx/>
                <a:latin typeface="Calibri" panose="020F0502020204030204"/>
                <a:ea typeface="宋体" panose="02010600030101010101" pitchFamily="2" charset="-122"/>
                <a:cs typeface="+mn-cs"/>
              </a:endParaRPr>
            </a:p>
          </p:txBody>
        </p:sp>
      </p:grpSp>
      <p:sp>
        <p:nvSpPr>
          <p:cNvPr id="77" name="TextBox 76"/>
          <p:cNvSpPr txBox="1"/>
          <p:nvPr/>
        </p:nvSpPr>
        <p:spPr>
          <a:xfrm>
            <a:off x="1654179" y="5917921"/>
            <a:ext cx="738965" cy="307928"/>
          </a:xfrm>
          <a:prstGeom prst="rect">
            <a:avLst/>
          </a:prstGeom>
          <a:noFill/>
        </p:spPr>
        <p:txBody>
          <a:bodyPr wrap="none" lIns="61109" tIns="30555" rIns="61109" bIns="30555" rtlCol="0">
            <a:spAutoFit/>
          </a:bodyPr>
          <a:lstStyle/>
          <a:p>
            <a:r>
              <a:rPr lang="zh-CN" altLang="en-US" dirty="0" smtClean="0"/>
              <a:t>延迟符</a:t>
            </a:r>
            <a:endParaRPr lang="zh-CN" altLang="en-US" dirty="0"/>
          </a:p>
        </p:txBody>
      </p:sp>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172878" y="4142096"/>
            <a:ext cx="2971122" cy="1008112"/>
          </a:xfrm>
          <a:prstGeom prst="rect">
            <a:avLst/>
          </a:prstGeom>
        </p:spPr>
      </p:pic>
      <p:pic>
        <p:nvPicPr>
          <p:cNvPr id="14" name="Picture 1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153401" y="0"/>
            <a:ext cx="990756" cy="987574"/>
          </a:xfrm>
          <a:prstGeom prst="rect">
            <a:avLst/>
          </a:prstGeom>
        </p:spPr>
      </p:pic>
      <p:pic>
        <p:nvPicPr>
          <p:cNvPr id="6" name="Picture 5"/>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44380" y="441249"/>
            <a:ext cx="8009021" cy="1051053"/>
          </a:xfrm>
          <a:prstGeom prst="rect">
            <a:avLst/>
          </a:prstGeom>
        </p:spPr>
      </p:pic>
      <p:pic>
        <p:nvPicPr>
          <p:cNvPr id="7" name="Picture 6"/>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63451" y="1607767"/>
            <a:ext cx="890728" cy="3122786"/>
          </a:xfrm>
          <a:prstGeom prst="rect">
            <a:avLst/>
          </a:prstGeom>
        </p:spPr>
      </p:pic>
      <p:pic>
        <p:nvPicPr>
          <p:cNvPr id="9" name="Picture 8"/>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835696" y="1922333"/>
            <a:ext cx="2696964" cy="1348482"/>
          </a:xfrm>
          <a:prstGeom prst="rect">
            <a:avLst/>
          </a:prstGeom>
        </p:spPr>
      </p:pic>
    </p:spTree>
    <p:extLst>
      <p:ext uri="{BB962C8B-B14F-4D97-AF65-F5344CB8AC3E}">
        <p14:creationId xmlns:p14="http://schemas.microsoft.com/office/powerpoint/2010/main" val="991428507"/>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wipe(down)">
                                      <p:cBhvr>
                                        <p:cTn id="7" dur="500"/>
                                        <p:tgtEl>
                                          <p:spTgt spid="13"/>
                                        </p:tgtEl>
                                      </p:cBhvr>
                                    </p:animEffect>
                                  </p:childTnLst>
                                </p:cTn>
                              </p:par>
                              <p:par>
                                <p:cTn id="8" presetID="23" presetClass="entr" presetSubtype="528" fill="hold" nodeType="withEffect">
                                  <p:stCondLst>
                                    <p:cond delay="600"/>
                                  </p:stCondLst>
                                  <p:childTnLst>
                                    <p:set>
                                      <p:cBhvr>
                                        <p:cTn id="9" dur="1" fill="hold">
                                          <p:stCondLst>
                                            <p:cond delay="0"/>
                                          </p:stCondLst>
                                        </p:cTn>
                                        <p:tgtEl>
                                          <p:spTgt spid="62"/>
                                        </p:tgtEl>
                                        <p:attrNameLst>
                                          <p:attrName>style.visibility</p:attrName>
                                        </p:attrNameLst>
                                      </p:cBhvr>
                                      <p:to>
                                        <p:strVal val="visible"/>
                                      </p:to>
                                    </p:set>
                                    <p:anim calcmode="lin" valueType="num">
                                      <p:cBhvr>
                                        <p:cTn id="10" dur="500" fill="hold"/>
                                        <p:tgtEl>
                                          <p:spTgt spid="62"/>
                                        </p:tgtEl>
                                        <p:attrNameLst>
                                          <p:attrName>ppt_w</p:attrName>
                                        </p:attrNameLst>
                                      </p:cBhvr>
                                      <p:tavLst>
                                        <p:tav tm="0">
                                          <p:val>
                                            <p:fltVal val="0"/>
                                          </p:val>
                                        </p:tav>
                                        <p:tav tm="100000">
                                          <p:val>
                                            <p:strVal val="#ppt_w"/>
                                          </p:val>
                                        </p:tav>
                                      </p:tavLst>
                                    </p:anim>
                                    <p:anim calcmode="lin" valueType="num">
                                      <p:cBhvr>
                                        <p:cTn id="11" dur="500" fill="hold"/>
                                        <p:tgtEl>
                                          <p:spTgt spid="62"/>
                                        </p:tgtEl>
                                        <p:attrNameLst>
                                          <p:attrName>ppt_h</p:attrName>
                                        </p:attrNameLst>
                                      </p:cBhvr>
                                      <p:tavLst>
                                        <p:tav tm="0">
                                          <p:val>
                                            <p:fltVal val="0"/>
                                          </p:val>
                                        </p:tav>
                                        <p:tav tm="100000">
                                          <p:val>
                                            <p:strVal val="#ppt_h"/>
                                          </p:val>
                                        </p:tav>
                                      </p:tavLst>
                                    </p:anim>
                                    <p:anim calcmode="lin" valueType="num">
                                      <p:cBhvr>
                                        <p:cTn id="12" dur="500" fill="hold"/>
                                        <p:tgtEl>
                                          <p:spTgt spid="62"/>
                                        </p:tgtEl>
                                        <p:attrNameLst>
                                          <p:attrName>ppt_x</p:attrName>
                                        </p:attrNameLst>
                                      </p:cBhvr>
                                      <p:tavLst>
                                        <p:tav tm="0">
                                          <p:val>
                                            <p:fltVal val="0.5"/>
                                          </p:val>
                                        </p:tav>
                                        <p:tav tm="100000">
                                          <p:val>
                                            <p:strVal val="#ppt_x"/>
                                          </p:val>
                                        </p:tav>
                                      </p:tavLst>
                                    </p:anim>
                                    <p:anim calcmode="lin" valueType="num">
                                      <p:cBhvr>
                                        <p:cTn id="13" dur="500" fill="hold"/>
                                        <p:tgtEl>
                                          <p:spTgt spid="62"/>
                                        </p:tgtEl>
                                        <p:attrNameLst>
                                          <p:attrName>ppt_y</p:attrName>
                                        </p:attrNameLst>
                                      </p:cBhvr>
                                      <p:tavLst>
                                        <p:tav tm="0">
                                          <p:val>
                                            <p:fltVal val="0.5"/>
                                          </p:val>
                                        </p:tav>
                                        <p:tav tm="100000">
                                          <p:val>
                                            <p:strVal val="#ppt_y"/>
                                          </p:val>
                                        </p:tav>
                                      </p:tavLst>
                                    </p:anim>
                                  </p:childTnLst>
                                </p:cTn>
                              </p:par>
                            </p:childTnLst>
                          </p:cTn>
                        </p:par>
                        <p:par>
                          <p:cTn id="14" fill="hold">
                            <p:stCondLst>
                              <p:cond delay="1100"/>
                            </p:stCondLst>
                            <p:childTnLst>
                              <p:par>
                                <p:cTn id="15" presetID="10" presetClass="entr" presetSubtype="0" fill="hold" grpId="0" nodeType="afterEffect">
                                  <p:stCondLst>
                                    <p:cond delay="0"/>
                                  </p:stCondLst>
                                  <p:childTnLst>
                                    <p:set>
                                      <p:cBhvr>
                                        <p:cTn id="16" dur="1" fill="hold">
                                          <p:stCondLst>
                                            <p:cond delay="0"/>
                                          </p:stCondLst>
                                        </p:cTn>
                                        <p:tgtEl>
                                          <p:spTgt spid="77"/>
                                        </p:tgtEl>
                                        <p:attrNameLst>
                                          <p:attrName>style.visibility</p:attrName>
                                        </p:attrNameLst>
                                      </p:cBhvr>
                                      <p:to>
                                        <p:strVal val="visible"/>
                                      </p:to>
                                    </p:set>
                                    <p:animEffect transition="in" filter="fade">
                                      <p:cBhvr>
                                        <p:cTn id="17" dur="500"/>
                                        <p:tgtEl>
                                          <p:spTgt spid="7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7"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3" name="直接连接符 12"/>
          <p:cNvCxnSpPr/>
          <p:nvPr/>
        </p:nvCxnSpPr>
        <p:spPr>
          <a:xfrm flipV="1">
            <a:off x="3635896" y="1635646"/>
            <a:ext cx="0" cy="1924424"/>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sp>
        <p:nvSpPr>
          <p:cNvPr id="60" name="同心圆 59"/>
          <p:cNvSpPr/>
          <p:nvPr/>
        </p:nvSpPr>
        <p:spPr>
          <a:xfrm>
            <a:off x="8628988" y="-1058832"/>
            <a:ext cx="1179281" cy="1179281"/>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latin typeface="Calibri" panose="020F0502020204030204"/>
              <a:ea typeface="宋体" panose="02010600030101010101" pitchFamily="2" charset="-122"/>
              <a:cs typeface="+mn-cs"/>
            </a:endParaRPr>
          </a:p>
        </p:txBody>
      </p:sp>
      <p:grpSp>
        <p:nvGrpSpPr>
          <p:cNvPr id="62" name="组合 61"/>
          <p:cNvGrpSpPr/>
          <p:nvPr/>
        </p:nvGrpSpPr>
        <p:grpSpPr>
          <a:xfrm>
            <a:off x="8654726" y="415647"/>
            <a:ext cx="223080" cy="223080"/>
            <a:chOff x="304800" y="673100"/>
            <a:chExt cx="4000500" cy="4000500"/>
          </a:xfrm>
          <a:effectLst>
            <a:outerShdw blurRad="444500" dist="254000" dir="8100000" algn="tr" rotWithShape="0">
              <a:prstClr val="black">
                <a:alpha val="50000"/>
              </a:prstClr>
            </a:outerShdw>
          </a:effectLst>
        </p:grpSpPr>
        <p:sp>
          <p:nvSpPr>
            <p:cNvPr id="63" name="同心圆 62"/>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a:ln>
                  <a:noFill/>
                </a:ln>
                <a:solidFill>
                  <a:sysClr val="windowText" lastClr="000000"/>
                </a:solidFill>
                <a:effectLst/>
                <a:uLnTx/>
                <a:uFillTx/>
                <a:latin typeface="Calibri" panose="020F0502020204030204"/>
                <a:ea typeface="宋体" panose="02010600030101010101" pitchFamily="2" charset="-122"/>
                <a:cs typeface="+mn-cs"/>
              </a:endParaRPr>
            </a:p>
          </p:txBody>
        </p:sp>
        <p:sp>
          <p:nvSpPr>
            <p:cNvPr id="64" name="椭圆 63"/>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a:ln>
                  <a:noFill/>
                </a:ln>
                <a:solidFill>
                  <a:sysClr val="windowText" lastClr="000000"/>
                </a:solidFill>
                <a:effectLst/>
                <a:uLnTx/>
                <a:uFillTx/>
                <a:latin typeface="Calibri" panose="020F0502020204030204"/>
                <a:ea typeface="宋体" panose="02010600030101010101" pitchFamily="2" charset="-122"/>
                <a:cs typeface="+mn-cs"/>
              </a:endParaRPr>
            </a:p>
          </p:txBody>
        </p:sp>
      </p:grpSp>
      <p:sp>
        <p:nvSpPr>
          <p:cNvPr id="77" name="TextBox 76"/>
          <p:cNvSpPr txBox="1"/>
          <p:nvPr/>
        </p:nvSpPr>
        <p:spPr>
          <a:xfrm>
            <a:off x="1654179" y="5917921"/>
            <a:ext cx="738965" cy="307928"/>
          </a:xfrm>
          <a:prstGeom prst="rect">
            <a:avLst/>
          </a:prstGeom>
          <a:noFill/>
        </p:spPr>
        <p:txBody>
          <a:bodyPr wrap="none" lIns="61109" tIns="30555" rIns="61109" bIns="30555" rtlCol="0">
            <a:spAutoFit/>
          </a:bodyPr>
          <a:lstStyle/>
          <a:p>
            <a:r>
              <a:rPr lang="zh-CN" altLang="en-US" dirty="0" smtClean="0"/>
              <a:t>延迟符</a:t>
            </a:r>
            <a:endParaRPr lang="zh-CN" altLang="en-US" dirty="0"/>
          </a:p>
        </p:txBody>
      </p:sp>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172878" y="4142096"/>
            <a:ext cx="2971122" cy="1008112"/>
          </a:xfrm>
          <a:prstGeom prst="rect">
            <a:avLst/>
          </a:prstGeom>
        </p:spPr>
      </p:pic>
      <p:pic>
        <p:nvPicPr>
          <p:cNvPr id="15" name="Picture 1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153401" y="0"/>
            <a:ext cx="990756" cy="987574"/>
          </a:xfrm>
          <a:prstGeom prst="rect">
            <a:avLst/>
          </a:prstGeom>
        </p:spPr>
      </p:pic>
      <p:pic>
        <p:nvPicPr>
          <p:cNvPr id="5" name="Picture 4"/>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008616" y="385763"/>
            <a:ext cx="5512478" cy="3635890"/>
          </a:xfrm>
          <a:prstGeom prst="rect">
            <a:avLst/>
          </a:prstGeom>
        </p:spPr>
      </p:pic>
    </p:spTree>
    <p:extLst>
      <p:ext uri="{BB962C8B-B14F-4D97-AF65-F5344CB8AC3E}">
        <p14:creationId xmlns:p14="http://schemas.microsoft.com/office/powerpoint/2010/main" val="1564635291"/>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wipe(down)">
                                      <p:cBhvr>
                                        <p:cTn id="7" dur="500"/>
                                        <p:tgtEl>
                                          <p:spTgt spid="13"/>
                                        </p:tgtEl>
                                      </p:cBhvr>
                                    </p:animEffect>
                                  </p:childTnLst>
                                </p:cTn>
                              </p:par>
                              <p:par>
                                <p:cTn id="8" presetID="23" presetClass="entr" presetSubtype="528" fill="hold" nodeType="withEffect">
                                  <p:stCondLst>
                                    <p:cond delay="600"/>
                                  </p:stCondLst>
                                  <p:childTnLst>
                                    <p:set>
                                      <p:cBhvr>
                                        <p:cTn id="9" dur="1" fill="hold">
                                          <p:stCondLst>
                                            <p:cond delay="0"/>
                                          </p:stCondLst>
                                        </p:cTn>
                                        <p:tgtEl>
                                          <p:spTgt spid="62"/>
                                        </p:tgtEl>
                                        <p:attrNameLst>
                                          <p:attrName>style.visibility</p:attrName>
                                        </p:attrNameLst>
                                      </p:cBhvr>
                                      <p:to>
                                        <p:strVal val="visible"/>
                                      </p:to>
                                    </p:set>
                                    <p:anim calcmode="lin" valueType="num">
                                      <p:cBhvr>
                                        <p:cTn id="10" dur="500" fill="hold"/>
                                        <p:tgtEl>
                                          <p:spTgt spid="62"/>
                                        </p:tgtEl>
                                        <p:attrNameLst>
                                          <p:attrName>ppt_w</p:attrName>
                                        </p:attrNameLst>
                                      </p:cBhvr>
                                      <p:tavLst>
                                        <p:tav tm="0">
                                          <p:val>
                                            <p:fltVal val="0"/>
                                          </p:val>
                                        </p:tav>
                                        <p:tav tm="100000">
                                          <p:val>
                                            <p:strVal val="#ppt_w"/>
                                          </p:val>
                                        </p:tav>
                                      </p:tavLst>
                                    </p:anim>
                                    <p:anim calcmode="lin" valueType="num">
                                      <p:cBhvr>
                                        <p:cTn id="11" dur="500" fill="hold"/>
                                        <p:tgtEl>
                                          <p:spTgt spid="62"/>
                                        </p:tgtEl>
                                        <p:attrNameLst>
                                          <p:attrName>ppt_h</p:attrName>
                                        </p:attrNameLst>
                                      </p:cBhvr>
                                      <p:tavLst>
                                        <p:tav tm="0">
                                          <p:val>
                                            <p:fltVal val="0"/>
                                          </p:val>
                                        </p:tav>
                                        <p:tav tm="100000">
                                          <p:val>
                                            <p:strVal val="#ppt_h"/>
                                          </p:val>
                                        </p:tav>
                                      </p:tavLst>
                                    </p:anim>
                                    <p:anim calcmode="lin" valueType="num">
                                      <p:cBhvr>
                                        <p:cTn id="12" dur="500" fill="hold"/>
                                        <p:tgtEl>
                                          <p:spTgt spid="62"/>
                                        </p:tgtEl>
                                        <p:attrNameLst>
                                          <p:attrName>ppt_x</p:attrName>
                                        </p:attrNameLst>
                                      </p:cBhvr>
                                      <p:tavLst>
                                        <p:tav tm="0">
                                          <p:val>
                                            <p:fltVal val="0.5"/>
                                          </p:val>
                                        </p:tav>
                                        <p:tav tm="100000">
                                          <p:val>
                                            <p:strVal val="#ppt_x"/>
                                          </p:val>
                                        </p:tav>
                                      </p:tavLst>
                                    </p:anim>
                                    <p:anim calcmode="lin" valueType="num">
                                      <p:cBhvr>
                                        <p:cTn id="13" dur="500" fill="hold"/>
                                        <p:tgtEl>
                                          <p:spTgt spid="62"/>
                                        </p:tgtEl>
                                        <p:attrNameLst>
                                          <p:attrName>ppt_y</p:attrName>
                                        </p:attrNameLst>
                                      </p:cBhvr>
                                      <p:tavLst>
                                        <p:tav tm="0">
                                          <p:val>
                                            <p:fltVal val="0.5"/>
                                          </p:val>
                                        </p:tav>
                                        <p:tav tm="100000">
                                          <p:val>
                                            <p:strVal val="#ppt_y"/>
                                          </p:val>
                                        </p:tav>
                                      </p:tavLst>
                                    </p:anim>
                                  </p:childTnLst>
                                </p:cTn>
                              </p:par>
                            </p:childTnLst>
                          </p:cTn>
                        </p:par>
                        <p:par>
                          <p:cTn id="14" fill="hold">
                            <p:stCondLst>
                              <p:cond delay="1100"/>
                            </p:stCondLst>
                            <p:childTnLst>
                              <p:par>
                                <p:cTn id="15" presetID="10" presetClass="entr" presetSubtype="0" fill="hold" grpId="0" nodeType="afterEffect">
                                  <p:stCondLst>
                                    <p:cond delay="0"/>
                                  </p:stCondLst>
                                  <p:childTnLst>
                                    <p:set>
                                      <p:cBhvr>
                                        <p:cTn id="16" dur="1" fill="hold">
                                          <p:stCondLst>
                                            <p:cond delay="0"/>
                                          </p:stCondLst>
                                        </p:cTn>
                                        <p:tgtEl>
                                          <p:spTgt spid="77"/>
                                        </p:tgtEl>
                                        <p:attrNameLst>
                                          <p:attrName>style.visibility</p:attrName>
                                        </p:attrNameLst>
                                      </p:cBhvr>
                                      <p:to>
                                        <p:strVal val="visible"/>
                                      </p:to>
                                    </p:set>
                                    <p:animEffect transition="in" filter="fade">
                                      <p:cBhvr>
                                        <p:cTn id="17" dur="500"/>
                                        <p:tgtEl>
                                          <p:spTgt spid="7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7"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3" name="直接连接符 12"/>
          <p:cNvCxnSpPr/>
          <p:nvPr/>
        </p:nvCxnSpPr>
        <p:spPr>
          <a:xfrm flipV="1">
            <a:off x="3635896" y="1635646"/>
            <a:ext cx="0" cy="1924424"/>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sp>
        <p:nvSpPr>
          <p:cNvPr id="60" name="同心圆 59"/>
          <p:cNvSpPr/>
          <p:nvPr/>
        </p:nvSpPr>
        <p:spPr>
          <a:xfrm>
            <a:off x="8628988" y="-1058832"/>
            <a:ext cx="1179281" cy="1179281"/>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latin typeface="Calibri" panose="020F0502020204030204"/>
              <a:ea typeface="宋体" panose="02010600030101010101" pitchFamily="2" charset="-122"/>
              <a:cs typeface="+mn-cs"/>
            </a:endParaRPr>
          </a:p>
        </p:txBody>
      </p:sp>
      <p:grpSp>
        <p:nvGrpSpPr>
          <p:cNvPr id="62" name="组合 61"/>
          <p:cNvGrpSpPr/>
          <p:nvPr/>
        </p:nvGrpSpPr>
        <p:grpSpPr>
          <a:xfrm>
            <a:off x="8654726" y="415647"/>
            <a:ext cx="223080" cy="223080"/>
            <a:chOff x="304800" y="673100"/>
            <a:chExt cx="4000500" cy="4000500"/>
          </a:xfrm>
          <a:effectLst>
            <a:outerShdw blurRad="444500" dist="254000" dir="8100000" algn="tr" rotWithShape="0">
              <a:prstClr val="black">
                <a:alpha val="50000"/>
              </a:prstClr>
            </a:outerShdw>
          </a:effectLst>
        </p:grpSpPr>
        <p:sp>
          <p:nvSpPr>
            <p:cNvPr id="63" name="同心圆 62"/>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a:ln>
                  <a:noFill/>
                </a:ln>
                <a:solidFill>
                  <a:sysClr val="windowText" lastClr="000000"/>
                </a:solidFill>
                <a:effectLst/>
                <a:uLnTx/>
                <a:uFillTx/>
                <a:latin typeface="Calibri" panose="020F0502020204030204"/>
                <a:ea typeface="宋体" panose="02010600030101010101" pitchFamily="2" charset="-122"/>
                <a:cs typeface="+mn-cs"/>
              </a:endParaRPr>
            </a:p>
          </p:txBody>
        </p:sp>
        <p:sp>
          <p:nvSpPr>
            <p:cNvPr id="64" name="椭圆 63"/>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a:ln>
                  <a:noFill/>
                </a:ln>
                <a:solidFill>
                  <a:sysClr val="windowText" lastClr="000000"/>
                </a:solidFill>
                <a:effectLst/>
                <a:uLnTx/>
                <a:uFillTx/>
                <a:latin typeface="Calibri" panose="020F0502020204030204"/>
                <a:ea typeface="宋体" panose="02010600030101010101" pitchFamily="2" charset="-122"/>
                <a:cs typeface="+mn-cs"/>
              </a:endParaRPr>
            </a:p>
          </p:txBody>
        </p:sp>
      </p:grpSp>
      <p:sp>
        <p:nvSpPr>
          <p:cNvPr id="77" name="TextBox 76"/>
          <p:cNvSpPr txBox="1"/>
          <p:nvPr/>
        </p:nvSpPr>
        <p:spPr>
          <a:xfrm>
            <a:off x="1654179" y="5917921"/>
            <a:ext cx="738965" cy="307928"/>
          </a:xfrm>
          <a:prstGeom prst="rect">
            <a:avLst/>
          </a:prstGeom>
          <a:noFill/>
        </p:spPr>
        <p:txBody>
          <a:bodyPr wrap="none" lIns="61109" tIns="30555" rIns="61109" bIns="30555" rtlCol="0">
            <a:spAutoFit/>
          </a:bodyPr>
          <a:lstStyle/>
          <a:p>
            <a:r>
              <a:rPr lang="zh-CN" altLang="en-US" dirty="0" smtClean="0"/>
              <a:t>延迟符</a:t>
            </a:r>
            <a:endParaRPr lang="zh-CN" altLang="en-US" dirty="0"/>
          </a:p>
        </p:txBody>
      </p:sp>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172878" y="4142096"/>
            <a:ext cx="2971122" cy="1008112"/>
          </a:xfrm>
          <a:prstGeom prst="rect">
            <a:avLst/>
          </a:prstGeom>
        </p:spPr>
      </p:pic>
      <p:pic>
        <p:nvPicPr>
          <p:cNvPr id="15" name="Picture 1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153401" y="0"/>
            <a:ext cx="990756" cy="987574"/>
          </a:xfrm>
          <a:prstGeom prst="rect">
            <a:avLst/>
          </a:prstGeom>
        </p:spPr>
      </p:pic>
      <p:pic>
        <p:nvPicPr>
          <p:cNvPr id="2" name="Picture 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39552" y="265216"/>
            <a:ext cx="5190480" cy="737284"/>
          </a:xfrm>
          <a:prstGeom prst="rect">
            <a:avLst/>
          </a:prstGeom>
        </p:spPr>
      </p:pic>
      <p:pic>
        <p:nvPicPr>
          <p:cNvPr id="3" name="Picture 2"/>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67544" y="1275606"/>
            <a:ext cx="4576440" cy="1040727"/>
          </a:xfrm>
          <a:prstGeom prst="rect">
            <a:avLst/>
          </a:prstGeom>
        </p:spPr>
      </p:pic>
      <p:pic>
        <p:nvPicPr>
          <p:cNvPr id="6" name="Picture 5"/>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467544" y="2316333"/>
            <a:ext cx="5943960" cy="1041520"/>
          </a:xfrm>
          <a:prstGeom prst="rect">
            <a:avLst/>
          </a:prstGeom>
        </p:spPr>
      </p:pic>
      <p:pic>
        <p:nvPicPr>
          <p:cNvPr id="7" name="Picture 6"/>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395536" y="3508991"/>
            <a:ext cx="5618336" cy="1463532"/>
          </a:xfrm>
          <a:prstGeom prst="rect">
            <a:avLst/>
          </a:prstGeom>
        </p:spPr>
      </p:pic>
    </p:spTree>
    <p:extLst>
      <p:ext uri="{BB962C8B-B14F-4D97-AF65-F5344CB8AC3E}">
        <p14:creationId xmlns:p14="http://schemas.microsoft.com/office/powerpoint/2010/main" val="1334493130"/>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wipe(down)">
                                      <p:cBhvr>
                                        <p:cTn id="7" dur="500"/>
                                        <p:tgtEl>
                                          <p:spTgt spid="13"/>
                                        </p:tgtEl>
                                      </p:cBhvr>
                                    </p:animEffect>
                                  </p:childTnLst>
                                </p:cTn>
                              </p:par>
                              <p:par>
                                <p:cTn id="8" presetID="23" presetClass="entr" presetSubtype="528" fill="hold" nodeType="withEffect">
                                  <p:stCondLst>
                                    <p:cond delay="600"/>
                                  </p:stCondLst>
                                  <p:childTnLst>
                                    <p:set>
                                      <p:cBhvr>
                                        <p:cTn id="9" dur="1" fill="hold">
                                          <p:stCondLst>
                                            <p:cond delay="0"/>
                                          </p:stCondLst>
                                        </p:cTn>
                                        <p:tgtEl>
                                          <p:spTgt spid="62"/>
                                        </p:tgtEl>
                                        <p:attrNameLst>
                                          <p:attrName>style.visibility</p:attrName>
                                        </p:attrNameLst>
                                      </p:cBhvr>
                                      <p:to>
                                        <p:strVal val="visible"/>
                                      </p:to>
                                    </p:set>
                                    <p:anim calcmode="lin" valueType="num">
                                      <p:cBhvr>
                                        <p:cTn id="10" dur="500" fill="hold"/>
                                        <p:tgtEl>
                                          <p:spTgt spid="62"/>
                                        </p:tgtEl>
                                        <p:attrNameLst>
                                          <p:attrName>ppt_w</p:attrName>
                                        </p:attrNameLst>
                                      </p:cBhvr>
                                      <p:tavLst>
                                        <p:tav tm="0">
                                          <p:val>
                                            <p:fltVal val="0"/>
                                          </p:val>
                                        </p:tav>
                                        <p:tav tm="100000">
                                          <p:val>
                                            <p:strVal val="#ppt_w"/>
                                          </p:val>
                                        </p:tav>
                                      </p:tavLst>
                                    </p:anim>
                                    <p:anim calcmode="lin" valueType="num">
                                      <p:cBhvr>
                                        <p:cTn id="11" dur="500" fill="hold"/>
                                        <p:tgtEl>
                                          <p:spTgt spid="62"/>
                                        </p:tgtEl>
                                        <p:attrNameLst>
                                          <p:attrName>ppt_h</p:attrName>
                                        </p:attrNameLst>
                                      </p:cBhvr>
                                      <p:tavLst>
                                        <p:tav tm="0">
                                          <p:val>
                                            <p:fltVal val="0"/>
                                          </p:val>
                                        </p:tav>
                                        <p:tav tm="100000">
                                          <p:val>
                                            <p:strVal val="#ppt_h"/>
                                          </p:val>
                                        </p:tav>
                                      </p:tavLst>
                                    </p:anim>
                                    <p:anim calcmode="lin" valueType="num">
                                      <p:cBhvr>
                                        <p:cTn id="12" dur="500" fill="hold"/>
                                        <p:tgtEl>
                                          <p:spTgt spid="62"/>
                                        </p:tgtEl>
                                        <p:attrNameLst>
                                          <p:attrName>ppt_x</p:attrName>
                                        </p:attrNameLst>
                                      </p:cBhvr>
                                      <p:tavLst>
                                        <p:tav tm="0">
                                          <p:val>
                                            <p:fltVal val="0.5"/>
                                          </p:val>
                                        </p:tav>
                                        <p:tav tm="100000">
                                          <p:val>
                                            <p:strVal val="#ppt_x"/>
                                          </p:val>
                                        </p:tav>
                                      </p:tavLst>
                                    </p:anim>
                                    <p:anim calcmode="lin" valueType="num">
                                      <p:cBhvr>
                                        <p:cTn id="13" dur="500" fill="hold"/>
                                        <p:tgtEl>
                                          <p:spTgt spid="62"/>
                                        </p:tgtEl>
                                        <p:attrNameLst>
                                          <p:attrName>ppt_y</p:attrName>
                                        </p:attrNameLst>
                                      </p:cBhvr>
                                      <p:tavLst>
                                        <p:tav tm="0">
                                          <p:val>
                                            <p:fltVal val="0.5"/>
                                          </p:val>
                                        </p:tav>
                                        <p:tav tm="100000">
                                          <p:val>
                                            <p:strVal val="#ppt_y"/>
                                          </p:val>
                                        </p:tav>
                                      </p:tavLst>
                                    </p:anim>
                                  </p:childTnLst>
                                </p:cTn>
                              </p:par>
                            </p:childTnLst>
                          </p:cTn>
                        </p:par>
                        <p:par>
                          <p:cTn id="14" fill="hold">
                            <p:stCondLst>
                              <p:cond delay="1100"/>
                            </p:stCondLst>
                            <p:childTnLst>
                              <p:par>
                                <p:cTn id="15" presetID="10" presetClass="entr" presetSubtype="0" fill="hold" grpId="0" nodeType="afterEffect">
                                  <p:stCondLst>
                                    <p:cond delay="0"/>
                                  </p:stCondLst>
                                  <p:childTnLst>
                                    <p:set>
                                      <p:cBhvr>
                                        <p:cTn id="16" dur="1" fill="hold">
                                          <p:stCondLst>
                                            <p:cond delay="0"/>
                                          </p:stCondLst>
                                        </p:cTn>
                                        <p:tgtEl>
                                          <p:spTgt spid="77"/>
                                        </p:tgtEl>
                                        <p:attrNameLst>
                                          <p:attrName>style.visibility</p:attrName>
                                        </p:attrNameLst>
                                      </p:cBhvr>
                                      <p:to>
                                        <p:strVal val="visible"/>
                                      </p:to>
                                    </p:set>
                                    <p:animEffect transition="in" filter="fade">
                                      <p:cBhvr>
                                        <p:cTn id="17" dur="500"/>
                                        <p:tgtEl>
                                          <p:spTgt spid="7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7"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3" name="直接连接符 12"/>
          <p:cNvCxnSpPr/>
          <p:nvPr/>
        </p:nvCxnSpPr>
        <p:spPr>
          <a:xfrm flipV="1">
            <a:off x="3635896" y="1635646"/>
            <a:ext cx="0" cy="1924424"/>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sp>
        <p:nvSpPr>
          <p:cNvPr id="60" name="同心圆 59"/>
          <p:cNvSpPr/>
          <p:nvPr/>
        </p:nvSpPr>
        <p:spPr>
          <a:xfrm>
            <a:off x="8628988" y="-1058832"/>
            <a:ext cx="1179281" cy="1179281"/>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latin typeface="Calibri" panose="020F0502020204030204"/>
              <a:ea typeface="宋体" panose="02010600030101010101" pitchFamily="2" charset="-122"/>
              <a:cs typeface="+mn-cs"/>
            </a:endParaRPr>
          </a:p>
        </p:txBody>
      </p:sp>
      <p:grpSp>
        <p:nvGrpSpPr>
          <p:cNvPr id="62" name="组合 61"/>
          <p:cNvGrpSpPr/>
          <p:nvPr/>
        </p:nvGrpSpPr>
        <p:grpSpPr>
          <a:xfrm>
            <a:off x="8654726" y="415647"/>
            <a:ext cx="223080" cy="223080"/>
            <a:chOff x="304800" y="673100"/>
            <a:chExt cx="4000500" cy="4000500"/>
          </a:xfrm>
          <a:effectLst>
            <a:outerShdw blurRad="444500" dist="254000" dir="8100000" algn="tr" rotWithShape="0">
              <a:prstClr val="black">
                <a:alpha val="50000"/>
              </a:prstClr>
            </a:outerShdw>
          </a:effectLst>
        </p:grpSpPr>
        <p:sp>
          <p:nvSpPr>
            <p:cNvPr id="63" name="同心圆 62"/>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a:ln>
                  <a:noFill/>
                </a:ln>
                <a:solidFill>
                  <a:sysClr val="windowText" lastClr="000000"/>
                </a:solidFill>
                <a:effectLst/>
                <a:uLnTx/>
                <a:uFillTx/>
                <a:latin typeface="Calibri" panose="020F0502020204030204"/>
                <a:ea typeface="宋体" panose="02010600030101010101" pitchFamily="2" charset="-122"/>
                <a:cs typeface="+mn-cs"/>
              </a:endParaRPr>
            </a:p>
          </p:txBody>
        </p:sp>
        <p:sp>
          <p:nvSpPr>
            <p:cNvPr id="64" name="椭圆 63"/>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a:ln>
                  <a:noFill/>
                </a:ln>
                <a:solidFill>
                  <a:sysClr val="windowText" lastClr="000000"/>
                </a:solidFill>
                <a:effectLst/>
                <a:uLnTx/>
                <a:uFillTx/>
                <a:latin typeface="Calibri" panose="020F0502020204030204"/>
                <a:ea typeface="宋体" panose="02010600030101010101" pitchFamily="2" charset="-122"/>
                <a:cs typeface="+mn-cs"/>
              </a:endParaRPr>
            </a:p>
          </p:txBody>
        </p:sp>
      </p:grpSp>
      <p:sp>
        <p:nvSpPr>
          <p:cNvPr id="77" name="TextBox 76"/>
          <p:cNvSpPr txBox="1"/>
          <p:nvPr/>
        </p:nvSpPr>
        <p:spPr>
          <a:xfrm>
            <a:off x="1654179" y="5917921"/>
            <a:ext cx="738965" cy="307928"/>
          </a:xfrm>
          <a:prstGeom prst="rect">
            <a:avLst/>
          </a:prstGeom>
          <a:noFill/>
        </p:spPr>
        <p:txBody>
          <a:bodyPr wrap="none" lIns="61109" tIns="30555" rIns="61109" bIns="30555" rtlCol="0">
            <a:spAutoFit/>
          </a:bodyPr>
          <a:lstStyle/>
          <a:p>
            <a:r>
              <a:rPr lang="zh-CN" altLang="en-US" dirty="0" smtClean="0"/>
              <a:t>延迟符</a:t>
            </a:r>
            <a:endParaRPr lang="zh-CN" altLang="en-US" dirty="0"/>
          </a:p>
        </p:txBody>
      </p:sp>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172878" y="4142096"/>
            <a:ext cx="2971122" cy="1008112"/>
          </a:xfrm>
          <a:prstGeom prst="rect">
            <a:avLst/>
          </a:prstGeom>
        </p:spPr>
      </p:pic>
      <p:pic>
        <p:nvPicPr>
          <p:cNvPr id="15" name="Picture 1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153401" y="0"/>
            <a:ext cx="990756" cy="987574"/>
          </a:xfrm>
          <a:prstGeom prst="rect">
            <a:avLst/>
          </a:prstGeom>
        </p:spPr>
      </p:pic>
      <p:pic>
        <p:nvPicPr>
          <p:cNvPr id="2" name="Picture 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97696" y="0"/>
            <a:ext cx="7956376" cy="1376463"/>
          </a:xfrm>
          <a:prstGeom prst="rect">
            <a:avLst/>
          </a:prstGeom>
        </p:spPr>
      </p:pic>
      <p:pic>
        <p:nvPicPr>
          <p:cNvPr id="3" name="Picture 2"/>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99592" y="1576265"/>
            <a:ext cx="1339160" cy="2296914"/>
          </a:xfrm>
          <a:prstGeom prst="rect">
            <a:avLst/>
          </a:prstGeom>
        </p:spPr>
      </p:pic>
      <p:pic>
        <p:nvPicPr>
          <p:cNvPr id="4" name="Picture 3"/>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3033428" y="1459957"/>
            <a:ext cx="2284912" cy="2639938"/>
          </a:xfrm>
          <a:prstGeom prst="rect">
            <a:avLst/>
          </a:prstGeom>
        </p:spPr>
      </p:pic>
    </p:spTree>
    <p:extLst>
      <p:ext uri="{BB962C8B-B14F-4D97-AF65-F5344CB8AC3E}">
        <p14:creationId xmlns:p14="http://schemas.microsoft.com/office/powerpoint/2010/main" val="894843196"/>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wipe(down)">
                                      <p:cBhvr>
                                        <p:cTn id="7" dur="500"/>
                                        <p:tgtEl>
                                          <p:spTgt spid="13"/>
                                        </p:tgtEl>
                                      </p:cBhvr>
                                    </p:animEffect>
                                  </p:childTnLst>
                                </p:cTn>
                              </p:par>
                              <p:par>
                                <p:cTn id="8" presetID="23" presetClass="entr" presetSubtype="528" fill="hold" nodeType="withEffect">
                                  <p:stCondLst>
                                    <p:cond delay="600"/>
                                  </p:stCondLst>
                                  <p:childTnLst>
                                    <p:set>
                                      <p:cBhvr>
                                        <p:cTn id="9" dur="1" fill="hold">
                                          <p:stCondLst>
                                            <p:cond delay="0"/>
                                          </p:stCondLst>
                                        </p:cTn>
                                        <p:tgtEl>
                                          <p:spTgt spid="62"/>
                                        </p:tgtEl>
                                        <p:attrNameLst>
                                          <p:attrName>style.visibility</p:attrName>
                                        </p:attrNameLst>
                                      </p:cBhvr>
                                      <p:to>
                                        <p:strVal val="visible"/>
                                      </p:to>
                                    </p:set>
                                    <p:anim calcmode="lin" valueType="num">
                                      <p:cBhvr>
                                        <p:cTn id="10" dur="500" fill="hold"/>
                                        <p:tgtEl>
                                          <p:spTgt spid="62"/>
                                        </p:tgtEl>
                                        <p:attrNameLst>
                                          <p:attrName>ppt_w</p:attrName>
                                        </p:attrNameLst>
                                      </p:cBhvr>
                                      <p:tavLst>
                                        <p:tav tm="0">
                                          <p:val>
                                            <p:fltVal val="0"/>
                                          </p:val>
                                        </p:tav>
                                        <p:tav tm="100000">
                                          <p:val>
                                            <p:strVal val="#ppt_w"/>
                                          </p:val>
                                        </p:tav>
                                      </p:tavLst>
                                    </p:anim>
                                    <p:anim calcmode="lin" valueType="num">
                                      <p:cBhvr>
                                        <p:cTn id="11" dur="500" fill="hold"/>
                                        <p:tgtEl>
                                          <p:spTgt spid="62"/>
                                        </p:tgtEl>
                                        <p:attrNameLst>
                                          <p:attrName>ppt_h</p:attrName>
                                        </p:attrNameLst>
                                      </p:cBhvr>
                                      <p:tavLst>
                                        <p:tav tm="0">
                                          <p:val>
                                            <p:fltVal val="0"/>
                                          </p:val>
                                        </p:tav>
                                        <p:tav tm="100000">
                                          <p:val>
                                            <p:strVal val="#ppt_h"/>
                                          </p:val>
                                        </p:tav>
                                      </p:tavLst>
                                    </p:anim>
                                    <p:anim calcmode="lin" valueType="num">
                                      <p:cBhvr>
                                        <p:cTn id="12" dur="500" fill="hold"/>
                                        <p:tgtEl>
                                          <p:spTgt spid="62"/>
                                        </p:tgtEl>
                                        <p:attrNameLst>
                                          <p:attrName>ppt_x</p:attrName>
                                        </p:attrNameLst>
                                      </p:cBhvr>
                                      <p:tavLst>
                                        <p:tav tm="0">
                                          <p:val>
                                            <p:fltVal val="0.5"/>
                                          </p:val>
                                        </p:tav>
                                        <p:tav tm="100000">
                                          <p:val>
                                            <p:strVal val="#ppt_x"/>
                                          </p:val>
                                        </p:tav>
                                      </p:tavLst>
                                    </p:anim>
                                    <p:anim calcmode="lin" valueType="num">
                                      <p:cBhvr>
                                        <p:cTn id="13" dur="500" fill="hold"/>
                                        <p:tgtEl>
                                          <p:spTgt spid="62"/>
                                        </p:tgtEl>
                                        <p:attrNameLst>
                                          <p:attrName>ppt_y</p:attrName>
                                        </p:attrNameLst>
                                      </p:cBhvr>
                                      <p:tavLst>
                                        <p:tav tm="0">
                                          <p:val>
                                            <p:fltVal val="0.5"/>
                                          </p:val>
                                        </p:tav>
                                        <p:tav tm="100000">
                                          <p:val>
                                            <p:strVal val="#ppt_y"/>
                                          </p:val>
                                        </p:tav>
                                      </p:tavLst>
                                    </p:anim>
                                  </p:childTnLst>
                                </p:cTn>
                              </p:par>
                            </p:childTnLst>
                          </p:cTn>
                        </p:par>
                        <p:par>
                          <p:cTn id="14" fill="hold">
                            <p:stCondLst>
                              <p:cond delay="1100"/>
                            </p:stCondLst>
                            <p:childTnLst>
                              <p:par>
                                <p:cTn id="15" presetID="10" presetClass="entr" presetSubtype="0" fill="hold" grpId="0" nodeType="afterEffect">
                                  <p:stCondLst>
                                    <p:cond delay="0"/>
                                  </p:stCondLst>
                                  <p:childTnLst>
                                    <p:set>
                                      <p:cBhvr>
                                        <p:cTn id="16" dur="1" fill="hold">
                                          <p:stCondLst>
                                            <p:cond delay="0"/>
                                          </p:stCondLst>
                                        </p:cTn>
                                        <p:tgtEl>
                                          <p:spTgt spid="77"/>
                                        </p:tgtEl>
                                        <p:attrNameLst>
                                          <p:attrName>style.visibility</p:attrName>
                                        </p:attrNameLst>
                                      </p:cBhvr>
                                      <p:to>
                                        <p:strVal val="visible"/>
                                      </p:to>
                                    </p:set>
                                    <p:animEffect transition="in" filter="fade">
                                      <p:cBhvr>
                                        <p:cTn id="17" dur="500"/>
                                        <p:tgtEl>
                                          <p:spTgt spid="7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7"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p:cNvGrpSpPr/>
          <p:nvPr/>
        </p:nvGrpSpPr>
        <p:grpSpPr>
          <a:xfrm>
            <a:off x="4526274" y="1807458"/>
            <a:ext cx="1827752" cy="1481538"/>
            <a:chOff x="304800" y="673100"/>
            <a:chExt cx="4000500" cy="4000500"/>
          </a:xfrm>
          <a:effectLst>
            <a:outerShdw blurRad="444500" dist="254000" dir="8100000" algn="tr" rotWithShape="0">
              <a:prstClr val="black">
                <a:alpha val="50000"/>
              </a:prstClr>
            </a:outerShdw>
          </a:effectLst>
        </p:grpSpPr>
        <p:sp>
          <p:nvSpPr>
            <p:cNvPr id="7" name="同心圆 6"/>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latin typeface="Calibri" panose="020F0502020204030204"/>
                <a:ea typeface="宋体" panose="02010600030101010101" pitchFamily="2" charset="-122"/>
                <a:cs typeface="+mn-cs"/>
              </a:endParaRPr>
            </a:p>
          </p:txBody>
        </p:sp>
        <p:sp>
          <p:nvSpPr>
            <p:cNvPr id="8" name="椭圆 7"/>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 lastClr="FFFFFF"/>
                </a:solidFill>
                <a:effectLst/>
                <a:uLnTx/>
                <a:uFillTx/>
                <a:latin typeface="Calibri" panose="020F0502020204030204"/>
                <a:ea typeface="宋体" panose="02010600030101010101" pitchFamily="2" charset="-122"/>
                <a:cs typeface="+mn-cs"/>
              </a:endParaRPr>
            </a:p>
          </p:txBody>
        </p:sp>
      </p:grpSp>
      <p:grpSp>
        <p:nvGrpSpPr>
          <p:cNvPr id="9" name="组合 8"/>
          <p:cNvGrpSpPr/>
          <p:nvPr/>
        </p:nvGrpSpPr>
        <p:grpSpPr>
          <a:xfrm>
            <a:off x="1614820" y="1203598"/>
            <a:ext cx="2509114" cy="1895684"/>
            <a:chOff x="304800" y="673100"/>
            <a:chExt cx="4000500" cy="4000500"/>
          </a:xfrm>
          <a:effectLst>
            <a:outerShdw blurRad="444500" dist="254000" dir="8100000" algn="tr" rotWithShape="0">
              <a:prstClr val="black">
                <a:alpha val="50000"/>
              </a:prstClr>
            </a:outerShdw>
          </a:effectLst>
        </p:grpSpPr>
        <p:sp>
          <p:nvSpPr>
            <p:cNvPr id="10" name="同心圆 9"/>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latin typeface="Calibri" panose="020F0502020204030204"/>
                <a:ea typeface="宋体" panose="02010600030101010101" pitchFamily="2" charset="-122"/>
                <a:cs typeface="+mn-cs"/>
              </a:endParaRPr>
            </a:p>
          </p:txBody>
        </p:sp>
        <p:sp>
          <p:nvSpPr>
            <p:cNvPr id="11" name="椭圆 10"/>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 lastClr="FFFFFF"/>
                </a:solidFill>
                <a:effectLst/>
                <a:uLnTx/>
                <a:uFillTx/>
                <a:latin typeface="Calibri" panose="020F0502020204030204"/>
                <a:ea typeface="宋体" panose="02010600030101010101" pitchFamily="2" charset="-122"/>
                <a:cs typeface="+mn-cs"/>
              </a:endParaRPr>
            </a:p>
          </p:txBody>
        </p:sp>
      </p:grpSp>
      <p:sp>
        <p:nvSpPr>
          <p:cNvPr id="15" name="矩形 14"/>
          <p:cNvSpPr/>
          <p:nvPr/>
        </p:nvSpPr>
        <p:spPr>
          <a:xfrm>
            <a:off x="1751659" y="1624839"/>
            <a:ext cx="2364750" cy="938719"/>
          </a:xfrm>
          <a:prstGeom prst="rect">
            <a:avLst/>
          </a:prstGeom>
        </p:spPr>
        <p:txBody>
          <a:bodyPr wrap="none">
            <a:spAutoFit/>
          </a:bodyPr>
          <a:lstStyle/>
          <a:p>
            <a:r>
              <a:rPr lang="en-US" altLang="zh-CN" sz="5500" b="1" dirty="0" smtClean="0">
                <a:solidFill>
                  <a:schemeClr val="accent1">
                    <a:lumMod val="75000"/>
                  </a:schemeClr>
                </a:solidFill>
                <a:latin typeface="微软雅黑" panose="020B0503020204020204" pitchFamily="34" charset="-122"/>
                <a:ea typeface="微软雅黑" panose="020B0503020204020204" pitchFamily="34" charset="-122"/>
              </a:rPr>
              <a:t>Thank</a:t>
            </a:r>
            <a:endParaRPr lang="zh-CN" altLang="en-US" sz="5500" b="1" dirty="0">
              <a:solidFill>
                <a:schemeClr val="accent1">
                  <a:lumMod val="75000"/>
                </a:schemeClr>
              </a:solidFill>
              <a:latin typeface="微软雅黑" panose="020B0503020204020204" pitchFamily="34" charset="-122"/>
              <a:ea typeface="微软雅黑" panose="020B0503020204020204" pitchFamily="34" charset="-122"/>
            </a:endParaRPr>
          </a:p>
        </p:txBody>
      </p:sp>
      <p:sp>
        <p:nvSpPr>
          <p:cNvPr id="16" name="矩形 15"/>
          <p:cNvSpPr/>
          <p:nvPr/>
        </p:nvSpPr>
        <p:spPr>
          <a:xfrm>
            <a:off x="4770645" y="2015846"/>
            <a:ext cx="1493229" cy="938719"/>
          </a:xfrm>
          <a:prstGeom prst="rect">
            <a:avLst/>
          </a:prstGeom>
        </p:spPr>
        <p:txBody>
          <a:bodyPr wrap="none">
            <a:spAutoFit/>
          </a:bodyPr>
          <a:lstStyle/>
          <a:p>
            <a:r>
              <a:rPr lang="en-US" altLang="zh-CN" sz="5500" b="1" dirty="0" smtClean="0">
                <a:solidFill>
                  <a:schemeClr val="accent1">
                    <a:lumMod val="75000"/>
                  </a:schemeClr>
                </a:solidFill>
                <a:latin typeface="微软雅黑" panose="020B0503020204020204" pitchFamily="34" charset="-122"/>
                <a:ea typeface="微软雅黑" panose="020B0503020204020204" pitchFamily="34" charset="-122"/>
              </a:rPr>
              <a:t>You</a:t>
            </a:r>
            <a:endParaRPr lang="zh-CN" altLang="en-US" sz="5500" b="1" dirty="0">
              <a:solidFill>
                <a:schemeClr val="accent1">
                  <a:lumMod val="75000"/>
                </a:schemeClr>
              </a:solidFill>
              <a:latin typeface="微软雅黑" panose="020B0503020204020204" pitchFamily="34" charset="-122"/>
              <a:ea typeface="微软雅黑" panose="020B0503020204020204" pitchFamily="34" charset="-122"/>
            </a:endParaRPr>
          </a:p>
        </p:txBody>
      </p:sp>
      <p:sp>
        <p:nvSpPr>
          <p:cNvPr id="41" name="椭圆 40"/>
          <p:cNvSpPr/>
          <p:nvPr/>
        </p:nvSpPr>
        <p:spPr>
          <a:xfrm>
            <a:off x="4710261" y="3389467"/>
            <a:ext cx="500908" cy="500908"/>
          </a:xfrm>
          <a:prstGeom prst="ellipse">
            <a:avLst/>
          </a:prstGeom>
          <a:solidFill>
            <a:schemeClr val="accent1">
              <a:lumMod val="75000"/>
            </a:schemeClr>
          </a:solidFill>
          <a:ln>
            <a:noFill/>
          </a:ln>
          <a:effectLst>
            <a:outerShdw blurRad="317500" dist="1905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 name="椭圆 51"/>
          <p:cNvSpPr/>
          <p:nvPr/>
        </p:nvSpPr>
        <p:spPr>
          <a:xfrm>
            <a:off x="5923888" y="3329522"/>
            <a:ext cx="274777" cy="274777"/>
          </a:xfrm>
          <a:prstGeom prst="ellipse">
            <a:avLst/>
          </a:prstGeom>
          <a:solidFill>
            <a:schemeClr val="accent1">
              <a:lumMod val="75000"/>
            </a:schemeClr>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4" name="椭圆 53"/>
          <p:cNvSpPr/>
          <p:nvPr/>
        </p:nvSpPr>
        <p:spPr>
          <a:xfrm>
            <a:off x="4529502" y="3365619"/>
            <a:ext cx="137389" cy="137389"/>
          </a:xfrm>
          <a:prstGeom prst="ellipse">
            <a:avLst/>
          </a:prstGeom>
          <a:solidFill>
            <a:schemeClr val="accent1">
              <a:lumMod val="75000"/>
            </a:schemeClr>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9" name="椭圆 58"/>
          <p:cNvSpPr/>
          <p:nvPr/>
        </p:nvSpPr>
        <p:spPr>
          <a:xfrm>
            <a:off x="2795496" y="3330265"/>
            <a:ext cx="274777" cy="274777"/>
          </a:xfrm>
          <a:prstGeom prst="ellipse">
            <a:avLst/>
          </a:prstGeom>
          <a:solidFill>
            <a:schemeClr val="accent1">
              <a:lumMod val="75000"/>
            </a:schemeClr>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1">
                  <a:lumMod val="75000"/>
                </a:schemeClr>
              </a:solidFill>
            </a:endParaRPr>
          </a:p>
        </p:txBody>
      </p:sp>
      <p:sp>
        <p:nvSpPr>
          <p:cNvPr id="61" name="椭圆 60"/>
          <p:cNvSpPr/>
          <p:nvPr/>
        </p:nvSpPr>
        <p:spPr>
          <a:xfrm>
            <a:off x="6216637" y="3372814"/>
            <a:ext cx="137389" cy="137389"/>
          </a:xfrm>
          <a:prstGeom prst="ellipse">
            <a:avLst/>
          </a:prstGeom>
          <a:solidFill>
            <a:schemeClr val="accent1">
              <a:lumMod val="75000"/>
            </a:schemeClr>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2" name="椭圆 61"/>
          <p:cNvSpPr/>
          <p:nvPr/>
        </p:nvSpPr>
        <p:spPr>
          <a:xfrm>
            <a:off x="7753607" y="3504242"/>
            <a:ext cx="274777" cy="274777"/>
          </a:xfrm>
          <a:prstGeom prst="ellipse">
            <a:avLst/>
          </a:prstGeom>
          <a:solidFill>
            <a:schemeClr val="accent1">
              <a:lumMod val="75000"/>
            </a:schemeClr>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ransition spd="slow">
    <p:push dir="u"/>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accel="52000" fill="hold" nodeType="afterEffect" p14:presetBounceEnd="48000">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14:bounceEnd="48000">
                                          <p:cBhvr additive="base">
                                            <p:cTn id="7" dur="2000" fill="hold"/>
                                            <p:tgtEl>
                                              <p:spTgt spid="9"/>
                                            </p:tgtEl>
                                            <p:attrNameLst>
                                              <p:attrName>ppt_x</p:attrName>
                                            </p:attrNameLst>
                                          </p:cBhvr>
                                          <p:tavLst>
                                            <p:tav tm="0">
                                              <p:val>
                                                <p:strVal val="0-#ppt_w/2"/>
                                              </p:val>
                                            </p:tav>
                                            <p:tav tm="100000">
                                              <p:val>
                                                <p:strVal val="#ppt_x"/>
                                              </p:val>
                                            </p:tav>
                                          </p:tavLst>
                                        </p:anim>
                                        <p:anim calcmode="lin" valueType="num" p14:bounceEnd="48000">
                                          <p:cBhvr additive="base">
                                            <p:cTn id="8" dur="2000" fill="hold"/>
                                            <p:tgtEl>
                                              <p:spTgt spid="9"/>
                                            </p:tgtEl>
                                            <p:attrNameLst>
                                              <p:attrName>ppt_y</p:attrName>
                                            </p:attrNameLst>
                                          </p:cBhvr>
                                          <p:tavLst>
                                            <p:tav tm="0">
                                              <p:val>
                                                <p:strVal val="0-#ppt_h/2"/>
                                              </p:val>
                                            </p:tav>
                                            <p:tav tm="100000">
                                              <p:val>
                                                <p:strVal val="#ppt_y"/>
                                              </p:val>
                                            </p:tav>
                                          </p:tavLst>
                                        </p:anim>
                                      </p:childTnLst>
                                    </p:cTn>
                                  </p:par>
                                  <p:par>
                                    <p:cTn id="9" presetID="2" presetClass="entr" presetSubtype="12" accel="52000" fill="hold" nodeType="withEffect" p14:presetBounceEnd="48000">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14:bounceEnd="48000">
                                          <p:cBhvr additive="base">
                                            <p:cTn id="11" dur="2000" fill="hold"/>
                                            <p:tgtEl>
                                              <p:spTgt spid="6"/>
                                            </p:tgtEl>
                                            <p:attrNameLst>
                                              <p:attrName>ppt_x</p:attrName>
                                            </p:attrNameLst>
                                          </p:cBhvr>
                                          <p:tavLst>
                                            <p:tav tm="0">
                                              <p:val>
                                                <p:strVal val="0-#ppt_w/2"/>
                                              </p:val>
                                            </p:tav>
                                            <p:tav tm="100000">
                                              <p:val>
                                                <p:strVal val="#ppt_x"/>
                                              </p:val>
                                            </p:tav>
                                          </p:tavLst>
                                        </p:anim>
                                        <p:anim calcmode="lin" valueType="num" p14:bounceEnd="48000">
                                          <p:cBhvr additive="base">
                                            <p:cTn id="12" dur="2000" fill="hold"/>
                                            <p:tgtEl>
                                              <p:spTgt spid="6"/>
                                            </p:tgtEl>
                                            <p:attrNameLst>
                                              <p:attrName>ppt_y</p:attrName>
                                            </p:attrNameLst>
                                          </p:cBhvr>
                                          <p:tavLst>
                                            <p:tav tm="0">
                                              <p:val>
                                                <p:strVal val="1+#ppt_h/2"/>
                                              </p:val>
                                            </p:tav>
                                            <p:tav tm="100000">
                                              <p:val>
                                                <p:strVal val="#ppt_y"/>
                                              </p:val>
                                            </p:tav>
                                          </p:tavLst>
                                        </p:anim>
                                      </p:childTnLst>
                                    </p:cTn>
                                  </p:par>
                                </p:childTnLst>
                              </p:cTn>
                            </p:par>
                            <p:par>
                              <p:cTn id="13" fill="hold">
                                <p:stCondLst>
                                  <p:cond delay="2000"/>
                                </p:stCondLst>
                                <p:childTnLst>
                                  <p:par>
                                    <p:cTn id="14" presetID="21" presetClass="entr" presetSubtype="1" fill="hold" grpId="0" nodeType="afterEffect">
                                      <p:stCondLst>
                                        <p:cond delay="0"/>
                                      </p:stCondLst>
                                      <p:childTnLst>
                                        <p:set>
                                          <p:cBhvr>
                                            <p:cTn id="15" dur="1" fill="hold">
                                              <p:stCondLst>
                                                <p:cond delay="0"/>
                                              </p:stCondLst>
                                            </p:cTn>
                                            <p:tgtEl>
                                              <p:spTgt spid="15"/>
                                            </p:tgtEl>
                                            <p:attrNameLst>
                                              <p:attrName>style.visibility</p:attrName>
                                            </p:attrNameLst>
                                          </p:cBhvr>
                                          <p:to>
                                            <p:strVal val="visible"/>
                                          </p:to>
                                        </p:set>
                                        <p:animEffect transition="in" filter="wheel(1)">
                                          <p:cBhvr>
                                            <p:cTn id="16" dur="1000"/>
                                            <p:tgtEl>
                                              <p:spTgt spid="15"/>
                                            </p:tgtEl>
                                          </p:cBhvr>
                                        </p:animEffect>
                                      </p:childTnLst>
                                    </p:cTn>
                                  </p:par>
                                  <p:par>
                                    <p:cTn id="17" presetID="21" presetClass="entr" presetSubtype="1" fill="hold" grpId="0" nodeType="withEffect">
                                      <p:stCondLst>
                                        <p:cond delay="300"/>
                                      </p:stCondLst>
                                      <p:childTnLst>
                                        <p:set>
                                          <p:cBhvr>
                                            <p:cTn id="18" dur="1" fill="hold">
                                              <p:stCondLst>
                                                <p:cond delay="0"/>
                                              </p:stCondLst>
                                            </p:cTn>
                                            <p:tgtEl>
                                              <p:spTgt spid="16"/>
                                            </p:tgtEl>
                                            <p:attrNameLst>
                                              <p:attrName>style.visibility</p:attrName>
                                            </p:attrNameLst>
                                          </p:cBhvr>
                                          <p:to>
                                            <p:strVal val="visible"/>
                                          </p:to>
                                        </p:set>
                                        <p:animEffect transition="in" filter="wheel(1)">
                                          <p:cBhvr>
                                            <p:cTn id="19" dur="1000"/>
                                            <p:tgtEl>
                                              <p:spTgt spid="16"/>
                                            </p:tgtEl>
                                          </p:cBhvr>
                                        </p:animEffect>
                                      </p:childTnLst>
                                    </p:cTn>
                                  </p:par>
                                </p:childTnLst>
                              </p:cTn>
                            </p:par>
                            <p:par>
                              <p:cTn id="20" fill="hold">
                                <p:stCondLst>
                                  <p:cond delay="3300"/>
                                </p:stCondLst>
                                <p:childTnLst>
                                  <p:par>
                                    <p:cTn id="21" presetID="53" presetClass="entr" presetSubtype="16" fill="hold" grpId="0" nodeType="afterEffect">
                                      <p:stCondLst>
                                        <p:cond delay="0"/>
                                      </p:stCondLst>
                                      <p:childTnLst>
                                        <p:set>
                                          <p:cBhvr>
                                            <p:cTn id="22" dur="1" fill="hold">
                                              <p:stCondLst>
                                                <p:cond delay="0"/>
                                              </p:stCondLst>
                                            </p:cTn>
                                            <p:tgtEl>
                                              <p:spTgt spid="41"/>
                                            </p:tgtEl>
                                            <p:attrNameLst>
                                              <p:attrName>style.visibility</p:attrName>
                                            </p:attrNameLst>
                                          </p:cBhvr>
                                          <p:to>
                                            <p:strVal val="visible"/>
                                          </p:to>
                                        </p:set>
                                        <p:anim calcmode="lin" valueType="num">
                                          <p:cBhvr>
                                            <p:cTn id="23" dur="500" fill="hold"/>
                                            <p:tgtEl>
                                              <p:spTgt spid="41"/>
                                            </p:tgtEl>
                                            <p:attrNameLst>
                                              <p:attrName>ppt_w</p:attrName>
                                            </p:attrNameLst>
                                          </p:cBhvr>
                                          <p:tavLst>
                                            <p:tav tm="0">
                                              <p:val>
                                                <p:fltVal val="0"/>
                                              </p:val>
                                            </p:tav>
                                            <p:tav tm="100000">
                                              <p:val>
                                                <p:strVal val="#ppt_w"/>
                                              </p:val>
                                            </p:tav>
                                          </p:tavLst>
                                        </p:anim>
                                        <p:anim calcmode="lin" valueType="num">
                                          <p:cBhvr>
                                            <p:cTn id="24" dur="500" fill="hold"/>
                                            <p:tgtEl>
                                              <p:spTgt spid="41"/>
                                            </p:tgtEl>
                                            <p:attrNameLst>
                                              <p:attrName>ppt_h</p:attrName>
                                            </p:attrNameLst>
                                          </p:cBhvr>
                                          <p:tavLst>
                                            <p:tav tm="0">
                                              <p:val>
                                                <p:fltVal val="0"/>
                                              </p:val>
                                            </p:tav>
                                            <p:tav tm="100000">
                                              <p:val>
                                                <p:strVal val="#ppt_h"/>
                                              </p:val>
                                            </p:tav>
                                          </p:tavLst>
                                        </p:anim>
                                        <p:animEffect transition="in" filter="fade">
                                          <p:cBhvr>
                                            <p:cTn id="25" dur="500"/>
                                            <p:tgtEl>
                                              <p:spTgt spid="41"/>
                                            </p:tgtEl>
                                          </p:cBhvr>
                                        </p:animEffect>
                                      </p:childTnLst>
                                    </p:cTn>
                                  </p:par>
                                  <p:par>
                                    <p:cTn id="26" presetID="53" presetClass="entr" presetSubtype="16" fill="hold" grpId="0" nodeType="withEffect">
                                      <p:stCondLst>
                                        <p:cond delay="400"/>
                                      </p:stCondLst>
                                      <p:childTnLst>
                                        <p:set>
                                          <p:cBhvr>
                                            <p:cTn id="27" dur="1" fill="hold">
                                              <p:stCondLst>
                                                <p:cond delay="0"/>
                                              </p:stCondLst>
                                            </p:cTn>
                                            <p:tgtEl>
                                              <p:spTgt spid="52"/>
                                            </p:tgtEl>
                                            <p:attrNameLst>
                                              <p:attrName>style.visibility</p:attrName>
                                            </p:attrNameLst>
                                          </p:cBhvr>
                                          <p:to>
                                            <p:strVal val="visible"/>
                                          </p:to>
                                        </p:set>
                                        <p:anim calcmode="lin" valueType="num">
                                          <p:cBhvr>
                                            <p:cTn id="28" dur="500" fill="hold"/>
                                            <p:tgtEl>
                                              <p:spTgt spid="52"/>
                                            </p:tgtEl>
                                            <p:attrNameLst>
                                              <p:attrName>ppt_w</p:attrName>
                                            </p:attrNameLst>
                                          </p:cBhvr>
                                          <p:tavLst>
                                            <p:tav tm="0">
                                              <p:val>
                                                <p:fltVal val="0"/>
                                              </p:val>
                                            </p:tav>
                                            <p:tav tm="100000">
                                              <p:val>
                                                <p:strVal val="#ppt_w"/>
                                              </p:val>
                                            </p:tav>
                                          </p:tavLst>
                                        </p:anim>
                                        <p:anim calcmode="lin" valueType="num">
                                          <p:cBhvr>
                                            <p:cTn id="29" dur="500" fill="hold"/>
                                            <p:tgtEl>
                                              <p:spTgt spid="52"/>
                                            </p:tgtEl>
                                            <p:attrNameLst>
                                              <p:attrName>ppt_h</p:attrName>
                                            </p:attrNameLst>
                                          </p:cBhvr>
                                          <p:tavLst>
                                            <p:tav tm="0">
                                              <p:val>
                                                <p:fltVal val="0"/>
                                              </p:val>
                                            </p:tav>
                                            <p:tav tm="100000">
                                              <p:val>
                                                <p:strVal val="#ppt_h"/>
                                              </p:val>
                                            </p:tav>
                                          </p:tavLst>
                                        </p:anim>
                                        <p:animEffect transition="in" filter="fade">
                                          <p:cBhvr>
                                            <p:cTn id="30" dur="500"/>
                                            <p:tgtEl>
                                              <p:spTgt spid="52"/>
                                            </p:tgtEl>
                                          </p:cBhvr>
                                        </p:animEffect>
                                      </p:childTnLst>
                                    </p:cTn>
                                  </p:par>
                                  <p:par>
                                    <p:cTn id="31" presetID="53" presetClass="entr" presetSubtype="16" fill="hold" grpId="0" nodeType="withEffect">
                                      <p:stCondLst>
                                        <p:cond delay="200"/>
                                      </p:stCondLst>
                                      <p:childTnLst>
                                        <p:set>
                                          <p:cBhvr>
                                            <p:cTn id="32" dur="1" fill="hold">
                                              <p:stCondLst>
                                                <p:cond delay="0"/>
                                              </p:stCondLst>
                                            </p:cTn>
                                            <p:tgtEl>
                                              <p:spTgt spid="54"/>
                                            </p:tgtEl>
                                            <p:attrNameLst>
                                              <p:attrName>style.visibility</p:attrName>
                                            </p:attrNameLst>
                                          </p:cBhvr>
                                          <p:to>
                                            <p:strVal val="visible"/>
                                          </p:to>
                                        </p:set>
                                        <p:anim calcmode="lin" valueType="num">
                                          <p:cBhvr>
                                            <p:cTn id="33" dur="500" fill="hold"/>
                                            <p:tgtEl>
                                              <p:spTgt spid="54"/>
                                            </p:tgtEl>
                                            <p:attrNameLst>
                                              <p:attrName>ppt_w</p:attrName>
                                            </p:attrNameLst>
                                          </p:cBhvr>
                                          <p:tavLst>
                                            <p:tav tm="0">
                                              <p:val>
                                                <p:fltVal val="0"/>
                                              </p:val>
                                            </p:tav>
                                            <p:tav tm="100000">
                                              <p:val>
                                                <p:strVal val="#ppt_w"/>
                                              </p:val>
                                            </p:tav>
                                          </p:tavLst>
                                        </p:anim>
                                        <p:anim calcmode="lin" valueType="num">
                                          <p:cBhvr>
                                            <p:cTn id="34" dur="500" fill="hold"/>
                                            <p:tgtEl>
                                              <p:spTgt spid="54"/>
                                            </p:tgtEl>
                                            <p:attrNameLst>
                                              <p:attrName>ppt_h</p:attrName>
                                            </p:attrNameLst>
                                          </p:cBhvr>
                                          <p:tavLst>
                                            <p:tav tm="0">
                                              <p:val>
                                                <p:fltVal val="0"/>
                                              </p:val>
                                            </p:tav>
                                            <p:tav tm="100000">
                                              <p:val>
                                                <p:strVal val="#ppt_h"/>
                                              </p:val>
                                            </p:tav>
                                          </p:tavLst>
                                        </p:anim>
                                        <p:animEffect transition="in" filter="fade">
                                          <p:cBhvr>
                                            <p:cTn id="35" dur="500"/>
                                            <p:tgtEl>
                                              <p:spTgt spid="54"/>
                                            </p:tgtEl>
                                          </p:cBhvr>
                                        </p:animEffect>
                                      </p:childTnLst>
                                    </p:cTn>
                                  </p:par>
                                  <p:par>
                                    <p:cTn id="36" presetID="53" presetClass="entr" presetSubtype="16" fill="hold" grpId="0" nodeType="withEffect">
                                      <p:stCondLst>
                                        <p:cond delay="400"/>
                                      </p:stCondLst>
                                      <p:childTnLst>
                                        <p:set>
                                          <p:cBhvr>
                                            <p:cTn id="37" dur="1" fill="hold">
                                              <p:stCondLst>
                                                <p:cond delay="0"/>
                                              </p:stCondLst>
                                            </p:cTn>
                                            <p:tgtEl>
                                              <p:spTgt spid="59"/>
                                            </p:tgtEl>
                                            <p:attrNameLst>
                                              <p:attrName>style.visibility</p:attrName>
                                            </p:attrNameLst>
                                          </p:cBhvr>
                                          <p:to>
                                            <p:strVal val="visible"/>
                                          </p:to>
                                        </p:set>
                                        <p:anim calcmode="lin" valueType="num">
                                          <p:cBhvr>
                                            <p:cTn id="38" dur="500" fill="hold"/>
                                            <p:tgtEl>
                                              <p:spTgt spid="59"/>
                                            </p:tgtEl>
                                            <p:attrNameLst>
                                              <p:attrName>ppt_w</p:attrName>
                                            </p:attrNameLst>
                                          </p:cBhvr>
                                          <p:tavLst>
                                            <p:tav tm="0">
                                              <p:val>
                                                <p:fltVal val="0"/>
                                              </p:val>
                                            </p:tav>
                                            <p:tav tm="100000">
                                              <p:val>
                                                <p:strVal val="#ppt_w"/>
                                              </p:val>
                                            </p:tav>
                                          </p:tavLst>
                                        </p:anim>
                                        <p:anim calcmode="lin" valueType="num">
                                          <p:cBhvr>
                                            <p:cTn id="39" dur="500" fill="hold"/>
                                            <p:tgtEl>
                                              <p:spTgt spid="59"/>
                                            </p:tgtEl>
                                            <p:attrNameLst>
                                              <p:attrName>ppt_h</p:attrName>
                                            </p:attrNameLst>
                                          </p:cBhvr>
                                          <p:tavLst>
                                            <p:tav tm="0">
                                              <p:val>
                                                <p:fltVal val="0"/>
                                              </p:val>
                                            </p:tav>
                                            <p:tav tm="100000">
                                              <p:val>
                                                <p:strVal val="#ppt_h"/>
                                              </p:val>
                                            </p:tav>
                                          </p:tavLst>
                                        </p:anim>
                                        <p:animEffect transition="in" filter="fade">
                                          <p:cBhvr>
                                            <p:cTn id="40" dur="500"/>
                                            <p:tgtEl>
                                              <p:spTgt spid="59"/>
                                            </p:tgtEl>
                                          </p:cBhvr>
                                        </p:animEffect>
                                      </p:childTnLst>
                                    </p:cTn>
                                  </p:par>
                                  <p:par>
                                    <p:cTn id="41" presetID="53" presetClass="entr" presetSubtype="16" fill="hold" grpId="0" nodeType="withEffect">
                                      <p:stCondLst>
                                        <p:cond delay="200"/>
                                      </p:stCondLst>
                                      <p:childTnLst>
                                        <p:set>
                                          <p:cBhvr>
                                            <p:cTn id="42" dur="1" fill="hold">
                                              <p:stCondLst>
                                                <p:cond delay="0"/>
                                              </p:stCondLst>
                                            </p:cTn>
                                            <p:tgtEl>
                                              <p:spTgt spid="61"/>
                                            </p:tgtEl>
                                            <p:attrNameLst>
                                              <p:attrName>style.visibility</p:attrName>
                                            </p:attrNameLst>
                                          </p:cBhvr>
                                          <p:to>
                                            <p:strVal val="visible"/>
                                          </p:to>
                                        </p:set>
                                        <p:anim calcmode="lin" valueType="num">
                                          <p:cBhvr>
                                            <p:cTn id="43" dur="500" fill="hold"/>
                                            <p:tgtEl>
                                              <p:spTgt spid="61"/>
                                            </p:tgtEl>
                                            <p:attrNameLst>
                                              <p:attrName>ppt_w</p:attrName>
                                            </p:attrNameLst>
                                          </p:cBhvr>
                                          <p:tavLst>
                                            <p:tav tm="0">
                                              <p:val>
                                                <p:fltVal val="0"/>
                                              </p:val>
                                            </p:tav>
                                            <p:tav tm="100000">
                                              <p:val>
                                                <p:strVal val="#ppt_w"/>
                                              </p:val>
                                            </p:tav>
                                          </p:tavLst>
                                        </p:anim>
                                        <p:anim calcmode="lin" valueType="num">
                                          <p:cBhvr>
                                            <p:cTn id="44" dur="500" fill="hold"/>
                                            <p:tgtEl>
                                              <p:spTgt spid="61"/>
                                            </p:tgtEl>
                                            <p:attrNameLst>
                                              <p:attrName>ppt_h</p:attrName>
                                            </p:attrNameLst>
                                          </p:cBhvr>
                                          <p:tavLst>
                                            <p:tav tm="0">
                                              <p:val>
                                                <p:fltVal val="0"/>
                                              </p:val>
                                            </p:tav>
                                            <p:tav tm="100000">
                                              <p:val>
                                                <p:strVal val="#ppt_h"/>
                                              </p:val>
                                            </p:tav>
                                          </p:tavLst>
                                        </p:anim>
                                        <p:animEffect transition="in" filter="fade">
                                          <p:cBhvr>
                                            <p:cTn id="45" dur="500"/>
                                            <p:tgtEl>
                                              <p:spTgt spid="61"/>
                                            </p:tgtEl>
                                          </p:cBhvr>
                                        </p:animEffect>
                                      </p:childTnLst>
                                    </p:cTn>
                                  </p:par>
                                  <p:par>
                                    <p:cTn id="46" presetID="53" presetClass="entr" presetSubtype="16" fill="hold" grpId="0" nodeType="withEffect">
                                      <p:stCondLst>
                                        <p:cond delay="200"/>
                                      </p:stCondLst>
                                      <p:childTnLst>
                                        <p:set>
                                          <p:cBhvr>
                                            <p:cTn id="47" dur="1" fill="hold">
                                              <p:stCondLst>
                                                <p:cond delay="0"/>
                                              </p:stCondLst>
                                            </p:cTn>
                                            <p:tgtEl>
                                              <p:spTgt spid="62"/>
                                            </p:tgtEl>
                                            <p:attrNameLst>
                                              <p:attrName>style.visibility</p:attrName>
                                            </p:attrNameLst>
                                          </p:cBhvr>
                                          <p:to>
                                            <p:strVal val="visible"/>
                                          </p:to>
                                        </p:set>
                                        <p:anim calcmode="lin" valueType="num">
                                          <p:cBhvr>
                                            <p:cTn id="48" dur="500" fill="hold"/>
                                            <p:tgtEl>
                                              <p:spTgt spid="62"/>
                                            </p:tgtEl>
                                            <p:attrNameLst>
                                              <p:attrName>ppt_w</p:attrName>
                                            </p:attrNameLst>
                                          </p:cBhvr>
                                          <p:tavLst>
                                            <p:tav tm="0">
                                              <p:val>
                                                <p:fltVal val="0"/>
                                              </p:val>
                                            </p:tav>
                                            <p:tav tm="100000">
                                              <p:val>
                                                <p:strVal val="#ppt_w"/>
                                              </p:val>
                                            </p:tav>
                                          </p:tavLst>
                                        </p:anim>
                                        <p:anim calcmode="lin" valueType="num">
                                          <p:cBhvr>
                                            <p:cTn id="49" dur="500" fill="hold"/>
                                            <p:tgtEl>
                                              <p:spTgt spid="62"/>
                                            </p:tgtEl>
                                            <p:attrNameLst>
                                              <p:attrName>ppt_h</p:attrName>
                                            </p:attrNameLst>
                                          </p:cBhvr>
                                          <p:tavLst>
                                            <p:tav tm="0">
                                              <p:val>
                                                <p:fltVal val="0"/>
                                              </p:val>
                                            </p:tav>
                                            <p:tav tm="100000">
                                              <p:val>
                                                <p:strVal val="#ppt_h"/>
                                              </p:val>
                                            </p:tav>
                                          </p:tavLst>
                                        </p:anim>
                                        <p:animEffect transition="in" filter="fade">
                                          <p:cBhvr>
                                            <p:cTn id="50" dur="500"/>
                                            <p:tgtEl>
                                              <p:spTgt spid="6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6" grpId="0"/>
          <p:bldP spid="41" grpId="0" animBg="1"/>
          <p:bldP spid="52" grpId="0" animBg="1"/>
          <p:bldP spid="54" grpId="0" animBg="1"/>
          <p:bldP spid="59" grpId="0" animBg="1"/>
          <p:bldP spid="61" grpId="0" animBg="1"/>
          <p:bldP spid="62"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accel="52000" fill="hold" nodeType="after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2000" fill="hold"/>
                                            <p:tgtEl>
                                              <p:spTgt spid="9"/>
                                            </p:tgtEl>
                                            <p:attrNameLst>
                                              <p:attrName>ppt_x</p:attrName>
                                            </p:attrNameLst>
                                          </p:cBhvr>
                                          <p:tavLst>
                                            <p:tav tm="0">
                                              <p:val>
                                                <p:strVal val="0-#ppt_w/2"/>
                                              </p:val>
                                            </p:tav>
                                            <p:tav tm="100000">
                                              <p:val>
                                                <p:strVal val="#ppt_x"/>
                                              </p:val>
                                            </p:tav>
                                          </p:tavLst>
                                        </p:anim>
                                        <p:anim calcmode="lin" valueType="num">
                                          <p:cBhvr additive="base">
                                            <p:cTn id="8" dur="2000" fill="hold"/>
                                            <p:tgtEl>
                                              <p:spTgt spid="9"/>
                                            </p:tgtEl>
                                            <p:attrNameLst>
                                              <p:attrName>ppt_y</p:attrName>
                                            </p:attrNameLst>
                                          </p:cBhvr>
                                          <p:tavLst>
                                            <p:tav tm="0">
                                              <p:val>
                                                <p:strVal val="0-#ppt_h/2"/>
                                              </p:val>
                                            </p:tav>
                                            <p:tav tm="100000">
                                              <p:val>
                                                <p:strVal val="#ppt_y"/>
                                              </p:val>
                                            </p:tav>
                                          </p:tavLst>
                                        </p:anim>
                                      </p:childTnLst>
                                    </p:cTn>
                                  </p:par>
                                  <p:par>
                                    <p:cTn id="9" presetID="2" presetClass="entr" presetSubtype="12" accel="52000"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2000" fill="hold"/>
                                            <p:tgtEl>
                                              <p:spTgt spid="6"/>
                                            </p:tgtEl>
                                            <p:attrNameLst>
                                              <p:attrName>ppt_x</p:attrName>
                                            </p:attrNameLst>
                                          </p:cBhvr>
                                          <p:tavLst>
                                            <p:tav tm="0">
                                              <p:val>
                                                <p:strVal val="0-#ppt_w/2"/>
                                              </p:val>
                                            </p:tav>
                                            <p:tav tm="100000">
                                              <p:val>
                                                <p:strVal val="#ppt_x"/>
                                              </p:val>
                                            </p:tav>
                                          </p:tavLst>
                                        </p:anim>
                                        <p:anim calcmode="lin" valueType="num">
                                          <p:cBhvr additive="base">
                                            <p:cTn id="12" dur="2000" fill="hold"/>
                                            <p:tgtEl>
                                              <p:spTgt spid="6"/>
                                            </p:tgtEl>
                                            <p:attrNameLst>
                                              <p:attrName>ppt_y</p:attrName>
                                            </p:attrNameLst>
                                          </p:cBhvr>
                                          <p:tavLst>
                                            <p:tav tm="0">
                                              <p:val>
                                                <p:strVal val="1+#ppt_h/2"/>
                                              </p:val>
                                            </p:tav>
                                            <p:tav tm="100000">
                                              <p:val>
                                                <p:strVal val="#ppt_y"/>
                                              </p:val>
                                            </p:tav>
                                          </p:tavLst>
                                        </p:anim>
                                      </p:childTnLst>
                                    </p:cTn>
                                  </p:par>
                                </p:childTnLst>
                              </p:cTn>
                            </p:par>
                            <p:par>
                              <p:cTn id="13" fill="hold">
                                <p:stCondLst>
                                  <p:cond delay="2000"/>
                                </p:stCondLst>
                                <p:childTnLst>
                                  <p:par>
                                    <p:cTn id="14" presetID="21" presetClass="entr" presetSubtype="1" fill="hold" grpId="0" nodeType="afterEffect">
                                      <p:stCondLst>
                                        <p:cond delay="0"/>
                                      </p:stCondLst>
                                      <p:childTnLst>
                                        <p:set>
                                          <p:cBhvr>
                                            <p:cTn id="15" dur="1" fill="hold">
                                              <p:stCondLst>
                                                <p:cond delay="0"/>
                                              </p:stCondLst>
                                            </p:cTn>
                                            <p:tgtEl>
                                              <p:spTgt spid="15"/>
                                            </p:tgtEl>
                                            <p:attrNameLst>
                                              <p:attrName>style.visibility</p:attrName>
                                            </p:attrNameLst>
                                          </p:cBhvr>
                                          <p:to>
                                            <p:strVal val="visible"/>
                                          </p:to>
                                        </p:set>
                                        <p:animEffect transition="in" filter="wheel(1)">
                                          <p:cBhvr>
                                            <p:cTn id="16" dur="1000"/>
                                            <p:tgtEl>
                                              <p:spTgt spid="15"/>
                                            </p:tgtEl>
                                          </p:cBhvr>
                                        </p:animEffect>
                                      </p:childTnLst>
                                    </p:cTn>
                                  </p:par>
                                  <p:par>
                                    <p:cTn id="17" presetID="21" presetClass="entr" presetSubtype="1" fill="hold" grpId="0" nodeType="withEffect">
                                      <p:stCondLst>
                                        <p:cond delay="300"/>
                                      </p:stCondLst>
                                      <p:childTnLst>
                                        <p:set>
                                          <p:cBhvr>
                                            <p:cTn id="18" dur="1" fill="hold">
                                              <p:stCondLst>
                                                <p:cond delay="0"/>
                                              </p:stCondLst>
                                            </p:cTn>
                                            <p:tgtEl>
                                              <p:spTgt spid="16"/>
                                            </p:tgtEl>
                                            <p:attrNameLst>
                                              <p:attrName>style.visibility</p:attrName>
                                            </p:attrNameLst>
                                          </p:cBhvr>
                                          <p:to>
                                            <p:strVal val="visible"/>
                                          </p:to>
                                        </p:set>
                                        <p:animEffect transition="in" filter="wheel(1)">
                                          <p:cBhvr>
                                            <p:cTn id="19" dur="1000"/>
                                            <p:tgtEl>
                                              <p:spTgt spid="16"/>
                                            </p:tgtEl>
                                          </p:cBhvr>
                                        </p:animEffect>
                                      </p:childTnLst>
                                    </p:cTn>
                                  </p:par>
                                </p:childTnLst>
                              </p:cTn>
                            </p:par>
                            <p:par>
                              <p:cTn id="20" fill="hold">
                                <p:stCondLst>
                                  <p:cond delay="3300"/>
                                </p:stCondLst>
                                <p:childTnLst>
                                  <p:par>
                                    <p:cTn id="21" presetID="53" presetClass="entr" presetSubtype="16" fill="hold" grpId="0" nodeType="afterEffect">
                                      <p:stCondLst>
                                        <p:cond delay="0"/>
                                      </p:stCondLst>
                                      <p:childTnLst>
                                        <p:set>
                                          <p:cBhvr>
                                            <p:cTn id="22" dur="1" fill="hold">
                                              <p:stCondLst>
                                                <p:cond delay="0"/>
                                              </p:stCondLst>
                                            </p:cTn>
                                            <p:tgtEl>
                                              <p:spTgt spid="41"/>
                                            </p:tgtEl>
                                            <p:attrNameLst>
                                              <p:attrName>style.visibility</p:attrName>
                                            </p:attrNameLst>
                                          </p:cBhvr>
                                          <p:to>
                                            <p:strVal val="visible"/>
                                          </p:to>
                                        </p:set>
                                        <p:anim calcmode="lin" valueType="num">
                                          <p:cBhvr>
                                            <p:cTn id="23" dur="500" fill="hold"/>
                                            <p:tgtEl>
                                              <p:spTgt spid="41"/>
                                            </p:tgtEl>
                                            <p:attrNameLst>
                                              <p:attrName>ppt_w</p:attrName>
                                            </p:attrNameLst>
                                          </p:cBhvr>
                                          <p:tavLst>
                                            <p:tav tm="0">
                                              <p:val>
                                                <p:fltVal val="0"/>
                                              </p:val>
                                            </p:tav>
                                            <p:tav tm="100000">
                                              <p:val>
                                                <p:strVal val="#ppt_w"/>
                                              </p:val>
                                            </p:tav>
                                          </p:tavLst>
                                        </p:anim>
                                        <p:anim calcmode="lin" valueType="num">
                                          <p:cBhvr>
                                            <p:cTn id="24" dur="500" fill="hold"/>
                                            <p:tgtEl>
                                              <p:spTgt spid="41"/>
                                            </p:tgtEl>
                                            <p:attrNameLst>
                                              <p:attrName>ppt_h</p:attrName>
                                            </p:attrNameLst>
                                          </p:cBhvr>
                                          <p:tavLst>
                                            <p:tav tm="0">
                                              <p:val>
                                                <p:fltVal val="0"/>
                                              </p:val>
                                            </p:tav>
                                            <p:tav tm="100000">
                                              <p:val>
                                                <p:strVal val="#ppt_h"/>
                                              </p:val>
                                            </p:tav>
                                          </p:tavLst>
                                        </p:anim>
                                        <p:animEffect transition="in" filter="fade">
                                          <p:cBhvr>
                                            <p:cTn id="25" dur="500"/>
                                            <p:tgtEl>
                                              <p:spTgt spid="41"/>
                                            </p:tgtEl>
                                          </p:cBhvr>
                                        </p:animEffect>
                                      </p:childTnLst>
                                    </p:cTn>
                                  </p:par>
                                  <p:par>
                                    <p:cTn id="26" presetID="53" presetClass="entr" presetSubtype="16" fill="hold" grpId="0" nodeType="withEffect">
                                      <p:stCondLst>
                                        <p:cond delay="400"/>
                                      </p:stCondLst>
                                      <p:childTnLst>
                                        <p:set>
                                          <p:cBhvr>
                                            <p:cTn id="27" dur="1" fill="hold">
                                              <p:stCondLst>
                                                <p:cond delay="0"/>
                                              </p:stCondLst>
                                            </p:cTn>
                                            <p:tgtEl>
                                              <p:spTgt spid="52"/>
                                            </p:tgtEl>
                                            <p:attrNameLst>
                                              <p:attrName>style.visibility</p:attrName>
                                            </p:attrNameLst>
                                          </p:cBhvr>
                                          <p:to>
                                            <p:strVal val="visible"/>
                                          </p:to>
                                        </p:set>
                                        <p:anim calcmode="lin" valueType="num">
                                          <p:cBhvr>
                                            <p:cTn id="28" dur="500" fill="hold"/>
                                            <p:tgtEl>
                                              <p:spTgt spid="52"/>
                                            </p:tgtEl>
                                            <p:attrNameLst>
                                              <p:attrName>ppt_w</p:attrName>
                                            </p:attrNameLst>
                                          </p:cBhvr>
                                          <p:tavLst>
                                            <p:tav tm="0">
                                              <p:val>
                                                <p:fltVal val="0"/>
                                              </p:val>
                                            </p:tav>
                                            <p:tav tm="100000">
                                              <p:val>
                                                <p:strVal val="#ppt_w"/>
                                              </p:val>
                                            </p:tav>
                                          </p:tavLst>
                                        </p:anim>
                                        <p:anim calcmode="lin" valueType="num">
                                          <p:cBhvr>
                                            <p:cTn id="29" dur="500" fill="hold"/>
                                            <p:tgtEl>
                                              <p:spTgt spid="52"/>
                                            </p:tgtEl>
                                            <p:attrNameLst>
                                              <p:attrName>ppt_h</p:attrName>
                                            </p:attrNameLst>
                                          </p:cBhvr>
                                          <p:tavLst>
                                            <p:tav tm="0">
                                              <p:val>
                                                <p:fltVal val="0"/>
                                              </p:val>
                                            </p:tav>
                                            <p:tav tm="100000">
                                              <p:val>
                                                <p:strVal val="#ppt_h"/>
                                              </p:val>
                                            </p:tav>
                                          </p:tavLst>
                                        </p:anim>
                                        <p:animEffect transition="in" filter="fade">
                                          <p:cBhvr>
                                            <p:cTn id="30" dur="500"/>
                                            <p:tgtEl>
                                              <p:spTgt spid="52"/>
                                            </p:tgtEl>
                                          </p:cBhvr>
                                        </p:animEffect>
                                      </p:childTnLst>
                                    </p:cTn>
                                  </p:par>
                                  <p:par>
                                    <p:cTn id="31" presetID="53" presetClass="entr" presetSubtype="16" fill="hold" grpId="0" nodeType="withEffect">
                                      <p:stCondLst>
                                        <p:cond delay="200"/>
                                      </p:stCondLst>
                                      <p:childTnLst>
                                        <p:set>
                                          <p:cBhvr>
                                            <p:cTn id="32" dur="1" fill="hold">
                                              <p:stCondLst>
                                                <p:cond delay="0"/>
                                              </p:stCondLst>
                                            </p:cTn>
                                            <p:tgtEl>
                                              <p:spTgt spid="54"/>
                                            </p:tgtEl>
                                            <p:attrNameLst>
                                              <p:attrName>style.visibility</p:attrName>
                                            </p:attrNameLst>
                                          </p:cBhvr>
                                          <p:to>
                                            <p:strVal val="visible"/>
                                          </p:to>
                                        </p:set>
                                        <p:anim calcmode="lin" valueType="num">
                                          <p:cBhvr>
                                            <p:cTn id="33" dur="500" fill="hold"/>
                                            <p:tgtEl>
                                              <p:spTgt spid="54"/>
                                            </p:tgtEl>
                                            <p:attrNameLst>
                                              <p:attrName>ppt_w</p:attrName>
                                            </p:attrNameLst>
                                          </p:cBhvr>
                                          <p:tavLst>
                                            <p:tav tm="0">
                                              <p:val>
                                                <p:fltVal val="0"/>
                                              </p:val>
                                            </p:tav>
                                            <p:tav tm="100000">
                                              <p:val>
                                                <p:strVal val="#ppt_w"/>
                                              </p:val>
                                            </p:tav>
                                          </p:tavLst>
                                        </p:anim>
                                        <p:anim calcmode="lin" valueType="num">
                                          <p:cBhvr>
                                            <p:cTn id="34" dur="500" fill="hold"/>
                                            <p:tgtEl>
                                              <p:spTgt spid="54"/>
                                            </p:tgtEl>
                                            <p:attrNameLst>
                                              <p:attrName>ppt_h</p:attrName>
                                            </p:attrNameLst>
                                          </p:cBhvr>
                                          <p:tavLst>
                                            <p:tav tm="0">
                                              <p:val>
                                                <p:fltVal val="0"/>
                                              </p:val>
                                            </p:tav>
                                            <p:tav tm="100000">
                                              <p:val>
                                                <p:strVal val="#ppt_h"/>
                                              </p:val>
                                            </p:tav>
                                          </p:tavLst>
                                        </p:anim>
                                        <p:animEffect transition="in" filter="fade">
                                          <p:cBhvr>
                                            <p:cTn id="35" dur="500"/>
                                            <p:tgtEl>
                                              <p:spTgt spid="54"/>
                                            </p:tgtEl>
                                          </p:cBhvr>
                                        </p:animEffect>
                                      </p:childTnLst>
                                    </p:cTn>
                                  </p:par>
                                  <p:par>
                                    <p:cTn id="36" presetID="53" presetClass="entr" presetSubtype="16" fill="hold" grpId="0" nodeType="withEffect">
                                      <p:stCondLst>
                                        <p:cond delay="400"/>
                                      </p:stCondLst>
                                      <p:childTnLst>
                                        <p:set>
                                          <p:cBhvr>
                                            <p:cTn id="37" dur="1" fill="hold">
                                              <p:stCondLst>
                                                <p:cond delay="0"/>
                                              </p:stCondLst>
                                            </p:cTn>
                                            <p:tgtEl>
                                              <p:spTgt spid="59"/>
                                            </p:tgtEl>
                                            <p:attrNameLst>
                                              <p:attrName>style.visibility</p:attrName>
                                            </p:attrNameLst>
                                          </p:cBhvr>
                                          <p:to>
                                            <p:strVal val="visible"/>
                                          </p:to>
                                        </p:set>
                                        <p:anim calcmode="lin" valueType="num">
                                          <p:cBhvr>
                                            <p:cTn id="38" dur="500" fill="hold"/>
                                            <p:tgtEl>
                                              <p:spTgt spid="59"/>
                                            </p:tgtEl>
                                            <p:attrNameLst>
                                              <p:attrName>ppt_w</p:attrName>
                                            </p:attrNameLst>
                                          </p:cBhvr>
                                          <p:tavLst>
                                            <p:tav tm="0">
                                              <p:val>
                                                <p:fltVal val="0"/>
                                              </p:val>
                                            </p:tav>
                                            <p:tav tm="100000">
                                              <p:val>
                                                <p:strVal val="#ppt_w"/>
                                              </p:val>
                                            </p:tav>
                                          </p:tavLst>
                                        </p:anim>
                                        <p:anim calcmode="lin" valueType="num">
                                          <p:cBhvr>
                                            <p:cTn id="39" dur="500" fill="hold"/>
                                            <p:tgtEl>
                                              <p:spTgt spid="59"/>
                                            </p:tgtEl>
                                            <p:attrNameLst>
                                              <p:attrName>ppt_h</p:attrName>
                                            </p:attrNameLst>
                                          </p:cBhvr>
                                          <p:tavLst>
                                            <p:tav tm="0">
                                              <p:val>
                                                <p:fltVal val="0"/>
                                              </p:val>
                                            </p:tav>
                                            <p:tav tm="100000">
                                              <p:val>
                                                <p:strVal val="#ppt_h"/>
                                              </p:val>
                                            </p:tav>
                                          </p:tavLst>
                                        </p:anim>
                                        <p:animEffect transition="in" filter="fade">
                                          <p:cBhvr>
                                            <p:cTn id="40" dur="500"/>
                                            <p:tgtEl>
                                              <p:spTgt spid="59"/>
                                            </p:tgtEl>
                                          </p:cBhvr>
                                        </p:animEffect>
                                      </p:childTnLst>
                                    </p:cTn>
                                  </p:par>
                                  <p:par>
                                    <p:cTn id="41" presetID="53" presetClass="entr" presetSubtype="16" fill="hold" grpId="0" nodeType="withEffect">
                                      <p:stCondLst>
                                        <p:cond delay="200"/>
                                      </p:stCondLst>
                                      <p:childTnLst>
                                        <p:set>
                                          <p:cBhvr>
                                            <p:cTn id="42" dur="1" fill="hold">
                                              <p:stCondLst>
                                                <p:cond delay="0"/>
                                              </p:stCondLst>
                                            </p:cTn>
                                            <p:tgtEl>
                                              <p:spTgt spid="61"/>
                                            </p:tgtEl>
                                            <p:attrNameLst>
                                              <p:attrName>style.visibility</p:attrName>
                                            </p:attrNameLst>
                                          </p:cBhvr>
                                          <p:to>
                                            <p:strVal val="visible"/>
                                          </p:to>
                                        </p:set>
                                        <p:anim calcmode="lin" valueType="num">
                                          <p:cBhvr>
                                            <p:cTn id="43" dur="500" fill="hold"/>
                                            <p:tgtEl>
                                              <p:spTgt spid="61"/>
                                            </p:tgtEl>
                                            <p:attrNameLst>
                                              <p:attrName>ppt_w</p:attrName>
                                            </p:attrNameLst>
                                          </p:cBhvr>
                                          <p:tavLst>
                                            <p:tav tm="0">
                                              <p:val>
                                                <p:fltVal val="0"/>
                                              </p:val>
                                            </p:tav>
                                            <p:tav tm="100000">
                                              <p:val>
                                                <p:strVal val="#ppt_w"/>
                                              </p:val>
                                            </p:tav>
                                          </p:tavLst>
                                        </p:anim>
                                        <p:anim calcmode="lin" valueType="num">
                                          <p:cBhvr>
                                            <p:cTn id="44" dur="500" fill="hold"/>
                                            <p:tgtEl>
                                              <p:spTgt spid="61"/>
                                            </p:tgtEl>
                                            <p:attrNameLst>
                                              <p:attrName>ppt_h</p:attrName>
                                            </p:attrNameLst>
                                          </p:cBhvr>
                                          <p:tavLst>
                                            <p:tav tm="0">
                                              <p:val>
                                                <p:fltVal val="0"/>
                                              </p:val>
                                            </p:tav>
                                            <p:tav tm="100000">
                                              <p:val>
                                                <p:strVal val="#ppt_h"/>
                                              </p:val>
                                            </p:tav>
                                          </p:tavLst>
                                        </p:anim>
                                        <p:animEffect transition="in" filter="fade">
                                          <p:cBhvr>
                                            <p:cTn id="45" dur="500"/>
                                            <p:tgtEl>
                                              <p:spTgt spid="61"/>
                                            </p:tgtEl>
                                          </p:cBhvr>
                                        </p:animEffect>
                                      </p:childTnLst>
                                    </p:cTn>
                                  </p:par>
                                  <p:par>
                                    <p:cTn id="46" presetID="53" presetClass="entr" presetSubtype="16" fill="hold" grpId="0" nodeType="withEffect">
                                      <p:stCondLst>
                                        <p:cond delay="200"/>
                                      </p:stCondLst>
                                      <p:childTnLst>
                                        <p:set>
                                          <p:cBhvr>
                                            <p:cTn id="47" dur="1" fill="hold">
                                              <p:stCondLst>
                                                <p:cond delay="0"/>
                                              </p:stCondLst>
                                            </p:cTn>
                                            <p:tgtEl>
                                              <p:spTgt spid="62"/>
                                            </p:tgtEl>
                                            <p:attrNameLst>
                                              <p:attrName>style.visibility</p:attrName>
                                            </p:attrNameLst>
                                          </p:cBhvr>
                                          <p:to>
                                            <p:strVal val="visible"/>
                                          </p:to>
                                        </p:set>
                                        <p:anim calcmode="lin" valueType="num">
                                          <p:cBhvr>
                                            <p:cTn id="48" dur="500" fill="hold"/>
                                            <p:tgtEl>
                                              <p:spTgt spid="62"/>
                                            </p:tgtEl>
                                            <p:attrNameLst>
                                              <p:attrName>ppt_w</p:attrName>
                                            </p:attrNameLst>
                                          </p:cBhvr>
                                          <p:tavLst>
                                            <p:tav tm="0">
                                              <p:val>
                                                <p:fltVal val="0"/>
                                              </p:val>
                                            </p:tav>
                                            <p:tav tm="100000">
                                              <p:val>
                                                <p:strVal val="#ppt_w"/>
                                              </p:val>
                                            </p:tav>
                                          </p:tavLst>
                                        </p:anim>
                                        <p:anim calcmode="lin" valueType="num">
                                          <p:cBhvr>
                                            <p:cTn id="49" dur="500" fill="hold"/>
                                            <p:tgtEl>
                                              <p:spTgt spid="62"/>
                                            </p:tgtEl>
                                            <p:attrNameLst>
                                              <p:attrName>ppt_h</p:attrName>
                                            </p:attrNameLst>
                                          </p:cBhvr>
                                          <p:tavLst>
                                            <p:tav tm="0">
                                              <p:val>
                                                <p:fltVal val="0"/>
                                              </p:val>
                                            </p:tav>
                                            <p:tav tm="100000">
                                              <p:val>
                                                <p:strVal val="#ppt_h"/>
                                              </p:val>
                                            </p:tav>
                                          </p:tavLst>
                                        </p:anim>
                                        <p:animEffect transition="in" filter="fade">
                                          <p:cBhvr>
                                            <p:cTn id="50" dur="500"/>
                                            <p:tgtEl>
                                              <p:spTgt spid="6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6" grpId="0"/>
          <p:bldP spid="41" grpId="0" animBg="1"/>
          <p:bldP spid="52" grpId="0" animBg="1"/>
          <p:bldP spid="54" grpId="0" animBg="1"/>
          <p:bldP spid="59" grpId="0" animBg="1"/>
          <p:bldP spid="61" grpId="0" animBg="1"/>
          <p:bldP spid="62" grpId="0" animBg="1"/>
        </p:bldLst>
      </p:timing>
    </mc:Fallback>
  </mc:AlternateContent>
</p:sld>
</file>

<file path=ppt/theme/theme1.xml><?xml version="1.0" encoding="utf-8"?>
<a:theme xmlns:a="http://schemas.openxmlformats.org/drawingml/2006/main" name="Office 主题​​">
  <a:themeElements>
    <a:clrScheme name="自定义 22">
      <a:dk1>
        <a:sysClr val="windowText" lastClr="000000"/>
      </a:dk1>
      <a:lt1>
        <a:sysClr val="window" lastClr="FFFFFF"/>
      </a:lt1>
      <a:dk2>
        <a:srgbClr val="7F7F7F"/>
      </a:dk2>
      <a:lt2>
        <a:srgbClr val="7F7F7F"/>
      </a:lt2>
      <a:accent1>
        <a:srgbClr val="0070C0"/>
      </a:accent1>
      <a:accent2>
        <a:srgbClr val="00B0F0"/>
      </a:accent2>
      <a:accent3>
        <a:srgbClr val="0070C0"/>
      </a:accent3>
      <a:accent4>
        <a:srgbClr val="00B0F0"/>
      </a:accent4>
      <a:accent5>
        <a:srgbClr val="0070C0"/>
      </a:accent5>
      <a:accent6>
        <a:srgbClr val="00B0F0"/>
      </a:accent6>
      <a:hlink>
        <a:srgbClr val="FFFFFF"/>
      </a:hlink>
      <a:folHlink>
        <a:srgbClr val="FFFFFF"/>
      </a:folHlink>
    </a:clrScheme>
    <a:fontScheme name="自定义 1">
      <a:majorFont>
        <a:latin typeface="Calibri"/>
        <a:ea typeface="微软雅黑"/>
        <a:cs typeface=""/>
      </a:majorFont>
      <a:minorFont>
        <a:latin typeface="Calibri"/>
        <a:ea typeface="微软雅黑"/>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txDef>
      <a:spPr>
        <a:noFill/>
      </a:spPr>
      <a:bodyPr wrap="none" lIns="0" tIns="0" rIns="0" bIns="0" rtlCol="0">
        <a:spAutoFit/>
      </a:bodyPr>
      <a:lstStyle>
        <a:defPPr>
          <a:defRPr sz="1600" b="1" dirty="0" smtClean="0">
            <a:solidFill>
              <a:schemeClr val="accent6"/>
            </a:solidFill>
            <a:latin typeface="微软雅黑" panose="020B0503020204020204" pitchFamily="34" charset="-122"/>
            <a:ea typeface="微软雅黑" panose="020B0503020204020204" pitchFamily="34" charset="-122"/>
          </a:defRPr>
        </a:defPPr>
      </a:lstStyle>
    </a:tx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16643</TotalTime>
  <Words>831</Words>
  <Application>Microsoft Macintosh PowerPoint</Application>
  <PresentationFormat>On-screen Show (16:9)</PresentationFormat>
  <Paragraphs>117</Paragraphs>
  <Slides>35</Slides>
  <Notes>35</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35</vt:i4>
      </vt:variant>
    </vt:vector>
  </HeadingPairs>
  <TitlesOfParts>
    <vt:vector size="42" baseType="lpstr">
      <vt:lpstr>Calibri</vt:lpstr>
      <vt:lpstr>Cambria Math</vt:lpstr>
      <vt:lpstr>Times New Roman</vt:lpstr>
      <vt:lpstr>宋体</vt:lpstr>
      <vt:lpstr>微软雅黑</vt:lpstr>
      <vt:lpstr>Arial</vt:lpstr>
      <vt:lpstr>Office 主题​​</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15.0033</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哎呀小小草</dc:title>
  <dc:subject>哎呀小小草</dc:subject>
  <dc:creator>哎呀小小草</dc:creator>
  <cp:keywords>https://800sucai.taobao.com</cp:keywords>
  <dc:description>https://800sucai.taobao.com</dc:description>
  <cp:lastModifiedBy>Microsoft Office User</cp:lastModifiedBy>
  <cp:revision>1112</cp:revision>
  <dcterms:created xsi:type="dcterms:W3CDTF">2015-04-24T01:01:00Z</dcterms:created>
  <dcterms:modified xsi:type="dcterms:W3CDTF">2019-11-03T08:17:55Z</dcterms:modified>
  <cp:category>https://800sucai.taobao.com</cp:category>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2052-10.1.0.6393</vt:lpwstr>
  </property>
</Properties>
</file>