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83" r:id="rId4"/>
    <p:sldId id="260" r:id="rId5"/>
    <p:sldId id="261" r:id="rId6"/>
    <p:sldId id="262" r:id="rId7"/>
    <p:sldId id="284" r:id="rId8"/>
    <p:sldId id="285" r:id="rId9"/>
    <p:sldId id="286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515198-D6DF-4D02-B612-DD06EB24AC4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AA9BE2D4-9941-4EFA-9CEB-615A468F63E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rPr>
            <a:t>行当的划分</a:t>
          </a:r>
        </a:p>
      </dgm:t>
    </dgm:pt>
    <dgm:pt modelId="{0901BE1B-9811-4255-A037-B6646B14F707}" type="parTrans" cxnId="{8CBC3960-7759-44B5-84CB-B246AD63B76B}">
      <dgm:prSet/>
      <dgm:spPr/>
      <dgm:t>
        <a:bodyPr/>
        <a:lstStyle/>
        <a:p>
          <a:endParaRPr lang="zh-CN" altLang="en-US"/>
        </a:p>
      </dgm:t>
    </dgm:pt>
    <dgm:pt modelId="{247B0807-CAD8-48C6-8F1D-A853938B5749}" type="sibTrans" cxnId="{8CBC3960-7759-44B5-84CB-B246AD63B76B}">
      <dgm:prSet/>
      <dgm:spPr/>
      <dgm:t>
        <a:bodyPr/>
        <a:lstStyle/>
        <a:p>
          <a:endParaRPr lang="zh-CN" altLang="en-US"/>
        </a:p>
      </dgm:t>
    </dgm:pt>
    <dgm:pt modelId="{EBE817FE-5A71-4435-8371-CA30E9FAADB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rPr>
            <a:t>生</a:t>
          </a:r>
        </a:p>
      </dgm:t>
    </dgm:pt>
    <dgm:pt modelId="{67342F34-E07C-415C-A039-BC8B7F74E518}" type="parTrans" cxnId="{60C98716-B3DB-4E16-B80D-5C6F87C19689}">
      <dgm:prSet/>
      <dgm:spPr/>
      <dgm:t>
        <a:bodyPr/>
        <a:lstStyle/>
        <a:p>
          <a:endParaRPr lang="zh-CN" altLang="en-US"/>
        </a:p>
      </dgm:t>
    </dgm:pt>
    <dgm:pt modelId="{177F493C-9EAA-46F6-B099-2D317C3D8D64}" type="sibTrans" cxnId="{60C98716-B3DB-4E16-B80D-5C6F87C19689}">
      <dgm:prSet/>
      <dgm:spPr/>
      <dgm:t>
        <a:bodyPr/>
        <a:lstStyle/>
        <a:p>
          <a:endParaRPr lang="zh-CN" altLang="en-US"/>
        </a:p>
      </dgm:t>
    </dgm:pt>
    <dgm:pt modelId="{EF2BCEEF-DCE1-408D-AEF0-48453C9AEB6F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rPr>
            <a:t>旦</a:t>
          </a:r>
        </a:p>
      </dgm:t>
    </dgm:pt>
    <dgm:pt modelId="{FC6F02EC-638B-466D-90A9-DFD014728382}" type="parTrans" cxnId="{6F409474-876D-4E0B-AD90-6E6EE533CCAA}">
      <dgm:prSet/>
      <dgm:spPr/>
      <dgm:t>
        <a:bodyPr/>
        <a:lstStyle/>
        <a:p>
          <a:endParaRPr lang="zh-CN" altLang="en-US"/>
        </a:p>
      </dgm:t>
    </dgm:pt>
    <dgm:pt modelId="{6A3FA1BD-8EE6-4515-AFDD-24F389003FB3}" type="sibTrans" cxnId="{6F409474-876D-4E0B-AD90-6E6EE533CCAA}">
      <dgm:prSet/>
      <dgm:spPr/>
      <dgm:t>
        <a:bodyPr/>
        <a:lstStyle/>
        <a:p>
          <a:endParaRPr lang="zh-CN" altLang="en-US"/>
        </a:p>
      </dgm:t>
    </dgm:pt>
    <dgm:pt modelId="{1B744DF8-D96B-4F4F-956B-0FE413A7B66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rPr>
            <a:t>净</a:t>
          </a:r>
        </a:p>
      </dgm:t>
    </dgm:pt>
    <dgm:pt modelId="{A82A4D60-0767-4434-B70C-94361C870BE6}" type="parTrans" cxnId="{BDEDE651-E043-4CE8-A014-CB85FAD360CE}">
      <dgm:prSet/>
      <dgm:spPr/>
      <dgm:t>
        <a:bodyPr/>
        <a:lstStyle/>
        <a:p>
          <a:endParaRPr lang="zh-CN" altLang="en-US"/>
        </a:p>
      </dgm:t>
    </dgm:pt>
    <dgm:pt modelId="{8C0F52C9-438D-487C-8CBE-006024E31C22}" type="sibTrans" cxnId="{BDEDE651-E043-4CE8-A014-CB85FAD360CE}">
      <dgm:prSet/>
      <dgm:spPr/>
      <dgm:t>
        <a:bodyPr/>
        <a:lstStyle/>
        <a:p>
          <a:endParaRPr lang="zh-CN" altLang="en-US"/>
        </a:p>
      </dgm:t>
    </dgm:pt>
    <dgm:pt modelId="{BD0D438E-C9C7-4F87-BF4D-904FE6BA36F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rPr>
            <a:t>丑</a:t>
          </a:r>
        </a:p>
      </dgm:t>
    </dgm:pt>
    <dgm:pt modelId="{13851A1B-2EE0-46F7-A395-56AD94CFD267}" type="parTrans" cxnId="{0982A4AB-6E3B-485A-9588-E57644D8BCBC}">
      <dgm:prSet/>
      <dgm:spPr/>
      <dgm:t>
        <a:bodyPr/>
        <a:lstStyle/>
        <a:p>
          <a:endParaRPr lang="zh-CN" altLang="en-US"/>
        </a:p>
      </dgm:t>
    </dgm:pt>
    <dgm:pt modelId="{5C56B12B-F14E-45F8-93D6-A8B765D5ADE0}" type="sibTrans" cxnId="{0982A4AB-6E3B-485A-9588-E57644D8BCBC}">
      <dgm:prSet/>
      <dgm:spPr/>
      <dgm:t>
        <a:bodyPr/>
        <a:lstStyle/>
        <a:p>
          <a:endParaRPr lang="zh-CN" altLang="en-US"/>
        </a:p>
      </dgm:t>
    </dgm:pt>
    <dgm:pt modelId="{C70B731B-C291-4DDE-895E-A20B199309F0}" type="pres">
      <dgm:prSet presAssocID="{8E515198-D6DF-4D02-B612-DD06EB24AC4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FFA78E29-A905-45E9-989A-7D8E13FE1E82}" type="pres">
      <dgm:prSet presAssocID="{AA9BE2D4-9941-4EFA-9CEB-615A468F63ED}" presName="hierRoot1" presStyleCnt="0">
        <dgm:presLayoutVars>
          <dgm:hierBranch/>
        </dgm:presLayoutVars>
      </dgm:prSet>
      <dgm:spPr/>
    </dgm:pt>
    <dgm:pt modelId="{316CE85B-2566-43C3-B5CA-1D1CAFF90227}" type="pres">
      <dgm:prSet presAssocID="{AA9BE2D4-9941-4EFA-9CEB-615A468F63ED}" presName="rootComposite1" presStyleCnt="0"/>
      <dgm:spPr/>
    </dgm:pt>
    <dgm:pt modelId="{AA7B3953-942C-43A1-A83D-395955BC6CA3}" type="pres">
      <dgm:prSet presAssocID="{AA9BE2D4-9941-4EFA-9CEB-615A468F63ED}" presName="rootText1" presStyleLbl="node0" presStyleIdx="0" presStyleCnt="1">
        <dgm:presLayoutVars>
          <dgm:chPref val="3"/>
        </dgm:presLayoutVars>
      </dgm:prSet>
      <dgm:spPr/>
    </dgm:pt>
    <dgm:pt modelId="{A0796786-9CF3-4946-AF0D-D743D6946EFA}" type="pres">
      <dgm:prSet presAssocID="{AA9BE2D4-9941-4EFA-9CEB-615A468F63ED}" presName="rootConnector1" presStyleLbl="node1" presStyleIdx="0" presStyleCnt="0"/>
      <dgm:spPr/>
    </dgm:pt>
    <dgm:pt modelId="{F3FF24F6-51F1-43FD-93C2-8B4186A6CACF}" type="pres">
      <dgm:prSet presAssocID="{AA9BE2D4-9941-4EFA-9CEB-615A468F63ED}" presName="hierChild2" presStyleCnt="0"/>
      <dgm:spPr/>
    </dgm:pt>
    <dgm:pt modelId="{F44DD082-44A1-4FEF-832B-9AB7B0529E7D}" type="pres">
      <dgm:prSet presAssocID="{67342F34-E07C-415C-A039-BC8B7F74E518}" presName="Name35" presStyleLbl="parChTrans1D2" presStyleIdx="0" presStyleCnt="4"/>
      <dgm:spPr/>
    </dgm:pt>
    <dgm:pt modelId="{67D154F4-066F-4DCB-9788-1E5091302E43}" type="pres">
      <dgm:prSet presAssocID="{EBE817FE-5A71-4435-8371-CA30E9FAADB4}" presName="hierRoot2" presStyleCnt="0">
        <dgm:presLayoutVars>
          <dgm:hierBranch/>
        </dgm:presLayoutVars>
      </dgm:prSet>
      <dgm:spPr/>
    </dgm:pt>
    <dgm:pt modelId="{EE2A7A89-F5AD-477C-A57C-F9EC34966C9B}" type="pres">
      <dgm:prSet presAssocID="{EBE817FE-5A71-4435-8371-CA30E9FAADB4}" presName="rootComposite" presStyleCnt="0"/>
      <dgm:spPr/>
    </dgm:pt>
    <dgm:pt modelId="{889E28E7-0201-4E39-98C7-FE16D3535E22}" type="pres">
      <dgm:prSet presAssocID="{EBE817FE-5A71-4435-8371-CA30E9FAADB4}" presName="rootText" presStyleLbl="node2" presStyleIdx="0" presStyleCnt="4">
        <dgm:presLayoutVars>
          <dgm:chPref val="3"/>
        </dgm:presLayoutVars>
      </dgm:prSet>
      <dgm:spPr/>
    </dgm:pt>
    <dgm:pt modelId="{944E85FE-E69E-42DC-B152-0196570D2E4F}" type="pres">
      <dgm:prSet presAssocID="{EBE817FE-5A71-4435-8371-CA30E9FAADB4}" presName="rootConnector" presStyleLbl="node2" presStyleIdx="0" presStyleCnt="4"/>
      <dgm:spPr/>
    </dgm:pt>
    <dgm:pt modelId="{38E9D6A5-CCF9-4C62-8986-06F42DF1CF04}" type="pres">
      <dgm:prSet presAssocID="{EBE817FE-5A71-4435-8371-CA30E9FAADB4}" presName="hierChild4" presStyleCnt="0"/>
      <dgm:spPr/>
    </dgm:pt>
    <dgm:pt modelId="{5F904FA5-595A-478F-9AD8-7D083F2E0971}" type="pres">
      <dgm:prSet presAssocID="{EBE817FE-5A71-4435-8371-CA30E9FAADB4}" presName="hierChild5" presStyleCnt="0"/>
      <dgm:spPr/>
    </dgm:pt>
    <dgm:pt modelId="{FEA282F5-E29D-4975-B8B7-05A34D42BE67}" type="pres">
      <dgm:prSet presAssocID="{FC6F02EC-638B-466D-90A9-DFD014728382}" presName="Name35" presStyleLbl="parChTrans1D2" presStyleIdx="1" presStyleCnt="4"/>
      <dgm:spPr/>
    </dgm:pt>
    <dgm:pt modelId="{A3B7AA83-808C-42C9-8EF0-330F9071AC8E}" type="pres">
      <dgm:prSet presAssocID="{EF2BCEEF-DCE1-408D-AEF0-48453C9AEB6F}" presName="hierRoot2" presStyleCnt="0">
        <dgm:presLayoutVars>
          <dgm:hierBranch/>
        </dgm:presLayoutVars>
      </dgm:prSet>
      <dgm:spPr/>
    </dgm:pt>
    <dgm:pt modelId="{93311138-F80F-4376-9162-37811B49F42A}" type="pres">
      <dgm:prSet presAssocID="{EF2BCEEF-DCE1-408D-AEF0-48453C9AEB6F}" presName="rootComposite" presStyleCnt="0"/>
      <dgm:spPr/>
    </dgm:pt>
    <dgm:pt modelId="{4DA50916-4BD0-41AD-95C0-34FFFDCB97DD}" type="pres">
      <dgm:prSet presAssocID="{EF2BCEEF-DCE1-408D-AEF0-48453C9AEB6F}" presName="rootText" presStyleLbl="node2" presStyleIdx="1" presStyleCnt="4">
        <dgm:presLayoutVars>
          <dgm:chPref val="3"/>
        </dgm:presLayoutVars>
      </dgm:prSet>
      <dgm:spPr/>
    </dgm:pt>
    <dgm:pt modelId="{53A61BDF-08FC-4B4D-AF8F-A96EC472205E}" type="pres">
      <dgm:prSet presAssocID="{EF2BCEEF-DCE1-408D-AEF0-48453C9AEB6F}" presName="rootConnector" presStyleLbl="node2" presStyleIdx="1" presStyleCnt="4"/>
      <dgm:spPr/>
    </dgm:pt>
    <dgm:pt modelId="{933308F6-53E0-4339-80A0-80EA6B0AAA4D}" type="pres">
      <dgm:prSet presAssocID="{EF2BCEEF-DCE1-408D-AEF0-48453C9AEB6F}" presName="hierChild4" presStyleCnt="0"/>
      <dgm:spPr/>
    </dgm:pt>
    <dgm:pt modelId="{6FB9ECF2-1A99-45CD-8208-7B072C44F414}" type="pres">
      <dgm:prSet presAssocID="{EF2BCEEF-DCE1-408D-AEF0-48453C9AEB6F}" presName="hierChild5" presStyleCnt="0"/>
      <dgm:spPr/>
    </dgm:pt>
    <dgm:pt modelId="{DCC56A5C-A5CB-4E64-AE8F-99FB46EABA8D}" type="pres">
      <dgm:prSet presAssocID="{A82A4D60-0767-4434-B70C-94361C870BE6}" presName="Name35" presStyleLbl="parChTrans1D2" presStyleIdx="2" presStyleCnt="4"/>
      <dgm:spPr/>
    </dgm:pt>
    <dgm:pt modelId="{88F2526E-E6FB-4278-8590-012E9180977E}" type="pres">
      <dgm:prSet presAssocID="{1B744DF8-D96B-4F4F-956B-0FE413A7B66B}" presName="hierRoot2" presStyleCnt="0">
        <dgm:presLayoutVars>
          <dgm:hierBranch/>
        </dgm:presLayoutVars>
      </dgm:prSet>
      <dgm:spPr/>
    </dgm:pt>
    <dgm:pt modelId="{36C0EC9B-AD03-4A6E-90CD-150D5635509F}" type="pres">
      <dgm:prSet presAssocID="{1B744DF8-D96B-4F4F-956B-0FE413A7B66B}" presName="rootComposite" presStyleCnt="0"/>
      <dgm:spPr/>
    </dgm:pt>
    <dgm:pt modelId="{FD91C9E5-DDE9-4083-8F18-D3506FE48E80}" type="pres">
      <dgm:prSet presAssocID="{1B744DF8-D96B-4F4F-956B-0FE413A7B66B}" presName="rootText" presStyleLbl="node2" presStyleIdx="2" presStyleCnt="4">
        <dgm:presLayoutVars>
          <dgm:chPref val="3"/>
        </dgm:presLayoutVars>
      </dgm:prSet>
      <dgm:spPr/>
    </dgm:pt>
    <dgm:pt modelId="{C6962F9E-B308-4D5D-BF49-6C632F4B3839}" type="pres">
      <dgm:prSet presAssocID="{1B744DF8-D96B-4F4F-956B-0FE413A7B66B}" presName="rootConnector" presStyleLbl="node2" presStyleIdx="2" presStyleCnt="4"/>
      <dgm:spPr/>
    </dgm:pt>
    <dgm:pt modelId="{EBBD8DA0-72C2-47E0-8596-2111E7705DEC}" type="pres">
      <dgm:prSet presAssocID="{1B744DF8-D96B-4F4F-956B-0FE413A7B66B}" presName="hierChild4" presStyleCnt="0"/>
      <dgm:spPr/>
    </dgm:pt>
    <dgm:pt modelId="{C2E97D9C-65C8-43B9-9D05-B2CBF7ECFFEC}" type="pres">
      <dgm:prSet presAssocID="{1B744DF8-D96B-4F4F-956B-0FE413A7B66B}" presName="hierChild5" presStyleCnt="0"/>
      <dgm:spPr/>
    </dgm:pt>
    <dgm:pt modelId="{4156ACB5-3816-477E-9E69-E2AE57091E8E}" type="pres">
      <dgm:prSet presAssocID="{13851A1B-2EE0-46F7-A395-56AD94CFD267}" presName="Name35" presStyleLbl="parChTrans1D2" presStyleIdx="3" presStyleCnt="4"/>
      <dgm:spPr/>
    </dgm:pt>
    <dgm:pt modelId="{1778CD89-4C02-4534-B35B-B6C23A4C777C}" type="pres">
      <dgm:prSet presAssocID="{BD0D438E-C9C7-4F87-BF4D-904FE6BA36F2}" presName="hierRoot2" presStyleCnt="0">
        <dgm:presLayoutVars>
          <dgm:hierBranch/>
        </dgm:presLayoutVars>
      </dgm:prSet>
      <dgm:spPr/>
    </dgm:pt>
    <dgm:pt modelId="{53CC6FEA-9443-432B-A835-08B00513FE09}" type="pres">
      <dgm:prSet presAssocID="{BD0D438E-C9C7-4F87-BF4D-904FE6BA36F2}" presName="rootComposite" presStyleCnt="0"/>
      <dgm:spPr/>
    </dgm:pt>
    <dgm:pt modelId="{173CFA49-EA31-4522-B2B8-43B9A860A882}" type="pres">
      <dgm:prSet presAssocID="{BD0D438E-C9C7-4F87-BF4D-904FE6BA36F2}" presName="rootText" presStyleLbl="node2" presStyleIdx="3" presStyleCnt="4">
        <dgm:presLayoutVars>
          <dgm:chPref val="3"/>
        </dgm:presLayoutVars>
      </dgm:prSet>
      <dgm:spPr/>
    </dgm:pt>
    <dgm:pt modelId="{3FF5C1BD-E1C9-421B-B107-5F59B1E5C5E9}" type="pres">
      <dgm:prSet presAssocID="{BD0D438E-C9C7-4F87-BF4D-904FE6BA36F2}" presName="rootConnector" presStyleLbl="node2" presStyleIdx="3" presStyleCnt="4"/>
      <dgm:spPr/>
    </dgm:pt>
    <dgm:pt modelId="{0B0FCCAE-AE4E-40CC-8C6C-04758436053A}" type="pres">
      <dgm:prSet presAssocID="{BD0D438E-C9C7-4F87-BF4D-904FE6BA36F2}" presName="hierChild4" presStyleCnt="0"/>
      <dgm:spPr/>
    </dgm:pt>
    <dgm:pt modelId="{C346D2FB-33DE-4075-ABE3-1FE695C03111}" type="pres">
      <dgm:prSet presAssocID="{BD0D438E-C9C7-4F87-BF4D-904FE6BA36F2}" presName="hierChild5" presStyleCnt="0"/>
      <dgm:spPr/>
    </dgm:pt>
    <dgm:pt modelId="{5A3A02DA-A6E9-45AE-828F-28128490EDFA}" type="pres">
      <dgm:prSet presAssocID="{AA9BE2D4-9941-4EFA-9CEB-615A468F63ED}" presName="hierChild3" presStyleCnt="0"/>
      <dgm:spPr/>
    </dgm:pt>
  </dgm:ptLst>
  <dgm:cxnLst>
    <dgm:cxn modelId="{3ED8310D-5F3E-46C6-A8FD-54854DD16551}" type="presOf" srcId="{EBE817FE-5A71-4435-8371-CA30E9FAADB4}" destId="{889E28E7-0201-4E39-98C7-FE16D3535E22}" srcOrd="0" destOrd="0" presId="urn:microsoft.com/office/officeart/2005/8/layout/orgChart1"/>
    <dgm:cxn modelId="{60C98716-B3DB-4E16-B80D-5C6F87C19689}" srcId="{AA9BE2D4-9941-4EFA-9CEB-615A468F63ED}" destId="{EBE817FE-5A71-4435-8371-CA30E9FAADB4}" srcOrd="0" destOrd="0" parTransId="{67342F34-E07C-415C-A039-BC8B7F74E518}" sibTransId="{177F493C-9EAA-46F6-B099-2D317C3D8D64}"/>
    <dgm:cxn modelId="{792BD521-0DB2-4190-80CB-B583EE9CC26C}" type="presOf" srcId="{13851A1B-2EE0-46F7-A395-56AD94CFD267}" destId="{4156ACB5-3816-477E-9E69-E2AE57091E8E}" srcOrd="0" destOrd="0" presId="urn:microsoft.com/office/officeart/2005/8/layout/orgChart1"/>
    <dgm:cxn modelId="{D61EC233-CC17-459A-ADA0-7263C614A916}" type="presOf" srcId="{FC6F02EC-638B-466D-90A9-DFD014728382}" destId="{FEA282F5-E29D-4975-B8B7-05A34D42BE67}" srcOrd="0" destOrd="0" presId="urn:microsoft.com/office/officeart/2005/8/layout/orgChart1"/>
    <dgm:cxn modelId="{0CD58F34-3EC6-4F1B-A2E8-71621666488B}" type="presOf" srcId="{8E515198-D6DF-4D02-B612-DD06EB24AC4D}" destId="{C70B731B-C291-4DDE-895E-A20B199309F0}" srcOrd="0" destOrd="0" presId="urn:microsoft.com/office/officeart/2005/8/layout/orgChart1"/>
    <dgm:cxn modelId="{D5E7545E-54C5-46F3-99B1-059811ACC26B}" type="presOf" srcId="{EF2BCEEF-DCE1-408D-AEF0-48453C9AEB6F}" destId="{53A61BDF-08FC-4B4D-AF8F-A96EC472205E}" srcOrd="1" destOrd="0" presId="urn:microsoft.com/office/officeart/2005/8/layout/orgChart1"/>
    <dgm:cxn modelId="{8CBC3960-7759-44B5-84CB-B246AD63B76B}" srcId="{8E515198-D6DF-4D02-B612-DD06EB24AC4D}" destId="{AA9BE2D4-9941-4EFA-9CEB-615A468F63ED}" srcOrd="0" destOrd="0" parTransId="{0901BE1B-9811-4255-A037-B6646B14F707}" sibTransId="{247B0807-CAD8-48C6-8F1D-A853938B5749}"/>
    <dgm:cxn modelId="{BDEDE651-E043-4CE8-A014-CB85FAD360CE}" srcId="{AA9BE2D4-9941-4EFA-9CEB-615A468F63ED}" destId="{1B744DF8-D96B-4F4F-956B-0FE413A7B66B}" srcOrd="2" destOrd="0" parTransId="{A82A4D60-0767-4434-B70C-94361C870BE6}" sibTransId="{8C0F52C9-438D-487C-8CBE-006024E31C22}"/>
    <dgm:cxn modelId="{6F409474-876D-4E0B-AD90-6E6EE533CCAA}" srcId="{AA9BE2D4-9941-4EFA-9CEB-615A468F63ED}" destId="{EF2BCEEF-DCE1-408D-AEF0-48453C9AEB6F}" srcOrd="1" destOrd="0" parTransId="{FC6F02EC-638B-466D-90A9-DFD014728382}" sibTransId="{6A3FA1BD-8EE6-4515-AFDD-24F389003FB3}"/>
    <dgm:cxn modelId="{8B470878-8B4A-4F71-A644-2D2FE81F9895}" type="presOf" srcId="{1B744DF8-D96B-4F4F-956B-0FE413A7B66B}" destId="{C6962F9E-B308-4D5D-BF49-6C632F4B3839}" srcOrd="1" destOrd="0" presId="urn:microsoft.com/office/officeart/2005/8/layout/orgChart1"/>
    <dgm:cxn modelId="{67BD9C7A-F5B7-4B2F-B778-1B83D9D5A1D9}" type="presOf" srcId="{A82A4D60-0767-4434-B70C-94361C870BE6}" destId="{DCC56A5C-A5CB-4E64-AE8F-99FB46EABA8D}" srcOrd="0" destOrd="0" presId="urn:microsoft.com/office/officeart/2005/8/layout/orgChart1"/>
    <dgm:cxn modelId="{199E807E-8939-4877-8B57-5C0ED9454B3D}" type="presOf" srcId="{BD0D438E-C9C7-4F87-BF4D-904FE6BA36F2}" destId="{3FF5C1BD-E1C9-421B-B107-5F59B1E5C5E9}" srcOrd="1" destOrd="0" presId="urn:microsoft.com/office/officeart/2005/8/layout/orgChart1"/>
    <dgm:cxn modelId="{E742B688-8CE6-4412-BD36-D6BC33B59185}" type="presOf" srcId="{BD0D438E-C9C7-4F87-BF4D-904FE6BA36F2}" destId="{173CFA49-EA31-4522-B2B8-43B9A860A882}" srcOrd="0" destOrd="0" presId="urn:microsoft.com/office/officeart/2005/8/layout/orgChart1"/>
    <dgm:cxn modelId="{98F9828F-ED8F-450B-96A0-96B49E536319}" type="presOf" srcId="{EBE817FE-5A71-4435-8371-CA30E9FAADB4}" destId="{944E85FE-E69E-42DC-B152-0196570D2E4F}" srcOrd="1" destOrd="0" presId="urn:microsoft.com/office/officeart/2005/8/layout/orgChart1"/>
    <dgm:cxn modelId="{F72889A0-BC6F-4D27-9FCF-6D30BE290685}" type="presOf" srcId="{EF2BCEEF-DCE1-408D-AEF0-48453C9AEB6F}" destId="{4DA50916-4BD0-41AD-95C0-34FFFDCB97DD}" srcOrd="0" destOrd="0" presId="urn:microsoft.com/office/officeart/2005/8/layout/orgChart1"/>
    <dgm:cxn modelId="{0982A4AB-6E3B-485A-9588-E57644D8BCBC}" srcId="{AA9BE2D4-9941-4EFA-9CEB-615A468F63ED}" destId="{BD0D438E-C9C7-4F87-BF4D-904FE6BA36F2}" srcOrd="3" destOrd="0" parTransId="{13851A1B-2EE0-46F7-A395-56AD94CFD267}" sibTransId="{5C56B12B-F14E-45F8-93D6-A8B765D5ADE0}"/>
    <dgm:cxn modelId="{D0CDE3B1-1304-4205-B8A7-7BCB4C2C0B1C}" type="presOf" srcId="{67342F34-E07C-415C-A039-BC8B7F74E518}" destId="{F44DD082-44A1-4FEF-832B-9AB7B0529E7D}" srcOrd="0" destOrd="0" presId="urn:microsoft.com/office/officeart/2005/8/layout/orgChart1"/>
    <dgm:cxn modelId="{192777E7-FA8D-487D-B892-0A8E699E17AD}" type="presOf" srcId="{AA9BE2D4-9941-4EFA-9CEB-615A468F63ED}" destId="{A0796786-9CF3-4946-AF0D-D743D6946EFA}" srcOrd="1" destOrd="0" presId="urn:microsoft.com/office/officeart/2005/8/layout/orgChart1"/>
    <dgm:cxn modelId="{E96262FB-8329-43B6-BBBA-F898D57A69CB}" type="presOf" srcId="{1B744DF8-D96B-4F4F-956B-0FE413A7B66B}" destId="{FD91C9E5-DDE9-4083-8F18-D3506FE48E80}" srcOrd="0" destOrd="0" presId="urn:microsoft.com/office/officeart/2005/8/layout/orgChart1"/>
    <dgm:cxn modelId="{F563D7FF-A80E-4F67-8F4A-717F87BA2512}" type="presOf" srcId="{AA9BE2D4-9941-4EFA-9CEB-615A468F63ED}" destId="{AA7B3953-942C-43A1-A83D-395955BC6CA3}" srcOrd="0" destOrd="0" presId="urn:microsoft.com/office/officeart/2005/8/layout/orgChart1"/>
    <dgm:cxn modelId="{620A992F-A04E-43EF-A1C7-33169B656746}" type="presParOf" srcId="{C70B731B-C291-4DDE-895E-A20B199309F0}" destId="{FFA78E29-A905-45E9-989A-7D8E13FE1E82}" srcOrd="0" destOrd="0" presId="urn:microsoft.com/office/officeart/2005/8/layout/orgChart1"/>
    <dgm:cxn modelId="{0213D71E-B29D-4F08-84EC-40A0E5E3EB01}" type="presParOf" srcId="{FFA78E29-A905-45E9-989A-7D8E13FE1E82}" destId="{316CE85B-2566-43C3-B5CA-1D1CAFF90227}" srcOrd="0" destOrd="0" presId="urn:microsoft.com/office/officeart/2005/8/layout/orgChart1"/>
    <dgm:cxn modelId="{8BDB71A1-9962-43E0-A2FE-474E418CAB35}" type="presParOf" srcId="{316CE85B-2566-43C3-B5CA-1D1CAFF90227}" destId="{AA7B3953-942C-43A1-A83D-395955BC6CA3}" srcOrd="0" destOrd="0" presId="urn:microsoft.com/office/officeart/2005/8/layout/orgChart1"/>
    <dgm:cxn modelId="{D059EB31-743D-403D-9228-C2B480B8150F}" type="presParOf" srcId="{316CE85B-2566-43C3-B5CA-1D1CAFF90227}" destId="{A0796786-9CF3-4946-AF0D-D743D6946EFA}" srcOrd="1" destOrd="0" presId="urn:microsoft.com/office/officeart/2005/8/layout/orgChart1"/>
    <dgm:cxn modelId="{10C3E101-302D-4080-9004-1614DC23FBF5}" type="presParOf" srcId="{FFA78E29-A905-45E9-989A-7D8E13FE1E82}" destId="{F3FF24F6-51F1-43FD-93C2-8B4186A6CACF}" srcOrd="1" destOrd="0" presId="urn:microsoft.com/office/officeart/2005/8/layout/orgChart1"/>
    <dgm:cxn modelId="{FA3C3FBF-B0D0-4BBF-8602-472F47DE5FA4}" type="presParOf" srcId="{F3FF24F6-51F1-43FD-93C2-8B4186A6CACF}" destId="{F44DD082-44A1-4FEF-832B-9AB7B0529E7D}" srcOrd="0" destOrd="0" presId="urn:microsoft.com/office/officeart/2005/8/layout/orgChart1"/>
    <dgm:cxn modelId="{EF625424-5943-4CFF-9441-6AFC45CFB518}" type="presParOf" srcId="{F3FF24F6-51F1-43FD-93C2-8B4186A6CACF}" destId="{67D154F4-066F-4DCB-9788-1E5091302E43}" srcOrd="1" destOrd="0" presId="urn:microsoft.com/office/officeart/2005/8/layout/orgChart1"/>
    <dgm:cxn modelId="{1D0F1768-1EC8-40C1-B1B9-B5D446737C02}" type="presParOf" srcId="{67D154F4-066F-4DCB-9788-1E5091302E43}" destId="{EE2A7A89-F5AD-477C-A57C-F9EC34966C9B}" srcOrd="0" destOrd="0" presId="urn:microsoft.com/office/officeart/2005/8/layout/orgChart1"/>
    <dgm:cxn modelId="{8BA3AD42-C162-4BE2-9C3A-51FD20C24EF0}" type="presParOf" srcId="{EE2A7A89-F5AD-477C-A57C-F9EC34966C9B}" destId="{889E28E7-0201-4E39-98C7-FE16D3535E22}" srcOrd="0" destOrd="0" presId="urn:microsoft.com/office/officeart/2005/8/layout/orgChart1"/>
    <dgm:cxn modelId="{90522CBA-BFDC-4775-8B0A-F7D7DEFDBA98}" type="presParOf" srcId="{EE2A7A89-F5AD-477C-A57C-F9EC34966C9B}" destId="{944E85FE-E69E-42DC-B152-0196570D2E4F}" srcOrd="1" destOrd="0" presId="urn:microsoft.com/office/officeart/2005/8/layout/orgChart1"/>
    <dgm:cxn modelId="{36A6B468-F594-458F-B970-2953B03C14CF}" type="presParOf" srcId="{67D154F4-066F-4DCB-9788-1E5091302E43}" destId="{38E9D6A5-CCF9-4C62-8986-06F42DF1CF04}" srcOrd="1" destOrd="0" presId="urn:microsoft.com/office/officeart/2005/8/layout/orgChart1"/>
    <dgm:cxn modelId="{4B62A0A3-8787-48D5-AF04-8A2051199299}" type="presParOf" srcId="{67D154F4-066F-4DCB-9788-1E5091302E43}" destId="{5F904FA5-595A-478F-9AD8-7D083F2E0971}" srcOrd="2" destOrd="0" presId="urn:microsoft.com/office/officeart/2005/8/layout/orgChart1"/>
    <dgm:cxn modelId="{63642C4D-6471-47D8-8B84-22D8D2E3750C}" type="presParOf" srcId="{F3FF24F6-51F1-43FD-93C2-8B4186A6CACF}" destId="{FEA282F5-E29D-4975-B8B7-05A34D42BE67}" srcOrd="2" destOrd="0" presId="urn:microsoft.com/office/officeart/2005/8/layout/orgChart1"/>
    <dgm:cxn modelId="{7C6F09FA-AABE-45DD-8126-A868BAA4AE0F}" type="presParOf" srcId="{F3FF24F6-51F1-43FD-93C2-8B4186A6CACF}" destId="{A3B7AA83-808C-42C9-8EF0-330F9071AC8E}" srcOrd="3" destOrd="0" presId="urn:microsoft.com/office/officeart/2005/8/layout/orgChart1"/>
    <dgm:cxn modelId="{05C689FF-F5B0-45B1-B8FC-CC77A5B381C8}" type="presParOf" srcId="{A3B7AA83-808C-42C9-8EF0-330F9071AC8E}" destId="{93311138-F80F-4376-9162-37811B49F42A}" srcOrd="0" destOrd="0" presId="urn:microsoft.com/office/officeart/2005/8/layout/orgChart1"/>
    <dgm:cxn modelId="{DD86C7D7-355D-4FB1-8279-562528E41F20}" type="presParOf" srcId="{93311138-F80F-4376-9162-37811B49F42A}" destId="{4DA50916-4BD0-41AD-95C0-34FFFDCB97DD}" srcOrd="0" destOrd="0" presId="urn:microsoft.com/office/officeart/2005/8/layout/orgChart1"/>
    <dgm:cxn modelId="{967C3447-5605-4630-B021-A5218E1AB63F}" type="presParOf" srcId="{93311138-F80F-4376-9162-37811B49F42A}" destId="{53A61BDF-08FC-4B4D-AF8F-A96EC472205E}" srcOrd="1" destOrd="0" presId="urn:microsoft.com/office/officeart/2005/8/layout/orgChart1"/>
    <dgm:cxn modelId="{C986AA56-D301-48B1-84AB-03585F27ACF5}" type="presParOf" srcId="{A3B7AA83-808C-42C9-8EF0-330F9071AC8E}" destId="{933308F6-53E0-4339-80A0-80EA6B0AAA4D}" srcOrd="1" destOrd="0" presId="urn:microsoft.com/office/officeart/2005/8/layout/orgChart1"/>
    <dgm:cxn modelId="{E3BA7757-3BA4-4F3D-845B-538422C7F04E}" type="presParOf" srcId="{A3B7AA83-808C-42C9-8EF0-330F9071AC8E}" destId="{6FB9ECF2-1A99-45CD-8208-7B072C44F414}" srcOrd="2" destOrd="0" presId="urn:microsoft.com/office/officeart/2005/8/layout/orgChart1"/>
    <dgm:cxn modelId="{F8698A0A-BC4C-482A-A245-0676C1CE6FA7}" type="presParOf" srcId="{F3FF24F6-51F1-43FD-93C2-8B4186A6CACF}" destId="{DCC56A5C-A5CB-4E64-AE8F-99FB46EABA8D}" srcOrd="4" destOrd="0" presId="urn:microsoft.com/office/officeart/2005/8/layout/orgChart1"/>
    <dgm:cxn modelId="{88E5E230-C5EB-42C2-87D8-86D863B7ABDE}" type="presParOf" srcId="{F3FF24F6-51F1-43FD-93C2-8B4186A6CACF}" destId="{88F2526E-E6FB-4278-8590-012E9180977E}" srcOrd="5" destOrd="0" presId="urn:microsoft.com/office/officeart/2005/8/layout/orgChart1"/>
    <dgm:cxn modelId="{7CA10663-73A1-4A65-8BD7-4F813CB98A3C}" type="presParOf" srcId="{88F2526E-E6FB-4278-8590-012E9180977E}" destId="{36C0EC9B-AD03-4A6E-90CD-150D5635509F}" srcOrd="0" destOrd="0" presId="urn:microsoft.com/office/officeart/2005/8/layout/orgChart1"/>
    <dgm:cxn modelId="{C8762EDC-E8DA-4DCD-AE48-474A2E9A051C}" type="presParOf" srcId="{36C0EC9B-AD03-4A6E-90CD-150D5635509F}" destId="{FD91C9E5-DDE9-4083-8F18-D3506FE48E80}" srcOrd="0" destOrd="0" presId="urn:microsoft.com/office/officeart/2005/8/layout/orgChart1"/>
    <dgm:cxn modelId="{F8E4A6D8-F568-49A4-8D6B-951A4163B9EE}" type="presParOf" srcId="{36C0EC9B-AD03-4A6E-90CD-150D5635509F}" destId="{C6962F9E-B308-4D5D-BF49-6C632F4B3839}" srcOrd="1" destOrd="0" presId="urn:microsoft.com/office/officeart/2005/8/layout/orgChart1"/>
    <dgm:cxn modelId="{10434D2D-27E5-434C-A15C-C7A414EE65C4}" type="presParOf" srcId="{88F2526E-E6FB-4278-8590-012E9180977E}" destId="{EBBD8DA0-72C2-47E0-8596-2111E7705DEC}" srcOrd="1" destOrd="0" presId="urn:microsoft.com/office/officeart/2005/8/layout/orgChart1"/>
    <dgm:cxn modelId="{BC092F43-2251-46E8-AAE4-CFCB99F935AD}" type="presParOf" srcId="{88F2526E-E6FB-4278-8590-012E9180977E}" destId="{C2E97D9C-65C8-43B9-9D05-B2CBF7ECFFEC}" srcOrd="2" destOrd="0" presId="urn:microsoft.com/office/officeart/2005/8/layout/orgChart1"/>
    <dgm:cxn modelId="{532E0F9B-8071-450F-9834-48E96BDB0656}" type="presParOf" srcId="{F3FF24F6-51F1-43FD-93C2-8B4186A6CACF}" destId="{4156ACB5-3816-477E-9E69-E2AE57091E8E}" srcOrd="6" destOrd="0" presId="urn:microsoft.com/office/officeart/2005/8/layout/orgChart1"/>
    <dgm:cxn modelId="{14671AC3-8E96-4FE3-8E52-43703999C864}" type="presParOf" srcId="{F3FF24F6-51F1-43FD-93C2-8B4186A6CACF}" destId="{1778CD89-4C02-4534-B35B-B6C23A4C777C}" srcOrd="7" destOrd="0" presId="urn:microsoft.com/office/officeart/2005/8/layout/orgChart1"/>
    <dgm:cxn modelId="{00ACC14D-15B3-4CD3-9B26-53A363C2445E}" type="presParOf" srcId="{1778CD89-4C02-4534-B35B-B6C23A4C777C}" destId="{53CC6FEA-9443-432B-A835-08B00513FE09}" srcOrd="0" destOrd="0" presId="urn:microsoft.com/office/officeart/2005/8/layout/orgChart1"/>
    <dgm:cxn modelId="{2D0F079B-46A4-4CBC-BEB2-6DB89831A288}" type="presParOf" srcId="{53CC6FEA-9443-432B-A835-08B00513FE09}" destId="{173CFA49-EA31-4522-B2B8-43B9A860A882}" srcOrd="0" destOrd="0" presId="urn:microsoft.com/office/officeart/2005/8/layout/orgChart1"/>
    <dgm:cxn modelId="{B80C7948-E841-4819-BAD8-C2CFA7B2506F}" type="presParOf" srcId="{53CC6FEA-9443-432B-A835-08B00513FE09}" destId="{3FF5C1BD-E1C9-421B-B107-5F59B1E5C5E9}" srcOrd="1" destOrd="0" presId="urn:microsoft.com/office/officeart/2005/8/layout/orgChart1"/>
    <dgm:cxn modelId="{CBDD3993-58A4-4426-92B3-096C74ABBDB0}" type="presParOf" srcId="{1778CD89-4C02-4534-B35B-B6C23A4C777C}" destId="{0B0FCCAE-AE4E-40CC-8C6C-04758436053A}" srcOrd="1" destOrd="0" presId="urn:microsoft.com/office/officeart/2005/8/layout/orgChart1"/>
    <dgm:cxn modelId="{BD32F2E5-0DBB-45FA-BF46-E15BDCC7EE00}" type="presParOf" srcId="{1778CD89-4C02-4534-B35B-B6C23A4C777C}" destId="{C346D2FB-33DE-4075-ABE3-1FE695C03111}" srcOrd="2" destOrd="0" presId="urn:microsoft.com/office/officeart/2005/8/layout/orgChart1"/>
    <dgm:cxn modelId="{37C95F4A-95D5-4AEF-AB71-0B775AB43D49}" type="presParOf" srcId="{FFA78E29-A905-45E9-989A-7D8E13FE1E82}" destId="{5A3A02DA-A6E9-45AE-828F-28128490EDF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56ACB5-3816-477E-9E69-E2AE57091E8E}">
      <dsp:nvSpPr>
        <dsp:cNvPr id="0" name=""/>
        <dsp:cNvSpPr/>
      </dsp:nvSpPr>
      <dsp:spPr>
        <a:xfrm>
          <a:off x="4267200" y="2397455"/>
          <a:ext cx="3342097" cy="3866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344"/>
              </a:lnTo>
              <a:lnTo>
                <a:pt x="3342097" y="193344"/>
              </a:lnTo>
              <a:lnTo>
                <a:pt x="3342097" y="38668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C56A5C-A5CB-4E64-AE8F-99FB46EABA8D}">
      <dsp:nvSpPr>
        <dsp:cNvPr id="0" name=""/>
        <dsp:cNvSpPr/>
      </dsp:nvSpPr>
      <dsp:spPr>
        <a:xfrm>
          <a:off x="4267200" y="2397455"/>
          <a:ext cx="1114032" cy="3866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344"/>
              </a:lnTo>
              <a:lnTo>
                <a:pt x="1114032" y="193344"/>
              </a:lnTo>
              <a:lnTo>
                <a:pt x="1114032" y="38668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A282F5-E29D-4975-B8B7-05A34D42BE67}">
      <dsp:nvSpPr>
        <dsp:cNvPr id="0" name=""/>
        <dsp:cNvSpPr/>
      </dsp:nvSpPr>
      <dsp:spPr>
        <a:xfrm>
          <a:off x="3153167" y="2397455"/>
          <a:ext cx="1114032" cy="386688"/>
        </a:xfrm>
        <a:custGeom>
          <a:avLst/>
          <a:gdLst/>
          <a:ahLst/>
          <a:cxnLst/>
          <a:rect l="0" t="0" r="0" b="0"/>
          <a:pathLst>
            <a:path>
              <a:moveTo>
                <a:pt x="1114032" y="0"/>
              </a:moveTo>
              <a:lnTo>
                <a:pt x="1114032" y="193344"/>
              </a:lnTo>
              <a:lnTo>
                <a:pt x="0" y="193344"/>
              </a:lnTo>
              <a:lnTo>
                <a:pt x="0" y="38668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4DD082-44A1-4FEF-832B-9AB7B0529E7D}">
      <dsp:nvSpPr>
        <dsp:cNvPr id="0" name=""/>
        <dsp:cNvSpPr/>
      </dsp:nvSpPr>
      <dsp:spPr>
        <a:xfrm>
          <a:off x="925102" y="2397455"/>
          <a:ext cx="3342097" cy="386688"/>
        </a:xfrm>
        <a:custGeom>
          <a:avLst/>
          <a:gdLst/>
          <a:ahLst/>
          <a:cxnLst/>
          <a:rect l="0" t="0" r="0" b="0"/>
          <a:pathLst>
            <a:path>
              <a:moveTo>
                <a:pt x="3342097" y="0"/>
              </a:moveTo>
              <a:lnTo>
                <a:pt x="3342097" y="193344"/>
              </a:lnTo>
              <a:lnTo>
                <a:pt x="0" y="193344"/>
              </a:lnTo>
              <a:lnTo>
                <a:pt x="0" y="38668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7B3953-942C-43A1-A83D-395955BC6CA3}">
      <dsp:nvSpPr>
        <dsp:cNvPr id="0" name=""/>
        <dsp:cNvSpPr/>
      </dsp:nvSpPr>
      <dsp:spPr>
        <a:xfrm>
          <a:off x="3346512" y="1476767"/>
          <a:ext cx="1841375" cy="9206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sz="2800" b="1" i="0" u="none" strike="noStrike" kern="1200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rPr>
            <a:t>行当的划分</a:t>
          </a:r>
        </a:p>
      </dsp:txBody>
      <dsp:txXfrm>
        <a:off x="3346512" y="1476767"/>
        <a:ext cx="1841375" cy="920687"/>
      </dsp:txXfrm>
    </dsp:sp>
    <dsp:sp modelId="{889E28E7-0201-4E39-98C7-FE16D3535E22}">
      <dsp:nvSpPr>
        <dsp:cNvPr id="0" name=""/>
        <dsp:cNvSpPr/>
      </dsp:nvSpPr>
      <dsp:spPr>
        <a:xfrm>
          <a:off x="4414" y="2784144"/>
          <a:ext cx="1841375" cy="9206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sz="2800" b="1" i="0" u="none" strike="noStrike" kern="1200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rPr>
            <a:t>生</a:t>
          </a:r>
        </a:p>
      </dsp:txBody>
      <dsp:txXfrm>
        <a:off x="4414" y="2784144"/>
        <a:ext cx="1841375" cy="920687"/>
      </dsp:txXfrm>
    </dsp:sp>
    <dsp:sp modelId="{4DA50916-4BD0-41AD-95C0-34FFFDCB97DD}">
      <dsp:nvSpPr>
        <dsp:cNvPr id="0" name=""/>
        <dsp:cNvSpPr/>
      </dsp:nvSpPr>
      <dsp:spPr>
        <a:xfrm>
          <a:off x="2232479" y="2784144"/>
          <a:ext cx="1841375" cy="9206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sz="2800" b="1" i="0" u="none" strike="noStrike" kern="1200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rPr>
            <a:t>旦</a:t>
          </a:r>
        </a:p>
      </dsp:txBody>
      <dsp:txXfrm>
        <a:off x="2232479" y="2784144"/>
        <a:ext cx="1841375" cy="920687"/>
      </dsp:txXfrm>
    </dsp:sp>
    <dsp:sp modelId="{FD91C9E5-DDE9-4083-8F18-D3506FE48E80}">
      <dsp:nvSpPr>
        <dsp:cNvPr id="0" name=""/>
        <dsp:cNvSpPr/>
      </dsp:nvSpPr>
      <dsp:spPr>
        <a:xfrm>
          <a:off x="4460544" y="2784144"/>
          <a:ext cx="1841375" cy="9206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sz="2800" b="1" i="0" u="none" strike="noStrike" kern="1200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rPr>
            <a:t>净</a:t>
          </a:r>
        </a:p>
      </dsp:txBody>
      <dsp:txXfrm>
        <a:off x="4460544" y="2784144"/>
        <a:ext cx="1841375" cy="920687"/>
      </dsp:txXfrm>
    </dsp:sp>
    <dsp:sp modelId="{173CFA49-EA31-4522-B2B8-43B9A860A882}">
      <dsp:nvSpPr>
        <dsp:cNvPr id="0" name=""/>
        <dsp:cNvSpPr/>
      </dsp:nvSpPr>
      <dsp:spPr>
        <a:xfrm>
          <a:off x="6688609" y="2784144"/>
          <a:ext cx="1841375" cy="9206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sz="2800" b="1" i="0" u="none" strike="noStrike" kern="1200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rPr>
            <a:t>丑</a:t>
          </a:r>
        </a:p>
      </dsp:txBody>
      <dsp:txXfrm>
        <a:off x="6688609" y="2784144"/>
        <a:ext cx="1841375" cy="9206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829D7C-F723-5DFC-7C90-BAE49A9FDD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AC2B951-B505-86F9-D6FC-F04AD6EE16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C1B8E21-0DCC-50BB-F1F6-9A153C2A89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0110-7BA6-4E1F-A1CD-1849E9239903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321C580-5869-FF21-EB10-14FCC2DDA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BEAE973-6A97-C56F-E649-FA061DF68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710C3-7150-47FA-A895-8953E5527E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470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A1FA004-E87C-72C6-01A8-14EEB6526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C3D44DA-C611-8294-2859-E779E4FB2B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BB4145B-65BC-75D6-2C97-B8D98481A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0110-7BA6-4E1F-A1CD-1849E9239903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21071C-F81B-518F-7BC8-CF7EE3577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3FDFB0E-BA2B-3DC6-2561-09708A7EE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710C3-7150-47FA-A895-8953E5527E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8216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2694AC8-55BE-58C1-292E-5B5D1D64D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1F5BDE0-A7C0-E59A-77A4-621E0A2CCB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7C7B0B0-7198-08FE-7CCF-39DF156CF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0110-7BA6-4E1F-A1CD-1849E9239903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17FCF27-3999-F5FA-1751-818B794D2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23709B7-FC26-CD9A-E6DF-DA1F3B311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710C3-7150-47FA-A895-8953E5527E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1055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585BDAD-8FA9-5474-A342-074FA5334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1608CB6-044F-40D1-01DA-C850D3E691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639926D-E03B-9561-3460-2CF17545B1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F59EBB6-282A-B06D-AC45-9D619896A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0110-7BA6-4E1F-A1CD-1849E9239903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DDB32BE-4030-C91D-FA2A-D29E04AD0E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6D48F4F-B918-B097-72C9-1BF0B8043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710C3-7150-47FA-A895-8953E5527E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3385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817B8FF-09B3-51BE-E817-648D8CC33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C5C4761-A6C0-6A54-3C69-6BC4E5A6CE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1CD2310-611B-39A0-0701-65B15C1D9C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A22CF40-AB36-4A71-16B1-79CAAD5B4C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4104392-6E3F-12C9-B33D-C3AB1BCF48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D58EBDC-7FF4-839B-BC15-ADDE40CA0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0110-7BA6-4E1F-A1CD-1849E9239903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9F43E28-F67F-0479-C2CE-4426B4C98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DF14852-58B1-4A44-11EF-0EF94646B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710C3-7150-47FA-A895-8953E5527E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653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3859971-891F-80B4-973F-9EA815BD1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5B950BA-65AD-E654-E87C-68BC12A5A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0110-7BA6-4E1F-A1CD-1849E9239903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BB7CA1E-8E40-52D7-49E4-C416E2632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B035564-6CC6-66DA-A91B-40B6CC94B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710C3-7150-47FA-A895-8953E5527E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476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55B2E603-9314-D7B6-2BFF-231EB74A7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0110-7BA6-4E1F-A1CD-1849E9239903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324D539-785D-1DA1-5A5F-232528A42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AAE31BF-6152-D0B8-D88E-E9B2DC52A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710C3-7150-47FA-A895-8953E5527E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332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902D49-A251-6965-E781-2E9E2DC41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51B77F8-AD8D-2D66-A965-17A5D336A7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D54C1A1-1FFC-E72F-6586-7E859B14D6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9CB0285-AB89-4DA3-C6A8-52688E798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0110-7BA6-4E1F-A1CD-1849E9239903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E81BB04-260F-4486-F793-80B4ECA1D4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DE58CEE-DEA9-A848-53A3-E677EA25C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710C3-7150-47FA-A895-8953E5527E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6813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AE596C1-80FD-9154-12B4-677960703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75F8FC6-4306-25C7-7E09-B7FB2E2D29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9ADFC16-93B8-C365-C23A-7082FB87E4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563668F-E011-D61E-144B-EB7832036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0110-7BA6-4E1F-A1CD-1849E9239903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272A1A8-51D2-8BCA-0D75-AF43D0D9C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07DCB36-5FDC-049E-5E4A-E707B7AA3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710C3-7150-47FA-A895-8953E5527E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1787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4BE15EA-D1B6-F9FB-FBA8-DD7623C41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B8B6D42-3F6A-2779-3836-4E71FF5ADF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B2D82E0-5401-68E0-9786-77C61F4FD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0110-7BA6-4E1F-A1CD-1849E9239903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47B298C-1221-37C5-6A64-6ACE9204F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8E880EF-B3E4-88BE-6DB2-6746BE677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710C3-7150-47FA-A895-8953E5527E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274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0FD0EC6-2395-54EA-CC8F-C43EADE287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B50D86C-2F9A-E4C7-E02F-E529267D8D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AA6A75D-8787-80FB-B5AD-2692F04DD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0110-7BA6-4E1F-A1CD-1849E9239903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09C7A5E-DD3B-B356-6EDC-1A079591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9EBBAF1-94AA-C9F3-5771-D8D8CF24B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710C3-7150-47FA-A895-8953E5527E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1717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35DA4A31-5BD1-0CB0-F6E5-72AE92F6A530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402167" y="685800"/>
            <a:ext cx="11391900" cy="51816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111D537-6578-9DF9-7D76-4B52901D5D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2167" y="6019800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4573F3E6-77CF-78BB-A80F-E7BA52A62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019800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0F31114-BDE3-6500-A17F-31D1774D2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1" y="6019800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fld id="{D595158C-5D2D-412C-9E31-18CA9D9C6AA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34476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47CF4CCB-6943-AFB0-E8AA-9499A55B4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AAFCAD8-2F7A-5698-8130-5FD9C60399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4B1725B-6DA5-2264-4A17-AC83E49FBF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50110-7BA6-4E1F-A1CD-1849E9239903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53FF1E9-F13B-D129-1594-22EDA9E1C7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5BE2EB3-8EAF-1D22-91D0-59A710FDC7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710C3-7150-47FA-A895-8953E5527E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726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DBA9517-9D3F-72DC-1BBC-EE04F9C2F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609" y="245855"/>
            <a:ext cx="10515600" cy="1325563"/>
          </a:xfrm>
        </p:spPr>
        <p:txBody>
          <a:bodyPr/>
          <a:lstStyle/>
          <a:p>
            <a:r>
              <a:rPr lang="zh-CN" altLang="en-US" b="1" dirty="0"/>
              <a:t>京剧是在以下哪个时期形成的？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A190DFE-EE09-680F-8A9E-1FAFB15FA5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3692" y="1692882"/>
            <a:ext cx="10515600" cy="659158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                    A   </a:t>
            </a:r>
            <a:r>
              <a:rPr lang="zh-CN" altLang="en-US" dirty="0"/>
              <a:t>清朝中期</a:t>
            </a:r>
            <a:r>
              <a:rPr lang="en-US" altLang="zh-CN" dirty="0"/>
              <a:t>        B    </a:t>
            </a:r>
            <a:r>
              <a:rPr lang="zh-CN" altLang="en-US" dirty="0"/>
              <a:t>明末清初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2D26C72-EC1B-7351-E974-418C2AF47F30}"/>
              </a:ext>
            </a:extLst>
          </p:cNvPr>
          <p:cNvSpPr txBox="1"/>
          <p:nvPr/>
        </p:nvSpPr>
        <p:spPr>
          <a:xfrm>
            <a:off x="472219" y="3064027"/>
            <a:ext cx="1141012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</a:rPr>
              <a:t>1790</a:t>
            </a:r>
            <a:r>
              <a:rPr lang="zh-CN" altLang="en-US" sz="2800" dirty="0">
                <a:solidFill>
                  <a:srgbClr val="000000"/>
                </a:solidFill>
              </a:rPr>
              <a:t>年（清 乾隆五十五年），为给乾隆皇帝祝寿，在南方演出的三庆、四喜、春台、和春四个在安徽地区很受群众喜爱的徽戏班子陆续进京演出，不想在北京一炮打响，轰动了戏剧舞台。后来，徽班为了适应北京观众的欣赏习惯，经过努力，把</a:t>
            </a:r>
            <a:r>
              <a:rPr lang="zh-CN" altLang="en-US" sz="2800" u="sng" dirty="0">
                <a:solidFill>
                  <a:srgbClr val="FF0000"/>
                </a:solidFill>
              </a:rPr>
              <a:t>徽调、汉调以及其他兄弟剧种的精华加以融合</a:t>
            </a:r>
            <a:r>
              <a:rPr lang="zh-CN" altLang="en-US" sz="2800" dirty="0">
                <a:solidFill>
                  <a:srgbClr val="000000"/>
                </a:solidFill>
              </a:rPr>
              <a:t>衍化为京调，逐步形成现在的京剧。 </a:t>
            </a:r>
          </a:p>
        </p:txBody>
      </p:sp>
    </p:spTree>
    <p:extLst>
      <p:ext uri="{BB962C8B-B14F-4D97-AF65-F5344CB8AC3E}">
        <p14:creationId xmlns:p14="http://schemas.microsoft.com/office/powerpoint/2010/main" val="2667163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示 2">
            <a:extLst>
              <a:ext uri="{FF2B5EF4-FFF2-40B4-BE49-F238E27FC236}">
                <a16:creationId xmlns:a16="http://schemas.microsoft.com/office/drawing/2014/main" id="{5B79728E-D285-3964-D06A-E63517AE2EF4}"/>
              </a:ext>
            </a:extLst>
          </p:cNvPr>
          <p:cNvGraphicFramePr/>
          <p:nvPr/>
        </p:nvGraphicFramePr>
        <p:xfrm>
          <a:off x="1830388" y="685800"/>
          <a:ext cx="85344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5B2BDD65-A8AE-46D6-B381-70911FB8B5C5}"/>
              </a:ext>
            </a:extLst>
          </p:cNvPr>
          <p:cNvSpPr txBox="1"/>
          <p:nvPr/>
        </p:nvSpPr>
        <p:spPr>
          <a:xfrm>
            <a:off x="802639" y="421240"/>
            <a:ext cx="861774" cy="598983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 dirty="0"/>
              <a:t>京剧的角色行当有哪些？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1A90E64-01B6-65F2-7BE0-E288B2F34B2D}"/>
              </a:ext>
            </a:extLst>
          </p:cNvPr>
          <p:cNvSpPr/>
          <p:nvPr/>
        </p:nvSpPr>
        <p:spPr>
          <a:xfrm>
            <a:off x="3833842" y="4944070"/>
            <a:ext cx="22621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梅兰芳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>
            <a:extLst>
              <a:ext uri="{FF2B5EF4-FFF2-40B4-BE49-F238E27FC236}">
                <a16:creationId xmlns:a16="http://schemas.microsoft.com/office/drawing/2014/main" id="{172308FC-70DC-E71A-539F-65B189EF239F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1828800" y="533400"/>
            <a:ext cx="8540750" cy="5334000"/>
          </a:xfrm>
        </p:spPr>
        <p:txBody>
          <a:bodyPr/>
          <a:lstStyle/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zh-CN" dirty="0"/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000000"/>
                </a:solidFill>
              </a:rPr>
              <a:t>旦行均为女性人物，一般分为：青衣、花旦、武旦、老旦。 </a:t>
            </a:r>
          </a:p>
          <a:p>
            <a:pPr>
              <a:lnSpc>
                <a:spcPct val="80000"/>
              </a:lnSpc>
            </a:pPr>
            <a:r>
              <a:rPr lang="zh-CN" altLang="en-US" dirty="0">
                <a:solidFill>
                  <a:srgbClr val="000000"/>
                </a:solidFill>
              </a:rPr>
              <a:t>青衣，是指扮演家境贫寒或身受不幸遭遇的青年妇女，如</a:t>
            </a:r>
            <a:r>
              <a:rPr lang="en-US" altLang="zh-CN" dirty="0">
                <a:solidFill>
                  <a:srgbClr val="000000"/>
                </a:solidFill>
              </a:rPr>
              <a:t>《</a:t>
            </a:r>
            <a:r>
              <a:rPr lang="zh-CN" altLang="en-US" dirty="0">
                <a:solidFill>
                  <a:srgbClr val="000000"/>
                </a:solidFill>
              </a:rPr>
              <a:t>女起解</a:t>
            </a:r>
            <a:r>
              <a:rPr lang="en-US" altLang="zh-CN" dirty="0">
                <a:solidFill>
                  <a:srgbClr val="000000"/>
                </a:solidFill>
              </a:rPr>
              <a:t>》</a:t>
            </a:r>
            <a:r>
              <a:rPr lang="zh-CN" altLang="en-US" dirty="0">
                <a:solidFill>
                  <a:srgbClr val="000000"/>
                </a:solidFill>
              </a:rPr>
              <a:t>中的苏三； </a:t>
            </a:r>
          </a:p>
          <a:p>
            <a:pPr>
              <a:lnSpc>
                <a:spcPct val="80000"/>
              </a:lnSpc>
            </a:pPr>
            <a:r>
              <a:rPr lang="zh-CN" altLang="en-US" dirty="0">
                <a:solidFill>
                  <a:srgbClr val="000000"/>
                </a:solidFill>
              </a:rPr>
              <a:t>花旦，是指扮演天真活泼、直率爽朗或放荡泼辣的青年妇女，如</a:t>
            </a:r>
            <a:r>
              <a:rPr lang="en-US" altLang="zh-CN" dirty="0">
                <a:solidFill>
                  <a:srgbClr val="000000"/>
                </a:solidFill>
              </a:rPr>
              <a:t>《</a:t>
            </a:r>
            <a:r>
              <a:rPr lang="zh-CN" altLang="en-US" dirty="0">
                <a:solidFill>
                  <a:srgbClr val="000000"/>
                </a:solidFill>
              </a:rPr>
              <a:t>柜中缘</a:t>
            </a:r>
            <a:r>
              <a:rPr lang="en-US" altLang="zh-CN" dirty="0">
                <a:solidFill>
                  <a:srgbClr val="000000"/>
                </a:solidFill>
              </a:rPr>
              <a:t>》</a:t>
            </a:r>
            <a:r>
              <a:rPr lang="zh-CN" altLang="en-US" dirty="0">
                <a:solidFill>
                  <a:srgbClr val="000000"/>
                </a:solidFill>
              </a:rPr>
              <a:t>中的刘玉莲； </a:t>
            </a:r>
          </a:p>
          <a:p>
            <a:pPr>
              <a:lnSpc>
                <a:spcPct val="80000"/>
              </a:lnSpc>
            </a:pPr>
            <a:r>
              <a:rPr lang="zh-CN" altLang="en-US" dirty="0">
                <a:solidFill>
                  <a:srgbClr val="000000"/>
                </a:solidFill>
              </a:rPr>
              <a:t>武旦，是指以武功为主的女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CN" altLang="en-US" dirty="0">
                <a:solidFill>
                  <a:srgbClr val="000000"/>
                </a:solidFill>
              </a:rPr>
              <a:t>性人物，如</a:t>
            </a:r>
            <a:r>
              <a:rPr lang="en-US" altLang="zh-CN" dirty="0">
                <a:solidFill>
                  <a:srgbClr val="000000"/>
                </a:solidFill>
              </a:rPr>
              <a:t>《</a:t>
            </a:r>
            <a:r>
              <a:rPr lang="zh-CN" altLang="en-US" dirty="0">
                <a:solidFill>
                  <a:srgbClr val="000000"/>
                </a:solidFill>
              </a:rPr>
              <a:t>杨门女将</a:t>
            </a:r>
            <a:r>
              <a:rPr lang="en-US" altLang="zh-CN" dirty="0">
                <a:solidFill>
                  <a:srgbClr val="000000"/>
                </a:solidFill>
              </a:rPr>
              <a:t>》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CN" altLang="en-US" dirty="0">
                <a:solidFill>
                  <a:srgbClr val="000000"/>
                </a:solidFill>
              </a:rPr>
              <a:t>中的穆桂英； </a:t>
            </a:r>
          </a:p>
          <a:p>
            <a:pPr>
              <a:lnSpc>
                <a:spcPct val="80000"/>
              </a:lnSpc>
            </a:pPr>
            <a:r>
              <a:rPr lang="zh-CN" altLang="en-US" dirty="0">
                <a:solidFill>
                  <a:srgbClr val="000000"/>
                </a:solidFill>
              </a:rPr>
              <a:t>老旦，是指扮演老年妇女，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CN" altLang="en-US" dirty="0">
                <a:solidFill>
                  <a:srgbClr val="000000"/>
                </a:solidFill>
              </a:rPr>
              <a:t>如</a:t>
            </a:r>
            <a:r>
              <a:rPr lang="en-US" altLang="zh-CN" dirty="0">
                <a:solidFill>
                  <a:srgbClr val="000000"/>
                </a:solidFill>
              </a:rPr>
              <a:t>《</a:t>
            </a:r>
            <a:r>
              <a:rPr lang="zh-CN" altLang="en-US" dirty="0">
                <a:solidFill>
                  <a:srgbClr val="000000"/>
                </a:solidFill>
              </a:rPr>
              <a:t>四郎探母</a:t>
            </a:r>
            <a:r>
              <a:rPr lang="en-US" altLang="zh-CN" dirty="0">
                <a:solidFill>
                  <a:srgbClr val="000000"/>
                </a:solidFill>
              </a:rPr>
              <a:t>》</a:t>
            </a:r>
            <a:r>
              <a:rPr lang="zh-CN" altLang="en-US" dirty="0">
                <a:solidFill>
                  <a:srgbClr val="000000"/>
                </a:solidFill>
              </a:rPr>
              <a:t>中的佘太君。</a:t>
            </a:r>
            <a:r>
              <a:rPr lang="zh-CN" altLang="en-US" dirty="0"/>
              <a:t> </a:t>
            </a:r>
          </a:p>
        </p:txBody>
      </p:sp>
      <p:pic>
        <p:nvPicPr>
          <p:cNvPr id="208899" name="Picture 3">
            <a:extLst>
              <a:ext uri="{FF2B5EF4-FFF2-40B4-BE49-F238E27FC236}">
                <a16:creationId xmlns:a16="http://schemas.microsoft.com/office/drawing/2014/main" id="{D8413A63-A654-69ED-A8C6-990D7D0E51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581400"/>
            <a:ext cx="33528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1" name="Rectangle 3">
            <a:extLst>
              <a:ext uri="{FF2B5EF4-FFF2-40B4-BE49-F238E27FC236}">
                <a16:creationId xmlns:a16="http://schemas.microsoft.com/office/drawing/2014/main" id="{05B80DD0-04B3-3ADB-342F-237B6172CFEE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184935" y="381000"/>
            <a:ext cx="12007065" cy="6248400"/>
          </a:xfrm>
        </p:spPr>
        <p:txBody>
          <a:bodyPr/>
          <a:lstStyle/>
          <a:p>
            <a:r>
              <a:rPr lang="zh-CN" altLang="en-US" b="1" dirty="0">
                <a:solidFill>
                  <a:srgbClr val="000000"/>
                </a:solidFill>
              </a:rPr>
              <a:t>在京剧中扮演男性人物的，称为“生”。</a:t>
            </a:r>
            <a:endParaRPr lang="en-US" altLang="zh-CN" b="1" dirty="0">
              <a:solidFill>
                <a:srgbClr val="000000"/>
              </a:solidFill>
            </a:endParaRPr>
          </a:p>
          <a:p>
            <a:r>
              <a:rPr lang="zh-CN" altLang="en-US" dirty="0">
                <a:solidFill>
                  <a:srgbClr val="000000"/>
                </a:solidFill>
              </a:rPr>
              <a:t>“生”，常是剧中的主要人物，所以，京剧行当以“生”为首。“生行”分为老生、小生、武生。 </a:t>
            </a:r>
          </a:p>
          <a:p>
            <a:endParaRPr lang="zh-CN" altLang="en-US" b="1" dirty="0">
              <a:solidFill>
                <a:srgbClr val="000000"/>
              </a:solidFill>
            </a:endParaRPr>
          </a:p>
          <a:p>
            <a:endParaRPr lang="zh-CN" altLang="en-US" b="1" dirty="0">
              <a:solidFill>
                <a:srgbClr val="00000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FF0066"/>
                </a:solidFill>
              </a:rPr>
              <a:t>             </a:t>
            </a:r>
          </a:p>
          <a:p>
            <a:pPr>
              <a:buFont typeface="Wingdings" panose="05000000000000000000" pitchFamily="2" charset="2"/>
              <a:buNone/>
            </a:pPr>
            <a:endParaRPr lang="en-US" altLang="zh-CN" b="1" dirty="0">
              <a:solidFill>
                <a:srgbClr val="000000"/>
              </a:solidFill>
            </a:endParaRPr>
          </a:p>
        </p:txBody>
      </p:sp>
      <p:pic>
        <p:nvPicPr>
          <p:cNvPr id="176133" name="Picture 5">
            <a:extLst>
              <a:ext uri="{FF2B5EF4-FFF2-40B4-BE49-F238E27FC236}">
                <a16:creationId xmlns:a16="http://schemas.microsoft.com/office/drawing/2014/main" id="{E4DCAC0B-21CB-542E-A66C-62B8745742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981200"/>
            <a:ext cx="304800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6137" name="Picture 9">
            <a:extLst>
              <a:ext uri="{FF2B5EF4-FFF2-40B4-BE49-F238E27FC236}">
                <a16:creationId xmlns:a16="http://schemas.microsoft.com/office/drawing/2014/main" id="{A3E54B95-03AB-5A60-2163-7E427EA015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267200"/>
            <a:ext cx="33528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6138" name="Picture 10">
            <a:extLst>
              <a:ext uri="{FF2B5EF4-FFF2-40B4-BE49-F238E27FC236}">
                <a16:creationId xmlns:a16="http://schemas.microsoft.com/office/drawing/2014/main" id="{35455264-AFB2-C9F9-6F4A-1528ECCD9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4191000"/>
            <a:ext cx="33528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>
            <a:extLst>
              <a:ext uri="{FF2B5EF4-FFF2-40B4-BE49-F238E27FC236}">
                <a16:creationId xmlns:a16="http://schemas.microsoft.com/office/drawing/2014/main" id="{ABEDC3F3-55F7-F363-D2A7-AE360233BA48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000" b="1" dirty="0">
                <a:solidFill>
                  <a:srgbClr val="000000"/>
                </a:solidFill>
              </a:rPr>
              <a:t>净行，分为文净和武净。一般有黑脸、  老脸、奸白脸、架子花脸等。</a:t>
            </a:r>
            <a:r>
              <a:rPr lang="zh-CN" altLang="en-US" sz="4000" dirty="0"/>
              <a:t> </a:t>
            </a:r>
          </a:p>
        </p:txBody>
      </p:sp>
      <p:pic>
        <p:nvPicPr>
          <p:cNvPr id="177156" name="Picture 4">
            <a:extLst>
              <a:ext uri="{FF2B5EF4-FFF2-40B4-BE49-F238E27FC236}">
                <a16:creationId xmlns:a16="http://schemas.microsoft.com/office/drawing/2014/main" id="{D9B5A0D5-6723-DEC5-B732-5089D3ACF2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362200"/>
            <a:ext cx="6553200" cy="39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9" name="Rectangle 3">
            <a:extLst>
              <a:ext uri="{FF2B5EF4-FFF2-40B4-BE49-F238E27FC236}">
                <a16:creationId xmlns:a16="http://schemas.microsoft.com/office/drawing/2014/main" id="{D4A2D403-D1D2-56C9-2790-3C9BF04BEBA3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1229360" y="381000"/>
            <a:ext cx="10353040" cy="1000760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4000" b="1" dirty="0">
                <a:solidFill>
                  <a:srgbClr val="000000"/>
                </a:solidFill>
              </a:rPr>
              <a:t>丑行，</a:t>
            </a:r>
            <a:r>
              <a:rPr lang="zh-CN" altLang="en-US" sz="4000" dirty="0">
                <a:solidFill>
                  <a:srgbClr val="000000"/>
                </a:solidFill>
              </a:rPr>
              <a:t>扮演以滑稽而伴有杂耍性表演的人物。</a:t>
            </a:r>
            <a:endParaRPr lang="zh-CN" altLang="en-US" dirty="0"/>
          </a:p>
        </p:txBody>
      </p:sp>
      <p:pic>
        <p:nvPicPr>
          <p:cNvPr id="178181" name="Picture 5">
            <a:extLst>
              <a:ext uri="{FF2B5EF4-FFF2-40B4-BE49-F238E27FC236}">
                <a16:creationId xmlns:a16="http://schemas.microsoft.com/office/drawing/2014/main" id="{928C4B41-6695-6ECC-6EA2-9A41C1F5C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676400"/>
            <a:ext cx="9144000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C4736D-EF6F-2487-0E3D-93A06B12C1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080" y="212725"/>
            <a:ext cx="10515600" cy="1325563"/>
          </a:xfrm>
        </p:spPr>
        <p:txBody>
          <a:bodyPr/>
          <a:lstStyle/>
          <a:p>
            <a:r>
              <a:rPr lang="zh-CN" altLang="en-US" b="1" dirty="0"/>
              <a:t>京剧的唱腔以哪两个唱腔为主</a:t>
            </a:r>
            <a:r>
              <a:rPr lang="zh-CN" altLang="en-US" dirty="0"/>
              <a:t>？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FF5818C-028C-3B7E-FFA4-C2D7F9CBD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1437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        A  </a:t>
            </a:r>
            <a:r>
              <a:rPr lang="zh-CN" altLang="en-US" dirty="0"/>
              <a:t>西皮     </a:t>
            </a:r>
            <a:r>
              <a:rPr lang="en-US" altLang="zh-CN" dirty="0"/>
              <a:t>B </a:t>
            </a:r>
            <a:r>
              <a:rPr lang="zh-CN" altLang="en-US" dirty="0"/>
              <a:t>南梆子     </a:t>
            </a:r>
            <a:r>
              <a:rPr lang="en-US" altLang="zh-CN" dirty="0"/>
              <a:t>C </a:t>
            </a:r>
            <a:r>
              <a:rPr lang="zh-CN" altLang="en-US" dirty="0"/>
              <a:t>二黄     </a:t>
            </a:r>
            <a:r>
              <a:rPr lang="en-US" altLang="zh-CN" dirty="0"/>
              <a:t>D </a:t>
            </a:r>
            <a:r>
              <a:rPr lang="zh-CN" altLang="en-US" dirty="0"/>
              <a:t>四平调       </a:t>
            </a:r>
            <a:r>
              <a:rPr lang="en-US" altLang="zh-CN" dirty="0"/>
              <a:t>E  </a:t>
            </a:r>
            <a:r>
              <a:rPr lang="zh-CN" altLang="en-US" dirty="0"/>
              <a:t>吹腔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F1C8B7B-E14A-BFF6-03FD-191F11155190}"/>
              </a:ext>
            </a:extLst>
          </p:cNvPr>
          <p:cNvSpPr txBox="1"/>
          <p:nvPr/>
        </p:nvSpPr>
        <p:spPr>
          <a:xfrm>
            <a:off x="568960" y="2814320"/>
            <a:ext cx="10922000" cy="391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effectLst/>
              </a:rPr>
              <a:t>京剧属于皮黄腔音乐，主要唱腔有</a:t>
            </a:r>
            <a:r>
              <a:rPr lang="zh-CN" altLang="en-US" sz="2400" dirty="0">
                <a:solidFill>
                  <a:srgbClr val="FF0000"/>
                </a:solidFill>
                <a:effectLst/>
              </a:rPr>
              <a:t>二黄、西皮</a:t>
            </a:r>
            <a:r>
              <a:rPr lang="zh-CN" altLang="en-US" sz="2400" dirty="0">
                <a:effectLst/>
              </a:rPr>
              <a:t>两个系统，所以京剧也称“皮黄”， 京剧常用唱腔还有南梆子、四平调、高拔子和吹腔。在“皮黄”腔中还包括着许多板式。如：原板、慢板、流水、快板、散板等。</a:t>
            </a:r>
          </a:p>
          <a:p>
            <a:pPr>
              <a:lnSpc>
                <a:spcPct val="150000"/>
              </a:lnSpc>
            </a:pPr>
            <a:r>
              <a:rPr lang="zh-CN" altLang="en-US" sz="2400" dirty="0">
                <a:effectLst/>
              </a:rPr>
              <a:t>在一般情况下，</a:t>
            </a:r>
            <a:r>
              <a:rPr lang="zh-CN" altLang="en-US" sz="2400" dirty="0">
                <a:solidFill>
                  <a:srgbClr val="FF0000"/>
                </a:solidFill>
                <a:effectLst/>
              </a:rPr>
              <a:t>二黄的唱腔流畅、舒缓</a:t>
            </a:r>
            <a:r>
              <a:rPr lang="zh-CN" altLang="en-US" sz="2400" dirty="0">
                <a:effectLst/>
              </a:rPr>
              <a:t>、是一种平和、稳重、深沉、抒情的腔调，很适合表现沉思、忧伤、感叹、悲愤、压抑的情绪；</a:t>
            </a:r>
            <a:r>
              <a:rPr lang="zh-CN" altLang="en-US" sz="2400" dirty="0">
                <a:solidFill>
                  <a:srgbClr val="FF0000"/>
                </a:solidFill>
                <a:effectLst/>
              </a:rPr>
              <a:t>西皮的唱腔流畅、活泼</a:t>
            </a:r>
            <a:r>
              <a:rPr lang="zh-CN" altLang="en-US" sz="2400" dirty="0">
                <a:effectLst/>
              </a:rPr>
              <a:t>、跳动、有力、是一种明朗、刚劲、激昂的腔调，很适合表现喜悦、激动、高昂及愤怒的情绪。</a:t>
            </a:r>
          </a:p>
        </p:txBody>
      </p:sp>
    </p:spTree>
    <p:extLst>
      <p:ext uri="{BB962C8B-B14F-4D97-AF65-F5344CB8AC3E}">
        <p14:creationId xmlns:p14="http://schemas.microsoft.com/office/powerpoint/2010/main" val="23924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A833FDA-66ED-5047-2210-B9F33CF74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京剧的板式有哪些？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BDFFF86-02BE-1CA8-9645-77DF066F4D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dirty="0">
                <a:effectLst/>
              </a:rPr>
              <a:t>京剧的板式泛指其</a:t>
            </a:r>
            <a:r>
              <a:rPr lang="zh-CN" altLang="en-US" dirty="0">
                <a:solidFill>
                  <a:srgbClr val="FF0000"/>
                </a:solidFill>
                <a:effectLst/>
              </a:rPr>
              <a:t>节拍和节奏</a:t>
            </a:r>
            <a:r>
              <a:rPr lang="zh-CN" altLang="en-US" dirty="0">
                <a:effectLst/>
              </a:rPr>
              <a:t>形式。而其实质性含义有两种。</a:t>
            </a:r>
            <a:endParaRPr lang="en-US" altLang="zh-CN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dirty="0">
                <a:effectLst/>
              </a:rPr>
              <a:t>其一，指其板眼形式，亦即节拍形式。通常，强拍被称做“板”；弱拍或次强拍被称做“眼”。</a:t>
            </a:r>
            <a:endParaRPr lang="en-US" altLang="zh-CN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dirty="0">
                <a:effectLst/>
              </a:rPr>
              <a:t>其二，指下板的形式，即节奏形式。</a:t>
            </a:r>
          </a:p>
          <a:p>
            <a:pPr>
              <a:lnSpc>
                <a:spcPct val="150000"/>
              </a:lnSpc>
            </a:pPr>
            <a:r>
              <a:rPr lang="zh-CN" altLang="en-US" dirty="0">
                <a:effectLst/>
              </a:rPr>
              <a:t>板实的种类大致上分为四类：</a:t>
            </a:r>
          </a:p>
          <a:p>
            <a:r>
              <a:rPr lang="zh-CN" altLang="en-US" dirty="0">
                <a:effectLst/>
              </a:rPr>
              <a:t>（</a:t>
            </a:r>
            <a:r>
              <a:rPr lang="en-US" altLang="zh-CN" dirty="0">
                <a:effectLst/>
              </a:rPr>
              <a:t>1</a:t>
            </a:r>
            <a:r>
              <a:rPr lang="zh-CN" altLang="en-US" dirty="0">
                <a:effectLst/>
              </a:rPr>
              <a:t>） 一板三眼类（四拍子）。如：慢三眼、快三眼。</a:t>
            </a:r>
          </a:p>
          <a:p>
            <a:r>
              <a:rPr lang="zh-CN" altLang="en-US" dirty="0">
                <a:effectLst/>
              </a:rPr>
              <a:t>（</a:t>
            </a:r>
            <a:r>
              <a:rPr lang="en-US" altLang="zh-CN" dirty="0">
                <a:effectLst/>
              </a:rPr>
              <a:t>2</a:t>
            </a:r>
            <a:r>
              <a:rPr lang="zh-CN" altLang="en-US" dirty="0">
                <a:effectLst/>
              </a:rPr>
              <a:t>） 一板一眼类（二拍子）。如：原板、二六。</a:t>
            </a:r>
          </a:p>
          <a:p>
            <a:r>
              <a:rPr lang="zh-CN" altLang="en-US" dirty="0">
                <a:effectLst/>
              </a:rPr>
              <a:t>（</a:t>
            </a:r>
            <a:r>
              <a:rPr lang="en-US" altLang="zh-CN" dirty="0">
                <a:effectLst/>
              </a:rPr>
              <a:t>3</a:t>
            </a:r>
            <a:r>
              <a:rPr lang="zh-CN" altLang="en-US" dirty="0">
                <a:effectLst/>
              </a:rPr>
              <a:t>） </a:t>
            </a:r>
            <a:r>
              <a:rPr lang="zh-CN" altLang="en-US" dirty="0">
                <a:solidFill>
                  <a:srgbClr val="FF0000"/>
                </a:solidFill>
                <a:effectLst/>
              </a:rPr>
              <a:t>有板无眼类（一拍子）。如：流水板、快板。</a:t>
            </a:r>
          </a:p>
          <a:p>
            <a:r>
              <a:rPr lang="zh-CN" altLang="en-US" dirty="0">
                <a:effectLst/>
              </a:rPr>
              <a:t>（</a:t>
            </a:r>
            <a:r>
              <a:rPr lang="en-US" altLang="zh-CN" dirty="0">
                <a:effectLst/>
              </a:rPr>
              <a:t>4</a:t>
            </a:r>
            <a:r>
              <a:rPr lang="zh-CN" altLang="en-US" dirty="0">
                <a:effectLst/>
              </a:rPr>
              <a:t>） 散板（节奏自由）。如：摇板、散板、导板、滚板等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84414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F646D05-9ED8-B571-4BBB-63E378A29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9E555BD-1757-35C7-418A-CD16B3CBB0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40274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614</Words>
  <Application>Microsoft Office PowerPoint</Application>
  <PresentationFormat>宽屏</PresentationFormat>
  <Paragraphs>39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4" baseType="lpstr">
      <vt:lpstr>等线</vt:lpstr>
      <vt:lpstr>等线 Light</vt:lpstr>
      <vt:lpstr>Arial</vt:lpstr>
      <vt:lpstr>Wingdings</vt:lpstr>
      <vt:lpstr>Office 主题​​</vt:lpstr>
      <vt:lpstr>京剧是在以下哪个时期形成的？</vt:lpstr>
      <vt:lpstr>PowerPoint 演示文稿</vt:lpstr>
      <vt:lpstr>PowerPoint 演示文稿</vt:lpstr>
      <vt:lpstr>PowerPoint 演示文稿</vt:lpstr>
      <vt:lpstr>净行，分为文净和武净。一般有黑脸、  老脸、奸白脸、架子花脸等。 </vt:lpstr>
      <vt:lpstr>PowerPoint 演示文稿</vt:lpstr>
      <vt:lpstr>京剧的唱腔以哪两个唱腔为主？</vt:lpstr>
      <vt:lpstr>京剧的板式有哪些？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1529584130@qq.com</dc:creator>
  <cp:lastModifiedBy>邓 向云</cp:lastModifiedBy>
  <cp:revision>10</cp:revision>
  <dcterms:created xsi:type="dcterms:W3CDTF">2022-11-29T06:51:24Z</dcterms:created>
  <dcterms:modified xsi:type="dcterms:W3CDTF">2023-02-05T08:10:15Z</dcterms:modified>
</cp:coreProperties>
</file>