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831" r:id="rId3"/>
    <p:sldId id="744" r:id="rId4"/>
    <p:sldId id="875" r:id="rId5"/>
    <p:sldId id="836" r:id="rId6"/>
    <p:sldId id="862" r:id="rId7"/>
    <p:sldId id="874" r:id="rId8"/>
    <p:sldId id="876" r:id="rId9"/>
    <p:sldId id="877" r:id="rId10"/>
    <p:sldId id="879" r:id="rId11"/>
    <p:sldId id="872" r:id="rId12"/>
    <p:sldId id="786" r:id="rId13"/>
    <p:sldId id="878" r:id="rId14"/>
    <p:sldId id="823" r:id="rId15"/>
    <p:sldId id="880" r:id="rId1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B3A4"/>
    <a:srgbClr val="769B37"/>
    <a:srgbClr val="829662"/>
    <a:srgbClr val="BA421E"/>
    <a:srgbClr val="0A0106"/>
    <a:srgbClr val="D4631E"/>
    <a:srgbClr val="E1732F"/>
    <a:srgbClr val="31302E"/>
    <a:srgbClr val="DB532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样式 1 - 强调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034E78-7F5D-4C2E-B375-FC64B27BC917}" styleName="深色样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60" autoAdjust="0"/>
    <p:restoredTop sz="87183" autoAdjust="0"/>
  </p:normalViewPr>
  <p:slideViewPr>
    <p:cSldViewPr>
      <p:cViewPr varScale="1">
        <p:scale>
          <a:sx n="77" d="100"/>
          <a:sy n="77" d="100"/>
        </p:scale>
        <p:origin x="896" y="64"/>
      </p:cViewPr>
      <p:guideLst>
        <p:guide orient="horz" pos="162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96D07-341D-4D88-BBFE-B431BFA04196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2A0F9D-3357-4A94-85C8-3B842B870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513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1491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2653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7316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825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285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z="2000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2746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6506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2A0F9D-3357-4A94-85C8-3B842B870DC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50351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20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3265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1192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1368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782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021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64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129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37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22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783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02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63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60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30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52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27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8A2219F-EDF8-4CD3-AFE1-F80BEEDC599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58A6A67-1B72-482E-8062-D62A74204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A0C17E3-45B4-4227-AEEE-6C07E6AA3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7363A3-F367-4771-9A39-827591CCD06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890792"/>
      </p:ext>
    </p:extLst>
  </p:cSld>
  <p:clrMapOvr>
    <a:masterClrMapping/>
  </p:clrMapOvr>
  <p:transition>
    <p:comb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C8E68C8-E67A-4900-B996-C22A585F78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7E10963-C855-4B0F-8F13-378B41E0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04B207-6885-4CD9-B5DB-877FB0CBD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FE030D-6190-4F98-988B-CEDE17A3431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646256"/>
      </p:ext>
    </p:extLst>
  </p:cSld>
  <p:clrMapOvr>
    <a:masterClrMapping/>
  </p:clrMapOvr>
  <p:transition>
    <p:comb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989B11E-8246-465C-86C2-9395BD3D6A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05CB64A-BA71-4E17-A3C1-81F9A819C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FC95226-4F40-497D-9561-F44836B78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4338D3-11CD-4065-B2C2-7AFAEDAC3F5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824838"/>
      </p:ext>
    </p:extLst>
  </p:cSld>
  <p:clrMapOvr>
    <a:masterClrMapping/>
  </p:clrMapOvr>
  <p:transition>
    <p:comb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2504" cy="339447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200151"/>
            <a:ext cx="4032504" cy="339447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7886B3-E9CD-40EC-8337-F0C5E9ACF2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0C52D9-9EFF-4352-934B-8DF488FAD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6FE520-6C05-4B90-9B5C-B5276E4B9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46B74F-36ED-4C41-A627-16DDCA6ABBD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237063"/>
      </p:ext>
    </p:extLst>
  </p:cSld>
  <p:clrMapOvr>
    <a:masterClrMapping/>
  </p:clrMapOvr>
  <p:transition>
    <p:comb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2" y="1333829"/>
            <a:ext cx="3655181" cy="617934"/>
          </a:xfrm>
        </p:spPr>
        <p:txBody>
          <a:bodyPr anchor="ctr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3"/>
            </a:lvl4pPr>
            <a:lvl5pPr marL="1028700" indent="0">
              <a:buNone/>
              <a:defRPr sz="1013"/>
            </a:lvl5pPr>
            <a:lvl6pPr marL="1285875" indent="0">
              <a:buNone/>
              <a:defRPr sz="1013"/>
            </a:lvl6pPr>
            <a:lvl7pPr marL="1543050" indent="0">
              <a:buNone/>
              <a:defRPr sz="1013"/>
            </a:lvl7pPr>
            <a:lvl8pPr marL="1800225" indent="0">
              <a:buNone/>
              <a:defRPr sz="1013"/>
            </a:lvl8pPr>
            <a:lvl9pPr marL="2057400" indent="0">
              <a:buNone/>
              <a:defRPr sz="1013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2" y="1999034"/>
            <a:ext cx="3655181" cy="264321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</p:spPr>
        <p:txBody>
          <a:bodyPr anchor="ctr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3"/>
            </a:lvl4pPr>
            <a:lvl5pPr marL="1028700" indent="0">
              <a:buNone/>
              <a:defRPr sz="1013"/>
            </a:lvl5pPr>
            <a:lvl6pPr marL="1285875" indent="0">
              <a:buNone/>
              <a:defRPr sz="1013"/>
            </a:lvl6pPr>
            <a:lvl7pPr marL="1543050" indent="0">
              <a:buNone/>
              <a:defRPr sz="1013"/>
            </a:lvl7pPr>
            <a:lvl8pPr marL="1800225" indent="0">
              <a:buNone/>
              <a:defRPr sz="1013"/>
            </a:lvl8pPr>
            <a:lvl9pPr marL="2057400" indent="0">
              <a:buNone/>
              <a:defRPr sz="1013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8C9DF60-0AB2-4F42-86BE-928750FAE4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F2B112F-EEED-4153-ADA6-71312DD74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0C7E8774-5508-4027-9763-B0D79AA45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8B8960-05CD-42A7-8DD6-7F61DB1AD0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0448299"/>
      </p:ext>
    </p:extLst>
  </p:cSld>
  <p:clrMapOvr>
    <a:masterClrMapping/>
  </p:clrMapOvr>
  <p:transition>
    <p:comb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4D6D697-E7F6-491C-9EED-867E7AD3BB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2092723-4A3A-443A-AC52-9CE944BA2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47752AC-03CE-4120-9A1E-3475162AF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BEAB60-70D8-4FE1-A15D-9156C6929FA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903292"/>
      </p:ext>
    </p:extLst>
  </p:cSld>
  <p:clrMapOvr>
    <a:masterClrMapping/>
  </p:clrMapOvr>
  <p:transition>
    <p:comb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A51344A-796C-4439-9164-C9C9F76A99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D47CC63-4E54-4BEA-812C-7382C55F6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4CEB423-7F1F-49FC-B1A7-605517969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12DB85-DF01-45B1-AE68-1E2F7D6368D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094955"/>
      </p:ext>
    </p:extLst>
  </p:cSld>
  <p:clrMapOvr>
    <a:masterClrMapping/>
  </p:clrMapOvr>
  <p:transition>
    <p:comb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B442EC-3717-497C-A3B9-85F19F320D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4D7985-3922-402E-8CA4-38AA09093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9AF652-8251-4459-9059-ADC1D4148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B18958-4D6E-4314-8D58-D239E76B91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240219"/>
      </p:ext>
    </p:extLst>
  </p:cSld>
  <p:clrMapOvr>
    <a:masterClrMapping/>
  </p:clrMapOvr>
  <p:transition>
    <p:comb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1"/>
            <a:ext cx="4629150" cy="4052888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</p:spPr>
        <p:txBody>
          <a:bodyPr/>
          <a:lstStyle>
            <a:lvl1pPr marL="0" indent="0">
              <a:buNone/>
              <a:defRPr sz="1125"/>
            </a:lvl1pPr>
            <a:lvl2pPr marL="257175" indent="0">
              <a:buNone/>
              <a:defRPr sz="1013"/>
            </a:lvl2pPr>
            <a:lvl3pPr marL="514350" indent="0">
              <a:buNone/>
              <a:defRPr sz="900"/>
            </a:lvl3pPr>
            <a:lvl4pPr marL="771525" indent="0">
              <a:buNone/>
              <a:defRPr sz="788"/>
            </a:lvl4pPr>
            <a:lvl5pPr marL="1028700" indent="0">
              <a:buNone/>
              <a:defRPr sz="788"/>
            </a:lvl5pPr>
            <a:lvl6pPr marL="1285875" indent="0">
              <a:buNone/>
              <a:defRPr sz="788"/>
            </a:lvl6pPr>
            <a:lvl7pPr marL="1543050" indent="0">
              <a:buNone/>
              <a:defRPr sz="788"/>
            </a:lvl7pPr>
            <a:lvl8pPr marL="1800225" indent="0">
              <a:buNone/>
              <a:defRPr sz="788"/>
            </a:lvl8pPr>
            <a:lvl9pPr marL="2057400" indent="0">
              <a:buNone/>
              <a:defRPr sz="788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F30D6E-96D8-4DCE-8165-A46975EE7E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3AAFF8-96E0-4AD3-BFD1-89CFD42E0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CF532C-75F0-48C2-88C0-4209671CC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395E8-1285-4720-80F1-6885AE80CC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426064"/>
      </p:ext>
    </p:extLst>
  </p:cSld>
  <p:clrMapOvr>
    <a:masterClrMapping/>
  </p:clrMapOvr>
  <p:transition>
    <p:comb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4BC3715-CFDA-416D-82B2-03554CE100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F0518F7-49C0-412F-B4A8-BDE1ABBCB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8E7752E-5E09-4896-BA18-7277F0DCB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CF846B-59DF-41B5-A931-88ACF34A114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973921"/>
      </p:ext>
    </p:extLst>
  </p:cSld>
  <p:clrMapOvr>
    <a:masterClrMapping/>
  </p:clrMapOvr>
  <p:transition>
    <p:comb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52930" cy="4388644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5EE77BD-3BC6-4D96-90FC-A3CF8D8A67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7300940-688C-4899-9416-1BBA696AD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5E1BB84-A5F5-4C61-9F2B-00EB119EC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538EA6-6A8F-40BD-98CF-346FC562B3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029138"/>
      </p:ext>
    </p:extLst>
  </p:cSld>
  <p:clrMapOvr>
    <a:masterClrMapping/>
  </p:clrMapOvr>
  <p:transition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19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236079C1-1C60-4642-AB4A-7CD64EA105D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3CC3977-8A49-43C4-839D-6CB5FB87295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F578A91-69A5-4E54-A2AC-CEACA86281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50" noProof="1" dirty="0"/>
            </a:lvl1pPr>
          </a:lstStyle>
          <a:p>
            <a:endParaRPr lang="zh-CN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4911F5E-EB58-47E2-B6E0-F0B1FBE856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50" noProof="1" dirty="0"/>
            </a:lvl1pPr>
          </a:lstStyle>
          <a:p>
            <a:endParaRPr lang="zh-CN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778D32C-C717-4D87-90CA-ACD01F9A6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50" noProof="1" dirty="0">
                <a:cs typeface="+mn-ea"/>
              </a:defRPr>
            </a:lvl1pPr>
          </a:lstStyle>
          <a:p>
            <a:fld id="{88C81297-66A5-426F-B74D-1309A9788FD3}" type="slidenum">
              <a:rPr lang="zh-CN" altLang="en-US"/>
              <a:pPr/>
              <a:t>‹#›</a:t>
            </a:fld>
            <a:endParaRPr lang="zh-CN" alt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0794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omb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lvl="1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lvl="5" indent="-171450" algn="l" defTabSz="6858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8850" lvl="6" indent="-171450" algn="l" defTabSz="6858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1750" lvl="7" indent="-171450" algn="l" defTabSz="6858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4650" lvl="8" indent="-171450" algn="l" defTabSz="6858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371600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14500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57400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00300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43200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5" r="23201" b="71000"/>
          <a:stretch/>
        </p:blipFill>
        <p:spPr>
          <a:xfrm>
            <a:off x="4355977" y="0"/>
            <a:ext cx="2664296" cy="1491630"/>
          </a:xfrm>
          <a:prstGeom prst="rect">
            <a:avLst/>
          </a:prstGeom>
        </p:spPr>
      </p:pic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CC3D141F-780E-46AD-9775-7EC39300EEF1}"/>
              </a:ext>
            </a:extLst>
          </p:cNvPr>
          <p:cNvSpPr txBox="1">
            <a:spLocks/>
          </p:cNvSpPr>
          <p:nvPr/>
        </p:nvSpPr>
        <p:spPr>
          <a:xfrm>
            <a:off x="3275857" y="1275606"/>
            <a:ext cx="3744416" cy="1986287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归园田居</a:t>
            </a:r>
            <a:endParaRPr lang="en-US" altLang="zh-CN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陶渊明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518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5673" y="3363838"/>
            <a:ext cx="1944216" cy="194421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219822"/>
            <a:ext cx="2451507" cy="2451507"/>
          </a:xfrm>
          <a:prstGeom prst="rect">
            <a:avLst/>
          </a:prstGeom>
        </p:spPr>
      </p:pic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82061615-25C4-486A-B1F3-7D4EBBA64B86}"/>
              </a:ext>
            </a:extLst>
          </p:cNvPr>
          <p:cNvSpPr txBox="1">
            <a:spLocks/>
          </p:cNvSpPr>
          <p:nvPr/>
        </p:nvSpPr>
        <p:spPr>
          <a:xfrm>
            <a:off x="2051720" y="1555953"/>
            <a:ext cx="2232247" cy="1008112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归园田居：</a:t>
            </a:r>
            <a:endParaRPr lang="en-US" altLang="zh-CN" sz="32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C9D94F5-17FC-42E7-AF9F-C7A0804FA61F}"/>
              </a:ext>
            </a:extLst>
          </p:cNvPr>
          <p:cNvSpPr txBox="1">
            <a:spLocks/>
          </p:cNvSpPr>
          <p:nvPr/>
        </p:nvSpPr>
        <p:spPr>
          <a:xfrm>
            <a:off x="4249854" y="1555953"/>
            <a:ext cx="3490498" cy="1008112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回到田园去生活。</a:t>
            </a:r>
            <a:endParaRPr lang="en-US" altLang="zh-CN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220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3C51F0CE-0118-4EBD-B7D3-3280C352F332}"/>
              </a:ext>
            </a:extLst>
          </p:cNvPr>
          <p:cNvSpPr txBox="1">
            <a:spLocks/>
          </p:cNvSpPr>
          <p:nvPr/>
        </p:nvSpPr>
        <p:spPr>
          <a:xfrm>
            <a:off x="3059832" y="228523"/>
            <a:ext cx="3490498" cy="1008112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从哪里回到田园？</a:t>
            </a:r>
            <a:endParaRPr lang="en-US" altLang="zh-CN" sz="32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E883348-18B7-47D8-B5E1-FCC27034E6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1792" y="1151250"/>
            <a:ext cx="5113123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误落尘网中，一去三十年。</a:t>
            </a:r>
            <a:endParaRPr lang="zh-CN" altLang="en-US" sz="2800" b="1" u="sng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C1080FC-DFC4-47A7-9A06-1381713CC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6559" y="2499742"/>
            <a:ext cx="7717043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2800" b="1" u="sng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把做官看作是“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误落尘网</a:t>
            </a:r>
            <a:r>
              <a:rPr lang="zh-CN" altLang="en-US" sz="2800" b="1" u="sng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”，既是对自己出仕官职的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感叹与蔑视</a:t>
            </a:r>
            <a:r>
              <a:rPr lang="zh-CN" altLang="en-US" sz="2800" b="1" u="sng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，又是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遗憾</a:t>
            </a:r>
            <a:r>
              <a:rPr lang="zh-CN" altLang="en-US" sz="2800" b="1" u="sng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自己浪费了那么多年的时间。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802C25BB-3566-4789-80C2-F86D3A9ED208}"/>
              </a:ext>
            </a:extLst>
          </p:cNvPr>
          <p:cNvSpPr/>
          <p:nvPr/>
        </p:nvSpPr>
        <p:spPr>
          <a:xfrm>
            <a:off x="3275856" y="1347614"/>
            <a:ext cx="792088" cy="5040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7D859D8C-A636-43D2-8750-34CE5555C2E0}"/>
              </a:ext>
            </a:extLst>
          </p:cNvPr>
          <p:cNvSpPr txBox="1">
            <a:spLocks/>
          </p:cNvSpPr>
          <p:nvPr/>
        </p:nvSpPr>
        <p:spPr>
          <a:xfrm>
            <a:off x="3167844" y="1851670"/>
            <a:ext cx="1008112" cy="1008112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官场</a:t>
            </a:r>
            <a:endParaRPr lang="en-US" altLang="zh-CN" sz="32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417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8"/>
          <p:cNvSpPr txBox="1">
            <a:spLocks/>
          </p:cNvSpPr>
          <p:nvPr/>
        </p:nvSpPr>
        <p:spPr>
          <a:xfrm>
            <a:off x="2824322" y="362898"/>
            <a:ext cx="3495354" cy="4572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为何要回到田园生活？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Straight Connector 12"/>
          <p:cNvCxnSpPr/>
          <p:nvPr/>
        </p:nvCxnSpPr>
        <p:spPr>
          <a:xfrm>
            <a:off x="8456792" y="469156"/>
            <a:ext cx="0" cy="53949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437" y="2410959"/>
            <a:ext cx="2808312" cy="2808312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7601">
            <a:off x="6871249" y="3398811"/>
            <a:ext cx="2481838" cy="2481838"/>
          </a:xfrm>
          <a:prstGeom prst="rect">
            <a:avLst/>
          </a:prstGeom>
        </p:spPr>
      </p:pic>
      <p:sp>
        <p:nvSpPr>
          <p:cNvPr id="27" name="Rectangle 2">
            <a:extLst>
              <a:ext uri="{FF2B5EF4-FFF2-40B4-BE49-F238E27FC236}">
                <a16:creationId xmlns:a16="http://schemas.microsoft.com/office/drawing/2014/main" id="{B88D5A96-652B-4C64-B70D-8B779A4BC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3768" y="1088835"/>
            <a:ext cx="5113123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少无适俗韵，性本爱丘山。</a:t>
            </a:r>
            <a:endParaRPr lang="zh-CN" altLang="en-US" sz="2800" b="1" u="sng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F8770284-4A1E-47B4-93B9-FC5E15CA31E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32603" y="2165610"/>
            <a:ext cx="7164288" cy="1481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</a:t>
            </a:r>
            <a:r>
              <a:rPr lang="en-US" altLang="zh-CN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zh-CN" altLang="en-US" sz="2800" b="1" u="sng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因为诗人自认为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天性清高孤傲、与世俗不相容</a:t>
            </a:r>
            <a:r>
              <a:rPr lang="zh-CN" altLang="en-US" sz="2800" b="1" u="sng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0274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id="{B7E4232F-ABDD-478F-A71D-DFF7533014E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5" r="23201" b="71000"/>
          <a:stretch/>
        </p:blipFill>
        <p:spPr>
          <a:xfrm>
            <a:off x="7020272" y="-293750"/>
            <a:ext cx="2664296" cy="149163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4215B137-1D91-4B94-B27D-A797D6F890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8306" y="3376154"/>
            <a:ext cx="1936383" cy="1936383"/>
          </a:xfrm>
          <a:prstGeom prst="rect">
            <a:avLst/>
          </a:prstGeom>
        </p:spPr>
      </p:pic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4DAABE0F-5846-4EE0-A2B2-CCBFEC4C310F}"/>
              </a:ext>
            </a:extLst>
          </p:cNvPr>
          <p:cNvSpPr txBox="1">
            <a:spLocks/>
          </p:cNvSpPr>
          <p:nvPr/>
        </p:nvSpPr>
        <p:spPr>
          <a:xfrm>
            <a:off x="2555776" y="452065"/>
            <a:ext cx="4150353" cy="539496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为何要回到田园生活？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Rectangle 2">
            <a:extLst>
              <a:ext uri="{FF2B5EF4-FFF2-40B4-BE49-F238E27FC236}">
                <a16:creationId xmlns:a16="http://schemas.microsoft.com/office/drawing/2014/main" id="{5DA90354-4675-4A11-B5B5-D3A20539FD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776" y="1328956"/>
            <a:ext cx="5105636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羁鸟恋旧林，池鱼思故渊。　　</a:t>
            </a:r>
            <a:endParaRPr lang="zh-CN" altLang="en-US" sz="2800" b="1" u="sng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A4F03674-6BBB-4640-B298-40FB5CFF2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8076" y="2506139"/>
            <a:ext cx="6956372" cy="192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因为远离田园太久，</a:t>
            </a:r>
            <a:r>
              <a:rPr lang="en-US" altLang="zh-CN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诗人自己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渴望摆脱束缚</a:t>
            </a: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、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回归田园</a:t>
            </a: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，表现出他急迫的心境和心恋田园的情怀。</a:t>
            </a:r>
          </a:p>
        </p:txBody>
      </p:sp>
    </p:spTree>
    <p:extLst>
      <p:ext uri="{BB962C8B-B14F-4D97-AF65-F5344CB8AC3E}">
        <p14:creationId xmlns:p14="http://schemas.microsoft.com/office/powerpoint/2010/main" val="274169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34B420F5-EA1F-48BE-B358-57BE102DB2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4800">
            <a:off x="-292299" y="2972504"/>
            <a:ext cx="2829348" cy="2829348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79FE1514-BD2C-46D9-AC0F-EFF6A6D513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640" y="1923678"/>
            <a:ext cx="3552433" cy="3552433"/>
          </a:xfrm>
          <a:prstGeom prst="rect">
            <a:avLst/>
          </a:prstGeom>
        </p:spPr>
      </p:pic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F9F4A012-8325-4B22-81A6-B70576EDC120}"/>
              </a:ext>
            </a:extLst>
          </p:cNvPr>
          <p:cNvSpPr txBox="1">
            <a:spLocks/>
          </p:cNvSpPr>
          <p:nvPr/>
        </p:nvSpPr>
        <p:spPr>
          <a:xfrm>
            <a:off x="2496823" y="699542"/>
            <a:ext cx="4150353" cy="539496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为何要回到田园生活？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B673949-FB3D-4DC1-87FA-5C7D64E422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6823" y="1505911"/>
            <a:ext cx="5249664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开荒南野际，守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拙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归园田。　</a:t>
            </a:r>
            <a:endParaRPr lang="zh-CN" altLang="en-US" sz="2800" b="1" u="sng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618FB77-2117-4B07-8DD2-0C12A9ECC6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720" y="2490411"/>
            <a:ext cx="6773857" cy="192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    3.</a:t>
            </a: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（</a:t>
            </a:r>
            <a:r>
              <a:rPr lang="zh-CN" altLang="en-US" sz="2800" b="1" u="sng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“拙”，与“巧”相对）俗世之人投机取巧，阿谀奉承，而诗人不会，只想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守护自己的本性</a:t>
            </a:r>
            <a:r>
              <a:rPr lang="zh-CN" altLang="en-US" sz="2800" b="1" u="sng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24438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0F284268-BDF6-4959-B339-883E98AF3F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5" r="23201" b="71000"/>
          <a:stretch/>
        </p:blipFill>
        <p:spPr>
          <a:xfrm rot="14686856">
            <a:off x="-702393" y="-179505"/>
            <a:ext cx="2664296" cy="1491630"/>
          </a:xfrm>
          <a:prstGeom prst="rect">
            <a:avLst/>
          </a:prstGeom>
        </p:spPr>
      </p:pic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0CF2853F-3E01-4B7E-B242-BC7AF5D55823}"/>
              </a:ext>
            </a:extLst>
          </p:cNvPr>
          <p:cNvSpPr txBox="1">
            <a:spLocks/>
          </p:cNvSpPr>
          <p:nvPr/>
        </p:nvSpPr>
        <p:spPr>
          <a:xfrm>
            <a:off x="2496823" y="296562"/>
            <a:ext cx="4150353" cy="539496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田园生活如何？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779678E-55FB-4424-9967-3F18CAE994D0}"/>
              </a:ext>
            </a:extLst>
          </p:cNvPr>
          <p:cNvSpPr/>
          <p:nvPr/>
        </p:nvSpPr>
        <p:spPr>
          <a:xfrm>
            <a:off x="323528" y="1131590"/>
            <a:ext cx="4572000" cy="32229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方宅十余亩，草屋八九间。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榆柳荫后檐，桃李罗堂前。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暧暧远人村，依依墟里烟。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狗吠深巷中，鸡鸣桑树颠。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户庭无尘杂，虚室有余闲。</a:t>
            </a:r>
            <a:endParaRPr lang="zh-CN" altLang="en-US" sz="28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C99C6CA-1C08-4EA3-B41E-14231E492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2666" y="1145941"/>
            <a:ext cx="165618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宋体" panose="02010600030101010101" pitchFamily="2" charset="-122"/>
              </a:rPr>
              <a:t>平静闲适</a:t>
            </a:r>
            <a:endParaRPr lang="zh-CN" altLang="en-US" sz="2800" b="1" u="sng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sym typeface="宋体" panose="0201060003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FC6E9AB-E278-45E7-B80D-F4C5152EB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2666" y="1884605"/>
            <a:ext cx="1656184" cy="662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宋体" panose="02010600030101010101" pitchFamily="2" charset="-122"/>
              </a:rPr>
              <a:t>与世无争</a:t>
            </a:r>
            <a:endParaRPr lang="zh-CN" altLang="en-US" sz="2800" b="1" u="sng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sym typeface="宋体" panose="02010600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17A38FD-05C7-4CFE-8992-1243E04ADB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5212" y="2633760"/>
            <a:ext cx="248478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宋体" panose="02010600030101010101" pitchFamily="2" charset="-122"/>
              </a:rPr>
              <a:t>有生活气息</a:t>
            </a:r>
            <a:endParaRPr lang="zh-CN" altLang="en-US" sz="2800" b="1" u="sng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sym typeface="宋体" panose="02010600030101010101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B84A188-CB21-4922-AADD-C86918446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1631" y="3459025"/>
            <a:ext cx="28066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u="sng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宋体" panose="02010600030101010101" pitchFamily="2" charset="-122"/>
              </a:rPr>
              <a:t>简单、真实之美</a:t>
            </a:r>
          </a:p>
        </p:txBody>
      </p:sp>
    </p:spTree>
    <p:extLst>
      <p:ext uri="{BB962C8B-B14F-4D97-AF65-F5344CB8AC3E}">
        <p14:creationId xmlns:p14="http://schemas.microsoft.com/office/powerpoint/2010/main" val="19860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0F284268-BDF6-4959-B339-883E98AF3F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5" r="23201" b="71000"/>
          <a:stretch/>
        </p:blipFill>
        <p:spPr>
          <a:xfrm rot="14686856">
            <a:off x="-702393" y="-179505"/>
            <a:ext cx="2664296" cy="1491630"/>
          </a:xfrm>
          <a:prstGeom prst="rect">
            <a:avLst/>
          </a:prstGeom>
        </p:spPr>
      </p:pic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0CF2853F-3E01-4B7E-B242-BC7AF5D55823}"/>
              </a:ext>
            </a:extLst>
          </p:cNvPr>
          <p:cNvSpPr txBox="1">
            <a:spLocks/>
          </p:cNvSpPr>
          <p:nvPr/>
        </p:nvSpPr>
        <p:spPr>
          <a:xfrm>
            <a:off x="2511833" y="101632"/>
            <a:ext cx="4150353" cy="539496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请简要赏析这个片段：</a:t>
            </a:r>
            <a:endParaRPr kumimoji="0" lang="en-US" altLang="zh-CN" sz="28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779678E-55FB-4424-9967-3F18CAE994D0}"/>
              </a:ext>
            </a:extLst>
          </p:cNvPr>
          <p:cNvSpPr/>
          <p:nvPr/>
        </p:nvSpPr>
        <p:spPr>
          <a:xfrm>
            <a:off x="26470" y="1145941"/>
            <a:ext cx="4572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方宅十余亩，草屋八九间。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榆柳荫后檐，桃李罗堂前。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暧暧远人村，依依墟里烟。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狗吠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深巷中，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鸡鸣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桑树颠。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户庭无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尘杂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，虚室有余闲。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C99C6CA-1C08-4EA3-B41E-14231E492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8490" y="745763"/>
            <a:ext cx="4572000" cy="111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白描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用简洁的笔墨勾勒出一幅田园生活的画卷。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25F3058-4473-4BB2-9BDA-A9B4FA44E4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0092" y="1925271"/>
            <a:ext cx="4572000" cy="166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情景交融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此景充分表达了诗人对远离纷扰、恬静闲适的生活的渴望之情。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72068C9-6BC0-4CC4-B978-BB515D0966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0092" y="3654442"/>
            <a:ext cx="4572000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远近结合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BA3C7C9-2FC0-465F-A6D3-16D75B52F8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0092" y="4274517"/>
            <a:ext cx="4572000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动静结合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" name="右大括号 1">
            <a:extLst>
              <a:ext uri="{FF2B5EF4-FFF2-40B4-BE49-F238E27FC236}">
                <a16:creationId xmlns:a16="http://schemas.microsoft.com/office/drawing/2014/main" id="{A193E716-978D-4682-BB0C-8011B8A148A8}"/>
              </a:ext>
            </a:extLst>
          </p:cNvPr>
          <p:cNvSpPr/>
          <p:nvPr/>
        </p:nvSpPr>
        <p:spPr>
          <a:xfrm>
            <a:off x="6084168" y="3939902"/>
            <a:ext cx="216024" cy="72008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A76F386-BC26-43A5-A300-ACB5F8312520}"/>
              </a:ext>
            </a:extLst>
          </p:cNvPr>
          <p:cNvSpPr txBox="1"/>
          <p:nvPr/>
        </p:nvSpPr>
        <p:spPr>
          <a:xfrm>
            <a:off x="6352546" y="3675263"/>
            <a:ext cx="2520280" cy="1137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1"/>
                </a:solidFill>
              </a:rPr>
              <a:t>构建了一个</a:t>
            </a:r>
            <a:r>
              <a:rPr lang="zh-CN" altLang="en-US" sz="2400" b="1" u="sng" dirty="0">
                <a:solidFill>
                  <a:srgbClr val="FF0000"/>
                </a:solidFill>
              </a:rPr>
              <a:t>祥和宁静</a:t>
            </a:r>
            <a:r>
              <a:rPr lang="zh-CN" altLang="en-US" sz="2400" b="1" dirty="0">
                <a:solidFill>
                  <a:schemeClr val="accent1"/>
                </a:solidFill>
              </a:rPr>
              <a:t>的理想世界。</a:t>
            </a:r>
          </a:p>
        </p:txBody>
      </p:sp>
    </p:spTree>
    <p:extLst>
      <p:ext uri="{BB962C8B-B14F-4D97-AF65-F5344CB8AC3E}">
        <p14:creationId xmlns:p14="http://schemas.microsoft.com/office/powerpoint/2010/main" val="1172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8" grpId="0"/>
      <p:bldP spid="9" grpId="0"/>
      <p:bldP spid="2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7A4C3ED8-9CEC-4525-B7CF-B7D4233557EE}"/>
              </a:ext>
            </a:extLst>
          </p:cNvPr>
          <p:cNvSpPr/>
          <p:nvPr/>
        </p:nvSpPr>
        <p:spPr>
          <a:xfrm>
            <a:off x="143508" y="0"/>
            <a:ext cx="8856984" cy="1311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u="sng" dirty="0">
                <a:solidFill>
                  <a:srgbClr val="FF0000"/>
                </a:solidFill>
              </a:rPr>
              <a:t>白描</a:t>
            </a:r>
            <a:r>
              <a:rPr lang="zh-CN" altLang="en-US" sz="2800" b="1" dirty="0">
                <a:solidFill>
                  <a:srgbClr val="FF0000"/>
                </a:solidFill>
              </a:rPr>
              <a:t>：指用最简练的笔墨，不加烘托，描画出鲜明生动的形象。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6E812DB-7EED-4E0F-A453-FE83C480007F}"/>
              </a:ext>
            </a:extLst>
          </p:cNvPr>
          <p:cNvSpPr/>
          <p:nvPr/>
        </p:nvSpPr>
        <p:spPr>
          <a:xfrm>
            <a:off x="755576" y="1311193"/>
            <a:ext cx="2555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天净沙</a:t>
            </a:r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秋思</a:t>
            </a:r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4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枯藤老树昏鸦，</a:t>
            </a:r>
          </a:p>
          <a:p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小桥流水人家，</a:t>
            </a:r>
          </a:p>
          <a:p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古道西风瘦马。</a:t>
            </a:r>
            <a:endParaRPr lang="en-US" altLang="zh-CN" sz="24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夕阳西下，</a:t>
            </a:r>
          </a:p>
          <a:p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断肠人在天涯。</a:t>
            </a:r>
            <a:endParaRPr lang="zh-CN" altLang="en-US" sz="24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04C39E2-8DA4-4D6F-99BC-6348D7C2C90C}"/>
              </a:ext>
            </a:extLst>
          </p:cNvPr>
          <p:cNvSpPr/>
          <p:nvPr/>
        </p:nvSpPr>
        <p:spPr>
          <a:xfrm>
            <a:off x="4139952" y="1056548"/>
            <a:ext cx="4580978" cy="277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湖心亭看雪</a:t>
            </a:r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（明</a:t>
            </a:r>
            <a:r>
              <a:rPr lang="en-US" altLang="zh-CN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张岱）：</a:t>
            </a:r>
            <a:endParaRPr lang="en-US" altLang="zh-CN" sz="24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雾凇沆砀，天与云与山与水、上下一白。湖上影子，惟长堤一痕，湖心亭一点，与余舟一芥，舟中人两三粒而已。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 Placeholder 8">
            <a:hlinkClick r:id="rId3" action="ppaction://hlinksldjump"/>
            <a:extLst>
              <a:ext uri="{FF2B5EF4-FFF2-40B4-BE49-F238E27FC236}">
                <a16:creationId xmlns:a16="http://schemas.microsoft.com/office/drawing/2014/main" id="{727C2513-E6C8-41FE-B47C-80CE1C335DAF}"/>
              </a:ext>
            </a:extLst>
          </p:cNvPr>
          <p:cNvSpPr txBox="1">
            <a:spLocks/>
          </p:cNvSpPr>
          <p:nvPr/>
        </p:nvSpPr>
        <p:spPr>
          <a:xfrm>
            <a:off x="7962" y="4279279"/>
            <a:ext cx="8856984" cy="539496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有简洁之美，诗意隽永，给读者留下巨大的想象空间。</a:t>
            </a:r>
            <a:endParaRPr kumimoji="0" lang="en-US" altLang="zh-CN" sz="2800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187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5" r="23201" b="71000"/>
          <a:stretch/>
        </p:blipFill>
        <p:spPr>
          <a:xfrm>
            <a:off x="4355977" y="0"/>
            <a:ext cx="2664296" cy="149163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67545" y="987574"/>
            <a:ext cx="7776864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作业</a:t>
            </a:r>
            <a:r>
              <a:rPr lang="zh-CN" altLang="en-US" sz="3200" b="1" dirty="0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（二选一）：</a:t>
            </a:r>
            <a:endParaRPr lang="en-US" altLang="zh-CN" sz="3200" b="1" dirty="0">
              <a:solidFill>
                <a:srgbClr val="82966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3200" b="1" dirty="0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根据诗</a:t>
            </a:r>
            <a:r>
              <a:rPr lang="zh-CN" altLang="en-US" sz="3200" b="1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的内容画</a:t>
            </a:r>
            <a:r>
              <a:rPr lang="zh-CN" altLang="en-US" sz="3200" b="1" dirty="0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3200" b="1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幅图画；</a:t>
            </a:r>
            <a:endParaRPr lang="en-US" altLang="zh-CN" sz="3200" b="1" dirty="0">
              <a:solidFill>
                <a:srgbClr val="82966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2.</a:t>
            </a:r>
            <a:r>
              <a:rPr lang="zh-CN" altLang="en-US" sz="3200" b="1" dirty="0">
                <a:solidFill>
                  <a:srgbClr val="82966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用自己的话描述陶渊明的田园世界。</a:t>
            </a:r>
          </a:p>
        </p:txBody>
      </p:sp>
    </p:spTree>
    <p:extLst>
      <p:ext uri="{BB962C8B-B14F-4D97-AF65-F5344CB8AC3E}">
        <p14:creationId xmlns:p14="http://schemas.microsoft.com/office/powerpoint/2010/main" val="342048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4584" y="968365"/>
            <a:ext cx="3206769" cy="3206769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19471C19-2B0A-41EF-AEA5-AB7CAA961B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2185" y="1491630"/>
            <a:ext cx="5717778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久在樊笼里，复得返自然：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C0BFA33-D6D4-499F-BCC0-85390273EA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6849" y="2606055"/>
            <a:ext cx="5643113" cy="192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      </a:t>
            </a:r>
            <a:r>
              <a:rPr lang="zh-CN" altLang="en-US" sz="2800" b="1" u="sng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归园田后的诗人心情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轻松愉悦</a:t>
            </a:r>
            <a:r>
              <a:rPr lang="zh-CN" altLang="en-US" sz="2800" b="1" u="sng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：像久在笼子里的鸟儿一样，终于又能重返大自然。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2C24CD3-37C4-4E96-9230-CED01734464C}"/>
              </a:ext>
            </a:extLst>
          </p:cNvPr>
          <p:cNvSpPr txBox="1">
            <a:spLocks/>
          </p:cNvSpPr>
          <p:nvPr/>
        </p:nvSpPr>
        <p:spPr>
          <a:xfrm>
            <a:off x="2578391" y="699542"/>
            <a:ext cx="4513889" cy="432696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诗人回归田园后心情如何？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238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A2B9ED48-8D99-4CB2-A356-F431C5B4FC90}"/>
              </a:ext>
            </a:extLst>
          </p:cNvPr>
          <p:cNvSpPr/>
          <p:nvPr/>
        </p:nvSpPr>
        <p:spPr>
          <a:xfrm>
            <a:off x="323528" y="699542"/>
            <a:ext cx="85689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诗歌主题：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诗歌表达了诗人因厌恶官场，重归田园自由生活时，那种发自内心的愉悦的心情。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4697AAB-A035-41B0-8CFC-FDFFD4E6DE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571750"/>
            <a:ext cx="2746730" cy="274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8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 txBox="1">
            <a:spLocks/>
          </p:cNvSpPr>
          <p:nvPr/>
        </p:nvSpPr>
        <p:spPr>
          <a:xfrm>
            <a:off x="3347868" y="493806"/>
            <a:ext cx="5079527" cy="4572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zh-CN" altLang="en-US" sz="28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陶渊明留给世人的“</a:t>
            </a:r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世外桃源</a:t>
            </a:r>
            <a:r>
              <a:rPr lang="zh-CN" altLang="en-US" sz="28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en-US" altLang="zh-CN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Straight Connector 12"/>
          <p:cNvCxnSpPr/>
          <p:nvPr/>
        </p:nvCxnSpPr>
        <p:spPr>
          <a:xfrm>
            <a:off x="8456792" y="469156"/>
            <a:ext cx="0" cy="53949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>
            <a:grpSpLocks noChangeAspect="1"/>
          </p:cNvGrpSpPr>
          <p:nvPr/>
        </p:nvGrpSpPr>
        <p:grpSpPr>
          <a:xfrm>
            <a:off x="1" y="2427734"/>
            <a:ext cx="2269844" cy="2733870"/>
            <a:chOff x="1141364" y="649312"/>
            <a:chExt cx="4276566" cy="5150844"/>
          </a:xfrm>
        </p:grpSpPr>
        <p:sp>
          <p:nvSpPr>
            <p:cNvPr id="9" name="任意多边形 8"/>
            <p:cNvSpPr/>
            <p:nvPr/>
          </p:nvSpPr>
          <p:spPr>
            <a:xfrm>
              <a:off x="1491356" y="1307806"/>
              <a:ext cx="3638574" cy="4492350"/>
            </a:xfrm>
            <a:custGeom>
              <a:avLst/>
              <a:gdLst>
                <a:gd name="connsiteX0" fmla="*/ 1743740 w 3742661"/>
                <a:gd name="connsiteY0" fmla="*/ 4476307 h 4476307"/>
                <a:gd name="connsiteX1" fmla="*/ 1796903 w 3742661"/>
                <a:gd name="connsiteY1" fmla="*/ 3785190 h 4476307"/>
                <a:gd name="connsiteX2" fmla="*/ 1307805 w 3742661"/>
                <a:gd name="connsiteY2" fmla="*/ 3381153 h 4476307"/>
                <a:gd name="connsiteX3" fmla="*/ 31898 w 3742661"/>
                <a:gd name="connsiteY3" fmla="*/ 2945218 h 4476307"/>
                <a:gd name="connsiteX4" fmla="*/ 1127052 w 3742661"/>
                <a:gd name="connsiteY4" fmla="*/ 3242930 h 4476307"/>
                <a:gd name="connsiteX5" fmla="*/ 393405 w 3742661"/>
                <a:gd name="connsiteY5" fmla="*/ 2456121 h 4476307"/>
                <a:gd name="connsiteX6" fmla="*/ 1775638 w 3742661"/>
                <a:gd name="connsiteY6" fmla="*/ 3519376 h 4476307"/>
                <a:gd name="connsiteX7" fmla="*/ 1679945 w 3742661"/>
                <a:gd name="connsiteY7" fmla="*/ 2392325 h 4476307"/>
                <a:gd name="connsiteX8" fmla="*/ 0 w 3742661"/>
                <a:gd name="connsiteY8" fmla="*/ 754911 h 4476307"/>
                <a:gd name="connsiteX9" fmla="*/ 988828 w 3742661"/>
                <a:gd name="connsiteY9" fmla="*/ 1924493 h 4476307"/>
                <a:gd name="connsiteX10" fmla="*/ 1137684 w 3742661"/>
                <a:gd name="connsiteY10" fmla="*/ 861237 h 4476307"/>
                <a:gd name="connsiteX11" fmla="*/ 1222745 w 3742661"/>
                <a:gd name="connsiteY11" fmla="*/ 2062716 h 4476307"/>
                <a:gd name="connsiteX12" fmla="*/ 1690577 w 3742661"/>
                <a:gd name="connsiteY12" fmla="*/ 2190307 h 4476307"/>
                <a:gd name="connsiteX13" fmla="*/ 1956391 w 3742661"/>
                <a:gd name="connsiteY13" fmla="*/ 0 h 4476307"/>
                <a:gd name="connsiteX14" fmla="*/ 2083982 w 3742661"/>
                <a:gd name="connsiteY14" fmla="*/ 978195 h 4476307"/>
                <a:gd name="connsiteX15" fmla="*/ 1881963 w 3742661"/>
                <a:gd name="connsiteY15" fmla="*/ 2232837 h 4476307"/>
                <a:gd name="connsiteX16" fmla="*/ 2041452 w 3742661"/>
                <a:gd name="connsiteY16" fmla="*/ 3030279 h 4476307"/>
                <a:gd name="connsiteX17" fmla="*/ 2647507 w 3742661"/>
                <a:gd name="connsiteY17" fmla="*/ 2519916 h 4476307"/>
                <a:gd name="connsiteX18" fmla="*/ 2849526 w 3742661"/>
                <a:gd name="connsiteY18" fmla="*/ 1307804 h 4476307"/>
                <a:gd name="connsiteX19" fmla="*/ 2838893 w 3742661"/>
                <a:gd name="connsiteY19" fmla="*/ 2371060 h 4476307"/>
                <a:gd name="connsiteX20" fmla="*/ 3742661 w 3742661"/>
                <a:gd name="connsiteY20" fmla="*/ 1148316 h 4476307"/>
                <a:gd name="connsiteX21" fmla="*/ 2222205 w 3742661"/>
                <a:gd name="connsiteY21" fmla="*/ 3370521 h 4476307"/>
                <a:gd name="connsiteX22" fmla="*/ 2169042 w 3742661"/>
                <a:gd name="connsiteY22" fmla="*/ 3817088 h 4476307"/>
                <a:gd name="connsiteX23" fmla="*/ 3317358 w 3742661"/>
                <a:gd name="connsiteY23" fmla="*/ 3094074 h 4476307"/>
                <a:gd name="connsiteX24" fmla="*/ 2190307 w 3742661"/>
                <a:gd name="connsiteY24" fmla="*/ 4051004 h 4476307"/>
                <a:gd name="connsiteX25" fmla="*/ 2232838 w 3742661"/>
                <a:gd name="connsiteY25" fmla="*/ 4476307 h 4476307"/>
                <a:gd name="connsiteX26" fmla="*/ 1743740 w 3742661"/>
                <a:gd name="connsiteY26" fmla="*/ 4476307 h 4476307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0307 w 3742661"/>
                <a:gd name="connsiteY24" fmla="*/ 4051004 h 4492350"/>
                <a:gd name="connsiteX25" fmla="*/ 2232838 w 3742661"/>
                <a:gd name="connsiteY25" fmla="*/ 4476307 h 4492350"/>
                <a:gd name="connsiteX26" fmla="*/ 1743740 w 3742661"/>
                <a:gd name="connsiteY26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0307 w 3742661"/>
                <a:gd name="connsiteY24" fmla="*/ 4051004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0307 w 3742661"/>
                <a:gd name="connsiteY24" fmla="*/ 4051004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0307 w 3742661"/>
                <a:gd name="connsiteY24" fmla="*/ 4051004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0307 w 3742661"/>
                <a:gd name="connsiteY24" fmla="*/ 4051004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41452 w 3742661"/>
                <a:gd name="connsiteY16" fmla="*/ 3030279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849526 w 3742661"/>
                <a:gd name="connsiteY18" fmla="*/ 1307804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913694 w 3742661"/>
                <a:gd name="connsiteY18" fmla="*/ 1291762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913694 w 3742661"/>
                <a:gd name="connsiteY18" fmla="*/ 1291762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913694 w 3742661"/>
                <a:gd name="connsiteY18" fmla="*/ 1291762 h 4492350"/>
                <a:gd name="connsiteX19" fmla="*/ 2838893 w 3742661"/>
                <a:gd name="connsiteY19" fmla="*/ 2371060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913694 w 3742661"/>
                <a:gd name="connsiteY18" fmla="*/ 1291762 h 4492350"/>
                <a:gd name="connsiteX19" fmla="*/ 2806809 w 3742661"/>
                <a:gd name="connsiteY19" fmla="*/ 2383091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913694 w 3742661"/>
                <a:gd name="connsiteY18" fmla="*/ 1291762 h 4492350"/>
                <a:gd name="connsiteX19" fmla="*/ 2806809 w 3742661"/>
                <a:gd name="connsiteY19" fmla="*/ 2383091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913694 w 3742661"/>
                <a:gd name="connsiteY18" fmla="*/ 1291762 h 4492350"/>
                <a:gd name="connsiteX19" fmla="*/ 2806809 w 3742661"/>
                <a:gd name="connsiteY19" fmla="*/ 2383091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913694 w 3742661"/>
                <a:gd name="connsiteY18" fmla="*/ 1291762 h 4492350"/>
                <a:gd name="connsiteX19" fmla="*/ 2806809 w 3742661"/>
                <a:gd name="connsiteY19" fmla="*/ 2383091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42661"/>
                <a:gd name="connsiteY0" fmla="*/ 4492350 h 4492350"/>
                <a:gd name="connsiteX1" fmla="*/ 1796903 w 3742661"/>
                <a:gd name="connsiteY1" fmla="*/ 3785190 h 4492350"/>
                <a:gd name="connsiteX2" fmla="*/ 1307805 w 3742661"/>
                <a:gd name="connsiteY2" fmla="*/ 3381153 h 4492350"/>
                <a:gd name="connsiteX3" fmla="*/ 31898 w 3742661"/>
                <a:gd name="connsiteY3" fmla="*/ 2945218 h 4492350"/>
                <a:gd name="connsiteX4" fmla="*/ 1127052 w 3742661"/>
                <a:gd name="connsiteY4" fmla="*/ 3242930 h 4492350"/>
                <a:gd name="connsiteX5" fmla="*/ 393405 w 3742661"/>
                <a:gd name="connsiteY5" fmla="*/ 2456121 h 4492350"/>
                <a:gd name="connsiteX6" fmla="*/ 1775638 w 3742661"/>
                <a:gd name="connsiteY6" fmla="*/ 3519376 h 4492350"/>
                <a:gd name="connsiteX7" fmla="*/ 1679945 w 3742661"/>
                <a:gd name="connsiteY7" fmla="*/ 2392325 h 4492350"/>
                <a:gd name="connsiteX8" fmla="*/ 0 w 3742661"/>
                <a:gd name="connsiteY8" fmla="*/ 754911 h 4492350"/>
                <a:gd name="connsiteX9" fmla="*/ 988828 w 3742661"/>
                <a:gd name="connsiteY9" fmla="*/ 1924493 h 4492350"/>
                <a:gd name="connsiteX10" fmla="*/ 1137684 w 3742661"/>
                <a:gd name="connsiteY10" fmla="*/ 861237 h 4492350"/>
                <a:gd name="connsiteX11" fmla="*/ 1222745 w 3742661"/>
                <a:gd name="connsiteY11" fmla="*/ 2062716 h 4492350"/>
                <a:gd name="connsiteX12" fmla="*/ 1690577 w 3742661"/>
                <a:gd name="connsiteY12" fmla="*/ 2190307 h 4492350"/>
                <a:gd name="connsiteX13" fmla="*/ 1956391 w 3742661"/>
                <a:gd name="connsiteY13" fmla="*/ 0 h 4492350"/>
                <a:gd name="connsiteX14" fmla="*/ 2083982 w 3742661"/>
                <a:gd name="connsiteY14" fmla="*/ 978195 h 4492350"/>
                <a:gd name="connsiteX15" fmla="*/ 1881963 w 3742661"/>
                <a:gd name="connsiteY15" fmla="*/ 2232837 h 4492350"/>
                <a:gd name="connsiteX16" fmla="*/ 2057494 w 3742661"/>
                <a:gd name="connsiteY16" fmla="*/ 3046321 h 4492350"/>
                <a:gd name="connsiteX17" fmla="*/ 2647507 w 3742661"/>
                <a:gd name="connsiteY17" fmla="*/ 2519916 h 4492350"/>
                <a:gd name="connsiteX18" fmla="*/ 2913694 w 3742661"/>
                <a:gd name="connsiteY18" fmla="*/ 1291762 h 4492350"/>
                <a:gd name="connsiteX19" fmla="*/ 2806809 w 3742661"/>
                <a:gd name="connsiteY19" fmla="*/ 2383091 h 4492350"/>
                <a:gd name="connsiteX20" fmla="*/ 3742661 w 3742661"/>
                <a:gd name="connsiteY20" fmla="*/ 1148316 h 4492350"/>
                <a:gd name="connsiteX21" fmla="*/ 2222205 w 3742661"/>
                <a:gd name="connsiteY21" fmla="*/ 3370521 h 4492350"/>
                <a:gd name="connsiteX22" fmla="*/ 2169042 w 3742661"/>
                <a:gd name="connsiteY22" fmla="*/ 3817088 h 4492350"/>
                <a:gd name="connsiteX23" fmla="*/ 3317358 w 3742661"/>
                <a:gd name="connsiteY23" fmla="*/ 3094074 h 4492350"/>
                <a:gd name="connsiteX24" fmla="*/ 2194317 w 3742661"/>
                <a:gd name="connsiteY24" fmla="*/ 4030951 h 4492350"/>
                <a:gd name="connsiteX25" fmla="*/ 2232838 w 3742661"/>
                <a:gd name="connsiteY25" fmla="*/ 4476307 h 4492350"/>
                <a:gd name="connsiteX26" fmla="*/ 2218194 w 3742661"/>
                <a:gd name="connsiteY26" fmla="*/ 4491415 h 4492350"/>
                <a:gd name="connsiteX27" fmla="*/ 1743740 w 3742661"/>
                <a:gd name="connsiteY27" fmla="*/ 4492350 h 4492350"/>
                <a:gd name="connsiteX0" fmla="*/ 1743740 w 3718598"/>
                <a:gd name="connsiteY0" fmla="*/ 4492350 h 4492350"/>
                <a:gd name="connsiteX1" fmla="*/ 1796903 w 3718598"/>
                <a:gd name="connsiteY1" fmla="*/ 3785190 h 4492350"/>
                <a:gd name="connsiteX2" fmla="*/ 1307805 w 3718598"/>
                <a:gd name="connsiteY2" fmla="*/ 3381153 h 4492350"/>
                <a:gd name="connsiteX3" fmla="*/ 31898 w 3718598"/>
                <a:gd name="connsiteY3" fmla="*/ 2945218 h 4492350"/>
                <a:gd name="connsiteX4" fmla="*/ 1127052 w 3718598"/>
                <a:gd name="connsiteY4" fmla="*/ 3242930 h 4492350"/>
                <a:gd name="connsiteX5" fmla="*/ 393405 w 3718598"/>
                <a:gd name="connsiteY5" fmla="*/ 2456121 h 4492350"/>
                <a:gd name="connsiteX6" fmla="*/ 1775638 w 3718598"/>
                <a:gd name="connsiteY6" fmla="*/ 3519376 h 4492350"/>
                <a:gd name="connsiteX7" fmla="*/ 1679945 w 3718598"/>
                <a:gd name="connsiteY7" fmla="*/ 2392325 h 4492350"/>
                <a:gd name="connsiteX8" fmla="*/ 0 w 3718598"/>
                <a:gd name="connsiteY8" fmla="*/ 754911 h 4492350"/>
                <a:gd name="connsiteX9" fmla="*/ 988828 w 3718598"/>
                <a:gd name="connsiteY9" fmla="*/ 1924493 h 4492350"/>
                <a:gd name="connsiteX10" fmla="*/ 1137684 w 3718598"/>
                <a:gd name="connsiteY10" fmla="*/ 861237 h 4492350"/>
                <a:gd name="connsiteX11" fmla="*/ 1222745 w 3718598"/>
                <a:gd name="connsiteY11" fmla="*/ 2062716 h 4492350"/>
                <a:gd name="connsiteX12" fmla="*/ 1690577 w 3718598"/>
                <a:gd name="connsiteY12" fmla="*/ 2190307 h 4492350"/>
                <a:gd name="connsiteX13" fmla="*/ 1956391 w 3718598"/>
                <a:gd name="connsiteY13" fmla="*/ 0 h 4492350"/>
                <a:gd name="connsiteX14" fmla="*/ 2083982 w 3718598"/>
                <a:gd name="connsiteY14" fmla="*/ 978195 h 4492350"/>
                <a:gd name="connsiteX15" fmla="*/ 1881963 w 3718598"/>
                <a:gd name="connsiteY15" fmla="*/ 2232837 h 4492350"/>
                <a:gd name="connsiteX16" fmla="*/ 2057494 w 3718598"/>
                <a:gd name="connsiteY16" fmla="*/ 3046321 h 4492350"/>
                <a:gd name="connsiteX17" fmla="*/ 2647507 w 3718598"/>
                <a:gd name="connsiteY17" fmla="*/ 2519916 h 4492350"/>
                <a:gd name="connsiteX18" fmla="*/ 2913694 w 3718598"/>
                <a:gd name="connsiteY18" fmla="*/ 1291762 h 4492350"/>
                <a:gd name="connsiteX19" fmla="*/ 2806809 w 3718598"/>
                <a:gd name="connsiteY19" fmla="*/ 2383091 h 4492350"/>
                <a:gd name="connsiteX20" fmla="*/ 3718598 w 3718598"/>
                <a:gd name="connsiteY20" fmla="*/ 1120242 h 4492350"/>
                <a:gd name="connsiteX21" fmla="*/ 2222205 w 3718598"/>
                <a:gd name="connsiteY21" fmla="*/ 3370521 h 4492350"/>
                <a:gd name="connsiteX22" fmla="*/ 2169042 w 3718598"/>
                <a:gd name="connsiteY22" fmla="*/ 3817088 h 4492350"/>
                <a:gd name="connsiteX23" fmla="*/ 3317358 w 3718598"/>
                <a:gd name="connsiteY23" fmla="*/ 3094074 h 4492350"/>
                <a:gd name="connsiteX24" fmla="*/ 2194317 w 3718598"/>
                <a:gd name="connsiteY24" fmla="*/ 4030951 h 4492350"/>
                <a:gd name="connsiteX25" fmla="*/ 2232838 w 3718598"/>
                <a:gd name="connsiteY25" fmla="*/ 4476307 h 4492350"/>
                <a:gd name="connsiteX26" fmla="*/ 2218194 w 3718598"/>
                <a:gd name="connsiteY26" fmla="*/ 4491415 h 4492350"/>
                <a:gd name="connsiteX27" fmla="*/ 1743740 w 3718598"/>
                <a:gd name="connsiteY27" fmla="*/ 4492350 h 4492350"/>
                <a:gd name="connsiteX0" fmla="*/ 1743740 w 3718598"/>
                <a:gd name="connsiteY0" fmla="*/ 4492350 h 4492350"/>
                <a:gd name="connsiteX1" fmla="*/ 1796903 w 3718598"/>
                <a:gd name="connsiteY1" fmla="*/ 3785190 h 4492350"/>
                <a:gd name="connsiteX2" fmla="*/ 1307805 w 3718598"/>
                <a:gd name="connsiteY2" fmla="*/ 3381153 h 4492350"/>
                <a:gd name="connsiteX3" fmla="*/ 31898 w 3718598"/>
                <a:gd name="connsiteY3" fmla="*/ 2945218 h 4492350"/>
                <a:gd name="connsiteX4" fmla="*/ 1127052 w 3718598"/>
                <a:gd name="connsiteY4" fmla="*/ 3242930 h 4492350"/>
                <a:gd name="connsiteX5" fmla="*/ 393405 w 3718598"/>
                <a:gd name="connsiteY5" fmla="*/ 2456121 h 4492350"/>
                <a:gd name="connsiteX6" fmla="*/ 1775638 w 3718598"/>
                <a:gd name="connsiteY6" fmla="*/ 3519376 h 4492350"/>
                <a:gd name="connsiteX7" fmla="*/ 1679945 w 3718598"/>
                <a:gd name="connsiteY7" fmla="*/ 2392325 h 4492350"/>
                <a:gd name="connsiteX8" fmla="*/ 0 w 3718598"/>
                <a:gd name="connsiteY8" fmla="*/ 754911 h 4492350"/>
                <a:gd name="connsiteX9" fmla="*/ 988828 w 3718598"/>
                <a:gd name="connsiteY9" fmla="*/ 1924493 h 4492350"/>
                <a:gd name="connsiteX10" fmla="*/ 1137684 w 3718598"/>
                <a:gd name="connsiteY10" fmla="*/ 861237 h 4492350"/>
                <a:gd name="connsiteX11" fmla="*/ 1222745 w 3718598"/>
                <a:gd name="connsiteY11" fmla="*/ 2062716 h 4492350"/>
                <a:gd name="connsiteX12" fmla="*/ 1690577 w 3718598"/>
                <a:gd name="connsiteY12" fmla="*/ 2190307 h 4492350"/>
                <a:gd name="connsiteX13" fmla="*/ 1956391 w 3718598"/>
                <a:gd name="connsiteY13" fmla="*/ 0 h 4492350"/>
                <a:gd name="connsiteX14" fmla="*/ 2083982 w 3718598"/>
                <a:gd name="connsiteY14" fmla="*/ 978195 h 4492350"/>
                <a:gd name="connsiteX15" fmla="*/ 1881963 w 3718598"/>
                <a:gd name="connsiteY15" fmla="*/ 2232837 h 4492350"/>
                <a:gd name="connsiteX16" fmla="*/ 2057494 w 3718598"/>
                <a:gd name="connsiteY16" fmla="*/ 3046321 h 4492350"/>
                <a:gd name="connsiteX17" fmla="*/ 2647507 w 3718598"/>
                <a:gd name="connsiteY17" fmla="*/ 2519916 h 4492350"/>
                <a:gd name="connsiteX18" fmla="*/ 2913694 w 3718598"/>
                <a:gd name="connsiteY18" fmla="*/ 1291762 h 4492350"/>
                <a:gd name="connsiteX19" fmla="*/ 2806809 w 3718598"/>
                <a:gd name="connsiteY19" fmla="*/ 2383091 h 4492350"/>
                <a:gd name="connsiteX20" fmla="*/ 3718598 w 3718598"/>
                <a:gd name="connsiteY20" fmla="*/ 1120242 h 4492350"/>
                <a:gd name="connsiteX21" fmla="*/ 2222205 w 3718598"/>
                <a:gd name="connsiteY21" fmla="*/ 3370521 h 4492350"/>
                <a:gd name="connsiteX22" fmla="*/ 2169042 w 3718598"/>
                <a:gd name="connsiteY22" fmla="*/ 3817088 h 4492350"/>
                <a:gd name="connsiteX23" fmla="*/ 3317358 w 3718598"/>
                <a:gd name="connsiteY23" fmla="*/ 3094074 h 4492350"/>
                <a:gd name="connsiteX24" fmla="*/ 2194317 w 3718598"/>
                <a:gd name="connsiteY24" fmla="*/ 4030951 h 4492350"/>
                <a:gd name="connsiteX25" fmla="*/ 2232838 w 3718598"/>
                <a:gd name="connsiteY25" fmla="*/ 4476307 h 4492350"/>
                <a:gd name="connsiteX26" fmla="*/ 2218194 w 3718598"/>
                <a:gd name="connsiteY26" fmla="*/ 4491415 h 4492350"/>
                <a:gd name="connsiteX27" fmla="*/ 1743740 w 3718598"/>
                <a:gd name="connsiteY27" fmla="*/ 4492350 h 4492350"/>
                <a:gd name="connsiteX0" fmla="*/ 1743740 w 3718598"/>
                <a:gd name="connsiteY0" fmla="*/ 4492350 h 4492350"/>
                <a:gd name="connsiteX1" fmla="*/ 1796903 w 3718598"/>
                <a:gd name="connsiteY1" fmla="*/ 3785190 h 4492350"/>
                <a:gd name="connsiteX2" fmla="*/ 1307805 w 3718598"/>
                <a:gd name="connsiteY2" fmla="*/ 3381153 h 4492350"/>
                <a:gd name="connsiteX3" fmla="*/ 31898 w 3718598"/>
                <a:gd name="connsiteY3" fmla="*/ 2945218 h 4492350"/>
                <a:gd name="connsiteX4" fmla="*/ 1127052 w 3718598"/>
                <a:gd name="connsiteY4" fmla="*/ 3242930 h 4492350"/>
                <a:gd name="connsiteX5" fmla="*/ 393405 w 3718598"/>
                <a:gd name="connsiteY5" fmla="*/ 2456121 h 4492350"/>
                <a:gd name="connsiteX6" fmla="*/ 1775638 w 3718598"/>
                <a:gd name="connsiteY6" fmla="*/ 3519376 h 4492350"/>
                <a:gd name="connsiteX7" fmla="*/ 1679945 w 3718598"/>
                <a:gd name="connsiteY7" fmla="*/ 2392325 h 4492350"/>
                <a:gd name="connsiteX8" fmla="*/ 0 w 3718598"/>
                <a:gd name="connsiteY8" fmla="*/ 754911 h 4492350"/>
                <a:gd name="connsiteX9" fmla="*/ 988828 w 3718598"/>
                <a:gd name="connsiteY9" fmla="*/ 1924493 h 4492350"/>
                <a:gd name="connsiteX10" fmla="*/ 1137684 w 3718598"/>
                <a:gd name="connsiteY10" fmla="*/ 861237 h 4492350"/>
                <a:gd name="connsiteX11" fmla="*/ 1222745 w 3718598"/>
                <a:gd name="connsiteY11" fmla="*/ 2062716 h 4492350"/>
                <a:gd name="connsiteX12" fmla="*/ 1690577 w 3718598"/>
                <a:gd name="connsiteY12" fmla="*/ 2190307 h 4492350"/>
                <a:gd name="connsiteX13" fmla="*/ 1956391 w 3718598"/>
                <a:gd name="connsiteY13" fmla="*/ 0 h 4492350"/>
                <a:gd name="connsiteX14" fmla="*/ 2083982 w 3718598"/>
                <a:gd name="connsiteY14" fmla="*/ 978195 h 4492350"/>
                <a:gd name="connsiteX15" fmla="*/ 1881963 w 3718598"/>
                <a:gd name="connsiteY15" fmla="*/ 2232837 h 4492350"/>
                <a:gd name="connsiteX16" fmla="*/ 2057494 w 3718598"/>
                <a:gd name="connsiteY16" fmla="*/ 3046321 h 4492350"/>
                <a:gd name="connsiteX17" fmla="*/ 2647507 w 3718598"/>
                <a:gd name="connsiteY17" fmla="*/ 2519916 h 4492350"/>
                <a:gd name="connsiteX18" fmla="*/ 2913694 w 3718598"/>
                <a:gd name="connsiteY18" fmla="*/ 1291762 h 4492350"/>
                <a:gd name="connsiteX19" fmla="*/ 2806809 w 3718598"/>
                <a:gd name="connsiteY19" fmla="*/ 2383091 h 4492350"/>
                <a:gd name="connsiteX20" fmla="*/ 3718598 w 3718598"/>
                <a:gd name="connsiteY20" fmla="*/ 1120242 h 4492350"/>
                <a:gd name="connsiteX21" fmla="*/ 2222205 w 3718598"/>
                <a:gd name="connsiteY21" fmla="*/ 3370521 h 4492350"/>
                <a:gd name="connsiteX22" fmla="*/ 2169042 w 3718598"/>
                <a:gd name="connsiteY22" fmla="*/ 3817088 h 4492350"/>
                <a:gd name="connsiteX23" fmla="*/ 3317358 w 3718598"/>
                <a:gd name="connsiteY23" fmla="*/ 3094074 h 4492350"/>
                <a:gd name="connsiteX24" fmla="*/ 2194317 w 3718598"/>
                <a:gd name="connsiteY24" fmla="*/ 4030951 h 4492350"/>
                <a:gd name="connsiteX25" fmla="*/ 2232838 w 3718598"/>
                <a:gd name="connsiteY25" fmla="*/ 4476307 h 4492350"/>
                <a:gd name="connsiteX26" fmla="*/ 2218194 w 3718598"/>
                <a:gd name="connsiteY26" fmla="*/ 4491415 h 4492350"/>
                <a:gd name="connsiteX27" fmla="*/ 1743740 w 3718598"/>
                <a:gd name="connsiteY27" fmla="*/ 4492350 h 4492350"/>
                <a:gd name="connsiteX0" fmla="*/ 1743740 w 3718598"/>
                <a:gd name="connsiteY0" fmla="*/ 4492350 h 4492350"/>
                <a:gd name="connsiteX1" fmla="*/ 1796903 w 3718598"/>
                <a:gd name="connsiteY1" fmla="*/ 3785190 h 4492350"/>
                <a:gd name="connsiteX2" fmla="*/ 1307805 w 3718598"/>
                <a:gd name="connsiteY2" fmla="*/ 3381153 h 4492350"/>
                <a:gd name="connsiteX3" fmla="*/ 31898 w 3718598"/>
                <a:gd name="connsiteY3" fmla="*/ 2945218 h 4492350"/>
                <a:gd name="connsiteX4" fmla="*/ 1127052 w 3718598"/>
                <a:gd name="connsiteY4" fmla="*/ 3242930 h 4492350"/>
                <a:gd name="connsiteX5" fmla="*/ 393405 w 3718598"/>
                <a:gd name="connsiteY5" fmla="*/ 2456121 h 4492350"/>
                <a:gd name="connsiteX6" fmla="*/ 1775638 w 3718598"/>
                <a:gd name="connsiteY6" fmla="*/ 3519376 h 4492350"/>
                <a:gd name="connsiteX7" fmla="*/ 1679945 w 3718598"/>
                <a:gd name="connsiteY7" fmla="*/ 2392325 h 4492350"/>
                <a:gd name="connsiteX8" fmla="*/ 0 w 3718598"/>
                <a:gd name="connsiteY8" fmla="*/ 754911 h 4492350"/>
                <a:gd name="connsiteX9" fmla="*/ 988828 w 3718598"/>
                <a:gd name="connsiteY9" fmla="*/ 1924493 h 4492350"/>
                <a:gd name="connsiteX10" fmla="*/ 1137684 w 3718598"/>
                <a:gd name="connsiteY10" fmla="*/ 861237 h 4492350"/>
                <a:gd name="connsiteX11" fmla="*/ 1222745 w 3718598"/>
                <a:gd name="connsiteY11" fmla="*/ 2062716 h 4492350"/>
                <a:gd name="connsiteX12" fmla="*/ 1690577 w 3718598"/>
                <a:gd name="connsiteY12" fmla="*/ 2190307 h 4492350"/>
                <a:gd name="connsiteX13" fmla="*/ 1956391 w 3718598"/>
                <a:gd name="connsiteY13" fmla="*/ 0 h 4492350"/>
                <a:gd name="connsiteX14" fmla="*/ 2083982 w 3718598"/>
                <a:gd name="connsiteY14" fmla="*/ 978195 h 4492350"/>
                <a:gd name="connsiteX15" fmla="*/ 1881963 w 3718598"/>
                <a:gd name="connsiteY15" fmla="*/ 2232837 h 4492350"/>
                <a:gd name="connsiteX16" fmla="*/ 2057494 w 3718598"/>
                <a:gd name="connsiteY16" fmla="*/ 3046321 h 4492350"/>
                <a:gd name="connsiteX17" fmla="*/ 2647507 w 3718598"/>
                <a:gd name="connsiteY17" fmla="*/ 2519916 h 4492350"/>
                <a:gd name="connsiteX18" fmla="*/ 2913694 w 3718598"/>
                <a:gd name="connsiteY18" fmla="*/ 1291762 h 4492350"/>
                <a:gd name="connsiteX19" fmla="*/ 2806809 w 3718598"/>
                <a:gd name="connsiteY19" fmla="*/ 2383091 h 4492350"/>
                <a:gd name="connsiteX20" fmla="*/ 3718598 w 3718598"/>
                <a:gd name="connsiteY20" fmla="*/ 1120242 h 4492350"/>
                <a:gd name="connsiteX21" fmla="*/ 2222205 w 3718598"/>
                <a:gd name="connsiteY21" fmla="*/ 3370521 h 4492350"/>
                <a:gd name="connsiteX22" fmla="*/ 2169042 w 3718598"/>
                <a:gd name="connsiteY22" fmla="*/ 3817088 h 4492350"/>
                <a:gd name="connsiteX23" fmla="*/ 3317358 w 3718598"/>
                <a:gd name="connsiteY23" fmla="*/ 3094074 h 4492350"/>
                <a:gd name="connsiteX24" fmla="*/ 2194317 w 3718598"/>
                <a:gd name="connsiteY24" fmla="*/ 4030951 h 4492350"/>
                <a:gd name="connsiteX25" fmla="*/ 2232838 w 3718598"/>
                <a:gd name="connsiteY25" fmla="*/ 4476307 h 4492350"/>
                <a:gd name="connsiteX26" fmla="*/ 2218194 w 3718598"/>
                <a:gd name="connsiteY26" fmla="*/ 4491415 h 4492350"/>
                <a:gd name="connsiteX27" fmla="*/ 1743740 w 3718598"/>
                <a:gd name="connsiteY27" fmla="*/ 4492350 h 4492350"/>
                <a:gd name="connsiteX0" fmla="*/ 1743740 w 3718598"/>
                <a:gd name="connsiteY0" fmla="*/ 4492350 h 4492350"/>
                <a:gd name="connsiteX1" fmla="*/ 1796903 w 3718598"/>
                <a:gd name="connsiteY1" fmla="*/ 3785190 h 4492350"/>
                <a:gd name="connsiteX2" fmla="*/ 1307805 w 3718598"/>
                <a:gd name="connsiteY2" fmla="*/ 3381153 h 4492350"/>
                <a:gd name="connsiteX3" fmla="*/ 31898 w 3718598"/>
                <a:gd name="connsiteY3" fmla="*/ 2945218 h 4492350"/>
                <a:gd name="connsiteX4" fmla="*/ 1127052 w 3718598"/>
                <a:gd name="connsiteY4" fmla="*/ 3242930 h 4492350"/>
                <a:gd name="connsiteX5" fmla="*/ 393405 w 3718598"/>
                <a:gd name="connsiteY5" fmla="*/ 2456121 h 4492350"/>
                <a:gd name="connsiteX6" fmla="*/ 1775638 w 3718598"/>
                <a:gd name="connsiteY6" fmla="*/ 3519376 h 4492350"/>
                <a:gd name="connsiteX7" fmla="*/ 1679945 w 3718598"/>
                <a:gd name="connsiteY7" fmla="*/ 2392325 h 4492350"/>
                <a:gd name="connsiteX8" fmla="*/ 0 w 3718598"/>
                <a:gd name="connsiteY8" fmla="*/ 754911 h 4492350"/>
                <a:gd name="connsiteX9" fmla="*/ 988828 w 3718598"/>
                <a:gd name="connsiteY9" fmla="*/ 1924493 h 4492350"/>
                <a:gd name="connsiteX10" fmla="*/ 1137684 w 3718598"/>
                <a:gd name="connsiteY10" fmla="*/ 861237 h 4492350"/>
                <a:gd name="connsiteX11" fmla="*/ 1222745 w 3718598"/>
                <a:gd name="connsiteY11" fmla="*/ 2062716 h 4492350"/>
                <a:gd name="connsiteX12" fmla="*/ 1690577 w 3718598"/>
                <a:gd name="connsiteY12" fmla="*/ 2190307 h 4492350"/>
                <a:gd name="connsiteX13" fmla="*/ 1956391 w 3718598"/>
                <a:gd name="connsiteY13" fmla="*/ 0 h 4492350"/>
                <a:gd name="connsiteX14" fmla="*/ 2083982 w 3718598"/>
                <a:gd name="connsiteY14" fmla="*/ 978195 h 4492350"/>
                <a:gd name="connsiteX15" fmla="*/ 1881963 w 3718598"/>
                <a:gd name="connsiteY15" fmla="*/ 2232837 h 4492350"/>
                <a:gd name="connsiteX16" fmla="*/ 2057494 w 3718598"/>
                <a:gd name="connsiteY16" fmla="*/ 3046321 h 4492350"/>
                <a:gd name="connsiteX17" fmla="*/ 2647507 w 3718598"/>
                <a:gd name="connsiteY17" fmla="*/ 2519916 h 4492350"/>
                <a:gd name="connsiteX18" fmla="*/ 2913694 w 3718598"/>
                <a:gd name="connsiteY18" fmla="*/ 1291762 h 4492350"/>
                <a:gd name="connsiteX19" fmla="*/ 2806809 w 3718598"/>
                <a:gd name="connsiteY19" fmla="*/ 2383091 h 4492350"/>
                <a:gd name="connsiteX20" fmla="*/ 3718598 w 3718598"/>
                <a:gd name="connsiteY20" fmla="*/ 1120242 h 4492350"/>
                <a:gd name="connsiteX21" fmla="*/ 2222205 w 3718598"/>
                <a:gd name="connsiteY21" fmla="*/ 3370521 h 4492350"/>
                <a:gd name="connsiteX22" fmla="*/ 2169042 w 3718598"/>
                <a:gd name="connsiteY22" fmla="*/ 3817088 h 4492350"/>
                <a:gd name="connsiteX23" fmla="*/ 3317358 w 3718598"/>
                <a:gd name="connsiteY23" fmla="*/ 3094074 h 4492350"/>
                <a:gd name="connsiteX24" fmla="*/ 2194317 w 3718598"/>
                <a:gd name="connsiteY24" fmla="*/ 4030951 h 4492350"/>
                <a:gd name="connsiteX25" fmla="*/ 2232838 w 3718598"/>
                <a:gd name="connsiteY25" fmla="*/ 4476307 h 4492350"/>
                <a:gd name="connsiteX26" fmla="*/ 2218194 w 3718598"/>
                <a:gd name="connsiteY26" fmla="*/ 4491415 h 4492350"/>
                <a:gd name="connsiteX27" fmla="*/ 1743740 w 3718598"/>
                <a:gd name="connsiteY27" fmla="*/ 4492350 h 4492350"/>
                <a:gd name="connsiteX0" fmla="*/ 1743740 w 3718598"/>
                <a:gd name="connsiteY0" fmla="*/ 4492350 h 4492350"/>
                <a:gd name="connsiteX1" fmla="*/ 1796903 w 3718598"/>
                <a:gd name="connsiteY1" fmla="*/ 3785190 h 4492350"/>
                <a:gd name="connsiteX2" fmla="*/ 1307805 w 3718598"/>
                <a:gd name="connsiteY2" fmla="*/ 3381153 h 4492350"/>
                <a:gd name="connsiteX3" fmla="*/ 31898 w 3718598"/>
                <a:gd name="connsiteY3" fmla="*/ 2945218 h 4492350"/>
                <a:gd name="connsiteX4" fmla="*/ 1127052 w 3718598"/>
                <a:gd name="connsiteY4" fmla="*/ 3242930 h 4492350"/>
                <a:gd name="connsiteX5" fmla="*/ 393405 w 3718598"/>
                <a:gd name="connsiteY5" fmla="*/ 2456121 h 4492350"/>
                <a:gd name="connsiteX6" fmla="*/ 1775638 w 3718598"/>
                <a:gd name="connsiteY6" fmla="*/ 3519376 h 4492350"/>
                <a:gd name="connsiteX7" fmla="*/ 1679945 w 3718598"/>
                <a:gd name="connsiteY7" fmla="*/ 2392325 h 4492350"/>
                <a:gd name="connsiteX8" fmla="*/ 0 w 3718598"/>
                <a:gd name="connsiteY8" fmla="*/ 754911 h 4492350"/>
                <a:gd name="connsiteX9" fmla="*/ 988828 w 3718598"/>
                <a:gd name="connsiteY9" fmla="*/ 1924493 h 4492350"/>
                <a:gd name="connsiteX10" fmla="*/ 1137684 w 3718598"/>
                <a:gd name="connsiteY10" fmla="*/ 861237 h 4492350"/>
                <a:gd name="connsiteX11" fmla="*/ 1222745 w 3718598"/>
                <a:gd name="connsiteY11" fmla="*/ 2062716 h 4492350"/>
                <a:gd name="connsiteX12" fmla="*/ 1690577 w 3718598"/>
                <a:gd name="connsiteY12" fmla="*/ 2190307 h 4492350"/>
                <a:gd name="connsiteX13" fmla="*/ 1956391 w 3718598"/>
                <a:gd name="connsiteY13" fmla="*/ 0 h 4492350"/>
                <a:gd name="connsiteX14" fmla="*/ 2083982 w 3718598"/>
                <a:gd name="connsiteY14" fmla="*/ 978195 h 4492350"/>
                <a:gd name="connsiteX15" fmla="*/ 1881963 w 3718598"/>
                <a:gd name="connsiteY15" fmla="*/ 2232837 h 4492350"/>
                <a:gd name="connsiteX16" fmla="*/ 2057494 w 3718598"/>
                <a:gd name="connsiteY16" fmla="*/ 3046321 h 4492350"/>
                <a:gd name="connsiteX17" fmla="*/ 2647507 w 3718598"/>
                <a:gd name="connsiteY17" fmla="*/ 2519916 h 4492350"/>
                <a:gd name="connsiteX18" fmla="*/ 2913694 w 3718598"/>
                <a:gd name="connsiteY18" fmla="*/ 1291762 h 4492350"/>
                <a:gd name="connsiteX19" fmla="*/ 2806809 w 3718598"/>
                <a:gd name="connsiteY19" fmla="*/ 2383091 h 4492350"/>
                <a:gd name="connsiteX20" fmla="*/ 3718598 w 3718598"/>
                <a:gd name="connsiteY20" fmla="*/ 1120242 h 4492350"/>
                <a:gd name="connsiteX21" fmla="*/ 2222205 w 3718598"/>
                <a:gd name="connsiteY21" fmla="*/ 3370521 h 4492350"/>
                <a:gd name="connsiteX22" fmla="*/ 2169042 w 3718598"/>
                <a:gd name="connsiteY22" fmla="*/ 3817088 h 4492350"/>
                <a:gd name="connsiteX23" fmla="*/ 3317358 w 3718598"/>
                <a:gd name="connsiteY23" fmla="*/ 3094074 h 4492350"/>
                <a:gd name="connsiteX24" fmla="*/ 2194317 w 3718598"/>
                <a:gd name="connsiteY24" fmla="*/ 4030951 h 4492350"/>
                <a:gd name="connsiteX25" fmla="*/ 2232838 w 3718598"/>
                <a:gd name="connsiteY25" fmla="*/ 4476307 h 4492350"/>
                <a:gd name="connsiteX26" fmla="*/ 2218194 w 3718598"/>
                <a:gd name="connsiteY26" fmla="*/ 4491415 h 4492350"/>
                <a:gd name="connsiteX27" fmla="*/ 1743740 w 3718598"/>
                <a:gd name="connsiteY27" fmla="*/ 4492350 h 4492350"/>
                <a:gd name="connsiteX0" fmla="*/ 1743740 w 3718598"/>
                <a:gd name="connsiteY0" fmla="*/ 4492350 h 4492350"/>
                <a:gd name="connsiteX1" fmla="*/ 1796903 w 3718598"/>
                <a:gd name="connsiteY1" fmla="*/ 3785190 h 4492350"/>
                <a:gd name="connsiteX2" fmla="*/ 1307805 w 3718598"/>
                <a:gd name="connsiteY2" fmla="*/ 3381153 h 4492350"/>
                <a:gd name="connsiteX3" fmla="*/ 31898 w 3718598"/>
                <a:gd name="connsiteY3" fmla="*/ 2945218 h 4492350"/>
                <a:gd name="connsiteX4" fmla="*/ 1127052 w 3718598"/>
                <a:gd name="connsiteY4" fmla="*/ 3242930 h 4492350"/>
                <a:gd name="connsiteX5" fmla="*/ 393405 w 3718598"/>
                <a:gd name="connsiteY5" fmla="*/ 2456121 h 4492350"/>
                <a:gd name="connsiteX6" fmla="*/ 1775638 w 3718598"/>
                <a:gd name="connsiteY6" fmla="*/ 3519376 h 4492350"/>
                <a:gd name="connsiteX7" fmla="*/ 1679945 w 3718598"/>
                <a:gd name="connsiteY7" fmla="*/ 2392325 h 4492350"/>
                <a:gd name="connsiteX8" fmla="*/ 0 w 3718598"/>
                <a:gd name="connsiteY8" fmla="*/ 754911 h 4492350"/>
                <a:gd name="connsiteX9" fmla="*/ 988828 w 3718598"/>
                <a:gd name="connsiteY9" fmla="*/ 1924493 h 4492350"/>
                <a:gd name="connsiteX10" fmla="*/ 1137684 w 3718598"/>
                <a:gd name="connsiteY10" fmla="*/ 861237 h 4492350"/>
                <a:gd name="connsiteX11" fmla="*/ 1222745 w 3718598"/>
                <a:gd name="connsiteY11" fmla="*/ 2062716 h 4492350"/>
                <a:gd name="connsiteX12" fmla="*/ 1690577 w 3718598"/>
                <a:gd name="connsiteY12" fmla="*/ 2190307 h 4492350"/>
                <a:gd name="connsiteX13" fmla="*/ 1956391 w 3718598"/>
                <a:gd name="connsiteY13" fmla="*/ 0 h 4492350"/>
                <a:gd name="connsiteX14" fmla="*/ 2083982 w 3718598"/>
                <a:gd name="connsiteY14" fmla="*/ 978195 h 4492350"/>
                <a:gd name="connsiteX15" fmla="*/ 1881963 w 3718598"/>
                <a:gd name="connsiteY15" fmla="*/ 2232837 h 4492350"/>
                <a:gd name="connsiteX16" fmla="*/ 2057494 w 3718598"/>
                <a:gd name="connsiteY16" fmla="*/ 3046321 h 4492350"/>
                <a:gd name="connsiteX17" fmla="*/ 2647507 w 3718598"/>
                <a:gd name="connsiteY17" fmla="*/ 2519916 h 4492350"/>
                <a:gd name="connsiteX18" fmla="*/ 2913694 w 3718598"/>
                <a:gd name="connsiteY18" fmla="*/ 1291762 h 4492350"/>
                <a:gd name="connsiteX19" fmla="*/ 2806809 w 3718598"/>
                <a:gd name="connsiteY19" fmla="*/ 2383091 h 4492350"/>
                <a:gd name="connsiteX20" fmla="*/ 3718598 w 3718598"/>
                <a:gd name="connsiteY20" fmla="*/ 1120242 h 4492350"/>
                <a:gd name="connsiteX21" fmla="*/ 2222205 w 3718598"/>
                <a:gd name="connsiteY21" fmla="*/ 3370521 h 4492350"/>
                <a:gd name="connsiteX22" fmla="*/ 2169042 w 3718598"/>
                <a:gd name="connsiteY22" fmla="*/ 3817088 h 4492350"/>
                <a:gd name="connsiteX23" fmla="*/ 3317358 w 3718598"/>
                <a:gd name="connsiteY23" fmla="*/ 3094074 h 4492350"/>
                <a:gd name="connsiteX24" fmla="*/ 2194317 w 3718598"/>
                <a:gd name="connsiteY24" fmla="*/ 4030951 h 4492350"/>
                <a:gd name="connsiteX25" fmla="*/ 2232838 w 3718598"/>
                <a:gd name="connsiteY25" fmla="*/ 4476307 h 4492350"/>
                <a:gd name="connsiteX26" fmla="*/ 2218194 w 3718598"/>
                <a:gd name="connsiteY26" fmla="*/ 4491415 h 4492350"/>
                <a:gd name="connsiteX27" fmla="*/ 1743740 w 3718598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83982 w 3694535"/>
                <a:gd name="connsiteY14" fmla="*/ 978195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232837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523651 h 4523651"/>
                <a:gd name="connsiteX1" fmla="*/ 1796903 w 3694535"/>
                <a:gd name="connsiteY1" fmla="*/ 3816491 h 4523651"/>
                <a:gd name="connsiteX2" fmla="*/ 1307805 w 3694535"/>
                <a:gd name="connsiteY2" fmla="*/ 3412454 h 4523651"/>
                <a:gd name="connsiteX3" fmla="*/ 31898 w 3694535"/>
                <a:gd name="connsiteY3" fmla="*/ 2976519 h 4523651"/>
                <a:gd name="connsiteX4" fmla="*/ 1127052 w 3694535"/>
                <a:gd name="connsiteY4" fmla="*/ 3274231 h 4523651"/>
                <a:gd name="connsiteX5" fmla="*/ 393405 w 3694535"/>
                <a:gd name="connsiteY5" fmla="*/ 2487422 h 4523651"/>
                <a:gd name="connsiteX6" fmla="*/ 1775638 w 3694535"/>
                <a:gd name="connsiteY6" fmla="*/ 3550677 h 4523651"/>
                <a:gd name="connsiteX7" fmla="*/ 1679945 w 3694535"/>
                <a:gd name="connsiteY7" fmla="*/ 2423626 h 4523651"/>
                <a:gd name="connsiteX8" fmla="*/ 0 w 3694535"/>
                <a:gd name="connsiteY8" fmla="*/ 786212 h 4523651"/>
                <a:gd name="connsiteX9" fmla="*/ 988828 w 3694535"/>
                <a:gd name="connsiteY9" fmla="*/ 1955794 h 4523651"/>
                <a:gd name="connsiteX10" fmla="*/ 1137684 w 3694535"/>
                <a:gd name="connsiteY10" fmla="*/ 892538 h 4523651"/>
                <a:gd name="connsiteX11" fmla="*/ 1222745 w 3694535"/>
                <a:gd name="connsiteY11" fmla="*/ 2094017 h 4523651"/>
                <a:gd name="connsiteX12" fmla="*/ 1690577 w 3694535"/>
                <a:gd name="connsiteY12" fmla="*/ 2221608 h 4523651"/>
                <a:gd name="connsiteX13" fmla="*/ 1956391 w 3694535"/>
                <a:gd name="connsiteY13" fmla="*/ 31301 h 4523651"/>
                <a:gd name="connsiteX14" fmla="*/ 2027834 w 3694535"/>
                <a:gd name="connsiteY14" fmla="*/ 1017517 h 4523651"/>
                <a:gd name="connsiteX15" fmla="*/ 1881963 w 3694535"/>
                <a:gd name="connsiteY15" fmla="*/ 2264138 h 4523651"/>
                <a:gd name="connsiteX16" fmla="*/ 2057494 w 3694535"/>
                <a:gd name="connsiteY16" fmla="*/ 3077622 h 4523651"/>
                <a:gd name="connsiteX17" fmla="*/ 2647507 w 3694535"/>
                <a:gd name="connsiteY17" fmla="*/ 2551217 h 4523651"/>
                <a:gd name="connsiteX18" fmla="*/ 2913694 w 3694535"/>
                <a:gd name="connsiteY18" fmla="*/ 1323063 h 4523651"/>
                <a:gd name="connsiteX19" fmla="*/ 2806809 w 3694535"/>
                <a:gd name="connsiteY19" fmla="*/ 2414392 h 4523651"/>
                <a:gd name="connsiteX20" fmla="*/ 3694535 w 3694535"/>
                <a:gd name="connsiteY20" fmla="*/ 1155553 h 4523651"/>
                <a:gd name="connsiteX21" fmla="*/ 2222205 w 3694535"/>
                <a:gd name="connsiteY21" fmla="*/ 3401822 h 4523651"/>
                <a:gd name="connsiteX22" fmla="*/ 2169042 w 3694535"/>
                <a:gd name="connsiteY22" fmla="*/ 3848389 h 4523651"/>
                <a:gd name="connsiteX23" fmla="*/ 3317358 w 3694535"/>
                <a:gd name="connsiteY23" fmla="*/ 3125375 h 4523651"/>
                <a:gd name="connsiteX24" fmla="*/ 2194317 w 3694535"/>
                <a:gd name="connsiteY24" fmla="*/ 4062252 h 4523651"/>
                <a:gd name="connsiteX25" fmla="*/ 2232838 w 3694535"/>
                <a:gd name="connsiteY25" fmla="*/ 4507608 h 4523651"/>
                <a:gd name="connsiteX26" fmla="*/ 2218194 w 3694535"/>
                <a:gd name="connsiteY26" fmla="*/ 4522716 h 4523651"/>
                <a:gd name="connsiteX27" fmla="*/ 1743740 w 3694535"/>
                <a:gd name="connsiteY27" fmla="*/ 4523651 h 4523651"/>
                <a:gd name="connsiteX0" fmla="*/ 1743740 w 3694535"/>
                <a:gd name="connsiteY0" fmla="*/ 4523651 h 4523651"/>
                <a:gd name="connsiteX1" fmla="*/ 1796903 w 3694535"/>
                <a:gd name="connsiteY1" fmla="*/ 3816491 h 4523651"/>
                <a:gd name="connsiteX2" fmla="*/ 1307805 w 3694535"/>
                <a:gd name="connsiteY2" fmla="*/ 3412454 h 4523651"/>
                <a:gd name="connsiteX3" fmla="*/ 31898 w 3694535"/>
                <a:gd name="connsiteY3" fmla="*/ 2976519 h 4523651"/>
                <a:gd name="connsiteX4" fmla="*/ 1127052 w 3694535"/>
                <a:gd name="connsiteY4" fmla="*/ 3274231 h 4523651"/>
                <a:gd name="connsiteX5" fmla="*/ 393405 w 3694535"/>
                <a:gd name="connsiteY5" fmla="*/ 2487422 h 4523651"/>
                <a:gd name="connsiteX6" fmla="*/ 1775638 w 3694535"/>
                <a:gd name="connsiteY6" fmla="*/ 3550677 h 4523651"/>
                <a:gd name="connsiteX7" fmla="*/ 1679945 w 3694535"/>
                <a:gd name="connsiteY7" fmla="*/ 2423626 h 4523651"/>
                <a:gd name="connsiteX8" fmla="*/ 0 w 3694535"/>
                <a:gd name="connsiteY8" fmla="*/ 786212 h 4523651"/>
                <a:gd name="connsiteX9" fmla="*/ 988828 w 3694535"/>
                <a:gd name="connsiteY9" fmla="*/ 1955794 h 4523651"/>
                <a:gd name="connsiteX10" fmla="*/ 1137684 w 3694535"/>
                <a:gd name="connsiteY10" fmla="*/ 892538 h 4523651"/>
                <a:gd name="connsiteX11" fmla="*/ 1222745 w 3694535"/>
                <a:gd name="connsiteY11" fmla="*/ 2094017 h 4523651"/>
                <a:gd name="connsiteX12" fmla="*/ 1690577 w 3694535"/>
                <a:gd name="connsiteY12" fmla="*/ 2221608 h 4523651"/>
                <a:gd name="connsiteX13" fmla="*/ 1956391 w 3694535"/>
                <a:gd name="connsiteY13" fmla="*/ 31301 h 4523651"/>
                <a:gd name="connsiteX14" fmla="*/ 2027834 w 3694535"/>
                <a:gd name="connsiteY14" fmla="*/ 1017517 h 4523651"/>
                <a:gd name="connsiteX15" fmla="*/ 1881963 w 3694535"/>
                <a:gd name="connsiteY15" fmla="*/ 2264138 h 4523651"/>
                <a:gd name="connsiteX16" fmla="*/ 2057494 w 3694535"/>
                <a:gd name="connsiteY16" fmla="*/ 3077622 h 4523651"/>
                <a:gd name="connsiteX17" fmla="*/ 2647507 w 3694535"/>
                <a:gd name="connsiteY17" fmla="*/ 2551217 h 4523651"/>
                <a:gd name="connsiteX18" fmla="*/ 2913694 w 3694535"/>
                <a:gd name="connsiteY18" fmla="*/ 1323063 h 4523651"/>
                <a:gd name="connsiteX19" fmla="*/ 2806809 w 3694535"/>
                <a:gd name="connsiteY19" fmla="*/ 2414392 h 4523651"/>
                <a:gd name="connsiteX20" fmla="*/ 3694535 w 3694535"/>
                <a:gd name="connsiteY20" fmla="*/ 1155553 h 4523651"/>
                <a:gd name="connsiteX21" fmla="*/ 2222205 w 3694535"/>
                <a:gd name="connsiteY21" fmla="*/ 3401822 h 4523651"/>
                <a:gd name="connsiteX22" fmla="*/ 2169042 w 3694535"/>
                <a:gd name="connsiteY22" fmla="*/ 3848389 h 4523651"/>
                <a:gd name="connsiteX23" fmla="*/ 3317358 w 3694535"/>
                <a:gd name="connsiteY23" fmla="*/ 3125375 h 4523651"/>
                <a:gd name="connsiteX24" fmla="*/ 2194317 w 3694535"/>
                <a:gd name="connsiteY24" fmla="*/ 4062252 h 4523651"/>
                <a:gd name="connsiteX25" fmla="*/ 2232838 w 3694535"/>
                <a:gd name="connsiteY25" fmla="*/ 4507608 h 4523651"/>
                <a:gd name="connsiteX26" fmla="*/ 2218194 w 3694535"/>
                <a:gd name="connsiteY26" fmla="*/ 4522716 h 4523651"/>
                <a:gd name="connsiteX27" fmla="*/ 1743740 w 3694535"/>
                <a:gd name="connsiteY27" fmla="*/ 4523651 h 4523651"/>
                <a:gd name="connsiteX0" fmla="*/ 1743740 w 3694535"/>
                <a:gd name="connsiteY0" fmla="*/ 4523651 h 4523651"/>
                <a:gd name="connsiteX1" fmla="*/ 1796903 w 3694535"/>
                <a:gd name="connsiteY1" fmla="*/ 3816491 h 4523651"/>
                <a:gd name="connsiteX2" fmla="*/ 1307805 w 3694535"/>
                <a:gd name="connsiteY2" fmla="*/ 3412454 h 4523651"/>
                <a:gd name="connsiteX3" fmla="*/ 31898 w 3694535"/>
                <a:gd name="connsiteY3" fmla="*/ 2976519 h 4523651"/>
                <a:gd name="connsiteX4" fmla="*/ 1127052 w 3694535"/>
                <a:gd name="connsiteY4" fmla="*/ 3274231 h 4523651"/>
                <a:gd name="connsiteX5" fmla="*/ 393405 w 3694535"/>
                <a:gd name="connsiteY5" fmla="*/ 2487422 h 4523651"/>
                <a:gd name="connsiteX6" fmla="*/ 1775638 w 3694535"/>
                <a:gd name="connsiteY6" fmla="*/ 3550677 h 4523651"/>
                <a:gd name="connsiteX7" fmla="*/ 1679945 w 3694535"/>
                <a:gd name="connsiteY7" fmla="*/ 2423626 h 4523651"/>
                <a:gd name="connsiteX8" fmla="*/ 0 w 3694535"/>
                <a:gd name="connsiteY8" fmla="*/ 786212 h 4523651"/>
                <a:gd name="connsiteX9" fmla="*/ 988828 w 3694535"/>
                <a:gd name="connsiteY9" fmla="*/ 1955794 h 4523651"/>
                <a:gd name="connsiteX10" fmla="*/ 1137684 w 3694535"/>
                <a:gd name="connsiteY10" fmla="*/ 892538 h 4523651"/>
                <a:gd name="connsiteX11" fmla="*/ 1222745 w 3694535"/>
                <a:gd name="connsiteY11" fmla="*/ 2094017 h 4523651"/>
                <a:gd name="connsiteX12" fmla="*/ 1690577 w 3694535"/>
                <a:gd name="connsiteY12" fmla="*/ 2221608 h 4523651"/>
                <a:gd name="connsiteX13" fmla="*/ 1956391 w 3694535"/>
                <a:gd name="connsiteY13" fmla="*/ 31301 h 4523651"/>
                <a:gd name="connsiteX14" fmla="*/ 2027834 w 3694535"/>
                <a:gd name="connsiteY14" fmla="*/ 1017517 h 4523651"/>
                <a:gd name="connsiteX15" fmla="*/ 1881963 w 3694535"/>
                <a:gd name="connsiteY15" fmla="*/ 2264138 h 4523651"/>
                <a:gd name="connsiteX16" fmla="*/ 2057494 w 3694535"/>
                <a:gd name="connsiteY16" fmla="*/ 3077622 h 4523651"/>
                <a:gd name="connsiteX17" fmla="*/ 2647507 w 3694535"/>
                <a:gd name="connsiteY17" fmla="*/ 2551217 h 4523651"/>
                <a:gd name="connsiteX18" fmla="*/ 2913694 w 3694535"/>
                <a:gd name="connsiteY18" fmla="*/ 1323063 h 4523651"/>
                <a:gd name="connsiteX19" fmla="*/ 2806809 w 3694535"/>
                <a:gd name="connsiteY19" fmla="*/ 2414392 h 4523651"/>
                <a:gd name="connsiteX20" fmla="*/ 3694535 w 3694535"/>
                <a:gd name="connsiteY20" fmla="*/ 1155553 h 4523651"/>
                <a:gd name="connsiteX21" fmla="*/ 2222205 w 3694535"/>
                <a:gd name="connsiteY21" fmla="*/ 3401822 h 4523651"/>
                <a:gd name="connsiteX22" fmla="*/ 2169042 w 3694535"/>
                <a:gd name="connsiteY22" fmla="*/ 3848389 h 4523651"/>
                <a:gd name="connsiteX23" fmla="*/ 3317358 w 3694535"/>
                <a:gd name="connsiteY23" fmla="*/ 3125375 h 4523651"/>
                <a:gd name="connsiteX24" fmla="*/ 2194317 w 3694535"/>
                <a:gd name="connsiteY24" fmla="*/ 4062252 h 4523651"/>
                <a:gd name="connsiteX25" fmla="*/ 2232838 w 3694535"/>
                <a:gd name="connsiteY25" fmla="*/ 4507608 h 4523651"/>
                <a:gd name="connsiteX26" fmla="*/ 2218194 w 3694535"/>
                <a:gd name="connsiteY26" fmla="*/ 4522716 h 4523651"/>
                <a:gd name="connsiteX27" fmla="*/ 1743740 w 3694535"/>
                <a:gd name="connsiteY27" fmla="*/ 4523651 h 4523651"/>
                <a:gd name="connsiteX0" fmla="*/ 1743740 w 3694535"/>
                <a:gd name="connsiteY0" fmla="*/ 4523651 h 4523651"/>
                <a:gd name="connsiteX1" fmla="*/ 1796903 w 3694535"/>
                <a:gd name="connsiteY1" fmla="*/ 3816491 h 4523651"/>
                <a:gd name="connsiteX2" fmla="*/ 1307805 w 3694535"/>
                <a:gd name="connsiteY2" fmla="*/ 3412454 h 4523651"/>
                <a:gd name="connsiteX3" fmla="*/ 31898 w 3694535"/>
                <a:gd name="connsiteY3" fmla="*/ 2976519 h 4523651"/>
                <a:gd name="connsiteX4" fmla="*/ 1127052 w 3694535"/>
                <a:gd name="connsiteY4" fmla="*/ 3274231 h 4523651"/>
                <a:gd name="connsiteX5" fmla="*/ 393405 w 3694535"/>
                <a:gd name="connsiteY5" fmla="*/ 2487422 h 4523651"/>
                <a:gd name="connsiteX6" fmla="*/ 1775638 w 3694535"/>
                <a:gd name="connsiteY6" fmla="*/ 3550677 h 4523651"/>
                <a:gd name="connsiteX7" fmla="*/ 1679945 w 3694535"/>
                <a:gd name="connsiteY7" fmla="*/ 2423626 h 4523651"/>
                <a:gd name="connsiteX8" fmla="*/ 0 w 3694535"/>
                <a:gd name="connsiteY8" fmla="*/ 786212 h 4523651"/>
                <a:gd name="connsiteX9" fmla="*/ 988828 w 3694535"/>
                <a:gd name="connsiteY9" fmla="*/ 1955794 h 4523651"/>
                <a:gd name="connsiteX10" fmla="*/ 1137684 w 3694535"/>
                <a:gd name="connsiteY10" fmla="*/ 892538 h 4523651"/>
                <a:gd name="connsiteX11" fmla="*/ 1222745 w 3694535"/>
                <a:gd name="connsiteY11" fmla="*/ 2094017 h 4523651"/>
                <a:gd name="connsiteX12" fmla="*/ 1690577 w 3694535"/>
                <a:gd name="connsiteY12" fmla="*/ 2221608 h 4523651"/>
                <a:gd name="connsiteX13" fmla="*/ 1956391 w 3694535"/>
                <a:gd name="connsiteY13" fmla="*/ 31301 h 4523651"/>
                <a:gd name="connsiteX14" fmla="*/ 2027834 w 3694535"/>
                <a:gd name="connsiteY14" fmla="*/ 1017517 h 4523651"/>
                <a:gd name="connsiteX15" fmla="*/ 1881963 w 3694535"/>
                <a:gd name="connsiteY15" fmla="*/ 2264138 h 4523651"/>
                <a:gd name="connsiteX16" fmla="*/ 2057494 w 3694535"/>
                <a:gd name="connsiteY16" fmla="*/ 3077622 h 4523651"/>
                <a:gd name="connsiteX17" fmla="*/ 2647507 w 3694535"/>
                <a:gd name="connsiteY17" fmla="*/ 2551217 h 4523651"/>
                <a:gd name="connsiteX18" fmla="*/ 2913694 w 3694535"/>
                <a:gd name="connsiteY18" fmla="*/ 1323063 h 4523651"/>
                <a:gd name="connsiteX19" fmla="*/ 2806809 w 3694535"/>
                <a:gd name="connsiteY19" fmla="*/ 2414392 h 4523651"/>
                <a:gd name="connsiteX20" fmla="*/ 3694535 w 3694535"/>
                <a:gd name="connsiteY20" fmla="*/ 1155553 h 4523651"/>
                <a:gd name="connsiteX21" fmla="*/ 2222205 w 3694535"/>
                <a:gd name="connsiteY21" fmla="*/ 3401822 h 4523651"/>
                <a:gd name="connsiteX22" fmla="*/ 2169042 w 3694535"/>
                <a:gd name="connsiteY22" fmla="*/ 3848389 h 4523651"/>
                <a:gd name="connsiteX23" fmla="*/ 3317358 w 3694535"/>
                <a:gd name="connsiteY23" fmla="*/ 3125375 h 4523651"/>
                <a:gd name="connsiteX24" fmla="*/ 2194317 w 3694535"/>
                <a:gd name="connsiteY24" fmla="*/ 4062252 h 4523651"/>
                <a:gd name="connsiteX25" fmla="*/ 2232838 w 3694535"/>
                <a:gd name="connsiteY25" fmla="*/ 4507608 h 4523651"/>
                <a:gd name="connsiteX26" fmla="*/ 2218194 w 3694535"/>
                <a:gd name="connsiteY26" fmla="*/ 4522716 h 4523651"/>
                <a:gd name="connsiteX27" fmla="*/ 1743740 w 3694535"/>
                <a:gd name="connsiteY27" fmla="*/ 4523651 h 4523651"/>
                <a:gd name="connsiteX0" fmla="*/ 1743740 w 3694535"/>
                <a:gd name="connsiteY0" fmla="*/ 4523651 h 4523651"/>
                <a:gd name="connsiteX1" fmla="*/ 1796903 w 3694535"/>
                <a:gd name="connsiteY1" fmla="*/ 3816491 h 4523651"/>
                <a:gd name="connsiteX2" fmla="*/ 1307805 w 3694535"/>
                <a:gd name="connsiteY2" fmla="*/ 3412454 h 4523651"/>
                <a:gd name="connsiteX3" fmla="*/ 31898 w 3694535"/>
                <a:gd name="connsiteY3" fmla="*/ 2976519 h 4523651"/>
                <a:gd name="connsiteX4" fmla="*/ 1127052 w 3694535"/>
                <a:gd name="connsiteY4" fmla="*/ 3274231 h 4523651"/>
                <a:gd name="connsiteX5" fmla="*/ 393405 w 3694535"/>
                <a:gd name="connsiteY5" fmla="*/ 2487422 h 4523651"/>
                <a:gd name="connsiteX6" fmla="*/ 1775638 w 3694535"/>
                <a:gd name="connsiteY6" fmla="*/ 3550677 h 4523651"/>
                <a:gd name="connsiteX7" fmla="*/ 1679945 w 3694535"/>
                <a:gd name="connsiteY7" fmla="*/ 2423626 h 4523651"/>
                <a:gd name="connsiteX8" fmla="*/ 0 w 3694535"/>
                <a:gd name="connsiteY8" fmla="*/ 786212 h 4523651"/>
                <a:gd name="connsiteX9" fmla="*/ 988828 w 3694535"/>
                <a:gd name="connsiteY9" fmla="*/ 1955794 h 4523651"/>
                <a:gd name="connsiteX10" fmla="*/ 1137684 w 3694535"/>
                <a:gd name="connsiteY10" fmla="*/ 892538 h 4523651"/>
                <a:gd name="connsiteX11" fmla="*/ 1222745 w 3694535"/>
                <a:gd name="connsiteY11" fmla="*/ 2094017 h 4523651"/>
                <a:gd name="connsiteX12" fmla="*/ 1690577 w 3694535"/>
                <a:gd name="connsiteY12" fmla="*/ 2221608 h 4523651"/>
                <a:gd name="connsiteX13" fmla="*/ 1956391 w 3694535"/>
                <a:gd name="connsiteY13" fmla="*/ 31301 h 4523651"/>
                <a:gd name="connsiteX14" fmla="*/ 2027834 w 3694535"/>
                <a:gd name="connsiteY14" fmla="*/ 1017517 h 4523651"/>
                <a:gd name="connsiteX15" fmla="*/ 1881963 w 3694535"/>
                <a:gd name="connsiteY15" fmla="*/ 2264138 h 4523651"/>
                <a:gd name="connsiteX16" fmla="*/ 2057494 w 3694535"/>
                <a:gd name="connsiteY16" fmla="*/ 3077622 h 4523651"/>
                <a:gd name="connsiteX17" fmla="*/ 2647507 w 3694535"/>
                <a:gd name="connsiteY17" fmla="*/ 2551217 h 4523651"/>
                <a:gd name="connsiteX18" fmla="*/ 2913694 w 3694535"/>
                <a:gd name="connsiteY18" fmla="*/ 1323063 h 4523651"/>
                <a:gd name="connsiteX19" fmla="*/ 2806809 w 3694535"/>
                <a:gd name="connsiteY19" fmla="*/ 2414392 h 4523651"/>
                <a:gd name="connsiteX20" fmla="*/ 3694535 w 3694535"/>
                <a:gd name="connsiteY20" fmla="*/ 1155553 h 4523651"/>
                <a:gd name="connsiteX21" fmla="*/ 2222205 w 3694535"/>
                <a:gd name="connsiteY21" fmla="*/ 3401822 h 4523651"/>
                <a:gd name="connsiteX22" fmla="*/ 2169042 w 3694535"/>
                <a:gd name="connsiteY22" fmla="*/ 3848389 h 4523651"/>
                <a:gd name="connsiteX23" fmla="*/ 3317358 w 3694535"/>
                <a:gd name="connsiteY23" fmla="*/ 3125375 h 4523651"/>
                <a:gd name="connsiteX24" fmla="*/ 2194317 w 3694535"/>
                <a:gd name="connsiteY24" fmla="*/ 4062252 h 4523651"/>
                <a:gd name="connsiteX25" fmla="*/ 2232838 w 3694535"/>
                <a:gd name="connsiteY25" fmla="*/ 4507608 h 4523651"/>
                <a:gd name="connsiteX26" fmla="*/ 2218194 w 3694535"/>
                <a:gd name="connsiteY26" fmla="*/ 4522716 h 4523651"/>
                <a:gd name="connsiteX27" fmla="*/ 1743740 w 3694535"/>
                <a:gd name="connsiteY27" fmla="*/ 4523651 h 4523651"/>
                <a:gd name="connsiteX0" fmla="*/ 1743740 w 3694535"/>
                <a:gd name="connsiteY0" fmla="*/ 4523651 h 4523651"/>
                <a:gd name="connsiteX1" fmla="*/ 1796903 w 3694535"/>
                <a:gd name="connsiteY1" fmla="*/ 3816491 h 4523651"/>
                <a:gd name="connsiteX2" fmla="*/ 1307805 w 3694535"/>
                <a:gd name="connsiteY2" fmla="*/ 3412454 h 4523651"/>
                <a:gd name="connsiteX3" fmla="*/ 31898 w 3694535"/>
                <a:gd name="connsiteY3" fmla="*/ 2976519 h 4523651"/>
                <a:gd name="connsiteX4" fmla="*/ 1127052 w 3694535"/>
                <a:gd name="connsiteY4" fmla="*/ 3274231 h 4523651"/>
                <a:gd name="connsiteX5" fmla="*/ 393405 w 3694535"/>
                <a:gd name="connsiteY5" fmla="*/ 2487422 h 4523651"/>
                <a:gd name="connsiteX6" fmla="*/ 1775638 w 3694535"/>
                <a:gd name="connsiteY6" fmla="*/ 3550677 h 4523651"/>
                <a:gd name="connsiteX7" fmla="*/ 1679945 w 3694535"/>
                <a:gd name="connsiteY7" fmla="*/ 2423626 h 4523651"/>
                <a:gd name="connsiteX8" fmla="*/ 0 w 3694535"/>
                <a:gd name="connsiteY8" fmla="*/ 786212 h 4523651"/>
                <a:gd name="connsiteX9" fmla="*/ 988828 w 3694535"/>
                <a:gd name="connsiteY9" fmla="*/ 1955794 h 4523651"/>
                <a:gd name="connsiteX10" fmla="*/ 1137684 w 3694535"/>
                <a:gd name="connsiteY10" fmla="*/ 892538 h 4523651"/>
                <a:gd name="connsiteX11" fmla="*/ 1222745 w 3694535"/>
                <a:gd name="connsiteY11" fmla="*/ 2094017 h 4523651"/>
                <a:gd name="connsiteX12" fmla="*/ 1690577 w 3694535"/>
                <a:gd name="connsiteY12" fmla="*/ 2221608 h 4523651"/>
                <a:gd name="connsiteX13" fmla="*/ 1956391 w 3694535"/>
                <a:gd name="connsiteY13" fmla="*/ 31301 h 4523651"/>
                <a:gd name="connsiteX14" fmla="*/ 2027834 w 3694535"/>
                <a:gd name="connsiteY14" fmla="*/ 1017517 h 4523651"/>
                <a:gd name="connsiteX15" fmla="*/ 1881963 w 3694535"/>
                <a:gd name="connsiteY15" fmla="*/ 2264138 h 4523651"/>
                <a:gd name="connsiteX16" fmla="*/ 2057494 w 3694535"/>
                <a:gd name="connsiteY16" fmla="*/ 3077622 h 4523651"/>
                <a:gd name="connsiteX17" fmla="*/ 2647507 w 3694535"/>
                <a:gd name="connsiteY17" fmla="*/ 2551217 h 4523651"/>
                <a:gd name="connsiteX18" fmla="*/ 2913694 w 3694535"/>
                <a:gd name="connsiteY18" fmla="*/ 1323063 h 4523651"/>
                <a:gd name="connsiteX19" fmla="*/ 2806809 w 3694535"/>
                <a:gd name="connsiteY19" fmla="*/ 2414392 h 4523651"/>
                <a:gd name="connsiteX20" fmla="*/ 3694535 w 3694535"/>
                <a:gd name="connsiteY20" fmla="*/ 1155553 h 4523651"/>
                <a:gd name="connsiteX21" fmla="*/ 2222205 w 3694535"/>
                <a:gd name="connsiteY21" fmla="*/ 3401822 h 4523651"/>
                <a:gd name="connsiteX22" fmla="*/ 2169042 w 3694535"/>
                <a:gd name="connsiteY22" fmla="*/ 3848389 h 4523651"/>
                <a:gd name="connsiteX23" fmla="*/ 3317358 w 3694535"/>
                <a:gd name="connsiteY23" fmla="*/ 3125375 h 4523651"/>
                <a:gd name="connsiteX24" fmla="*/ 2194317 w 3694535"/>
                <a:gd name="connsiteY24" fmla="*/ 4062252 h 4523651"/>
                <a:gd name="connsiteX25" fmla="*/ 2232838 w 3694535"/>
                <a:gd name="connsiteY25" fmla="*/ 4507608 h 4523651"/>
                <a:gd name="connsiteX26" fmla="*/ 2218194 w 3694535"/>
                <a:gd name="connsiteY26" fmla="*/ 4522716 h 4523651"/>
                <a:gd name="connsiteX27" fmla="*/ 1743740 w 3694535"/>
                <a:gd name="connsiteY27" fmla="*/ 4523651 h 4523651"/>
                <a:gd name="connsiteX0" fmla="*/ 1743740 w 3694535"/>
                <a:gd name="connsiteY0" fmla="*/ 4522819 h 4522819"/>
                <a:gd name="connsiteX1" fmla="*/ 1796903 w 3694535"/>
                <a:gd name="connsiteY1" fmla="*/ 3815659 h 4522819"/>
                <a:gd name="connsiteX2" fmla="*/ 1307805 w 3694535"/>
                <a:gd name="connsiteY2" fmla="*/ 3411622 h 4522819"/>
                <a:gd name="connsiteX3" fmla="*/ 31898 w 3694535"/>
                <a:gd name="connsiteY3" fmla="*/ 2975687 h 4522819"/>
                <a:gd name="connsiteX4" fmla="*/ 1127052 w 3694535"/>
                <a:gd name="connsiteY4" fmla="*/ 3273399 h 4522819"/>
                <a:gd name="connsiteX5" fmla="*/ 393405 w 3694535"/>
                <a:gd name="connsiteY5" fmla="*/ 2486590 h 4522819"/>
                <a:gd name="connsiteX6" fmla="*/ 1775638 w 3694535"/>
                <a:gd name="connsiteY6" fmla="*/ 3549845 h 4522819"/>
                <a:gd name="connsiteX7" fmla="*/ 1679945 w 3694535"/>
                <a:gd name="connsiteY7" fmla="*/ 2422794 h 4522819"/>
                <a:gd name="connsiteX8" fmla="*/ 0 w 3694535"/>
                <a:gd name="connsiteY8" fmla="*/ 785380 h 4522819"/>
                <a:gd name="connsiteX9" fmla="*/ 988828 w 3694535"/>
                <a:gd name="connsiteY9" fmla="*/ 1954962 h 4522819"/>
                <a:gd name="connsiteX10" fmla="*/ 1137684 w 3694535"/>
                <a:gd name="connsiteY10" fmla="*/ 891706 h 4522819"/>
                <a:gd name="connsiteX11" fmla="*/ 1222745 w 3694535"/>
                <a:gd name="connsiteY11" fmla="*/ 2093185 h 4522819"/>
                <a:gd name="connsiteX12" fmla="*/ 1690577 w 3694535"/>
                <a:gd name="connsiteY12" fmla="*/ 2220776 h 4522819"/>
                <a:gd name="connsiteX13" fmla="*/ 1956391 w 3694535"/>
                <a:gd name="connsiteY13" fmla="*/ 30469 h 4522819"/>
                <a:gd name="connsiteX14" fmla="*/ 2027834 w 3694535"/>
                <a:gd name="connsiteY14" fmla="*/ 1016685 h 4522819"/>
                <a:gd name="connsiteX15" fmla="*/ 1881963 w 3694535"/>
                <a:gd name="connsiteY15" fmla="*/ 2090854 h 4522819"/>
                <a:gd name="connsiteX16" fmla="*/ 2057494 w 3694535"/>
                <a:gd name="connsiteY16" fmla="*/ 3076790 h 4522819"/>
                <a:gd name="connsiteX17" fmla="*/ 2647507 w 3694535"/>
                <a:gd name="connsiteY17" fmla="*/ 2550385 h 4522819"/>
                <a:gd name="connsiteX18" fmla="*/ 2913694 w 3694535"/>
                <a:gd name="connsiteY18" fmla="*/ 1322231 h 4522819"/>
                <a:gd name="connsiteX19" fmla="*/ 2806809 w 3694535"/>
                <a:gd name="connsiteY19" fmla="*/ 2413560 h 4522819"/>
                <a:gd name="connsiteX20" fmla="*/ 3694535 w 3694535"/>
                <a:gd name="connsiteY20" fmla="*/ 1154721 h 4522819"/>
                <a:gd name="connsiteX21" fmla="*/ 2222205 w 3694535"/>
                <a:gd name="connsiteY21" fmla="*/ 3400990 h 4522819"/>
                <a:gd name="connsiteX22" fmla="*/ 2169042 w 3694535"/>
                <a:gd name="connsiteY22" fmla="*/ 3847557 h 4522819"/>
                <a:gd name="connsiteX23" fmla="*/ 3317358 w 3694535"/>
                <a:gd name="connsiteY23" fmla="*/ 3124543 h 4522819"/>
                <a:gd name="connsiteX24" fmla="*/ 2194317 w 3694535"/>
                <a:gd name="connsiteY24" fmla="*/ 4061420 h 4522819"/>
                <a:gd name="connsiteX25" fmla="*/ 2232838 w 3694535"/>
                <a:gd name="connsiteY25" fmla="*/ 4506776 h 4522819"/>
                <a:gd name="connsiteX26" fmla="*/ 2218194 w 3694535"/>
                <a:gd name="connsiteY26" fmla="*/ 4521884 h 4522819"/>
                <a:gd name="connsiteX27" fmla="*/ 1743740 w 3694535"/>
                <a:gd name="connsiteY27" fmla="*/ 4522819 h 4522819"/>
                <a:gd name="connsiteX0" fmla="*/ 1743740 w 3694535"/>
                <a:gd name="connsiteY0" fmla="*/ 4522819 h 4522819"/>
                <a:gd name="connsiteX1" fmla="*/ 1796903 w 3694535"/>
                <a:gd name="connsiteY1" fmla="*/ 3815659 h 4522819"/>
                <a:gd name="connsiteX2" fmla="*/ 1307805 w 3694535"/>
                <a:gd name="connsiteY2" fmla="*/ 3411622 h 4522819"/>
                <a:gd name="connsiteX3" fmla="*/ 31898 w 3694535"/>
                <a:gd name="connsiteY3" fmla="*/ 2975687 h 4522819"/>
                <a:gd name="connsiteX4" fmla="*/ 1127052 w 3694535"/>
                <a:gd name="connsiteY4" fmla="*/ 3273399 h 4522819"/>
                <a:gd name="connsiteX5" fmla="*/ 393405 w 3694535"/>
                <a:gd name="connsiteY5" fmla="*/ 2486590 h 4522819"/>
                <a:gd name="connsiteX6" fmla="*/ 1775638 w 3694535"/>
                <a:gd name="connsiteY6" fmla="*/ 3549845 h 4522819"/>
                <a:gd name="connsiteX7" fmla="*/ 1679945 w 3694535"/>
                <a:gd name="connsiteY7" fmla="*/ 2422794 h 4522819"/>
                <a:gd name="connsiteX8" fmla="*/ 0 w 3694535"/>
                <a:gd name="connsiteY8" fmla="*/ 785380 h 4522819"/>
                <a:gd name="connsiteX9" fmla="*/ 988828 w 3694535"/>
                <a:gd name="connsiteY9" fmla="*/ 1954962 h 4522819"/>
                <a:gd name="connsiteX10" fmla="*/ 1137684 w 3694535"/>
                <a:gd name="connsiteY10" fmla="*/ 891706 h 4522819"/>
                <a:gd name="connsiteX11" fmla="*/ 1222745 w 3694535"/>
                <a:gd name="connsiteY11" fmla="*/ 2093185 h 4522819"/>
                <a:gd name="connsiteX12" fmla="*/ 1690577 w 3694535"/>
                <a:gd name="connsiteY12" fmla="*/ 2220776 h 4522819"/>
                <a:gd name="connsiteX13" fmla="*/ 1956391 w 3694535"/>
                <a:gd name="connsiteY13" fmla="*/ 30469 h 4522819"/>
                <a:gd name="connsiteX14" fmla="*/ 2027834 w 3694535"/>
                <a:gd name="connsiteY14" fmla="*/ 1016685 h 4522819"/>
                <a:gd name="connsiteX15" fmla="*/ 1881963 w 3694535"/>
                <a:gd name="connsiteY15" fmla="*/ 2090854 h 4522819"/>
                <a:gd name="connsiteX16" fmla="*/ 2057494 w 3694535"/>
                <a:gd name="connsiteY16" fmla="*/ 3076790 h 4522819"/>
                <a:gd name="connsiteX17" fmla="*/ 2647507 w 3694535"/>
                <a:gd name="connsiteY17" fmla="*/ 2550385 h 4522819"/>
                <a:gd name="connsiteX18" fmla="*/ 2913694 w 3694535"/>
                <a:gd name="connsiteY18" fmla="*/ 1322231 h 4522819"/>
                <a:gd name="connsiteX19" fmla="*/ 2806809 w 3694535"/>
                <a:gd name="connsiteY19" fmla="*/ 2413560 h 4522819"/>
                <a:gd name="connsiteX20" fmla="*/ 3694535 w 3694535"/>
                <a:gd name="connsiteY20" fmla="*/ 1154721 h 4522819"/>
                <a:gd name="connsiteX21" fmla="*/ 2222205 w 3694535"/>
                <a:gd name="connsiteY21" fmla="*/ 3400990 h 4522819"/>
                <a:gd name="connsiteX22" fmla="*/ 2169042 w 3694535"/>
                <a:gd name="connsiteY22" fmla="*/ 3847557 h 4522819"/>
                <a:gd name="connsiteX23" fmla="*/ 3317358 w 3694535"/>
                <a:gd name="connsiteY23" fmla="*/ 3124543 h 4522819"/>
                <a:gd name="connsiteX24" fmla="*/ 2194317 w 3694535"/>
                <a:gd name="connsiteY24" fmla="*/ 4061420 h 4522819"/>
                <a:gd name="connsiteX25" fmla="*/ 2232838 w 3694535"/>
                <a:gd name="connsiteY25" fmla="*/ 4506776 h 4522819"/>
                <a:gd name="connsiteX26" fmla="*/ 2218194 w 3694535"/>
                <a:gd name="connsiteY26" fmla="*/ 4521884 h 4522819"/>
                <a:gd name="connsiteX27" fmla="*/ 1743740 w 3694535"/>
                <a:gd name="connsiteY27" fmla="*/ 4522819 h 4522819"/>
                <a:gd name="connsiteX0" fmla="*/ 1743740 w 3694535"/>
                <a:gd name="connsiteY0" fmla="*/ 4522814 h 4522814"/>
                <a:gd name="connsiteX1" fmla="*/ 1796903 w 3694535"/>
                <a:gd name="connsiteY1" fmla="*/ 3815654 h 4522814"/>
                <a:gd name="connsiteX2" fmla="*/ 1307805 w 3694535"/>
                <a:gd name="connsiteY2" fmla="*/ 3411617 h 4522814"/>
                <a:gd name="connsiteX3" fmla="*/ 31898 w 3694535"/>
                <a:gd name="connsiteY3" fmla="*/ 2975682 h 4522814"/>
                <a:gd name="connsiteX4" fmla="*/ 1127052 w 3694535"/>
                <a:gd name="connsiteY4" fmla="*/ 3273394 h 4522814"/>
                <a:gd name="connsiteX5" fmla="*/ 393405 w 3694535"/>
                <a:gd name="connsiteY5" fmla="*/ 2486585 h 4522814"/>
                <a:gd name="connsiteX6" fmla="*/ 1775638 w 3694535"/>
                <a:gd name="connsiteY6" fmla="*/ 3549840 h 4522814"/>
                <a:gd name="connsiteX7" fmla="*/ 1679945 w 3694535"/>
                <a:gd name="connsiteY7" fmla="*/ 2422789 h 4522814"/>
                <a:gd name="connsiteX8" fmla="*/ 0 w 3694535"/>
                <a:gd name="connsiteY8" fmla="*/ 785375 h 4522814"/>
                <a:gd name="connsiteX9" fmla="*/ 988828 w 3694535"/>
                <a:gd name="connsiteY9" fmla="*/ 1954957 h 4522814"/>
                <a:gd name="connsiteX10" fmla="*/ 1137684 w 3694535"/>
                <a:gd name="connsiteY10" fmla="*/ 891701 h 4522814"/>
                <a:gd name="connsiteX11" fmla="*/ 1222745 w 3694535"/>
                <a:gd name="connsiteY11" fmla="*/ 2093180 h 4522814"/>
                <a:gd name="connsiteX12" fmla="*/ 1690577 w 3694535"/>
                <a:gd name="connsiteY12" fmla="*/ 2220771 h 4522814"/>
                <a:gd name="connsiteX13" fmla="*/ 1956391 w 3694535"/>
                <a:gd name="connsiteY13" fmla="*/ 30464 h 4522814"/>
                <a:gd name="connsiteX14" fmla="*/ 2027834 w 3694535"/>
                <a:gd name="connsiteY14" fmla="*/ 1016680 h 4522814"/>
                <a:gd name="connsiteX15" fmla="*/ 1881963 w 3694535"/>
                <a:gd name="connsiteY15" fmla="*/ 2090849 h 4522814"/>
                <a:gd name="connsiteX16" fmla="*/ 2057494 w 3694535"/>
                <a:gd name="connsiteY16" fmla="*/ 3076785 h 4522814"/>
                <a:gd name="connsiteX17" fmla="*/ 2647507 w 3694535"/>
                <a:gd name="connsiteY17" fmla="*/ 2550380 h 4522814"/>
                <a:gd name="connsiteX18" fmla="*/ 2913694 w 3694535"/>
                <a:gd name="connsiteY18" fmla="*/ 1322226 h 4522814"/>
                <a:gd name="connsiteX19" fmla="*/ 2806809 w 3694535"/>
                <a:gd name="connsiteY19" fmla="*/ 2413555 h 4522814"/>
                <a:gd name="connsiteX20" fmla="*/ 3694535 w 3694535"/>
                <a:gd name="connsiteY20" fmla="*/ 1154716 h 4522814"/>
                <a:gd name="connsiteX21" fmla="*/ 2222205 w 3694535"/>
                <a:gd name="connsiteY21" fmla="*/ 3400985 h 4522814"/>
                <a:gd name="connsiteX22" fmla="*/ 2169042 w 3694535"/>
                <a:gd name="connsiteY22" fmla="*/ 3847552 h 4522814"/>
                <a:gd name="connsiteX23" fmla="*/ 3317358 w 3694535"/>
                <a:gd name="connsiteY23" fmla="*/ 3124538 h 4522814"/>
                <a:gd name="connsiteX24" fmla="*/ 2194317 w 3694535"/>
                <a:gd name="connsiteY24" fmla="*/ 4061415 h 4522814"/>
                <a:gd name="connsiteX25" fmla="*/ 2232838 w 3694535"/>
                <a:gd name="connsiteY25" fmla="*/ 4506771 h 4522814"/>
                <a:gd name="connsiteX26" fmla="*/ 2218194 w 3694535"/>
                <a:gd name="connsiteY26" fmla="*/ 4521879 h 4522814"/>
                <a:gd name="connsiteX27" fmla="*/ 1743740 w 3694535"/>
                <a:gd name="connsiteY27" fmla="*/ 4522814 h 4522814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79945 w 3694535"/>
                <a:gd name="connsiteY7" fmla="*/ 2392325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690577 w 3694535"/>
                <a:gd name="connsiteY12" fmla="*/ 2190307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222745 w 3694535"/>
                <a:gd name="connsiteY11" fmla="*/ 2062716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194671 w 3694535"/>
                <a:gd name="connsiteY11" fmla="*/ 2026621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194671 w 3694535"/>
                <a:gd name="connsiteY11" fmla="*/ 2026621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37684 w 3694535"/>
                <a:gd name="connsiteY10" fmla="*/ 861237 h 4492350"/>
                <a:gd name="connsiteX11" fmla="*/ 1194671 w 3694535"/>
                <a:gd name="connsiteY11" fmla="*/ 2026621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13621 w 3694535"/>
                <a:gd name="connsiteY10" fmla="*/ 861237 h 4492350"/>
                <a:gd name="connsiteX11" fmla="*/ 1194671 w 3694535"/>
                <a:gd name="connsiteY11" fmla="*/ 2026621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13621 w 3694535"/>
                <a:gd name="connsiteY10" fmla="*/ 861237 h 4492350"/>
                <a:gd name="connsiteX11" fmla="*/ 1194671 w 3694535"/>
                <a:gd name="connsiteY11" fmla="*/ 2026621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113621 w 3694535"/>
                <a:gd name="connsiteY10" fmla="*/ 861237 h 4492350"/>
                <a:gd name="connsiteX11" fmla="*/ 1194671 w 3694535"/>
                <a:gd name="connsiteY11" fmla="*/ 2026621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093568 w 3694535"/>
                <a:gd name="connsiteY10" fmla="*/ 857226 h 4492350"/>
                <a:gd name="connsiteX11" fmla="*/ 1194671 w 3694535"/>
                <a:gd name="connsiteY11" fmla="*/ 2026621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43740 w 3694535"/>
                <a:gd name="connsiteY0" fmla="*/ 4492350 h 4492350"/>
                <a:gd name="connsiteX1" fmla="*/ 1796903 w 3694535"/>
                <a:gd name="connsiteY1" fmla="*/ 3785190 h 4492350"/>
                <a:gd name="connsiteX2" fmla="*/ 1307805 w 3694535"/>
                <a:gd name="connsiteY2" fmla="*/ 3381153 h 4492350"/>
                <a:gd name="connsiteX3" fmla="*/ 31898 w 3694535"/>
                <a:gd name="connsiteY3" fmla="*/ 2945218 h 4492350"/>
                <a:gd name="connsiteX4" fmla="*/ 1127052 w 3694535"/>
                <a:gd name="connsiteY4" fmla="*/ 3242930 h 4492350"/>
                <a:gd name="connsiteX5" fmla="*/ 393405 w 3694535"/>
                <a:gd name="connsiteY5" fmla="*/ 2456121 h 4492350"/>
                <a:gd name="connsiteX6" fmla="*/ 1775638 w 3694535"/>
                <a:gd name="connsiteY6" fmla="*/ 3519376 h 4492350"/>
                <a:gd name="connsiteX7" fmla="*/ 1683956 w 3694535"/>
                <a:gd name="connsiteY7" fmla="*/ 2424409 h 4492350"/>
                <a:gd name="connsiteX8" fmla="*/ 0 w 3694535"/>
                <a:gd name="connsiteY8" fmla="*/ 754911 h 4492350"/>
                <a:gd name="connsiteX9" fmla="*/ 988828 w 3694535"/>
                <a:gd name="connsiteY9" fmla="*/ 1924493 h 4492350"/>
                <a:gd name="connsiteX10" fmla="*/ 1093568 w 3694535"/>
                <a:gd name="connsiteY10" fmla="*/ 857226 h 4492350"/>
                <a:gd name="connsiteX11" fmla="*/ 1194671 w 3694535"/>
                <a:gd name="connsiteY11" fmla="*/ 2026621 h 4492350"/>
                <a:gd name="connsiteX12" fmla="*/ 1714640 w 3694535"/>
                <a:gd name="connsiteY12" fmla="*/ 2194318 h 4492350"/>
                <a:gd name="connsiteX13" fmla="*/ 1956391 w 3694535"/>
                <a:gd name="connsiteY13" fmla="*/ 0 h 4492350"/>
                <a:gd name="connsiteX14" fmla="*/ 2027834 w 3694535"/>
                <a:gd name="connsiteY14" fmla="*/ 986216 h 4492350"/>
                <a:gd name="connsiteX15" fmla="*/ 1881963 w 3694535"/>
                <a:gd name="connsiteY15" fmla="*/ 2060385 h 4492350"/>
                <a:gd name="connsiteX16" fmla="*/ 2057494 w 3694535"/>
                <a:gd name="connsiteY16" fmla="*/ 3046321 h 4492350"/>
                <a:gd name="connsiteX17" fmla="*/ 2647507 w 3694535"/>
                <a:gd name="connsiteY17" fmla="*/ 2519916 h 4492350"/>
                <a:gd name="connsiteX18" fmla="*/ 2913694 w 3694535"/>
                <a:gd name="connsiteY18" fmla="*/ 1291762 h 4492350"/>
                <a:gd name="connsiteX19" fmla="*/ 2806809 w 3694535"/>
                <a:gd name="connsiteY19" fmla="*/ 2383091 h 4492350"/>
                <a:gd name="connsiteX20" fmla="*/ 3694535 w 3694535"/>
                <a:gd name="connsiteY20" fmla="*/ 1124252 h 4492350"/>
                <a:gd name="connsiteX21" fmla="*/ 2222205 w 3694535"/>
                <a:gd name="connsiteY21" fmla="*/ 3370521 h 4492350"/>
                <a:gd name="connsiteX22" fmla="*/ 2169042 w 3694535"/>
                <a:gd name="connsiteY22" fmla="*/ 3817088 h 4492350"/>
                <a:gd name="connsiteX23" fmla="*/ 3317358 w 3694535"/>
                <a:gd name="connsiteY23" fmla="*/ 3094074 h 4492350"/>
                <a:gd name="connsiteX24" fmla="*/ 2194317 w 3694535"/>
                <a:gd name="connsiteY24" fmla="*/ 4030951 h 4492350"/>
                <a:gd name="connsiteX25" fmla="*/ 2232838 w 3694535"/>
                <a:gd name="connsiteY25" fmla="*/ 4476307 h 4492350"/>
                <a:gd name="connsiteX26" fmla="*/ 2218194 w 3694535"/>
                <a:gd name="connsiteY26" fmla="*/ 4491415 h 4492350"/>
                <a:gd name="connsiteX27" fmla="*/ 1743740 w 3694535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24409 h 4492350"/>
                <a:gd name="connsiteX8" fmla="*/ 8208 w 3662637"/>
                <a:gd name="connsiteY8" fmla="*/ 750901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24409 h 4492350"/>
                <a:gd name="connsiteX8" fmla="*/ 8208 w 3662637"/>
                <a:gd name="connsiteY8" fmla="*/ 750901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24409 h 4492350"/>
                <a:gd name="connsiteX8" fmla="*/ 8208 w 3662637"/>
                <a:gd name="connsiteY8" fmla="*/ 750901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24409 h 4492350"/>
                <a:gd name="connsiteX8" fmla="*/ 8208 w 3662637"/>
                <a:gd name="connsiteY8" fmla="*/ 750901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8208 w 3662637"/>
                <a:gd name="connsiteY8" fmla="*/ 750901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8208 w 3662637"/>
                <a:gd name="connsiteY8" fmla="*/ 750901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8208 w 3662637"/>
                <a:gd name="connsiteY8" fmla="*/ 750901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8208 w 3662637"/>
                <a:gd name="connsiteY8" fmla="*/ 750901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61507 w 3662637"/>
                <a:gd name="connsiteY5" fmla="*/ 2456121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095154 w 3662637"/>
                <a:gd name="connsiteY4" fmla="*/ 324293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111196 w 3662637"/>
                <a:gd name="connsiteY4" fmla="*/ 323892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111196 w 3662637"/>
                <a:gd name="connsiteY4" fmla="*/ 323892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111196 w 3662637"/>
                <a:gd name="connsiteY4" fmla="*/ 323892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111196 w 3662637"/>
                <a:gd name="connsiteY4" fmla="*/ 323892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111196 w 3662637"/>
                <a:gd name="connsiteY4" fmla="*/ 323892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111196 w 3662637"/>
                <a:gd name="connsiteY4" fmla="*/ 323892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111196 w 3662637"/>
                <a:gd name="connsiteY4" fmla="*/ 323892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711842 w 3662637"/>
                <a:gd name="connsiteY0" fmla="*/ 4492350 h 4492350"/>
                <a:gd name="connsiteX1" fmla="*/ 1765005 w 3662637"/>
                <a:gd name="connsiteY1" fmla="*/ 3785190 h 4492350"/>
                <a:gd name="connsiteX2" fmla="*/ 1275907 w 3662637"/>
                <a:gd name="connsiteY2" fmla="*/ 3381153 h 4492350"/>
                <a:gd name="connsiteX3" fmla="*/ 0 w 3662637"/>
                <a:gd name="connsiteY3" fmla="*/ 2945218 h 4492350"/>
                <a:gd name="connsiteX4" fmla="*/ 1111196 w 3662637"/>
                <a:gd name="connsiteY4" fmla="*/ 3238920 h 4492350"/>
                <a:gd name="connsiteX5" fmla="*/ 381560 w 3662637"/>
                <a:gd name="connsiteY5" fmla="*/ 2432058 h 4492350"/>
                <a:gd name="connsiteX6" fmla="*/ 1743740 w 3662637"/>
                <a:gd name="connsiteY6" fmla="*/ 3519376 h 4492350"/>
                <a:gd name="connsiteX7" fmla="*/ 1652058 w 3662637"/>
                <a:gd name="connsiteY7" fmla="*/ 2400346 h 4492350"/>
                <a:gd name="connsiteX8" fmla="*/ 28261 w 3662637"/>
                <a:gd name="connsiteY8" fmla="*/ 742880 h 4492350"/>
                <a:gd name="connsiteX9" fmla="*/ 956930 w 3662637"/>
                <a:gd name="connsiteY9" fmla="*/ 1924493 h 4492350"/>
                <a:gd name="connsiteX10" fmla="*/ 1061670 w 3662637"/>
                <a:gd name="connsiteY10" fmla="*/ 857226 h 4492350"/>
                <a:gd name="connsiteX11" fmla="*/ 1162773 w 3662637"/>
                <a:gd name="connsiteY11" fmla="*/ 2026621 h 4492350"/>
                <a:gd name="connsiteX12" fmla="*/ 1682742 w 3662637"/>
                <a:gd name="connsiteY12" fmla="*/ 2194318 h 4492350"/>
                <a:gd name="connsiteX13" fmla="*/ 1924493 w 3662637"/>
                <a:gd name="connsiteY13" fmla="*/ 0 h 4492350"/>
                <a:gd name="connsiteX14" fmla="*/ 1995936 w 3662637"/>
                <a:gd name="connsiteY14" fmla="*/ 986216 h 4492350"/>
                <a:gd name="connsiteX15" fmla="*/ 1850065 w 3662637"/>
                <a:gd name="connsiteY15" fmla="*/ 2060385 h 4492350"/>
                <a:gd name="connsiteX16" fmla="*/ 2025596 w 3662637"/>
                <a:gd name="connsiteY16" fmla="*/ 3046321 h 4492350"/>
                <a:gd name="connsiteX17" fmla="*/ 2615609 w 3662637"/>
                <a:gd name="connsiteY17" fmla="*/ 2519916 h 4492350"/>
                <a:gd name="connsiteX18" fmla="*/ 2881796 w 3662637"/>
                <a:gd name="connsiteY18" fmla="*/ 1291762 h 4492350"/>
                <a:gd name="connsiteX19" fmla="*/ 2774911 w 3662637"/>
                <a:gd name="connsiteY19" fmla="*/ 2383091 h 4492350"/>
                <a:gd name="connsiteX20" fmla="*/ 3662637 w 3662637"/>
                <a:gd name="connsiteY20" fmla="*/ 1124252 h 4492350"/>
                <a:gd name="connsiteX21" fmla="*/ 2190307 w 3662637"/>
                <a:gd name="connsiteY21" fmla="*/ 3370521 h 4492350"/>
                <a:gd name="connsiteX22" fmla="*/ 2137144 w 3662637"/>
                <a:gd name="connsiteY22" fmla="*/ 3817088 h 4492350"/>
                <a:gd name="connsiteX23" fmla="*/ 3285460 w 3662637"/>
                <a:gd name="connsiteY23" fmla="*/ 3094074 h 4492350"/>
                <a:gd name="connsiteX24" fmla="*/ 2162419 w 3662637"/>
                <a:gd name="connsiteY24" fmla="*/ 4030951 h 4492350"/>
                <a:gd name="connsiteX25" fmla="*/ 2200940 w 3662637"/>
                <a:gd name="connsiteY25" fmla="*/ 4476307 h 4492350"/>
                <a:gd name="connsiteX26" fmla="*/ 2186296 w 3662637"/>
                <a:gd name="connsiteY26" fmla="*/ 4491415 h 4492350"/>
                <a:gd name="connsiteX27" fmla="*/ 1711842 w 3662637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51844 w 3638574"/>
                <a:gd name="connsiteY2" fmla="*/ 3381153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57497 w 3638574"/>
                <a:gd name="connsiteY5" fmla="*/ 2432058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51844 w 3638574"/>
                <a:gd name="connsiteY2" fmla="*/ 3381153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57497 w 3638574"/>
                <a:gd name="connsiteY5" fmla="*/ 2432058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51844 w 3638574"/>
                <a:gd name="connsiteY2" fmla="*/ 3381153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57497 w 3638574"/>
                <a:gd name="connsiteY5" fmla="*/ 2432058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57497 w 3638574"/>
                <a:gd name="connsiteY5" fmla="*/ 2432058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57497 w 3638574"/>
                <a:gd name="connsiteY5" fmla="*/ 2432058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65518 w 3638574"/>
                <a:gd name="connsiteY5" fmla="*/ 2420026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65518 w 3638574"/>
                <a:gd name="connsiteY5" fmla="*/ 2420026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65518 w 3638574"/>
                <a:gd name="connsiteY5" fmla="*/ 2420026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65518 w 3638574"/>
                <a:gd name="connsiteY5" fmla="*/ 2420026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65518 w 3638574"/>
                <a:gd name="connsiteY5" fmla="*/ 2420026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58679 w 3638574"/>
                <a:gd name="connsiteY12" fmla="*/ 2194318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40942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46038 w 3638574"/>
                <a:gd name="connsiteY12" fmla="*/ 2198532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19873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46038 w 3638574"/>
                <a:gd name="connsiteY12" fmla="*/ 2198532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03018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46038 w 3638574"/>
                <a:gd name="connsiteY12" fmla="*/ 2198532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13081 w 3638574"/>
                <a:gd name="connsiteY22" fmla="*/ 3817088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  <a:gd name="connsiteX0" fmla="*/ 1687779 w 3638574"/>
                <a:gd name="connsiteY0" fmla="*/ 4492350 h 4492350"/>
                <a:gd name="connsiteX1" fmla="*/ 1703018 w 3638574"/>
                <a:gd name="connsiteY1" fmla="*/ 3785190 h 4492350"/>
                <a:gd name="connsiteX2" fmla="*/ 1239812 w 3638574"/>
                <a:gd name="connsiteY2" fmla="*/ 3369121 h 4492350"/>
                <a:gd name="connsiteX3" fmla="*/ 0 w 3638574"/>
                <a:gd name="connsiteY3" fmla="*/ 2917145 h 4492350"/>
                <a:gd name="connsiteX4" fmla="*/ 1087133 w 3638574"/>
                <a:gd name="connsiteY4" fmla="*/ 3238920 h 4492350"/>
                <a:gd name="connsiteX5" fmla="*/ 389581 w 3638574"/>
                <a:gd name="connsiteY5" fmla="*/ 2412005 h 4492350"/>
                <a:gd name="connsiteX6" fmla="*/ 1719677 w 3638574"/>
                <a:gd name="connsiteY6" fmla="*/ 3519376 h 4492350"/>
                <a:gd name="connsiteX7" fmla="*/ 1627995 w 3638574"/>
                <a:gd name="connsiteY7" fmla="*/ 2400346 h 4492350"/>
                <a:gd name="connsiteX8" fmla="*/ 4198 w 3638574"/>
                <a:gd name="connsiteY8" fmla="*/ 742880 h 4492350"/>
                <a:gd name="connsiteX9" fmla="*/ 932867 w 3638574"/>
                <a:gd name="connsiteY9" fmla="*/ 1924493 h 4492350"/>
                <a:gd name="connsiteX10" fmla="*/ 1037607 w 3638574"/>
                <a:gd name="connsiteY10" fmla="*/ 857226 h 4492350"/>
                <a:gd name="connsiteX11" fmla="*/ 1138710 w 3638574"/>
                <a:gd name="connsiteY11" fmla="*/ 2026621 h 4492350"/>
                <a:gd name="connsiteX12" fmla="*/ 1646038 w 3638574"/>
                <a:gd name="connsiteY12" fmla="*/ 2198532 h 4492350"/>
                <a:gd name="connsiteX13" fmla="*/ 1900430 w 3638574"/>
                <a:gd name="connsiteY13" fmla="*/ 0 h 4492350"/>
                <a:gd name="connsiteX14" fmla="*/ 1971873 w 3638574"/>
                <a:gd name="connsiteY14" fmla="*/ 986216 h 4492350"/>
                <a:gd name="connsiteX15" fmla="*/ 1826002 w 3638574"/>
                <a:gd name="connsiteY15" fmla="*/ 2060385 h 4492350"/>
                <a:gd name="connsiteX16" fmla="*/ 2001533 w 3638574"/>
                <a:gd name="connsiteY16" fmla="*/ 3046321 h 4492350"/>
                <a:gd name="connsiteX17" fmla="*/ 2591546 w 3638574"/>
                <a:gd name="connsiteY17" fmla="*/ 2519916 h 4492350"/>
                <a:gd name="connsiteX18" fmla="*/ 2857733 w 3638574"/>
                <a:gd name="connsiteY18" fmla="*/ 1291762 h 4492350"/>
                <a:gd name="connsiteX19" fmla="*/ 2750848 w 3638574"/>
                <a:gd name="connsiteY19" fmla="*/ 2383091 h 4492350"/>
                <a:gd name="connsiteX20" fmla="*/ 3638574 w 3638574"/>
                <a:gd name="connsiteY20" fmla="*/ 1124252 h 4492350"/>
                <a:gd name="connsiteX21" fmla="*/ 2166244 w 3638574"/>
                <a:gd name="connsiteY21" fmla="*/ 3370521 h 4492350"/>
                <a:gd name="connsiteX22" fmla="*/ 2121509 w 3638574"/>
                <a:gd name="connsiteY22" fmla="*/ 3808660 h 4492350"/>
                <a:gd name="connsiteX23" fmla="*/ 3261397 w 3638574"/>
                <a:gd name="connsiteY23" fmla="*/ 3094074 h 4492350"/>
                <a:gd name="connsiteX24" fmla="*/ 2138356 w 3638574"/>
                <a:gd name="connsiteY24" fmla="*/ 4030951 h 4492350"/>
                <a:gd name="connsiteX25" fmla="*/ 2176877 w 3638574"/>
                <a:gd name="connsiteY25" fmla="*/ 4476307 h 4492350"/>
                <a:gd name="connsiteX26" fmla="*/ 2162233 w 3638574"/>
                <a:gd name="connsiteY26" fmla="*/ 4491415 h 4492350"/>
                <a:gd name="connsiteX27" fmla="*/ 1687779 w 3638574"/>
                <a:gd name="connsiteY27" fmla="*/ 4492350 h 4492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638574" h="4492350">
                  <a:moveTo>
                    <a:pt x="1687779" y="4492350"/>
                  </a:moveTo>
                  <a:cubicBezTo>
                    <a:pt x="1649353" y="4280693"/>
                    <a:pt x="1685297" y="4020910"/>
                    <a:pt x="1703018" y="3785190"/>
                  </a:cubicBezTo>
                  <a:lnTo>
                    <a:pt x="1239812" y="3369121"/>
                  </a:lnTo>
                  <a:cubicBezTo>
                    <a:pt x="710236" y="3436368"/>
                    <a:pt x="325039" y="3138656"/>
                    <a:pt x="0" y="2917145"/>
                  </a:cubicBezTo>
                  <a:cubicBezTo>
                    <a:pt x="370399" y="3119320"/>
                    <a:pt x="1037576" y="3333525"/>
                    <a:pt x="1087133" y="3238920"/>
                  </a:cubicBezTo>
                  <a:cubicBezTo>
                    <a:pt x="945521" y="3141082"/>
                    <a:pt x="539214" y="2730422"/>
                    <a:pt x="389581" y="2412005"/>
                  </a:cubicBezTo>
                  <a:cubicBezTo>
                    <a:pt x="859682" y="2946896"/>
                    <a:pt x="1430048" y="3277253"/>
                    <a:pt x="1719677" y="3519376"/>
                  </a:cubicBezTo>
                  <a:cubicBezTo>
                    <a:pt x="1735906" y="3304113"/>
                    <a:pt x="1659893" y="2776030"/>
                    <a:pt x="1627995" y="2400346"/>
                  </a:cubicBezTo>
                  <a:cubicBezTo>
                    <a:pt x="725782" y="2160678"/>
                    <a:pt x="172484" y="1536000"/>
                    <a:pt x="4198" y="742880"/>
                  </a:cubicBezTo>
                  <a:cubicBezTo>
                    <a:pt x="248250" y="1210277"/>
                    <a:pt x="456205" y="1649601"/>
                    <a:pt x="932867" y="1924493"/>
                  </a:cubicBezTo>
                  <a:cubicBezTo>
                    <a:pt x="1158949" y="1666327"/>
                    <a:pt x="1108304" y="1211645"/>
                    <a:pt x="1037607" y="857226"/>
                  </a:cubicBezTo>
                  <a:cubicBezTo>
                    <a:pt x="1222371" y="1153446"/>
                    <a:pt x="1266767" y="1586023"/>
                    <a:pt x="1138710" y="2026621"/>
                  </a:cubicBezTo>
                  <a:cubicBezTo>
                    <a:pt x="1250538" y="2109256"/>
                    <a:pt x="1570304" y="2252254"/>
                    <a:pt x="1646038" y="2198532"/>
                  </a:cubicBezTo>
                  <a:cubicBezTo>
                    <a:pt x="1690527" y="1476450"/>
                    <a:pt x="1904067" y="874481"/>
                    <a:pt x="1900430" y="0"/>
                  </a:cubicBezTo>
                  <a:cubicBezTo>
                    <a:pt x="1976693" y="192349"/>
                    <a:pt x="2015482" y="645373"/>
                    <a:pt x="1971873" y="986216"/>
                  </a:cubicBezTo>
                  <a:cubicBezTo>
                    <a:pt x="1947436" y="1177213"/>
                    <a:pt x="1846749" y="1657958"/>
                    <a:pt x="1826002" y="2060385"/>
                  </a:cubicBezTo>
                  <a:cubicBezTo>
                    <a:pt x="1811014" y="2351099"/>
                    <a:pt x="1951043" y="3007770"/>
                    <a:pt x="2001533" y="3046321"/>
                  </a:cubicBezTo>
                  <a:cubicBezTo>
                    <a:pt x="2041794" y="3055338"/>
                    <a:pt x="2575349" y="2567047"/>
                    <a:pt x="2591546" y="2519916"/>
                  </a:cubicBezTo>
                  <a:cubicBezTo>
                    <a:pt x="2482423" y="2107858"/>
                    <a:pt x="2569814" y="1503293"/>
                    <a:pt x="2857733" y="1291762"/>
                  </a:cubicBezTo>
                  <a:cubicBezTo>
                    <a:pt x="2648315" y="1639496"/>
                    <a:pt x="2663487" y="2195777"/>
                    <a:pt x="2750848" y="2383091"/>
                  </a:cubicBezTo>
                  <a:cubicBezTo>
                    <a:pt x="3066810" y="2282983"/>
                    <a:pt x="3503085" y="1513118"/>
                    <a:pt x="3638574" y="1124252"/>
                  </a:cubicBezTo>
                  <a:cubicBezTo>
                    <a:pt x="3492704" y="2254009"/>
                    <a:pt x="2460505" y="2814271"/>
                    <a:pt x="2166244" y="3370521"/>
                  </a:cubicBezTo>
                  <a:cubicBezTo>
                    <a:pt x="2148523" y="3519377"/>
                    <a:pt x="2147251" y="3667825"/>
                    <a:pt x="2121509" y="3808660"/>
                  </a:cubicBezTo>
                  <a:cubicBezTo>
                    <a:pt x="2452144" y="3808286"/>
                    <a:pt x="3159362" y="3298984"/>
                    <a:pt x="3261397" y="3094074"/>
                  </a:cubicBezTo>
                  <a:cubicBezTo>
                    <a:pt x="3262702" y="3429094"/>
                    <a:pt x="2493987" y="3820258"/>
                    <a:pt x="2138356" y="4030951"/>
                  </a:cubicBezTo>
                  <a:cubicBezTo>
                    <a:pt x="2116438" y="4040371"/>
                    <a:pt x="2182753" y="4334539"/>
                    <a:pt x="2176877" y="4476307"/>
                  </a:cubicBezTo>
                  <a:cubicBezTo>
                    <a:pt x="2170659" y="4477332"/>
                    <a:pt x="2168451" y="4490390"/>
                    <a:pt x="2162233" y="4491415"/>
                  </a:cubicBezTo>
                  <a:lnTo>
                    <a:pt x="1687779" y="449235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3067346" y="649312"/>
              <a:ext cx="576000" cy="576000"/>
            </a:xfrm>
            <a:prstGeom prst="ellipse">
              <a:avLst/>
            </a:pr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>
              <a:spLocks noChangeAspect="1"/>
            </p:cNvSpPr>
            <p:nvPr/>
          </p:nvSpPr>
          <p:spPr>
            <a:xfrm>
              <a:off x="4841930" y="1772770"/>
              <a:ext cx="576000" cy="576000"/>
            </a:xfrm>
            <a:prstGeom prst="ellipse">
              <a:avLst/>
            </a:prstGeom>
            <a:solidFill>
              <a:schemeClr val="bg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/>
            <p:cNvSpPr>
              <a:spLocks noChangeAspect="1"/>
            </p:cNvSpPr>
            <p:nvPr/>
          </p:nvSpPr>
          <p:spPr>
            <a:xfrm>
              <a:off x="1203356" y="1393823"/>
              <a:ext cx="576000" cy="576000"/>
            </a:xfrm>
            <a:prstGeom prst="ellipse">
              <a:avLst/>
            </a:prstGeom>
            <a:solidFill>
              <a:schemeClr val="tx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82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>
              <a:spLocks noChangeAspect="1"/>
            </p:cNvSpPr>
            <p:nvPr/>
          </p:nvSpPr>
          <p:spPr>
            <a:xfrm>
              <a:off x="1141364" y="3598492"/>
              <a:ext cx="576000" cy="576000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椭圆 13"/>
            <p:cNvSpPr>
              <a:spLocks noChangeAspect="1"/>
            </p:cNvSpPr>
            <p:nvPr/>
          </p:nvSpPr>
          <p:spPr>
            <a:xfrm>
              <a:off x="4553930" y="3743424"/>
              <a:ext cx="576000" cy="576000"/>
            </a:xfrm>
            <a:prstGeom prst="ellipse">
              <a:avLst/>
            </a:prstGeom>
            <a:solidFill>
              <a:schemeClr val="tx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椭圆 14"/>
            <p:cNvSpPr>
              <a:spLocks noChangeAspect="1"/>
            </p:cNvSpPr>
            <p:nvPr/>
          </p:nvSpPr>
          <p:spPr>
            <a:xfrm>
              <a:off x="4008926" y="1985321"/>
              <a:ext cx="576000" cy="576000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>
              <a:spLocks noChangeAspect="1"/>
            </p:cNvSpPr>
            <p:nvPr/>
          </p:nvSpPr>
          <p:spPr>
            <a:xfrm>
              <a:off x="2253739" y="1550864"/>
              <a:ext cx="576000" cy="576000"/>
            </a:xfrm>
            <a:prstGeom prst="ellipse">
              <a:avLst/>
            </a:prstGeom>
            <a:solidFill>
              <a:schemeClr val="bg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椭圆 16"/>
            <p:cNvSpPr>
              <a:spLocks noChangeAspect="1"/>
            </p:cNvSpPr>
            <p:nvPr/>
          </p:nvSpPr>
          <p:spPr>
            <a:xfrm>
              <a:off x="3379361" y="2780910"/>
              <a:ext cx="288000" cy="288000"/>
            </a:xfrm>
            <a:prstGeom prst="ellipse">
              <a:avLst/>
            </a:prstGeom>
            <a:solidFill>
              <a:schemeClr val="tx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椭圆 17"/>
            <p:cNvSpPr>
              <a:spLocks noChangeAspect="1"/>
            </p:cNvSpPr>
            <p:nvPr/>
          </p:nvSpPr>
          <p:spPr>
            <a:xfrm>
              <a:off x="4512681" y="2699148"/>
              <a:ext cx="288000" cy="288000"/>
            </a:xfrm>
            <a:prstGeom prst="ellipse">
              <a:avLst/>
            </a:pr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>
              <a:spLocks noChangeAspect="1"/>
            </p:cNvSpPr>
            <p:nvPr/>
          </p:nvSpPr>
          <p:spPr>
            <a:xfrm>
              <a:off x="3012542" y="2126864"/>
              <a:ext cx="288000" cy="288000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椭圆 19"/>
            <p:cNvSpPr>
              <a:spLocks noChangeAspect="1"/>
            </p:cNvSpPr>
            <p:nvPr/>
          </p:nvSpPr>
          <p:spPr>
            <a:xfrm>
              <a:off x="1996735" y="2576819"/>
              <a:ext cx="288000" cy="288000"/>
            </a:xfrm>
            <a:prstGeom prst="ellipse">
              <a:avLst/>
            </a:pr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椭圆 20"/>
            <p:cNvSpPr>
              <a:spLocks noChangeAspect="1"/>
            </p:cNvSpPr>
            <p:nvPr/>
          </p:nvSpPr>
          <p:spPr>
            <a:xfrm>
              <a:off x="1828224" y="3455424"/>
              <a:ext cx="288000" cy="288000"/>
            </a:xfrm>
            <a:prstGeom prst="ellipse">
              <a:avLst/>
            </a:prstGeom>
            <a:solidFill>
              <a:schemeClr val="tx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>
              <a:spLocks noChangeAspect="1"/>
            </p:cNvSpPr>
            <p:nvPr/>
          </p:nvSpPr>
          <p:spPr>
            <a:xfrm>
              <a:off x="2588233" y="4077918"/>
              <a:ext cx="288000" cy="288000"/>
            </a:xfrm>
            <a:prstGeom prst="ellipse">
              <a:avLst/>
            </a:prstGeom>
            <a:solidFill>
              <a:schemeClr val="bg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>
              <a:off x="3516909" y="3743424"/>
              <a:ext cx="288000" cy="288000"/>
            </a:xfrm>
            <a:prstGeom prst="ellipse">
              <a:avLst/>
            </a:pr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>
              <a:spLocks noChangeAspect="1"/>
            </p:cNvSpPr>
            <p:nvPr/>
          </p:nvSpPr>
          <p:spPr>
            <a:xfrm>
              <a:off x="3954758" y="4550164"/>
              <a:ext cx="288000" cy="288000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F18E3C33-6CBD-40A5-9B03-A27A9733CA60}"/>
              </a:ext>
            </a:extLst>
          </p:cNvPr>
          <p:cNvSpPr/>
          <p:nvPr/>
        </p:nvSpPr>
        <p:spPr>
          <a:xfrm>
            <a:off x="866649" y="1493449"/>
            <a:ext cx="80590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/>
              <a:t>他是中国第一位田园诗人，被称为“古今隐逸诗人之宗”。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6E58906-A913-4B8C-A624-70C9469F34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6214" y="2091265"/>
            <a:ext cx="31321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143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归去来兮辞</a:t>
            </a:r>
            <a:r>
              <a:rPr lang="en-US" altLang="zh-CN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》</a:t>
            </a:r>
            <a:endParaRPr lang="zh-CN" altLang="en-US" sz="2800" b="1" u="sng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CCD236A9-94CD-4CFB-94C6-7A6C549174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0823" y="2509021"/>
            <a:ext cx="250974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143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桃花源记</a:t>
            </a:r>
            <a:r>
              <a:rPr lang="en-US" altLang="zh-CN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》</a:t>
            </a:r>
            <a:endParaRPr lang="zh-CN" altLang="en-US" sz="2800" b="1" u="sng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1016BDBE-0E25-403E-8A38-9736CF9A1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6214" y="2870086"/>
            <a:ext cx="248478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143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归园田居</a:t>
            </a:r>
            <a:r>
              <a:rPr lang="en-US" altLang="zh-CN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》</a:t>
            </a:r>
            <a:endParaRPr lang="zh-CN" altLang="en-US" sz="2800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7DC26585-132A-4CF4-AE6D-CB12627D9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6214" y="3258161"/>
            <a:ext cx="31321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143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五柳先生传</a:t>
            </a:r>
            <a:r>
              <a:rPr lang="en-US" altLang="zh-CN" sz="28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》</a:t>
            </a:r>
            <a:endParaRPr lang="zh-CN" altLang="en-US" sz="2800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3" name="文本框 99">
            <a:extLst>
              <a:ext uri="{FF2B5EF4-FFF2-40B4-BE49-F238E27FC236}">
                <a16:creationId xmlns:a16="http://schemas.microsoft.com/office/drawing/2014/main" id="{4FA77183-3C53-4F15-9DA9-B8E35B1A2C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9845" y="4145904"/>
            <a:ext cx="67180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景色：幽美，与世隔绝；安宁祥和，怡然自乐。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精神：无纷争，无名利。</a:t>
            </a:r>
            <a:r>
              <a:rPr lang="en-US" altLang="zh-CN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心灵上的平静</a:t>
            </a:r>
          </a:p>
        </p:txBody>
      </p:sp>
    </p:spTree>
    <p:extLst>
      <p:ext uri="{BB962C8B-B14F-4D97-AF65-F5344CB8AC3E}">
        <p14:creationId xmlns:p14="http://schemas.microsoft.com/office/powerpoint/2010/main" val="101937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文本框 99">
            <a:extLst>
              <a:ext uri="{FF2B5EF4-FFF2-40B4-BE49-F238E27FC236}">
                <a16:creationId xmlns:a16="http://schemas.microsoft.com/office/drawing/2014/main" id="{E38D98E3-1A94-474A-B88F-A6933FD8B7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632" y="1635646"/>
            <a:ext cx="6858000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小隐隐于林，大隐隐于市</a:t>
            </a:r>
            <a:endParaRPr lang="en-US" altLang="zh-CN" sz="2800" b="1" dirty="0">
              <a:solidFill>
                <a:srgbClr val="1E1E1E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——inner peace</a:t>
            </a:r>
            <a:r>
              <a:rPr lang="zh-CN" altLang="en-US" sz="2800" b="1" dirty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，现代人的归隐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4BECF3C-F3FE-40C9-8088-0B2A6233CF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030"/>
            <a:ext cx="2411760" cy="241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09680"/>
      </p:ext>
    </p:extLst>
  </p:cSld>
  <p:clrMapOvr>
    <a:masterClrMapping/>
  </p:clrMapOvr>
  <p:transition>
    <p:comb/>
  </p:transition>
</p:sld>
</file>

<file path=ppt/theme/theme1.xml><?xml version="1.0" encoding="utf-8"?>
<a:theme xmlns:a="http://schemas.openxmlformats.org/drawingml/2006/main" name="Office 主题​​">
  <a:themeElements>
    <a:clrScheme name="自定义 3723">
      <a:dk1>
        <a:srgbClr val="779B37"/>
      </a:dk1>
      <a:lt1>
        <a:srgbClr val="84B3A3"/>
      </a:lt1>
      <a:dk2>
        <a:srgbClr val="779B37"/>
      </a:dk2>
      <a:lt2>
        <a:srgbClr val="84B3A3"/>
      </a:lt2>
      <a:accent1>
        <a:srgbClr val="000000"/>
      </a:accent1>
      <a:accent2>
        <a:srgbClr val="FFFFFF"/>
      </a:accent2>
      <a:accent3>
        <a:srgbClr val="5F5F5F"/>
      </a:accent3>
      <a:accent4>
        <a:srgbClr val="080808"/>
      </a:accent4>
      <a:accent5>
        <a:srgbClr val="080808"/>
      </a:accent5>
      <a:accent6>
        <a:srgbClr val="080808"/>
      </a:accent6>
      <a:hlink>
        <a:srgbClr val="080808"/>
      </a:hlink>
      <a:folHlink>
        <a:srgbClr val="08080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9451</TotalTime>
  <Words>652</Words>
  <Application>Microsoft Office PowerPoint</Application>
  <PresentationFormat>全屏显示(16:9)</PresentationFormat>
  <Paragraphs>80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8" baseType="lpstr">
      <vt:lpstr>方正姚体</vt:lpstr>
      <vt:lpstr>黑体</vt:lpstr>
      <vt:lpstr>华文楷体</vt:lpstr>
      <vt:lpstr>华文新魏</vt:lpstr>
      <vt:lpstr>楷体</vt:lpstr>
      <vt:lpstr>楷体_GB2312</vt:lpstr>
      <vt:lpstr>隶书</vt:lpstr>
      <vt:lpstr>微软雅黑</vt:lpstr>
      <vt:lpstr>幼圆</vt:lpstr>
      <vt:lpstr>Arial</vt:lpstr>
      <vt:lpstr>Calibri</vt:lpstr>
      <vt:lpstr>Wingdings</vt:lpstr>
      <vt:lpstr>Office 主题​​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zhao</cp:lastModifiedBy>
  <cp:revision>42</cp:revision>
  <dcterms:created xsi:type="dcterms:W3CDTF">2014-06-06T07:22:15Z</dcterms:created>
  <dcterms:modified xsi:type="dcterms:W3CDTF">2021-01-14T08:39:35Z</dcterms:modified>
</cp:coreProperties>
</file>