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6"/>
  </p:notesMasterIdLst>
  <p:sldIdLst>
    <p:sldId id="264" r:id="rId3"/>
    <p:sldId id="265" r:id="rId4"/>
    <p:sldId id="266" r:id="rId5"/>
    <p:sldId id="285" r:id="rId7"/>
    <p:sldId id="267" r:id="rId8"/>
    <p:sldId id="287" r:id="rId9"/>
    <p:sldId id="286" r:id="rId10"/>
    <p:sldId id="268" r:id="rId11"/>
    <p:sldId id="269" r:id="rId12"/>
    <p:sldId id="270" r:id="rId13"/>
    <p:sldId id="271" r:id="rId14"/>
    <p:sldId id="279" r:id="rId15"/>
    <p:sldId id="272" r:id="rId16"/>
    <p:sldId id="273" r:id="rId17"/>
    <p:sldId id="274" r:id="rId18"/>
    <p:sldId id="276" r:id="rId19"/>
    <p:sldId id="278" r:id="rId20"/>
  </p:sldIdLst>
  <p:sldSz cx="9144000" cy="6858000" type="screen4x3"/>
  <p:notesSz cx="6858000" cy="9144000"/>
  <p:defaultTextStyle>
    <a:defPPr>
      <a:defRPr lang="zh-CN"/>
    </a:defPPr>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2pPr>
    <a:lvl3pPr marL="914400" lvl="2"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3pPr>
    <a:lvl4pPr marL="1371600" lvl="3"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4pPr>
    <a:lvl5pPr marL="1828800" lvl="4"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5pPr>
    <a:lvl6pPr marL="2286000" lvl="5"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6pPr>
    <a:lvl7pPr marL="2743200" lvl="6"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7pPr>
    <a:lvl8pPr marL="3200400" lvl="7"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8pPr>
    <a:lvl9pPr marL="3657600" lvl="8"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4F8A"/>
    <a:srgbClr val="E63A8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howGuides="1">
      <p:cViewPr varScale="1">
        <p:scale>
          <a:sx n="102" d="100"/>
          <a:sy n="102" d="100"/>
        </p:scale>
        <p:origin x="-15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notesMaster" Target="notesMasters/notesMaster1.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3" Type="http://schemas.openxmlformats.org/officeDocument/2006/relationships/tableStyles" Target="tableStyles.xml"/><Relationship Id="rId22" Type="http://schemas.openxmlformats.org/officeDocument/2006/relationships/viewProps" Target="viewProps.xml"/><Relationship Id="rId21" Type="http://schemas.openxmlformats.org/officeDocument/2006/relationships/presProps" Target="presProps.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marL="0" marR="0" lvl="0" indent="0" algn="l" defTabSz="914400" rtl="0" eaLnBrk="0" fontAlgn="base" latinLnBrk="0" hangingPunct="0">
              <a:lnSpc>
                <a:spcPct val="100000"/>
              </a:lnSpc>
              <a:spcBef>
                <a:spcPct val="30000"/>
              </a:spcBef>
              <a:spcAft>
                <a:spcPct val="0"/>
              </a:spcAft>
              <a:buClrTx/>
              <a:buSzTx/>
              <a:buFontTx/>
              <a:buNone/>
              <a:defRPr/>
            </a:pP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单击此处编辑母版文本样式</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第二级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第三级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第四级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第五级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p>
            <a:pPr lvl="0" algn="r" eaLnBrk="1" hangingPunct="1"/>
            <a:fld id="{9A0DB2DC-4C9A-4742-B13C-FB6460FD3503}" type="slidenum">
              <a:rPr lang="zh-CN" altLang="en-US" sz="1200" dirty="0"/>
            </a:fld>
            <a:endParaRPr lang="zh-CN" altLang="en-US" sz="1200" dirty="0"/>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5602" name="幻灯片图像占位符 1"/>
          <p:cNvSpPr>
            <a:spLocks noGrp="1" noRot="1" noChangeAspect="1" noTextEdit="1"/>
          </p:cNvSpPr>
          <p:nvPr>
            <p:ph type="sldImg"/>
          </p:nvPr>
        </p:nvSpPr>
        <p:spPr>
          <a:ln>
            <a:solidFill>
              <a:srgbClr val="000000">
                <a:alpha val="100000"/>
              </a:srgbClr>
            </a:solidFill>
            <a:miter lim="800000"/>
          </a:ln>
        </p:spPr>
      </p:sp>
      <p:sp>
        <p:nvSpPr>
          <p:cNvPr id="25603" name="备注占位符 2"/>
          <p:cNvSpPr>
            <a:spLocks noGrp="1"/>
          </p:cNvSpPr>
          <p:nvPr>
            <p:ph type="body" idx="1"/>
          </p:nvPr>
        </p:nvSpPr>
        <p:spPr>
          <a:noFill/>
          <a:ln>
            <a:noFill/>
          </a:ln>
        </p:spPr>
        <p:txBody>
          <a:bodyPr wrap="square" lIns="91440" tIns="45720" rIns="91440" bIns="45720" anchor="t"/>
          <a:p>
            <a:pPr lvl="0" eaLnBrk="1" hangingPunct="1">
              <a:spcBef>
                <a:spcPct val="0"/>
              </a:spcBef>
            </a:pPr>
            <a:r>
              <a:rPr lang="zh-CN" altLang="en-US" dirty="0"/>
              <a:t>成绩排位与成才的研究，</a:t>
            </a:r>
            <a:r>
              <a:rPr lang="en-US" altLang="zh-CN" dirty="0"/>
              <a:t>7——15</a:t>
            </a:r>
            <a:r>
              <a:rPr lang="zh-CN" altLang="en-US" dirty="0"/>
              <a:t>名的同学更易成才。压力较小，人际交往较好。各方面社会适应能力强。</a:t>
            </a:r>
            <a:endParaRPr lang="zh-CN" altLang="en-US" dirty="0"/>
          </a:p>
        </p:txBody>
      </p:sp>
      <p:sp>
        <p:nvSpPr>
          <p:cNvPr id="25604" name="灯片编号占位符 3"/>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zh-CN" altLang="en-US" sz="1200" dirty="0"/>
            </a:fld>
            <a:endParaRPr lang="zh-CN" altLang="en-US" sz="1200"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6" name="幻灯片图像占位符 1"/>
          <p:cNvSpPr>
            <a:spLocks noGrp="1" noRot="1" noChangeAspect="1" noTextEdit="1"/>
          </p:cNvSpPr>
          <p:nvPr>
            <p:ph type="sldImg"/>
          </p:nvPr>
        </p:nvSpPr>
        <p:spPr>
          <a:ln>
            <a:solidFill>
              <a:srgbClr val="000000"/>
            </a:solidFill>
            <a:miter/>
          </a:ln>
        </p:spPr>
      </p:sp>
      <p:sp>
        <p:nvSpPr>
          <p:cNvPr id="26627" name="备注占位符 2"/>
          <p:cNvSpPr>
            <a:spLocks noGrp="1"/>
          </p:cNvSpPr>
          <p:nvPr>
            <p:ph type="body" idx="1"/>
          </p:nvPr>
        </p:nvSpPr>
        <p:spPr>
          <a:noFill/>
          <a:ln>
            <a:noFill/>
          </a:ln>
        </p:spPr>
        <p:txBody>
          <a:bodyPr wrap="square" lIns="91440" tIns="45720" rIns="91440" bIns="45720" anchor="t"/>
          <a:p>
            <a:pPr lvl="0"/>
            <a:r>
              <a:rPr lang="zh-CN" altLang="en-US" dirty="0"/>
              <a:t>来看看牛人最重视什么？</a:t>
            </a:r>
            <a:endParaRPr lang="zh-CN" altLang="en-US" dirty="0"/>
          </a:p>
        </p:txBody>
      </p:sp>
      <p:sp>
        <p:nvSpPr>
          <p:cNvPr id="26628" name="灯片编号占位符 3"/>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zh-CN" altLang="en-US" sz="1200" dirty="0"/>
            </a:fld>
            <a:endParaRPr lang="zh-CN" altLang="en-US" sz="1200"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7650" name="Rectangle 7"/>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en-US" altLang="zh-CN" sz="1200" dirty="0"/>
            </a:fld>
            <a:endParaRPr lang="en-US" altLang="zh-CN" sz="1200" dirty="0"/>
          </a:p>
        </p:txBody>
      </p:sp>
      <p:sp>
        <p:nvSpPr>
          <p:cNvPr id="27651" name="Rectangle 2"/>
          <p:cNvSpPr>
            <a:spLocks noRot="1" noTextEdit="1"/>
          </p:cNvSpPr>
          <p:nvPr>
            <p:ph type="sldImg"/>
          </p:nvPr>
        </p:nvSpPr>
        <p:spPr>
          <a:ln>
            <a:solidFill>
              <a:srgbClr val="000000">
                <a:alpha val="100000"/>
              </a:srgbClr>
            </a:solidFill>
            <a:miter lim="800000"/>
          </a:ln>
        </p:spPr>
      </p:sp>
      <p:sp>
        <p:nvSpPr>
          <p:cNvPr id="27652" name="Rectangle 3"/>
          <p:cNvSpPr>
            <a:spLocks noGrp="1"/>
          </p:cNvSpPr>
          <p:nvPr>
            <p:ph type="body" idx="1"/>
          </p:nvPr>
        </p:nvSpPr>
        <p:spPr>
          <a:noFill/>
          <a:ln>
            <a:noFill/>
          </a:ln>
        </p:spPr>
        <p:txBody>
          <a:bodyPr wrap="square" lIns="91440" tIns="45720" rIns="91440" bIns="45720" anchor="t"/>
          <a:p>
            <a:pPr lvl="0" eaLnBrk="1" hangingPunct="1">
              <a:spcBef>
                <a:spcPct val="0"/>
              </a:spcBef>
            </a:pPr>
            <a:r>
              <a:rPr lang="en-US" altLang="zh-CN" dirty="0"/>
              <a:t>14</a:t>
            </a:r>
            <a:r>
              <a:rPr lang="zh-CN" altLang="en-US" dirty="0"/>
              <a:t>届毕业生中， （</a:t>
            </a:r>
            <a:r>
              <a:rPr lang="en-US" altLang="zh-CN" dirty="0"/>
              <a:t>5</a:t>
            </a:r>
            <a:r>
              <a:rPr lang="zh-CN" altLang="en-US" dirty="0"/>
              <a:t>班</a:t>
            </a:r>
            <a:r>
              <a:rPr lang="en-US" altLang="zh-CN" dirty="0"/>
              <a:t>4</a:t>
            </a:r>
            <a:r>
              <a:rPr lang="zh-CN" altLang="en-US" dirty="0"/>
              <a:t>人，</a:t>
            </a:r>
            <a:r>
              <a:rPr lang="en-US" altLang="zh-CN" dirty="0"/>
              <a:t>6</a:t>
            </a:r>
            <a:r>
              <a:rPr lang="zh-CN" altLang="en-US" dirty="0"/>
              <a:t>班</a:t>
            </a:r>
            <a:r>
              <a:rPr lang="en-US" altLang="zh-CN" dirty="0"/>
              <a:t>2</a:t>
            </a:r>
            <a:r>
              <a:rPr lang="zh-CN" altLang="en-US" dirty="0"/>
              <a:t>人）</a:t>
            </a:r>
            <a:endParaRPr lang="zh-CN" altLang="en-US" sz="800"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8674" name="幻灯片图像占位符 1"/>
          <p:cNvSpPr>
            <a:spLocks noGrp="1" noRot="1" noChangeAspect="1" noTextEdit="1"/>
          </p:cNvSpPr>
          <p:nvPr>
            <p:ph type="sldImg"/>
          </p:nvPr>
        </p:nvSpPr>
        <p:spPr>
          <a:ln>
            <a:solidFill>
              <a:srgbClr val="000000">
                <a:alpha val="100000"/>
              </a:srgbClr>
            </a:solidFill>
            <a:miter lim="800000"/>
          </a:ln>
        </p:spPr>
      </p:sp>
      <p:sp>
        <p:nvSpPr>
          <p:cNvPr id="3" name="备注占位符 2"/>
          <p:cNvSpPr>
            <a:spLocks noGrp="1"/>
          </p:cNvSpPr>
          <p:nvPr>
            <p:ph type="body" idx="1"/>
          </p:nvPr>
        </p:nvSpPr>
        <p:spPr/>
        <p:txBody>
          <a:bodyPr lIns="91440" tIns="45720" rIns="91440" bIns="45720" rtlCol="0"/>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dirty="0" smtClean="0">
                <a:ln>
                  <a:noFill/>
                </a:ln>
                <a:solidFill>
                  <a:schemeClr val="tx1"/>
                </a:solidFill>
                <a:effectLst/>
                <a:uLnTx/>
                <a:uFillTx/>
                <a:latin typeface="+mj-ea"/>
                <a:ea typeface="+mn-ea"/>
                <a:cs typeface="+mn-cs"/>
              </a:rPr>
              <a:t> 他们五个人都是好哥们，他至今依然为一件事</a:t>
            </a:r>
            <a:r>
              <a:rPr kumimoji="0" lang="zh-CN" altLang="en-US" sz="1200" b="0" i="0" u="none" strike="noStrike" kern="1200" cap="none" spc="0" normalizeH="0" baseline="0" noProof="0" dirty="0" smtClean="0">
                <a:ln>
                  <a:noFill/>
                </a:ln>
                <a:solidFill>
                  <a:srgbClr val="D60093"/>
                </a:solidFill>
                <a:effectLst/>
                <a:uLnTx/>
                <a:uFillTx/>
                <a:latin typeface="+mj-ea"/>
                <a:ea typeface="+mn-ea"/>
                <a:cs typeface="+mn-cs"/>
              </a:rPr>
              <a:t>感动</a:t>
            </a:r>
            <a:r>
              <a:rPr kumimoji="0" lang="zh-CN" altLang="en-US" sz="1200" b="0" i="0" u="none" strike="noStrike" kern="1200" cap="none" spc="0" normalizeH="0" baseline="0" noProof="0" dirty="0" smtClean="0">
                <a:ln>
                  <a:noFill/>
                </a:ln>
                <a:solidFill>
                  <a:schemeClr val="tx1"/>
                </a:solidFill>
                <a:effectLst/>
                <a:uLnTx/>
                <a:uFillTx/>
                <a:latin typeface="+mj-ea"/>
                <a:ea typeface="+mn-ea"/>
                <a:cs typeface="+mn-cs"/>
              </a:rPr>
              <a:t>。“有一次我的腿摔坏了，去骨科医院检查，室友帮我打包行李，然后又到医院照顾我。那时候我感到特别</a:t>
            </a:r>
            <a:r>
              <a:rPr kumimoji="0" lang="zh-CN" altLang="en-US" sz="1200" b="0" i="0" u="none" strike="noStrike" kern="1200" cap="none" spc="0" normalizeH="0" baseline="0" noProof="0" dirty="0" smtClean="0">
                <a:ln>
                  <a:noFill/>
                </a:ln>
                <a:solidFill>
                  <a:srgbClr val="9933FF"/>
                </a:solidFill>
                <a:effectLst/>
                <a:uLnTx/>
                <a:uFillTx/>
                <a:latin typeface="+mj-ea"/>
                <a:ea typeface="+mn-ea"/>
                <a:cs typeface="+mn-cs"/>
              </a:rPr>
              <a:t>温暖</a:t>
            </a:r>
            <a:r>
              <a:rPr kumimoji="0" lang="zh-CN" altLang="en-US" sz="1200" b="0" i="0" u="none" strike="noStrike" kern="1200" cap="none" spc="0" normalizeH="0" baseline="0" noProof="0" dirty="0" smtClean="0">
                <a:ln>
                  <a:noFill/>
                </a:ln>
                <a:solidFill>
                  <a:schemeClr val="tx1"/>
                </a:solidFill>
                <a:effectLst/>
                <a:uLnTx/>
                <a:uFillTx/>
                <a:latin typeface="+mj-ea"/>
                <a:ea typeface="+mn-ea"/>
                <a:cs typeface="+mn-cs"/>
              </a:rPr>
              <a:t>，觉得自己真的很幸运，有这样的好哥们儿。</a:t>
            </a:r>
            <a:r>
              <a:rPr kumimoji="0" lang="en-US" altLang="zh-CN" sz="1200" b="0" i="0" u="none" strike="noStrike" kern="1200" cap="none" spc="0" normalizeH="0" baseline="0" noProof="0" dirty="0" smtClean="0">
                <a:ln>
                  <a:noFill/>
                </a:ln>
                <a:solidFill>
                  <a:schemeClr val="tx1"/>
                </a:solidFill>
                <a:effectLst/>
                <a:uLnTx/>
                <a:uFillTx/>
                <a:latin typeface="+mj-ea"/>
                <a:ea typeface="+mn-ea"/>
                <a:cs typeface="+mn-cs"/>
              </a:rPr>
              <a:t>"</a:t>
            </a:r>
            <a:endParaRPr kumimoji="0" lang="zh-CN" altLang="en-US" sz="1200" b="0" i="0" u="none" strike="noStrike" kern="1200" cap="none" spc="0" normalizeH="0" baseline="0" noProof="0" dirty="0" smtClean="0">
              <a:ln>
                <a:noFill/>
              </a:ln>
              <a:solidFill>
                <a:schemeClr val="tx1"/>
              </a:solidFill>
              <a:effectLst/>
              <a:uLnTx/>
              <a:uFillTx/>
              <a:latin typeface="+mn-lt"/>
              <a:ea typeface="+mn-ea"/>
              <a:cs typeface="+mn-cs"/>
            </a:endParaRPr>
          </a:p>
        </p:txBody>
      </p:sp>
      <p:sp>
        <p:nvSpPr>
          <p:cNvPr id="28676" name="灯片编号占位符 3"/>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zh-CN" altLang="en-US" sz="1200" dirty="0"/>
            </a:fld>
            <a:endParaRPr lang="zh-CN" altLang="en-US" sz="1200"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9698" name="Rectangle 7"/>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en-US" altLang="zh-CN" sz="1200" dirty="0"/>
            </a:fld>
            <a:endParaRPr lang="en-US" altLang="zh-CN" sz="1200" dirty="0"/>
          </a:p>
        </p:txBody>
      </p:sp>
      <p:sp>
        <p:nvSpPr>
          <p:cNvPr id="29699" name="Rectangle 2"/>
          <p:cNvSpPr>
            <a:spLocks noRot="1" noTextEdit="1"/>
          </p:cNvSpPr>
          <p:nvPr>
            <p:ph type="sldImg"/>
          </p:nvPr>
        </p:nvSpPr>
        <p:spPr>
          <a:ln>
            <a:solidFill>
              <a:srgbClr val="000000">
                <a:alpha val="100000"/>
              </a:srgbClr>
            </a:solidFill>
            <a:miter lim="800000"/>
          </a:ln>
        </p:spPr>
      </p:sp>
      <p:sp>
        <p:nvSpPr>
          <p:cNvPr id="29700" name="Rectangle 3"/>
          <p:cNvSpPr>
            <a:spLocks noGrp="1"/>
          </p:cNvSpPr>
          <p:nvPr>
            <p:ph type="body" idx="1"/>
          </p:nvPr>
        </p:nvSpPr>
        <p:spPr>
          <a:noFill/>
          <a:ln>
            <a:noFill/>
          </a:ln>
        </p:spPr>
        <p:txBody>
          <a:bodyPr wrap="square" lIns="91440" tIns="45720" rIns="91440" bIns="45720" anchor="t"/>
          <a:p>
            <a:pPr lvl="0" eaLnBrk="1" hangingPunct="1">
              <a:lnSpc>
                <a:spcPct val="80000"/>
              </a:lnSpc>
            </a:pPr>
            <a:r>
              <a:rPr lang="zh-CN" altLang="en-US" dirty="0"/>
              <a:t>青少年不仅要掌握书本知识，更要增强与他人沟通合作的意识，学会在社会上而不仅仅是在学校成才。</a:t>
            </a:r>
            <a:endParaRPr lang="zh-CN" altLang="en-US" dirty="0"/>
          </a:p>
          <a:p>
            <a:pPr lvl="0" eaLnBrk="1" hangingPunct="1">
              <a:lnSpc>
                <a:spcPct val="80000"/>
              </a:lnSpc>
            </a:pPr>
            <a:r>
              <a:rPr lang="zh-CN" altLang="en-US" dirty="0"/>
              <a:t>“许多成功人士并非名牌大学毕业，他们的共同点是拥有良好的心态和高度的合作意识。”        西安交通大学博导吴裕远教授 </a:t>
            </a:r>
            <a:endParaRPr lang="zh-CN" altLang="en-US" dirty="0"/>
          </a:p>
          <a:p>
            <a:pPr lvl="0" eaLnBrk="1" hangingPunct="1">
              <a:lnSpc>
                <a:spcPct val="80000"/>
              </a:lnSpc>
            </a:pPr>
            <a:r>
              <a:rPr lang="zh-CN" altLang="en-US" dirty="0"/>
              <a:t>吴教授称自己对高考状元并不感兴趣，反而更看好那些在班上成绩排名</a:t>
            </a:r>
            <a:r>
              <a:rPr lang="en-US" altLang="zh-CN" dirty="0"/>
              <a:t>7</a:t>
            </a:r>
            <a:r>
              <a:rPr lang="zh-CN" altLang="en-US" dirty="0"/>
              <a:t>到</a:t>
            </a:r>
            <a:r>
              <a:rPr lang="en-US" altLang="zh-CN" dirty="0"/>
              <a:t>11</a:t>
            </a:r>
            <a:r>
              <a:rPr lang="zh-CN" altLang="en-US" dirty="0"/>
              <a:t>名的学生。因为这些学生大多心态良好，情商较高，不仅有良好的人际关系，也乐于助人，懂得如何与同伴和谐相处。 </a:t>
            </a:r>
            <a:endParaRPr lang="zh-CN" altLang="en-US" dirty="0"/>
          </a:p>
          <a:p>
            <a:pPr lvl="0" eaLnBrk="1" hangingPunct="1">
              <a:spcBef>
                <a:spcPct val="0"/>
              </a:spcBef>
            </a:pPr>
            <a:endParaRPr lang="zh-CN" alt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0722" name="幻灯片图像占位符 1"/>
          <p:cNvSpPr>
            <a:spLocks noGrp="1" noRot="1" noChangeAspect="1" noTextEdit="1"/>
          </p:cNvSpPr>
          <p:nvPr>
            <p:ph type="sldImg"/>
          </p:nvPr>
        </p:nvSpPr>
        <p:spPr>
          <a:ln>
            <a:solidFill>
              <a:srgbClr val="000000">
                <a:alpha val="100000"/>
              </a:srgbClr>
            </a:solidFill>
            <a:miter lim="800000"/>
          </a:ln>
        </p:spPr>
      </p:sp>
      <p:sp>
        <p:nvSpPr>
          <p:cNvPr id="30723" name="备注占位符 2"/>
          <p:cNvSpPr>
            <a:spLocks noGrp="1"/>
          </p:cNvSpPr>
          <p:nvPr>
            <p:ph type="body" idx="1"/>
          </p:nvPr>
        </p:nvSpPr>
        <p:spPr>
          <a:noFill/>
          <a:ln>
            <a:noFill/>
          </a:ln>
        </p:spPr>
        <p:txBody>
          <a:bodyPr wrap="square" lIns="91440" tIns="45720" rIns="91440" bIns="45720" anchor="t"/>
          <a:p>
            <a:pPr lvl="0" eaLnBrk="1" hangingPunct="1"/>
            <a:r>
              <a:rPr lang="zh-CN" altLang="en-US" dirty="0"/>
              <a:t>一个小小的举动，就能给他人和自己营造好心情，一个小小的转念，就能给他人和自己带来暖意，既是同路人，何必不相扶</a:t>
            </a:r>
            <a:endParaRPr lang="zh-CN" altLang="en-US" dirty="0"/>
          </a:p>
        </p:txBody>
      </p:sp>
      <p:sp>
        <p:nvSpPr>
          <p:cNvPr id="30724" name="灯片编号占位符 3"/>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zh-CN" altLang="en-US" sz="1200" dirty="0"/>
            </a:fld>
            <a:endParaRPr lang="zh-CN" altLang="en-US" sz="1200"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1746" name="Rectangle 7"/>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en-US" altLang="zh-CN" sz="1200" dirty="0"/>
            </a:fld>
            <a:endParaRPr lang="en-US" altLang="zh-CN" sz="1200" dirty="0"/>
          </a:p>
        </p:txBody>
      </p:sp>
      <p:sp>
        <p:nvSpPr>
          <p:cNvPr id="31747" name="Rectangle 2"/>
          <p:cNvSpPr>
            <a:spLocks noRot="1" noTextEdit="1"/>
          </p:cNvSpPr>
          <p:nvPr>
            <p:ph type="sldImg"/>
          </p:nvPr>
        </p:nvSpPr>
        <p:spPr>
          <a:ln>
            <a:solidFill>
              <a:srgbClr val="000000">
                <a:alpha val="100000"/>
              </a:srgbClr>
            </a:solidFill>
            <a:miter lim="800000"/>
          </a:ln>
        </p:spPr>
      </p:sp>
      <p:sp>
        <p:nvSpPr>
          <p:cNvPr id="31748" name="Rectangle 3"/>
          <p:cNvSpPr>
            <a:spLocks noGrp="1"/>
          </p:cNvSpPr>
          <p:nvPr>
            <p:ph type="body" idx="1"/>
          </p:nvPr>
        </p:nvSpPr>
        <p:spPr>
          <a:noFill/>
          <a:ln>
            <a:noFill/>
          </a:ln>
        </p:spPr>
        <p:txBody>
          <a:bodyPr wrap="square" lIns="91440" tIns="45720" rIns="91440" bIns="45720" anchor="t"/>
          <a:p>
            <a:pPr lvl="0" eaLnBrk="1" hangingPunct="1">
              <a:spcBef>
                <a:spcPct val="0"/>
              </a:spcBef>
            </a:pPr>
            <a:r>
              <a:rPr lang="zh-CN" altLang="en-US" dirty="0"/>
              <a:t>肢体接触是人类情感沟通的一种微妙方式。“十指连心”。</a:t>
            </a:r>
            <a:endParaRPr lang="zh-CN" alt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9" name="Right Triangle 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 name="Freeform 7"/>
          <p:cNvSpPr/>
          <p:nvPr/>
        </p:nvSpPr>
        <p:spPr>
          <a:xfrm>
            <a:off x="-1587" y="-1587"/>
            <a:ext cx="9145588" cy="6859588"/>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1" fmla="*/ 0 w 3112294"/>
              <a:gd name="connsiteY0-2" fmla="*/ 2019301 h 2083594"/>
              <a:gd name="connsiteX1-3" fmla="*/ 2793206 w 3112294"/>
              <a:gd name="connsiteY1-4" fmla="*/ 0 h 2083594"/>
              <a:gd name="connsiteX2-5" fmla="*/ 3112294 w 3112294"/>
              <a:gd name="connsiteY2-6" fmla="*/ 80963 h 2083594"/>
              <a:gd name="connsiteX3-7" fmla="*/ 3112294 w 3112294"/>
              <a:gd name="connsiteY3-8" fmla="*/ 2083594 h 2083594"/>
              <a:gd name="connsiteX4-9" fmla="*/ 0 w 3112294"/>
              <a:gd name="connsiteY4-10" fmla="*/ 2019301 h 2083594"/>
              <a:gd name="connsiteX0-11" fmla="*/ 0 w 3345656"/>
              <a:gd name="connsiteY0-12" fmla="*/ 2097882 h 2097882"/>
              <a:gd name="connsiteX1-13" fmla="*/ 3026568 w 3345656"/>
              <a:gd name="connsiteY1-14" fmla="*/ 0 h 2097882"/>
              <a:gd name="connsiteX2-15" fmla="*/ 3345656 w 3345656"/>
              <a:gd name="connsiteY2-16" fmla="*/ 80963 h 2097882"/>
              <a:gd name="connsiteX3-17" fmla="*/ 3345656 w 3345656"/>
              <a:gd name="connsiteY3-18" fmla="*/ 2083594 h 2097882"/>
              <a:gd name="connsiteX4-19" fmla="*/ 0 w 3345656"/>
              <a:gd name="connsiteY4-20" fmla="*/ 2097882 h 2097882"/>
              <a:gd name="connsiteX0-21" fmla="*/ 0 w 2800350"/>
              <a:gd name="connsiteY0-22" fmla="*/ 1935957 h 2083594"/>
              <a:gd name="connsiteX1-23" fmla="*/ 2481262 w 2800350"/>
              <a:gd name="connsiteY1-24" fmla="*/ 0 h 2083594"/>
              <a:gd name="connsiteX2-25" fmla="*/ 2800350 w 2800350"/>
              <a:gd name="connsiteY2-26" fmla="*/ 80963 h 2083594"/>
              <a:gd name="connsiteX3-27" fmla="*/ 2800350 w 2800350"/>
              <a:gd name="connsiteY3-28" fmla="*/ 2083594 h 2083594"/>
              <a:gd name="connsiteX4-29" fmla="*/ 0 w 2800350"/>
              <a:gd name="connsiteY4-30" fmla="*/ 1935957 h 2083594"/>
              <a:gd name="connsiteX0-31" fmla="*/ 0 w 3352800"/>
              <a:gd name="connsiteY0-32" fmla="*/ 2083594 h 2083594"/>
              <a:gd name="connsiteX1-33" fmla="*/ 3033712 w 3352800"/>
              <a:gd name="connsiteY1-34" fmla="*/ 0 h 2083594"/>
              <a:gd name="connsiteX2-35" fmla="*/ 3352800 w 3352800"/>
              <a:gd name="connsiteY2-36" fmla="*/ 80963 h 2083594"/>
              <a:gd name="connsiteX3-37" fmla="*/ 3352800 w 3352800"/>
              <a:gd name="connsiteY3-38" fmla="*/ 2083594 h 2083594"/>
              <a:gd name="connsiteX4-39" fmla="*/ 0 w 3352800"/>
              <a:gd name="connsiteY4-40" fmla="*/ 2083594 h 2083594"/>
              <a:gd name="connsiteX0-41" fmla="*/ 0 w 3352800"/>
              <a:gd name="connsiteY0-42" fmla="*/ 2002631 h 2002631"/>
              <a:gd name="connsiteX1-43" fmla="*/ 3033712 w 3352800"/>
              <a:gd name="connsiteY1-44" fmla="*/ 157162 h 2002631"/>
              <a:gd name="connsiteX2-45" fmla="*/ 3352800 w 3352800"/>
              <a:gd name="connsiteY2-46" fmla="*/ 0 h 2002631"/>
              <a:gd name="connsiteX3-47" fmla="*/ 3352800 w 3352800"/>
              <a:gd name="connsiteY3-48" fmla="*/ 2002631 h 2002631"/>
              <a:gd name="connsiteX4-49" fmla="*/ 0 w 3352800"/>
              <a:gd name="connsiteY4-50" fmla="*/ 2002631 h 2002631"/>
              <a:gd name="connsiteX0-51" fmla="*/ 0 w 3352800"/>
              <a:gd name="connsiteY0-52" fmla="*/ 2002631 h 2002631"/>
              <a:gd name="connsiteX1-53" fmla="*/ 2988469 w 3352800"/>
              <a:gd name="connsiteY1-54" fmla="*/ 59530 h 2002631"/>
              <a:gd name="connsiteX2-55" fmla="*/ 3352800 w 3352800"/>
              <a:gd name="connsiteY2-56" fmla="*/ 0 h 2002631"/>
              <a:gd name="connsiteX3-57" fmla="*/ 3352800 w 3352800"/>
              <a:gd name="connsiteY3-58" fmla="*/ 2002631 h 2002631"/>
              <a:gd name="connsiteX4-59" fmla="*/ 0 w 3352800"/>
              <a:gd name="connsiteY4-60" fmla="*/ 2002631 h 2002631"/>
              <a:gd name="connsiteX0-61" fmla="*/ 0 w 3352800"/>
              <a:gd name="connsiteY0-62" fmla="*/ 2002631 h 2002631"/>
              <a:gd name="connsiteX1-63" fmla="*/ 2833966 w 3352800"/>
              <a:gd name="connsiteY1-64" fmla="*/ 425 h 2002631"/>
              <a:gd name="connsiteX2-65" fmla="*/ 3352800 w 3352800"/>
              <a:gd name="connsiteY2-66" fmla="*/ 0 h 2002631"/>
              <a:gd name="connsiteX3-67" fmla="*/ 3352800 w 3352800"/>
              <a:gd name="connsiteY3-68" fmla="*/ 2002631 h 2002631"/>
              <a:gd name="connsiteX4-69" fmla="*/ 0 w 3352800"/>
              <a:gd name="connsiteY4-70" fmla="*/ 2002631 h 2002631"/>
              <a:gd name="connsiteX0-71" fmla="*/ 0 w 3352800"/>
              <a:gd name="connsiteY0-72" fmla="*/ 2002631 h 2002631"/>
              <a:gd name="connsiteX1-73" fmla="*/ 2845314 w 3352800"/>
              <a:gd name="connsiteY1-74" fmla="*/ 12246 h 2002631"/>
              <a:gd name="connsiteX2-75" fmla="*/ 3352800 w 3352800"/>
              <a:gd name="connsiteY2-76" fmla="*/ 0 h 2002631"/>
              <a:gd name="connsiteX3-77" fmla="*/ 3352800 w 3352800"/>
              <a:gd name="connsiteY3-78" fmla="*/ 2002631 h 2002631"/>
              <a:gd name="connsiteX4-79" fmla="*/ 0 w 3352800"/>
              <a:gd name="connsiteY4-80" fmla="*/ 2002631 h 2002631"/>
              <a:gd name="connsiteX0-81" fmla="*/ 0 w 3352800"/>
              <a:gd name="connsiteY0-82" fmla="*/ 2002631 h 2002631"/>
              <a:gd name="connsiteX1-83" fmla="*/ 2834839 w 3352800"/>
              <a:gd name="connsiteY1-84" fmla="*/ 425 h 2002631"/>
              <a:gd name="connsiteX2-85" fmla="*/ 3352800 w 3352800"/>
              <a:gd name="connsiteY2-86" fmla="*/ 0 h 2002631"/>
              <a:gd name="connsiteX3-87" fmla="*/ 3352800 w 3352800"/>
              <a:gd name="connsiteY3-88" fmla="*/ 2002631 h 2002631"/>
              <a:gd name="connsiteX4-89" fmla="*/ 0 w 3352800"/>
              <a:gd name="connsiteY4-90" fmla="*/ 2002631 h 2002631"/>
              <a:gd name="connsiteX0-91" fmla="*/ 0 w 3352800"/>
              <a:gd name="connsiteY0-92" fmla="*/ 2002631 h 2002631"/>
              <a:gd name="connsiteX1-93" fmla="*/ 2875865 w 3352800"/>
              <a:gd name="connsiteY1-94" fmla="*/ 81782 h 2002631"/>
              <a:gd name="connsiteX2-95" fmla="*/ 3352800 w 3352800"/>
              <a:gd name="connsiteY2-96" fmla="*/ 0 h 2002631"/>
              <a:gd name="connsiteX3-97" fmla="*/ 3352800 w 3352800"/>
              <a:gd name="connsiteY3-98" fmla="*/ 2002631 h 2002631"/>
              <a:gd name="connsiteX4-99" fmla="*/ 0 w 3352800"/>
              <a:gd name="connsiteY4-100" fmla="*/ 2002631 h 2002631"/>
              <a:gd name="connsiteX0-101" fmla="*/ 0 w 3352800"/>
              <a:gd name="connsiteY0-102" fmla="*/ 2002901 h 2002901"/>
              <a:gd name="connsiteX1-103" fmla="*/ 2836585 w 3352800"/>
              <a:gd name="connsiteY1-104" fmla="*/ 0 h 2002901"/>
              <a:gd name="connsiteX2-105" fmla="*/ 3352800 w 3352800"/>
              <a:gd name="connsiteY2-106" fmla="*/ 270 h 2002901"/>
              <a:gd name="connsiteX3-107" fmla="*/ 3352800 w 3352800"/>
              <a:gd name="connsiteY3-108" fmla="*/ 2002901 h 2002901"/>
              <a:gd name="connsiteX4-109" fmla="*/ 0 w 3352800"/>
              <a:gd name="connsiteY4-110" fmla="*/ 2002901 h 200290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 name="Title 1"/>
          <p:cNvSpPr>
            <a:spLocks noGrp="1"/>
          </p:cNvSpPr>
          <p:nvPr>
            <p:ph type="ctrTitle"/>
          </p:nvPr>
        </p:nvSpPr>
        <p:spPr>
          <a:xfrm rot="19140000">
            <a:off x="817112" y="1730403"/>
            <a:ext cx="5648623" cy="1204306"/>
          </a:xfrm>
        </p:spPr>
        <p:txBody>
          <a:bodyPr bIns="9144" anchor="b"/>
          <a:lstStyle>
            <a:lvl1pPr>
              <a:defRPr sz="3200"/>
            </a:lvl1pPr>
          </a:lstStyle>
          <a:p>
            <a:r>
              <a:rPr lang="zh-CN" altLang="en-US" smtClean="0"/>
              <a:t>单击此处编辑母版标题样式</a:t>
            </a:r>
            <a:endParaRPr lang="en-US" dirty="0"/>
          </a:p>
        </p:txBody>
      </p:sp>
      <p:sp>
        <p:nvSpPr>
          <p:cNvPr id="3" name="Subtitle 2"/>
          <p:cNvSpPr>
            <a:spLocks noGrp="1"/>
          </p:cNvSpPr>
          <p:nvPr>
            <p:ph type="subTitle" idx="1"/>
          </p:nvPr>
        </p:nvSpPr>
        <p:spPr>
          <a:xfrm rot="19140000">
            <a:off x="1212277" y="2470925"/>
            <a:ext cx="6511131"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lvl="0"/>
            <a:r>
              <a:rPr lang="zh-CN" altLang="en-US" smtClean="0"/>
              <a:t>单击此处编辑母版副标题样式</a:t>
            </a:r>
            <a:endParaRPr lang="en-US" dirty="0"/>
          </a:p>
        </p:txBody>
      </p:sp>
      <p:sp>
        <p:nvSpPr>
          <p:cNvPr id="11" name="Date Placeholder 3"/>
          <p:cNvSpPr>
            <a:spLocks noGrp="1"/>
          </p:cNvSpPr>
          <p:nvPr>
            <p:ph type="dt" sz="half" idx="2"/>
          </p:nvPr>
        </p:nvSpPr>
        <p:spPr>
          <a:xfrm rot="19140000">
            <a:off x="201613" y="5870575"/>
            <a:ext cx="2176463" cy="201613"/>
          </a:xfrm>
          <a:prstGeom prst="rect">
            <a:avLst/>
          </a:prstGeom>
        </p:spPr>
        <p:txBody>
          <a:bodyPr vert="horz" lIns="91440" tIns="45720" rIns="91440" bIns="45720" rtlCol="0" anchor="ctr"/>
          <a:lstStyle>
            <a:lvl1pPr>
              <a:defRPr/>
            </a:lvl1pPr>
          </a:lstStyle>
          <a:p>
            <a:pPr marL="0" marR="0" indent="0" defTabSz="914400" rtl="0" eaLnBrk="1" fontAlgn="base" latinLnBrk="0" hangingPunct="1">
              <a:lnSpc>
                <a:spcPct val="100000"/>
              </a:lnSpc>
              <a:spcBef>
                <a:spcPct val="0"/>
              </a:spcBef>
              <a:spcAft>
                <a:spcPct val="0"/>
              </a:spcAft>
              <a:buClrTx/>
              <a:buSzTx/>
              <a:buFontTx/>
              <a:buNone/>
              <a:defRPr/>
            </a:pPr>
            <a:fld id="{044506F6-10AB-446E-86FA-C0BCA7117CA3}" type="datetime1">
              <a:rPr kumimoji="0" lang="en-US" b="0" i="0" kern="1200" cap="none" spc="0" normalizeH="0" baseline="0" noProof="0">
                <a:latin typeface="Arial" panose="020B0604020202020204" pitchFamily="34" charset="0"/>
                <a:ea typeface="宋体" panose="02010600030101010101" pitchFamily="2" charset="-122"/>
                <a:cs typeface="+mn-cs"/>
              </a:rPr>
            </a:fld>
            <a:endParaRPr kumimoji="0" lang="en-US" b="0" i="0" kern="1200" cap="none" spc="0" normalizeH="0" baseline="0" noProof="0">
              <a:latin typeface="Arial" panose="020B0604020202020204" pitchFamily="34" charset="0"/>
              <a:ea typeface="宋体" panose="02010600030101010101" pitchFamily="2" charset="-122"/>
              <a:cs typeface="+mn-cs"/>
            </a:endParaRPr>
          </a:p>
        </p:txBody>
      </p:sp>
      <p:sp>
        <p:nvSpPr>
          <p:cNvPr id="12" name="Footer Placeholder 4"/>
          <p:cNvSpPr>
            <a:spLocks noGrp="1"/>
          </p:cNvSpPr>
          <p:nvPr>
            <p:ph type="ftr" sz="quarter" idx="3"/>
          </p:nvPr>
        </p:nvSpPr>
        <p:spPr>
          <a:xfrm>
            <a:off x="3517900" y="6284913"/>
            <a:ext cx="4724400" cy="274638"/>
          </a:xfrm>
          <a:prstGeom prst="rect">
            <a:avLst/>
          </a:prstGeom>
        </p:spPr>
        <p:txBody>
          <a:bodyPr vert="horz" lIns="91440" tIns="45720" rIns="91440" bIns="45720" rtlCol="0" anchor="ctr"/>
          <a:lstStyle>
            <a:lvl1pPr>
              <a:defRPr/>
            </a:lvl1pPr>
          </a:lstStyle>
          <a:p>
            <a:pPr marL="0" marR="0" indent="0" defTabSz="914400" rtl="0" eaLnBrk="1" fontAlgn="base" latinLnBrk="0" hangingPunct="1">
              <a:lnSpc>
                <a:spcPct val="100000"/>
              </a:lnSpc>
              <a:spcBef>
                <a:spcPct val="0"/>
              </a:spcBef>
              <a:spcAft>
                <a:spcPct val="0"/>
              </a:spcAft>
              <a:buClrTx/>
              <a:buSzTx/>
              <a:buFontTx/>
              <a:buNone/>
              <a:defRPr/>
            </a:pPr>
            <a:endParaRPr kumimoji="0" lang="en-US" b="0" i="0" kern="1200" cap="all" spc="200" normalizeH="0" baseline="0" noProof="0">
              <a:latin typeface="Arial" panose="020B0604020202020204" pitchFamily="34" charset="0"/>
              <a:ea typeface="宋体" panose="02010600030101010101" pitchFamily="2" charset="-122"/>
              <a:cs typeface="+mn-cs"/>
            </a:endParaRPr>
          </a:p>
        </p:txBody>
      </p:sp>
      <p:sp>
        <p:nvSpPr>
          <p:cNvPr id="13" name="Slide Number Placeholder 5"/>
          <p:cNvSpPr>
            <a:spLocks noGrp="1"/>
          </p:cNvSpPr>
          <p:nvPr>
            <p:ph type="sldNum" sz="quarter" idx="4"/>
          </p:nvPr>
        </p:nvSpPr>
        <p:spPr>
          <a:xfrm>
            <a:off x="8401050" y="6170613"/>
            <a:ext cx="503238" cy="503238"/>
          </a:xfrm>
          <a:prstGeom prst="ellipse">
            <a:avLst/>
          </a:prstGeom>
          <a:ln w="19050">
            <a:solidFill>
              <a:srgbClr val="FFFFFF"/>
            </a:solidFill>
          </a:ln>
        </p:spPr>
        <p:txBody>
          <a:bodyPr vert="horz" lIns="9144" tIns="9144" rIns="9144" bIns="9144" rtlCol="0" anchor="ctr"/>
          <a:p>
            <a:pPr algn="ctr" eaLnBrk="1" hangingPunct="1"/>
            <a:fld id="{9A0DB2DC-4C9A-4742-B13C-FB6460FD3503}" type="slidenum">
              <a:rPr lang="en-US" altLang="zh-CN" sz="1600" dirty="0">
                <a:solidFill>
                  <a:srgbClr val="FFFFFF"/>
                </a:solidFill>
              </a:rPr>
            </a:fld>
            <a:endParaRPr lang="en-US" altLang="zh-CN" sz="1600" dirty="0">
              <a:solidFill>
                <a:srgbClr val="FFFFFF"/>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Content Placeholder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380AFCB6-12FF-42CA-BFE1-6BFA9E466ADB}" type="datetime1">
              <a:rPr kumimoji="0" lang="en-US" sz="1200" b="0" i="0" u="none" strike="noStrike" kern="1200" cap="none" spc="0" normalizeH="0" baseline="0" noProof="0">
                <a:ln>
                  <a:noFill/>
                </a:ln>
                <a:solidFill>
                  <a:srgbClr val="FFFFFF"/>
                </a:solidFill>
                <a:effectLst/>
                <a:uLnTx/>
                <a:uFillTx/>
                <a:latin typeface="Arial" panose="020B0604020202020204" pitchFamily="34" charset="0"/>
                <a:ea typeface="宋体" panose="02010600030101010101" pitchFamily="2" charset="-122"/>
                <a:cs typeface="+mn-cs"/>
              </a:rPr>
            </a:fld>
            <a:endParaRPr kumimoji="0" lang="en-US" sz="1200" b="0" i="0" u="none" strike="noStrike" kern="1200" cap="none" spc="0" normalizeH="0" baseline="0" noProof="0">
              <a:ln>
                <a:noFill/>
              </a:ln>
              <a:solidFill>
                <a:srgbClr val="FFFFFF"/>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r" defTabSz="914400" rtl="0" eaLnBrk="1" fontAlgn="base" latinLnBrk="0" hangingPunct="1">
              <a:lnSpc>
                <a:spcPct val="100000"/>
              </a:lnSpc>
              <a:spcBef>
                <a:spcPct val="0"/>
              </a:spcBef>
              <a:spcAft>
                <a:spcPct val="0"/>
              </a:spcAft>
              <a:buClrTx/>
              <a:buSzTx/>
              <a:buFontTx/>
              <a:buNone/>
              <a:defRPr/>
            </a:pPr>
            <a:endParaRPr kumimoji="0" lang="en-US" sz="1000" b="0" i="0" u="none" strike="noStrike" kern="1200" cap="all" spc="200" normalizeH="0" baseline="0" noProof="0">
              <a:ln>
                <a:noFill/>
              </a:ln>
              <a:solidFill>
                <a:srgbClr val="FFFFFF"/>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algn="ctr" eaLnBrk="1" hangingPunct="1"/>
            <a:fld id="{9A0DB2DC-4C9A-4742-B13C-FB6460FD3503}" type="slidenum">
              <a:rPr lang="en-US" altLang="zh-CN" sz="1600" dirty="0">
                <a:solidFill>
                  <a:srgbClr val="FFFFFF"/>
                </a:solidFill>
              </a:rPr>
            </a:fld>
            <a:endParaRPr lang="en-US" altLang="zh-CN" sz="1600" dirty="0">
              <a:solidFill>
                <a:srgbClr val="FFFFFF"/>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9" name="Freeform 7"/>
          <p:cNvSpPr/>
          <p:nvPr/>
        </p:nvSpPr>
        <p:spPr>
          <a:xfrm>
            <a:off x="-1587" y="-1587"/>
            <a:ext cx="9145588" cy="6859588"/>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1" fmla="*/ 0 w 3112294"/>
              <a:gd name="connsiteY0-2" fmla="*/ 2019301 h 2083594"/>
              <a:gd name="connsiteX1-3" fmla="*/ 2793206 w 3112294"/>
              <a:gd name="connsiteY1-4" fmla="*/ 0 h 2083594"/>
              <a:gd name="connsiteX2-5" fmla="*/ 3112294 w 3112294"/>
              <a:gd name="connsiteY2-6" fmla="*/ 80963 h 2083594"/>
              <a:gd name="connsiteX3-7" fmla="*/ 3112294 w 3112294"/>
              <a:gd name="connsiteY3-8" fmla="*/ 2083594 h 2083594"/>
              <a:gd name="connsiteX4-9" fmla="*/ 0 w 3112294"/>
              <a:gd name="connsiteY4-10" fmla="*/ 2019301 h 2083594"/>
              <a:gd name="connsiteX0-11" fmla="*/ 0 w 3345656"/>
              <a:gd name="connsiteY0-12" fmla="*/ 2097882 h 2097882"/>
              <a:gd name="connsiteX1-13" fmla="*/ 3026568 w 3345656"/>
              <a:gd name="connsiteY1-14" fmla="*/ 0 h 2097882"/>
              <a:gd name="connsiteX2-15" fmla="*/ 3345656 w 3345656"/>
              <a:gd name="connsiteY2-16" fmla="*/ 80963 h 2097882"/>
              <a:gd name="connsiteX3-17" fmla="*/ 3345656 w 3345656"/>
              <a:gd name="connsiteY3-18" fmla="*/ 2083594 h 2097882"/>
              <a:gd name="connsiteX4-19" fmla="*/ 0 w 3345656"/>
              <a:gd name="connsiteY4-20" fmla="*/ 2097882 h 2097882"/>
              <a:gd name="connsiteX0-21" fmla="*/ 0 w 2800350"/>
              <a:gd name="connsiteY0-22" fmla="*/ 1935957 h 2083594"/>
              <a:gd name="connsiteX1-23" fmla="*/ 2481262 w 2800350"/>
              <a:gd name="connsiteY1-24" fmla="*/ 0 h 2083594"/>
              <a:gd name="connsiteX2-25" fmla="*/ 2800350 w 2800350"/>
              <a:gd name="connsiteY2-26" fmla="*/ 80963 h 2083594"/>
              <a:gd name="connsiteX3-27" fmla="*/ 2800350 w 2800350"/>
              <a:gd name="connsiteY3-28" fmla="*/ 2083594 h 2083594"/>
              <a:gd name="connsiteX4-29" fmla="*/ 0 w 2800350"/>
              <a:gd name="connsiteY4-30" fmla="*/ 1935957 h 2083594"/>
              <a:gd name="connsiteX0-31" fmla="*/ 0 w 3352800"/>
              <a:gd name="connsiteY0-32" fmla="*/ 2083594 h 2083594"/>
              <a:gd name="connsiteX1-33" fmla="*/ 3033712 w 3352800"/>
              <a:gd name="connsiteY1-34" fmla="*/ 0 h 2083594"/>
              <a:gd name="connsiteX2-35" fmla="*/ 3352800 w 3352800"/>
              <a:gd name="connsiteY2-36" fmla="*/ 80963 h 2083594"/>
              <a:gd name="connsiteX3-37" fmla="*/ 3352800 w 3352800"/>
              <a:gd name="connsiteY3-38" fmla="*/ 2083594 h 2083594"/>
              <a:gd name="connsiteX4-39" fmla="*/ 0 w 3352800"/>
              <a:gd name="connsiteY4-40" fmla="*/ 2083594 h 2083594"/>
              <a:gd name="connsiteX0-41" fmla="*/ 0 w 3352800"/>
              <a:gd name="connsiteY0-42" fmla="*/ 2002631 h 2002631"/>
              <a:gd name="connsiteX1-43" fmla="*/ 3033712 w 3352800"/>
              <a:gd name="connsiteY1-44" fmla="*/ 157162 h 2002631"/>
              <a:gd name="connsiteX2-45" fmla="*/ 3352800 w 3352800"/>
              <a:gd name="connsiteY2-46" fmla="*/ 0 h 2002631"/>
              <a:gd name="connsiteX3-47" fmla="*/ 3352800 w 3352800"/>
              <a:gd name="connsiteY3-48" fmla="*/ 2002631 h 2002631"/>
              <a:gd name="connsiteX4-49" fmla="*/ 0 w 3352800"/>
              <a:gd name="connsiteY4-50" fmla="*/ 2002631 h 2002631"/>
              <a:gd name="connsiteX0-51" fmla="*/ 0 w 3352800"/>
              <a:gd name="connsiteY0-52" fmla="*/ 2002631 h 2002631"/>
              <a:gd name="connsiteX1-53" fmla="*/ 2988469 w 3352800"/>
              <a:gd name="connsiteY1-54" fmla="*/ 59530 h 2002631"/>
              <a:gd name="connsiteX2-55" fmla="*/ 3352800 w 3352800"/>
              <a:gd name="connsiteY2-56" fmla="*/ 0 h 2002631"/>
              <a:gd name="connsiteX3-57" fmla="*/ 3352800 w 3352800"/>
              <a:gd name="connsiteY3-58" fmla="*/ 2002631 h 2002631"/>
              <a:gd name="connsiteX4-59" fmla="*/ 0 w 3352800"/>
              <a:gd name="connsiteY4-60" fmla="*/ 2002631 h 2002631"/>
              <a:gd name="connsiteX0-61" fmla="*/ 0 w 3352800"/>
              <a:gd name="connsiteY0-62" fmla="*/ 2002631 h 2002631"/>
              <a:gd name="connsiteX1-63" fmla="*/ 2833966 w 3352800"/>
              <a:gd name="connsiteY1-64" fmla="*/ 425 h 2002631"/>
              <a:gd name="connsiteX2-65" fmla="*/ 3352800 w 3352800"/>
              <a:gd name="connsiteY2-66" fmla="*/ 0 h 2002631"/>
              <a:gd name="connsiteX3-67" fmla="*/ 3352800 w 3352800"/>
              <a:gd name="connsiteY3-68" fmla="*/ 2002631 h 2002631"/>
              <a:gd name="connsiteX4-69" fmla="*/ 0 w 3352800"/>
              <a:gd name="connsiteY4-70" fmla="*/ 2002631 h 2002631"/>
              <a:gd name="connsiteX0-71" fmla="*/ 0 w 3352800"/>
              <a:gd name="connsiteY0-72" fmla="*/ 2002631 h 2002631"/>
              <a:gd name="connsiteX1-73" fmla="*/ 2845314 w 3352800"/>
              <a:gd name="connsiteY1-74" fmla="*/ 12246 h 2002631"/>
              <a:gd name="connsiteX2-75" fmla="*/ 3352800 w 3352800"/>
              <a:gd name="connsiteY2-76" fmla="*/ 0 h 2002631"/>
              <a:gd name="connsiteX3-77" fmla="*/ 3352800 w 3352800"/>
              <a:gd name="connsiteY3-78" fmla="*/ 2002631 h 2002631"/>
              <a:gd name="connsiteX4-79" fmla="*/ 0 w 3352800"/>
              <a:gd name="connsiteY4-80" fmla="*/ 2002631 h 2002631"/>
              <a:gd name="connsiteX0-81" fmla="*/ 0 w 3352800"/>
              <a:gd name="connsiteY0-82" fmla="*/ 2002631 h 2002631"/>
              <a:gd name="connsiteX1-83" fmla="*/ 2834839 w 3352800"/>
              <a:gd name="connsiteY1-84" fmla="*/ 425 h 2002631"/>
              <a:gd name="connsiteX2-85" fmla="*/ 3352800 w 3352800"/>
              <a:gd name="connsiteY2-86" fmla="*/ 0 h 2002631"/>
              <a:gd name="connsiteX3-87" fmla="*/ 3352800 w 3352800"/>
              <a:gd name="connsiteY3-88" fmla="*/ 2002631 h 2002631"/>
              <a:gd name="connsiteX4-89" fmla="*/ 0 w 3352800"/>
              <a:gd name="connsiteY4-90" fmla="*/ 2002631 h 2002631"/>
              <a:gd name="connsiteX0-91" fmla="*/ 0 w 3352800"/>
              <a:gd name="connsiteY0-92" fmla="*/ 2002631 h 2002631"/>
              <a:gd name="connsiteX1-93" fmla="*/ 2875865 w 3352800"/>
              <a:gd name="connsiteY1-94" fmla="*/ 81782 h 2002631"/>
              <a:gd name="connsiteX2-95" fmla="*/ 3352800 w 3352800"/>
              <a:gd name="connsiteY2-96" fmla="*/ 0 h 2002631"/>
              <a:gd name="connsiteX3-97" fmla="*/ 3352800 w 3352800"/>
              <a:gd name="connsiteY3-98" fmla="*/ 2002631 h 2002631"/>
              <a:gd name="connsiteX4-99" fmla="*/ 0 w 3352800"/>
              <a:gd name="connsiteY4-100" fmla="*/ 2002631 h 2002631"/>
              <a:gd name="connsiteX0-101" fmla="*/ 0 w 3352800"/>
              <a:gd name="connsiteY0-102" fmla="*/ 2002901 h 2002901"/>
              <a:gd name="connsiteX1-103" fmla="*/ 2836585 w 3352800"/>
              <a:gd name="connsiteY1-104" fmla="*/ 0 h 2002901"/>
              <a:gd name="connsiteX2-105" fmla="*/ 3352800 w 3352800"/>
              <a:gd name="connsiteY2-106" fmla="*/ 270 h 2002901"/>
              <a:gd name="connsiteX3-107" fmla="*/ 3352800 w 3352800"/>
              <a:gd name="connsiteY3-108" fmla="*/ 2002901 h 2002901"/>
              <a:gd name="connsiteX4-109" fmla="*/ 0 w 3352800"/>
              <a:gd name="connsiteY4-110" fmla="*/ 2002901 h 200290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 name="Right Triangle 6"/>
          <p:cNvSpPr/>
          <p:nvPr/>
        </p:nvSpPr>
        <p:spPr>
          <a:xfrm>
            <a:off x="0" y="2647950"/>
            <a:ext cx="3571875"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 name="Title 1"/>
          <p:cNvSpPr>
            <a:spLocks noGrp="1"/>
          </p:cNvSpPr>
          <p:nvPr>
            <p:ph type="title"/>
          </p:nvPr>
        </p:nvSpPr>
        <p:spPr>
          <a:xfrm rot="19140000">
            <a:off x="819399" y="1726737"/>
            <a:ext cx="5650992"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lvl="0"/>
            <a:r>
              <a:rPr lang="zh-CN" altLang="en-US" smtClean="0"/>
              <a:t>单击此处编辑母版标题样式</a:t>
            </a:r>
            <a:endParaRPr lang="en-US" dirty="0"/>
          </a:p>
        </p:txBody>
      </p:sp>
      <p:sp>
        <p:nvSpPr>
          <p:cNvPr id="3" name="Text Placeholder 2"/>
          <p:cNvSpPr>
            <a:spLocks noGrp="1"/>
          </p:cNvSpPr>
          <p:nvPr>
            <p:ph type="body" idx="1"/>
          </p:nvPr>
        </p:nvSpPr>
        <p:spPr>
          <a:xfrm rot="19140000">
            <a:off x="1216152" y="2468304"/>
            <a:ext cx="6510528" cy="329184"/>
          </a:xfrm>
        </p:spPr>
        <p:txBody>
          <a:bodyPr>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11" name="Date Placeholder 3"/>
          <p:cNvSpPr>
            <a:spLocks noGrp="1"/>
          </p:cNvSpPr>
          <p:nvPr>
            <p:ph type="dt" sz="half" idx="2"/>
          </p:nvPr>
        </p:nvSpPr>
        <p:spPr>
          <a:xfrm rot="19140000">
            <a:off x="201613" y="5870575"/>
            <a:ext cx="2176463" cy="201613"/>
          </a:xfrm>
          <a:prstGeom prst="rect">
            <a:avLst/>
          </a:prstGeom>
        </p:spPr>
        <p:txBody>
          <a:bodyPr vert="horz" lIns="91440" tIns="45720" rIns="91440" bIns="45720" rtlCol="0" anchor="ctr"/>
          <a:lstStyle>
            <a:lvl1pPr>
              <a:defRPr/>
            </a:lvl1pPr>
          </a:lstStyle>
          <a:p>
            <a:pPr marL="0" marR="0" indent="0" defTabSz="914400" rtl="0" eaLnBrk="1" fontAlgn="base" latinLnBrk="0" hangingPunct="1">
              <a:lnSpc>
                <a:spcPct val="100000"/>
              </a:lnSpc>
              <a:spcBef>
                <a:spcPct val="0"/>
              </a:spcBef>
              <a:spcAft>
                <a:spcPct val="0"/>
              </a:spcAft>
              <a:buClrTx/>
              <a:buSzTx/>
              <a:buFontTx/>
              <a:buNone/>
              <a:defRPr/>
            </a:pPr>
            <a:fld id="{582BA74E-B0F6-4249-9925-AED364D6E51A}" type="datetime1">
              <a:rPr kumimoji="0" lang="en-US" b="0" i="0" kern="1200" cap="none" spc="0" normalizeH="0" baseline="0" noProof="0">
                <a:latin typeface="Arial" panose="020B0604020202020204" pitchFamily="34" charset="0"/>
                <a:ea typeface="宋体" panose="02010600030101010101" pitchFamily="2" charset="-122"/>
                <a:cs typeface="+mn-cs"/>
              </a:rPr>
            </a:fld>
            <a:endParaRPr kumimoji="0" lang="en-US" b="0" i="0" kern="1200" cap="none" spc="0" normalizeH="0" baseline="0" noProof="0">
              <a:latin typeface="Arial" panose="020B0604020202020204" pitchFamily="34" charset="0"/>
              <a:ea typeface="宋体" panose="02010600030101010101" pitchFamily="2" charset="-122"/>
              <a:cs typeface="+mn-cs"/>
            </a:endParaRPr>
          </a:p>
        </p:txBody>
      </p:sp>
      <p:sp>
        <p:nvSpPr>
          <p:cNvPr id="12" name="Footer Placeholder 4"/>
          <p:cNvSpPr>
            <a:spLocks noGrp="1"/>
          </p:cNvSpPr>
          <p:nvPr>
            <p:ph type="ftr" sz="quarter" idx="3"/>
          </p:nvPr>
        </p:nvSpPr>
        <p:spPr>
          <a:xfrm>
            <a:off x="3517900" y="6284913"/>
            <a:ext cx="4724400" cy="274638"/>
          </a:xfrm>
          <a:prstGeom prst="rect">
            <a:avLst/>
          </a:prstGeom>
        </p:spPr>
        <p:txBody>
          <a:bodyPr vert="horz" lIns="91440" tIns="45720" rIns="91440" bIns="45720" rtlCol="0" anchor="ctr"/>
          <a:lstStyle>
            <a:lvl1pPr>
              <a:defRPr/>
            </a:lvl1pPr>
          </a:lstStyle>
          <a:p>
            <a:pPr marL="0" marR="0" indent="0" defTabSz="914400" rtl="0" eaLnBrk="1" fontAlgn="base" latinLnBrk="0" hangingPunct="1">
              <a:lnSpc>
                <a:spcPct val="100000"/>
              </a:lnSpc>
              <a:spcBef>
                <a:spcPct val="0"/>
              </a:spcBef>
              <a:spcAft>
                <a:spcPct val="0"/>
              </a:spcAft>
              <a:buClrTx/>
              <a:buSzTx/>
              <a:buFontTx/>
              <a:buNone/>
              <a:defRPr/>
            </a:pPr>
            <a:endParaRPr kumimoji="0" lang="en-US" b="0" i="0" kern="1200" cap="all" spc="200" normalizeH="0" baseline="0" noProof="0">
              <a:latin typeface="Arial" panose="020B0604020202020204" pitchFamily="34" charset="0"/>
              <a:ea typeface="宋体" panose="02010600030101010101" pitchFamily="2" charset="-122"/>
              <a:cs typeface="+mn-cs"/>
            </a:endParaRPr>
          </a:p>
        </p:txBody>
      </p:sp>
      <p:sp>
        <p:nvSpPr>
          <p:cNvPr id="13" name="Slide Number Placeholder 5"/>
          <p:cNvSpPr>
            <a:spLocks noGrp="1"/>
          </p:cNvSpPr>
          <p:nvPr>
            <p:ph type="sldNum" sz="quarter" idx="4"/>
          </p:nvPr>
        </p:nvSpPr>
        <p:spPr>
          <a:xfrm>
            <a:off x="8401050" y="6170613"/>
            <a:ext cx="503238" cy="503238"/>
          </a:xfrm>
          <a:prstGeom prst="ellipse">
            <a:avLst/>
          </a:prstGeom>
          <a:ln w="19050">
            <a:solidFill>
              <a:srgbClr val="FFFFFF"/>
            </a:solidFill>
          </a:ln>
        </p:spPr>
        <p:txBody>
          <a:bodyPr vert="horz" lIns="9144" tIns="9144" rIns="9144" bIns="9144" rtlCol="0" anchor="ctr"/>
          <a:p>
            <a:pPr algn="ctr" eaLnBrk="1" hangingPunct="1"/>
            <a:fld id="{9A0DB2DC-4C9A-4742-B13C-FB6460FD3503}" type="slidenum">
              <a:rPr lang="en-US" altLang="zh-CN" sz="1600" dirty="0">
                <a:solidFill>
                  <a:srgbClr val="FFFFFF"/>
                </a:solidFill>
              </a:rPr>
            </a:fld>
            <a:endParaRPr lang="en-US" altLang="zh-CN" sz="1600" dirty="0">
              <a:solidFill>
                <a:srgbClr val="FFFFFF"/>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22960"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Content Placeholder 3"/>
          <p:cNvSpPr>
            <a:spLocks noGrp="1"/>
          </p:cNvSpPr>
          <p:nvPr>
            <p:ph sz="half" idx="2"/>
          </p:nvPr>
        </p:nvSpPr>
        <p:spPr>
          <a:xfrm>
            <a:off x="4700016"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8" name="Title 7"/>
          <p:cNvSpPr>
            <a:spLocks noGrp="1"/>
          </p:cNvSpPr>
          <p:nvPr>
            <p:ph type="title"/>
          </p:nvPr>
        </p:nvSpPr>
        <p:spPr/>
        <p:txBody>
          <a:bodyPr/>
          <a:lstStyle/>
          <a:p>
            <a:r>
              <a:rPr lang="zh-CN" altLang="en-US" smtClean="0"/>
              <a:t>单击此处编辑母版标题样式</a:t>
            </a:r>
            <a:endParaRPr lang="en-US"/>
          </a:p>
        </p:txBody>
      </p:sp>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380AFCB6-12FF-42CA-BFE1-6BFA9E466ADB}" type="datetime1">
              <a:rPr kumimoji="0" lang="en-US" sz="1200" b="0" i="0" u="none" strike="noStrike" kern="1200" cap="none" spc="0" normalizeH="0" baseline="0" noProof="0">
                <a:ln>
                  <a:noFill/>
                </a:ln>
                <a:solidFill>
                  <a:srgbClr val="FFFFFF"/>
                </a:solidFill>
                <a:effectLst/>
                <a:uLnTx/>
                <a:uFillTx/>
                <a:latin typeface="Arial" panose="020B0604020202020204" pitchFamily="34" charset="0"/>
                <a:ea typeface="宋体" panose="02010600030101010101" pitchFamily="2" charset="-122"/>
                <a:cs typeface="+mn-cs"/>
              </a:rPr>
            </a:fld>
            <a:endParaRPr kumimoji="0" lang="en-US" sz="1200" b="0" i="0" u="none" strike="noStrike" kern="1200" cap="none" spc="0" normalizeH="0" baseline="0" noProof="0">
              <a:ln>
                <a:noFill/>
              </a:ln>
              <a:solidFill>
                <a:srgbClr val="FFFFFF"/>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r" defTabSz="914400" rtl="0" eaLnBrk="1" fontAlgn="base" latinLnBrk="0" hangingPunct="1">
              <a:lnSpc>
                <a:spcPct val="100000"/>
              </a:lnSpc>
              <a:spcBef>
                <a:spcPct val="0"/>
              </a:spcBef>
              <a:spcAft>
                <a:spcPct val="0"/>
              </a:spcAft>
              <a:buClrTx/>
              <a:buSzTx/>
              <a:buFontTx/>
              <a:buNone/>
              <a:defRPr/>
            </a:pPr>
            <a:endParaRPr kumimoji="0" lang="en-US" sz="1000" b="0" i="0" u="none" strike="noStrike" kern="1200" cap="all" spc="200" normalizeH="0" baseline="0" noProof="0">
              <a:ln>
                <a:noFill/>
              </a:ln>
              <a:solidFill>
                <a:srgbClr val="FFFFFF"/>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algn="ctr" eaLnBrk="1" hangingPunct="1"/>
            <a:fld id="{9A0DB2DC-4C9A-4742-B13C-FB6460FD3503}" type="slidenum">
              <a:rPr lang="en-US" altLang="zh-CN" sz="1600" dirty="0">
                <a:solidFill>
                  <a:srgbClr val="FFFFFF"/>
                </a:solidFill>
              </a:rPr>
            </a:fld>
            <a:endParaRPr lang="en-US" altLang="zh-CN" sz="1600" dirty="0">
              <a:solidFill>
                <a:srgbClr val="FFFFFF"/>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zh-CN" altLang="en-US" smtClean="0"/>
              <a:t>单击此处编辑母版标题样式</a:t>
            </a:r>
            <a:endParaRPr lang="en-US"/>
          </a:p>
        </p:txBody>
      </p:sp>
      <p:sp>
        <p:nvSpPr>
          <p:cNvPr id="3" name="Text Placeholder 2"/>
          <p:cNvSpPr>
            <a:spLocks noGrp="1"/>
          </p:cNvSpPr>
          <p:nvPr>
            <p:ph type="body" idx="1"/>
          </p:nvPr>
        </p:nvSpPr>
        <p:spPr>
          <a:xfrm>
            <a:off x="822960"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Content Placeholder 3"/>
          <p:cNvSpPr>
            <a:spLocks noGrp="1"/>
          </p:cNvSpPr>
          <p:nvPr>
            <p:ph sz="half" idx="2"/>
          </p:nvPr>
        </p:nvSpPr>
        <p:spPr>
          <a:xfrm>
            <a:off x="819150"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5" name="Text Placeholder 4"/>
          <p:cNvSpPr>
            <a:spLocks noGrp="1"/>
          </p:cNvSpPr>
          <p:nvPr>
            <p:ph type="body" sz="quarter" idx="3"/>
          </p:nvPr>
        </p:nvSpPr>
        <p:spPr>
          <a:xfrm>
            <a:off x="4700016"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Content Placeholder 5"/>
          <p:cNvSpPr>
            <a:spLocks noGrp="1"/>
          </p:cNvSpPr>
          <p:nvPr>
            <p:ph sz="quarter" idx="4"/>
          </p:nvPr>
        </p:nvSpPr>
        <p:spPr>
          <a:xfrm>
            <a:off x="4700016"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380AFCB6-12FF-42CA-BFE1-6BFA9E466ADB}" type="datetime1">
              <a:rPr kumimoji="0" lang="en-US" sz="1200" b="0" i="0" u="none" strike="noStrike" kern="1200" cap="none" spc="0" normalizeH="0" baseline="0" noProof="0">
                <a:ln>
                  <a:noFill/>
                </a:ln>
                <a:solidFill>
                  <a:srgbClr val="FFFFFF"/>
                </a:solidFill>
                <a:effectLst/>
                <a:uLnTx/>
                <a:uFillTx/>
                <a:latin typeface="Arial" panose="020B0604020202020204" pitchFamily="34" charset="0"/>
                <a:ea typeface="宋体" panose="02010600030101010101" pitchFamily="2" charset="-122"/>
                <a:cs typeface="+mn-cs"/>
              </a:rPr>
            </a:fld>
            <a:endParaRPr kumimoji="0" lang="en-US" sz="1200" b="0" i="0" u="none" strike="noStrike" kern="1200" cap="none" spc="0" normalizeH="0" baseline="0" noProof="0">
              <a:ln>
                <a:noFill/>
              </a:ln>
              <a:solidFill>
                <a:srgbClr val="FFFFFF"/>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p>
            <a:pPr marL="0" marR="0" lvl="0" indent="0" algn="r" defTabSz="914400" rtl="0" eaLnBrk="1" fontAlgn="base" latinLnBrk="0" hangingPunct="1">
              <a:lnSpc>
                <a:spcPct val="100000"/>
              </a:lnSpc>
              <a:spcBef>
                <a:spcPct val="0"/>
              </a:spcBef>
              <a:spcAft>
                <a:spcPct val="0"/>
              </a:spcAft>
              <a:buClrTx/>
              <a:buSzTx/>
              <a:buFontTx/>
              <a:buNone/>
              <a:defRPr/>
            </a:pPr>
            <a:endParaRPr kumimoji="0" lang="en-US" sz="1000" b="0" i="0" u="none" strike="noStrike" kern="1200" cap="all" spc="200" normalizeH="0" baseline="0" noProof="0">
              <a:ln>
                <a:noFill/>
              </a:ln>
              <a:solidFill>
                <a:srgbClr val="FFFFFF"/>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p>
            <a:pPr lvl="0" algn="ctr" eaLnBrk="1" hangingPunct="1"/>
            <a:fld id="{9A0DB2DC-4C9A-4742-B13C-FB6460FD3503}" type="slidenum">
              <a:rPr lang="en-US" altLang="zh-CN" sz="1600" dirty="0">
                <a:solidFill>
                  <a:srgbClr val="FFFFFF"/>
                </a:solidFill>
              </a:rPr>
            </a:fld>
            <a:endParaRPr lang="en-US" altLang="zh-CN" sz="1600" dirty="0">
              <a:solidFill>
                <a:srgbClr val="FFFFFF"/>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日期占位符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380AFCB6-12FF-42CA-BFE1-6BFA9E466ADB}" type="datetime1">
              <a:rPr kumimoji="0" lang="en-US" sz="1200" b="0" i="0" u="none" strike="noStrike" kern="1200" cap="none" spc="0" normalizeH="0" baseline="0" noProof="0">
                <a:ln>
                  <a:noFill/>
                </a:ln>
                <a:solidFill>
                  <a:srgbClr val="FFFFFF"/>
                </a:solidFill>
                <a:effectLst/>
                <a:uLnTx/>
                <a:uFillTx/>
                <a:latin typeface="Arial" panose="020B0604020202020204" pitchFamily="34" charset="0"/>
                <a:ea typeface="宋体" panose="02010600030101010101" pitchFamily="2" charset="-122"/>
                <a:cs typeface="+mn-cs"/>
              </a:rPr>
            </a:fld>
            <a:endParaRPr kumimoji="0" lang="en-US" sz="1200" b="0" i="0" u="none" strike="noStrike" kern="1200" cap="none" spc="0" normalizeH="0" baseline="0" noProof="0">
              <a:ln>
                <a:noFill/>
              </a:ln>
              <a:solidFill>
                <a:srgbClr val="FFFFFF"/>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p>
            <a:pPr marL="0" marR="0" lvl="0" indent="0" algn="r" defTabSz="914400" rtl="0" eaLnBrk="1" fontAlgn="base" latinLnBrk="0" hangingPunct="1">
              <a:lnSpc>
                <a:spcPct val="100000"/>
              </a:lnSpc>
              <a:spcBef>
                <a:spcPct val="0"/>
              </a:spcBef>
              <a:spcAft>
                <a:spcPct val="0"/>
              </a:spcAft>
              <a:buClrTx/>
              <a:buSzTx/>
              <a:buFontTx/>
              <a:buNone/>
              <a:defRPr/>
            </a:pPr>
            <a:endParaRPr kumimoji="0" lang="en-US" sz="1000" b="0" i="0" u="none" strike="noStrike" kern="1200" cap="all" spc="200" normalizeH="0" baseline="0" noProof="0">
              <a:ln>
                <a:noFill/>
              </a:ln>
              <a:solidFill>
                <a:srgbClr val="FFFFFF"/>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p>
            <a:pPr lvl="0" algn="ctr" eaLnBrk="1" hangingPunct="1"/>
            <a:fld id="{9A0DB2DC-4C9A-4742-B13C-FB6460FD3503}" type="slidenum">
              <a:rPr lang="en-US" altLang="zh-CN" sz="1600" dirty="0">
                <a:solidFill>
                  <a:srgbClr val="FFFFFF"/>
                </a:solidFill>
              </a:rPr>
            </a:fld>
            <a:endParaRPr lang="en-US" altLang="zh-CN" sz="1600" dirty="0">
              <a:solidFill>
                <a:srgbClr val="FFFFFF"/>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380AFCB6-12FF-42CA-BFE1-6BFA9E466ADB}" type="datetime1">
              <a:rPr kumimoji="0" lang="en-US" sz="1200" b="0" i="0" u="none" strike="noStrike" kern="1200" cap="none" spc="0" normalizeH="0" baseline="0" noProof="0">
                <a:ln>
                  <a:noFill/>
                </a:ln>
                <a:solidFill>
                  <a:srgbClr val="FFFFFF"/>
                </a:solidFill>
                <a:effectLst/>
                <a:uLnTx/>
                <a:uFillTx/>
                <a:latin typeface="Arial" panose="020B0604020202020204" pitchFamily="34" charset="0"/>
                <a:ea typeface="宋体" panose="02010600030101010101" pitchFamily="2" charset="-122"/>
                <a:cs typeface="+mn-cs"/>
              </a:rPr>
            </a:fld>
            <a:endParaRPr kumimoji="0" lang="en-US" sz="1200" b="0" i="0" u="none" strike="noStrike" kern="1200" cap="none" spc="0" normalizeH="0" baseline="0" noProof="0">
              <a:ln>
                <a:noFill/>
              </a:ln>
              <a:solidFill>
                <a:srgbClr val="FFFFFF"/>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p>
            <a:pPr marL="0" marR="0" lvl="0" indent="0" algn="r" defTabSz="914400" rtl="0" eaLnBrk="1" fontAlgn="base" latinLnBrk="0" hangingPunct="1">
              <a:lnSpc>
                <a:spcPct val="100000"/>
              </a:lnSpc>
              <a:spcBef>
                <a:spcPct val="0"/>
              </a:spcBef>
              <a:spcAft>
                <a:spcPct val="0"/>
              </a:spcAft>
              <a:buClrTx/>
              <a:buSzTx/>
              <a:buFontTx/>
              <a:buNone/>
              <a:defRPr/>
            </a:pPr>
            <a:endParaRPr kumimoji="0" lang="en-US" sz="1000" b="0" i="0" u="none" strike="noStrike" kern="1200" cap="all" spc="200" normalizeH="0" baseline="0" noProof="0">
              <a:ln>
                <a:noFill/>
              </a:ln>
              <a:solidFill>
                <a:srgbClr val="FFFFFF"/>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p>
            <a:pPr lvl="0" algn="ctr" eaLnBrk="1" hangingPunct="1"/>
            <a:fld id="{9A0DB2DC-4C9A-4742-B13C-FB6460FD3503}" type="slidenum">
              <a:rPr lang="en-US" altLang="zh-CN" sz="1600" dirty="0">
                <a:solidFill>
                  <a:srgbClr val="FFFFFF"/>
                </a:solidFill>
              </a:rPr>
            </a:fld>
            <a:endParaRPr lang="en-US" altLang="zh-CN" sz="1600" dirty="0">
              <a:solidFill>
                <a:srgbClr val="FFFFFF"/>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9" name="Right Triangle 1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 name="Right Triangle 17"/>
          <p:cNvSpPr/>
          <p:nvPr/>
        </p:nvSpPr>
        <p:spPr>
          <a:xfrm rot="5400000">
            <a:off x="433388" y="-433387"/>
            <a:ext cx="6858000" cy="7724775"/>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 name="Title 1"/>
          <p:cNvSpPr>
            <a:spLocks noGrp="1"/>
          </p:cNvSpPr>
          <p:nvPr>
            <p:ph type="title"/>
          </p:nvPr>
        </p:nvSpPr>
        <p:spPr>
          <a:xfrm rot="19140000">
            <a:off x="784930" y="1576103"/>
            <a:ext cx="5212080"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lvl="0"/>
            <a:r>
              <a:rPr lang="zh-CN" altLang="en-US" smtClean="0"/>
              <a:t>单击此处编辑母版标题样式</a:t>
            </a:r>
            <a:endParaRPr lang="en-US" dirty="0"/>
          </a:p>
        </p:txBody>
      </p:sp>
      <p:sp>
        <p:nvSpPr>
          <p:cNvPr id="3" name="Content Placeholder 2"/>
          <p:cNvSpPr>
            <a:spLocks noGrp="1"/>
          </p:cNvSpPr>
          <p:nvPr>
            <p:ph idx="1"/>
          </p:nvPr>
        </p:nvSpPr>
        <p:spPr>
          <a:xfrm>
            <a:off x="4749552" y="2618912"/>
            <a:ext cx="3807779"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Text Placeholder 3"/>
          <p:cNvSpPr>
            <a:spLocks noGrp="1"/>
          </p:cNvSpPr>
          <p:nvPr>
            <p:ph type="body" sz="half" idx="2"/>
          </p:nvPr>
        </p:nvSpPr>
        <p:spPr>
          <a:xfrm rot="19140000">
            <a:off x="1297954" y="2253385"/>
            <a:ext cx="5794760"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11" name="Date Placeholder 4"/>
          <p:cNvSpPr>
            <a:spLocks noGrp="1"/>
          </p:cNvSpPr>
          <p:nvPr>
            <p:ph type="dt" sz="half" idx="12"/>
          </p:nvPr>
        </p:nvSpPr>
        <p:spPr>
          <a:xfrm rot="19140000">
            <a:off x="201613" y="5870575"/>
            <a:ext cx="2176463" cy="201613"/>
          </a:xfrm>
          <a:prstGeom prst="rect">
            <a:avLst/>
          </a:prstGeom>
        </p:spPr>
        <p:txBody>
          <a:bodyPr vert="horz" lIns="91440" tIns="45720" rIns="91440" bIns="45720" rtlCol="0" anchor="ctr"/>
          <a:lstStyle>
            <a:lvl1pPr>
              <a:defRPr/>
            </a:lvl1pPr>
          </a:lstStyle>
          <a:p>
            <a:pPr marL="0" marR="0" indent="0" defTabSz="914400" rtl="0" eaLnBrk="1" fontAlgn="base" latinLnBrk="0" hangingPunct="1">
              <a:lnSpc>
                <a:spcPct val="100000"/>
              </a:lnSpc>
              <a:spcBef>
                <a:spcPct val="0"/>
              </a:spcBef>
              <a:spcAft>
                <a:spcPct val="0"/>
              </a:spcAft>
              <a:buClrTx/>
              <a:buSzTx/>
              <a:buFontTx/>
              <a:buNone/>
              <a:defRPr/>
            </a:pPr>
            <a:fld id="{5DFC5048-F78F-4A57-A53E-FCCE270C1AD2}" type="datetime1">
              <a:rPr kumimoji="0" lang="en-US" b="0" i="0" kern="1200" cap="none" spc="0" normalizeH="0" baseline="0" noProof="0">
                <a:latin typeface="Arial" panose="020B0604020202020204" pitchFamily="34" charset="0"/>
                <a:ea typeface="宋体" panose="02010600030101010101" pitchFamily="2" charset="-122"/>
                <a:cs typeface="+mn-cs"/>
              </a:rPr>
            </a:fld>
            <a:endParaRPr kumimoji="0" lang="en-US" b="0" i="0" kern="1200" cap="none" spc="0" normalizeH="0" baseline="0" noProof="0">
              <a:latin typeface="Arial" panose="020B0604020202020204" pitchFamily="34" charset="0"/>
              <a:ea typeface="宋体" panose="02010600030101010101" pitchFamily="2" charset="-122"/>
              <a:cs typeface="+mn-cs"/>
            </a:endParaRPr>
          </a:p>
        </p:txBody>
      </p:sp>
      <p:sp>
        <p:nvSpPr>
          <p:cNvPr id="12" name="Footer Placeholder 5"/>
          <p:cNvSpPr>
            <a:spLocks noGrp="1"/>
          </p:cNvSpPr>
          <p:nvPr>
            <p:ph type="ftr" sz="quarter" idx="3"/>
          </p:nvPr>
        </p:nvSpPr>
        <p:spPr>
          <a:xfrm>
            <a:off x="3517900" y="6284913"/>
            <a:ext cx="4724400" cy="274638"/>
          </a:xfrm>
          <a:prstGeom prst="rect">
            <a:avLst/>
          </a:prstGeom>
        </p:spPr>
        <p:txBody>
          <a:bodyPr vert="horz" lIns="91440" tIns="45720" rIns="91440" bIns="45720" rtlCol="0" anchor="ctr"/>
          <a:lstStyle>
            <a:lvl1pPr>
              <a:defRPr>
                <a:solidFill>
                  <a:schemeClr val="tx2"/>
                </a:solidFill>
              </a:defRPr>
            </a:lvl1pPr>
          </a:lstStyle>
          <a:p>
            <a:pPr marL="0" marR="0" indent="0" defTabSz="914400" rtl="0" eaLnBrk="1" fontAlgn="base" latinLnBrk="0" hangingPunct="1">
              <a:lnSpc>
                <a:spcPct val="100000"/>
              </a:lnSpc>
              <a:spcBef>
                <a:spcPct val="0"/>
              </a:spcBef>
              <a:spcAft>
                <a:spcPct val="0"/>
              </a:spcAft>
              <a:buClrTx/>
              <a:buSzTx/>
              <a:buFontTx/>
              <a:buNone/>
              <a:defRPr/>
            </a:pPr>
            <a:endParaRPr kumimoji="0" lang="en-US" b="0" i="0" kern="1200" cap="all" spc="200" normalizeH="0" baseline="0" noProof="0">
              <a:latin typeface="Arial" panose="020B0604020202020204" pitchFamily="34" charset="0"/>
              <a:ea typeface="宋体" panose="02010600030101010101" pitchFamily="2" charset="-122"/>
              <a:cs typeface="+mn-cs"/>
            </a:endParaRPr>
          </a:p>
        </p:txBody>
      </p:sp>
      <p:sp>
        <p:nvSpPr>
          <p:cNvPr id="13" name="Slide Number Placeholder 6"/>
          <p:cNvSpPr>
            <a:spLocks noGrp="1"/>
          </p:cNvSpPr>
          <p:nvPr>
            <p:ph type="sldNum" sz="quarter" idx="4"/>
          </p:nvPr>
        </p:nvSpPr>
        <p:spPr>
          <a:xfrm>
            <a:off x="8401050" y="6170613"/>
            <a:ext cx="503238" cy="503238"/>
          </a:xfrm>
          <a:prstGeom prst="ellipse">
            <a:avLst/>
          </a:prstGeom>
          <a:ln w="19050">
            <a:solidFill>
              <a:schemeClr val="tx2"/>
            </a:solidFill>
          </a:ln>
        </p:spPr>
        <p:txBody>
          <a:bodyPr vert="horz" lIns="9144" tIns="9144" rIns="9144" bIns="9144" rtlCol="0" anchor="ctr"/>
          <a:p>
            <a:pPr algn="ctr" eaLnBrk="1" hangingPunct="1"/>
            <a:fld id="{9A0DB2DC-4C9A-4742-B13C-FB6460FD3503}" type="slidenum">
              <a:rPr lang="en-US" altLang="zh-CN" sz="1600" dirty="0">
                <a:solidFill>
                  <a:schemeClr val="tx2"/>
                </a:solidFill>
              </a:rPr>
            </a:fld>
            <a:endParaRPr lang="en-US" altLang="zh-CN" sz="1600" dirty="0">
              <a:solidFill>
                <a:schemeClr val="tx2"/>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9" name="Right Triangle 8"/>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 name="Freeform 9"/>
          <p:cNvSpPr/>
          <p:nvPr/>
        </p:nvSpPr>
        <p:spPr>
          <a:xfrm>
            <a:off x="0" y="5048250"/>
            <a:ext cx="3571875"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1" fmla="*/ 0 w 3571875"/>
              <a:gd name="connsiteY0-2" fmla="*/ 1809750 h 1809750"/>
              <a:gd name="connsiteX1-3" fmla="*/ 1895475 w 3571875"/>
              <a:gd name="connsiteY1-4" fmla="*/ 0 h 1809750"/>
              <a:gd name="connsiteX2-5" fmla="*/ 3571875 w 3571875"/>
              <a:gd name="connsiteY2-6" fmla="*/ 1809750 h 1809750"/>
              <a:gd name="connsiteX3-7" fmla="*/ 0 w 3571875"/>
              <a:gd name="connsiteY3-8" fmla="*/ 1809750 h 1809750"/>
              <a:gd name="connsiteX0-9" fmla="*/ 0 w 3571875"/>
              <a:gd name="connsiteY0-10" fmla="*/ 1809750 h 1809750"/>
              <a:gd name="connsiteX1-11" fmla="*/ 2038350 w 3571875"/>
              <a:gd name="connsiteY1-12" fmla="*/ 0 h 1809750"/>
              <a:gd name="connsiteX2-13" fmla="*/ 3571875 w 3571875"/>
              <a:gd name="connsiteY2-14" fmla="*/ 1809750 h 1809750"/>
              <a:gd name="connsiteX3-15" fmla="*/ 0 w 3571875"/>
              <a:gd name="connsiteY3-16" fmla="*/ 1809750 h 1809750"/>
            </a:gdLst>
            <a:ahLst/>
            <a:cxnLst>
              <a:cxn ang="0">
                <a:pos x="connsiteX0-1" y="connsiteY0-2"/>
              </a:cxn>
              <a:cxn ang="0">
                <a:pos x="connsiteX1-3" y="connsiteY1-4"/>
              </a:cxn>
              <a:cxn ang="0">
                <a:pos x="connsiteX2-5" y="connsiteY2-6"/>
              </a:cxn>
              <a:cxn ang="0">
                <a:pos x="connsiteX3-7" y="connsiteY3-8"/>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 name="Picture Placeholder 10"/>
          <p:cNvSpPr>
            <a:spLocks noGrp="1"/>
          </p:cNvSpPr>
          <p:nvPr>
            <p:ph type="pic" sz="quarter" idx="14"/>
          </p:nvPr>
        </p:nvSpPr>
        <p:spPr>
          <a:xfrm>
            <a:off x="2028825" y="0"/>
            <a:ext cx="7115175"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1" fmla="*/ 0 w 7104888"/>
              <a:gd name="connsiteY0-2" fmla="*/ 0 h 6858000"/>
              <a:gd name="connsiteX1-3" fmla="*/ 5695188 w 7104888"/>
              <a:gd name="connsiteY1-4" fmla="*/ 0 h 6858000"/>
              <a:gd name="connsiteX2-5" fmla="*/ 7104888 w 7104888"/>
              <a:gd name="connsiteY2-6" fmla="*/ 0 h 6858000"/>
              <a:gd name="connsiteX3-7" fmla="*/ 7104888 w 7104888"/>
              <a:gd name="connsiteY3-8" fmla="*/ 6858000 h 6858000"/>
              <a:gd name="connsiteX4-9" fmla="*/ 0 w 7104888"/>
              <a:gd name="connsiteY4-10" fmla="*/ 6858000 h 6858000"/>
              <a:gd name="connsiteX5" fmla="*/ 0 w 7104888"/>
              <a:gd name="connsiteY5" fmla="*/ 0 h 6858000"/>
              <a:gd name="connsiteX0-11" fmla="*/ 10287 w 7115175"/>
              <a:gd name="connsiteY0-12" fmla="*/ 0 h 6858000"/>
              <a:gd name="connsiteX1-13" fmla="*/ 5705475 w 7115175"/>
              <a:gd name="connsiteY1-14" fmla="*/ 0 h 6858000"/>
              <a:gd name="connsiteX2-15" fmla="*/ 7115175 w 7115175"/>
              <a:gd name="connsiteY2-16" fmla="*/ 0 h 6858000"/>
              <a:gd name="connsiteX3-17" fmla="*/ 7115175 w 7115175"/>
              <a:gd name="connsiteY3-18" fmla="*/ 6858000 h 6858000"/>
              <a:gd name="connsiteX4-19" fmla="*/ 10287 w 7115175"/>
              <a:gd name="connsiteY4-20" fmla="*/ 6858000 h 6858000"/>
              <a:gd name="connsiteX5-21" fmla="*/ 0 w 7115175"/>
              <a:gd name="connsiteY5-22" fmla="*/ 5048250 h 6858000"/>
              <a:gd name="connsiteX6" fmla="*/ 10287 w 7115175"/>
              <a:gd name="connsiteY6" fmla="*/ 0 h 6858000"/>
              <a:gd name="connsiteX0-23" fmla="*/ 10287 w 7115175"/>
              <a:gd name="connsiteY0-24" fmla="*/ 0 h 6858000"/>
              <a:gd name="connsiteX1-25" fmla="*/ 5705475 w 7115175"/>
              <a:gd name="connsiteY1-26" fmla="*/ 0 h 6858000"/>
              <a:gd name="connsiteX2-27" fmla="*/ 7115175 w 7115175"/>
              <a:gd name="connsiteY2-28" fmla="*/ 0 h 6858000"/>
              <a:gd name="connsiteX3-29" fmla="*/ 7115175 w 7115175"/>
              <a:gd name="connsiteY3-30" fmla="*/ 6858000 h 6858000"/>
              <a:gd name="connsiteX4-31" fmla="*/ 1533526 w 7115175"/>
              <a:gd name="connsiteY4-32" fmla="*/ 6848475 h 6858000"/>
              <a:gd name="connsiteX5-33" fmla="*/ 10287 w 7115175"/>
              <a:gd name="connsiteY5-34" fmla="*/ 6858000 h 6858000"/>
              <a:gd name="connsiteX6-35" fmla="*/ 0 w 7115175"/>
              <a:gd name="connsiteY6-36" fmla="*/ 5048250 h 6858000"/>
              <a:gd name="connsiteX7" fmla="*/ 10287 w 7115175"/>
              <a:gd name="connsiteY7" fmla="*/ 0 h 6858000"/>
              <a:gd name="connsiteX0-37" fmla="*/ 10287 w 7115175"/>
              <a:gd name="connsiteY0-38" fmla="*/ 0 h 6858000"/>
              <a:gd name="connsiteX1-39" fmla="*/ 5705475 w 7115175"/>
              <a:gd name="connsiteY1-40" fmla="*/ 0 h 6858000"/>
              <a:gd name="connsiteX2-41" fmla="*/ 7115175 w 7115175"/>
              <a:gd name="connsiteY2-42" fmla="*/ 0 h 6858000"/>
              <a:gd name="connsiteX3-43" fmla="*/ 7115175 w 7115175"/>
              <a:gd name="connsiteY3-44" fmla="*/ 6858000 h 6858000"/>
              <a:gd name="connsiteX4-45" fmla="*/ 1533526 w 7115175"/>
              <a:gd name="connsiteY4-46" fmla="*/ 6848475 h 6858000"/>
              <a:gd name="connsiteX5-47" fmla="*/ 0 w 7115175"/>
              <a:gd name="connsiteY5-48" fmla="*/ 5048250 h 6858000"/>
              <a:gd name="connsiteX6-49" fmla="*/ 10287 w 7115175"/>
              <a:gd name="connsiteY6-50" fmla="*/ 0 h 6858000"/>
              <a:gd name="connsiteX0-51" fmla="*/ 0 w 7115175"/>
              <a:gd name="connsiteY0-52" fmla="*/ 5048250 h 6858000"/>
              <a:gd name="connsiteX1-53" fmla="*/ 5705475 w 7115175"/>
              <a:gd name="connsiteY1-54" fmla="*/ 0 h 6858000"/>
              <a:gd name="connsiteX2-55" fmla="*/ 7115175 w 7115175"/>
              <a:gd name="connsiteY2-56" fmla="*/ 0 h 6858000"/>
              <a:gd name="connsiteX3-57" fmla="*/ 7115175 w 7115175"/>
              <a:gd name="connsiteY3-58" fmla="*/ 6858000 h 6858000"/>
              <a:gd name="connsiteX4-59" fmla="*/ 1533526 w 7115175"/>
              <a:gd name="connsiteY4-60" fmla="*/ 6848475 h 6858000"/>
              <a:gd name="connsiteX5-61" fmla="*/ 0 w 7115175"/>
              <a:gd name="connsiteY5-62" fmla="*/ 5048250 h 685800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vert="horz" wrap="square" lIns="91440" tIns="45720" rIns="182880" bIns="45720" numCol="1" rtlCol="0" anchor="ctr" anchorCtr="0" compatLnSpc="1">
            <a:normAutofit/>
          </a:bodyPr>
          <a:lstStyle>
            <a:lvl1pPr algn="r">
              <a:defRPr/>
            </a:lvl1pPr>
          </a:lstStyle>
          <a:p>
            <a:pPr marL="342900" marR="0" lvl="0" indent="-342900" algn="r" defTabSz="914400" rtl="0" eaLnBrk="0" fontAlgn="base" latinLnBrk="0" hangingPunct="0">
              <a:lnSpc>
                <a:spcPct val="100000"/>
              </a:lnSpc>
              <a:spcBef>
                <a:spcPts val="800"/>
              </a:spcBef>
              <a:spcAft>
                <a:spcPct val="0"/>
              </a:spcAft>
              <a:buClrTx/>
              <a:buSzTx/>
              <a:buFont typeface="Arial" panose="020B0604020202020204" pitchFamily="34" charset="0"/>
              <a:buNone/>
              <a:defRPr/>
            </a:pPr>
            <a:r>
              <a:rPr kumimoji="0" lang="zh-CN" altLang="en-US" sz="1600" b="1" i="0" u="none" strike="noStrike" kern="1200" cap="none" spc="0" normalizeH="0" baseline="0" noProof="0" smtClean="0">
                <a:ln>
                  <a:noFill/>
                </a:ln>
                <a:solidFill>
                  <a:schemeClr val="tx1"/>
                </a:solidFill>
                <a:effectLst/>
                <a:uLnTx/>
                <a:uFillTx/>
                <a:latin typeface="+mn-lt"/>
                <a:ea typeface="+mn-ea"/>
                <a:cs typeface="+mn-cs"/>
              </a:rPr>
              <a:t>单击图标添加图片</a:t>
            </a:r>
            <a:endParaRPr kumimoji="0" lang="en-US" sz="1600" b="1" i="0" u="none" strike="noStrike" kern="1200" cap="none" spc="0" normalizeH="0" baseline="0" noProof="0" dirty="0">
              <a:ln>
                <a:noFill/>
              </a:ln>
              <a:solidFill>
                <a:schemeClr val="tx1"/>
              </a:solidFill>
              <a:effectLst/>
              <a:uLnTx/>
              <a:uFillTx/>
              <a:latin typeface="+mn-lt"/>
              <a:ea typeface="+mn-ea"/>
              <a:cs typeface="+mn-cs"/>
            </a:endParaRPr>
          </a:p>
        </p:txBody>
      </p:sp>
      <p:sp>
        <p:nvSpPr>
          <p:cNvPr id="2" name="Title 1"/>
          <p:cNvSpPr>
            <a:spLocks noGrp="1"/>
          </p:cNvSpPr>
          <p:nvPr>
            <p:ph type="title"/>
          </p:nvPr>
        </p:nvSpPr>
        <p:spPr>
          <a:xfrm rot="19140000">
            <a:off x="671197" y="1717501"/>
            <a:ext cx="5486400" cy="867444"/>
          </a:xfrm>
        </p:spPr>
        <p:txBody>
          <a:bodyPr anchor="b"/>
          <a:lstStyle>
            <a:lvl1pPr algn="l">
              <a:defRPr sz="2800" b="0">
                <a:latin typeface="+mj-lt"/>
              </a:defRPr>
            </a:lvl1pPr>
          </a:lstStyle>
          <a:p>
            <a:r>
              <a:rPr lang="zh-CN" altLang="en-US" smtClean="0"/>
              <a:t>单击此处编辑母版标题样式</a:t>
            </a:r>
            <a:endParaRPr lang="en-US" dirty="0"/>
          </a:p>
        </p:txBody>
      </p:sp>
      <p:sp>
        <p:nvSpPr>
          <p:cNvPr id="4" name="Text Placeholder 3"/>
          <p:cNvSpPr>
            <a:spLocks noGrp="1"/>
          </p:cNvSpPr>
          <p:nvPr>
            <p:ph type="body" sz="half" idx="2"/>
          </p:nvPr>
        </p:nvSpPr>
        <p:spPr>
          <a:xfrm rot="19140000">
            <a:off x="1143479" y="2180529"/>
            <a:ext cx="6096545"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3" name="Date Placeholder 4"/>
          <p:cNvSpPr>
            <a:spLocks noGrp="1"/>
          </p:cNvSpPr>
          <p:nvPr>
            <p:ph type="dt" sz="half" idx="12"/>
          </p:nvPr>
        </p:nvSpPr>
        <p:spPr>
          <a:xfrm rot="19140000">
            <a:off x="201613" y="5870575"/>
            <a:ext cx="2176463" cy="201613"/>
          </a:xfrm>
          <a:prstGeom prst="rect">
            <a:avLst/>
          </a:prstGeom>
        </p:spPr>
        <p:txBody>
          <a:bodyPr vert="horz" lIns="91440" tIns="45720" rIns="91440" bIns="45720" rtlCol="0" anchor="ctr"/>
          <a:lstStyle>
            <a:lvl1pPr>
              <a:defRPr/>
            </a:lvl1pPr>
          </a:lstStyle>
          <a:p>
            <a:pPr marL="0" marR="0" indent="0" defTabSz="914400" rtl="0" eaLnBrk="1" fontAlgn="base" latinLnBrk="0" hangingPunct="1">
              <a:lnSpc>
                <a:spcPct val="100000"/>
              </a:lnSpc>
              <a:spcBef>
                <a:spcPct val="0"/>
              </a:spcBef>
              <a:spcAft>
                <a:spcPct val="0"/>
              </a:spcAft>
              <a:buClrTx/>
              <a:buSzTx/>
              <a:buFontTx/>
              <a:buNone/>
              <a:defRPr/>
            </a:pPr>
            <a:fld id="{0E0CED75-3B50-4014-A059-E1C97A45ABFC}" type="datetime1">
              <a:rPr kumimoji="0" lang="en-US" b="0" i="0" kern="1200" cap="none" spc="0" normalizeH="0" baseline="0" noProof="0">
                <a:latin typeface="Arial" panose="020B0604020202020204" pitchFamily="34" charset="0"/>
                <a:ea typeface="宋体" panose="02010600030101010101" pitchFamily="2" charset="-122"/>
                <a:cs typeface="+mn-cs"/>
              </a:rPr>
            </a:fld>
            <a:endParaRPr kumimoji="0" lang="en-US" b="0" i="0" kern="1200" cap="none" spc="0" normalizeH="0" baseline="0" noProof="0">
              <a:latin typeface="Arial" panose="020B0604020202020204" pitchFamily="34" charset="0"/>
              <a:ea typeface="宋体" panose="02010600030101010101" pitchFamily="2" charset="-122"/>
              <a:cs typeface="+mn-cs"/>
            </a:endParaRPr>
          </a:p>
        </p:txBody>
      </p:sp>
      <p:sp>
        <p:nvSpPr>
          <p:cNvPr id="12" name="Footer Placeholder 5"/>
          <p:cNvSpPr>
            <a:spLocks noGrp="1"/>
          </p:cNvSpPr>
          <p:nvPr>
            <p:ph type="ftr" sz="quarter" idx="3"/>
          </p:nvPr>
        </p:nvSpPr>
        <p:spPr>
          <a:xfrm>
            <a:off x="3517900" y="6284913"/>
            <a:ext cx="4724400" cy="274638"/>
          </a:xfrm>
          <a:prstGeom prst="rect">
            <a:avLst/>
          </a:prstGeom>
        </p:spPr>
        <p:txBody>
          <a:bodyPr vert="horz" lIns="91440" tIns="45720" rIns="91440" bIns="45720" rtlCol="0" anchor="ctr"/>
          <a:lstStyle>
            <a:lvl1pPr>
              <a:defRPr/>
            </a:lvl1pPr>
          </a:lstStyle>
          <a:p>
            <a:pPr marL="0" marR="0" indent="0" defTabSz="914400" rtl="0" eaLnBrk="1" fontAlgn="base" latinLnBrk="0" hangingPunct="1">
              <a:lnSpc>
                <a:spcPct val="100000"/>
              </a:lnSpc>
              <a:spcBef>
                <a:spcPct val="0"/>
              </a:spcBef>
              <a:spcAft>
                <a:spcPct val="0"/>
              </a:spcAft>
              <a:buClrTx/>
              <a:buSzTx/>
              <a:buFontTx/>
              <a:buNone/>
              <a:defRPr/>
            </a:pPr>
            <a:endParaRPr kumimoji="0" lang="en-US" b="0" i="0" kern="1200" cap="all" spc="200" normalizeH="0" baseline="0" noProof="0">
              <a:latin typeface="Arial" panose="020B0604020202020204" pitchFamily="34" charset="0"/>
              <a:ea typeface="宋体" panose="02010600030101010101" pitchFamily="2" charset="-122"/>
              <a:cs typeface="+mn-cs"/>
            </a:endParaRPr>
          </a:p>
        </p:txBody>
      </p:sp>
      <p:sp>
        <p:nvSpPr>
          <p:cNvPr id="13" name="Slide Number Placeholder 6"/>
          <p:cNvSpPr>
            <a:spLocks noGrp="1"/>
          </p:cNvSpPr>
          <p:nvPr>
            <p:ph type="sldNum" sz="quarter" idx="4"/>
          </p:nvPr>
        </p:nvSpPr>
        <p:spPr>
          <a:xfrm>
            <a:off x="8401050" y="6170613"/>
            <a:ext cx="503238" cy="503238"/>
          </a:xfrm>
          <a:prstGeom prst="ellipse">
            <a:avLst/>
          </a:prstGeom>
          <a:ln w="19050">
            <a:solidFill>
              <a:srgbClr val="FFFFFF"/>
            </a:solidFill>
          </a:ln>
        </p:spPr>
        <p:txBody>
          <a:bodyPr vert="horz" lIns="9144" tIns="9144" rIns="9144" bIns="9144" rtlCol="0" anchor="ctr"/>
          <a:p>
            <a:pPr algn="ctr" eaLnBrk="1" hangingPunct="1"/>
            <a:fld id="{9A0DB2DC-4C9A-4742-B13C-FB6460FD3503}" type="slidenum">
              <a:rPr lang="en-US" altLang="zh-CN" sz="1600" dirty="0">
                <a:solidFill>
                  <a:srgbClr val="FFFFFF"/>
                </a:solidFill>
              </a:rPr>
            </a:fld>
            <a:endParaRPr lang="en-US" altLang="zh-CN" sz="1600" dirty="0">
              <a:solidFill>
                <a:srgbClr val="FFFFFF"/>
              </a:solidFil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380AFCB6-12FF-42CA-BFE1-6BFA9E466ADB}" type="datetime1">
              <a:rPr kumimoji="0" lang="en-US" sz="1200" b="0" i="0" u="none" strike="noStrike" kern="1200" cap="none" spc="0" normalizeH="0" baseline="0" noProof="0">
                <a:ln>
                  <a:noFill/>
                </a:ln>
                <a:solidFill>
                  <a:srgbClr val="FFFFFF"/>
                </a:solidFill>
                <a:effectLst/>
                <a:uLnTx/>
                <a:uFillTx/>
                <a:latin typeface="Arial" panose="020B0604020202020204" pitchFamily="34" charset="0"/>
                <a:ea typeface="宋体" panose="02010600030101010101" pitchFamily="2" charset="-122"/>
                <a:cs typeface="+mn-cs"/>
              </a:rPr>
            </a:fld>
            <a:endParaRPr kumimoji="0" lang="en-US" sz="1200" b="0" i="0" u="none" strike="noStrike" kern="1200" cap="none" spc="0" normalizeH="0" baseline="0" noProof="0">
              <a:ln>
                <a:noFill/>
              </a:ln>
              <a:solidFill>
                <a:srgbClr val="FFFFFF"/>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r" defTabSz="914400" rtl="0" eaLnBrk="1" fontAlgn="base" latinLnBrk="0" hangingPunct="1">
              <a:lnSpc>
                <a:spcPct val="100000"/>
              </a:lnSpc>
              <a:spcBef>
                <a:spcPct val="0"/>
              </a:spcBef>
              <a:spcAft>
                <a:spcPct val="0"/>
              </a:spcAft>
              <a:buClrTx/>
              <a:buSzTx/>
              <a:buFontTx/>
              <a:buNone/>
              <a:defRPr/>
            </a:pPr>
            <a:endParaRPr kumimoji="0" lang="en-US" sz="1000" b="0" i="0" u="none" strike="noStrike" kern="1200" cap="all" spc="200" normalizeH="0" baseline="0" noProof="0">
              <a:ln>
                <a:noFill/>
              </a:ln>
              <a:solidFill>
                <a:srgbClr val="FFFFFF"/>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algn="ctr" eaLnBrk="1" hangingPunct="1"/>
            <a:fld id="{9A0DB2DC-4C9A-4742-B13C-FB6460FD3503}" type="slidenum">
              <a:rPr lang="en-US" altLang="zh-CN" sz="1600" dirty="0">
                <a:solidFill>
                  <a:srgbClr val="FFFFFF"/>
                </a:solidFill>
              </a:rPr>
            </a:fld>
            <a:endParaRPr lang="en-US" altLang="zh-CN" sz="1600" dirty="0">
              <a:solidFill>
                <a:srgbClr val="FFFFFF"/>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4678362"/>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457200" y="274639"/>
            <a:ext cx="6019800" cy="4678362"/>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380AFCB6-12FF-42CA-BFE1-6BFA9E466ADB}" type="datetime1">
              <a:rPr kumimoji="0" lang="en-US" sz="1200" b="0" i="0" u="none" strike="noStrike" kern="1200" cap="none" spc="0" normalizeH="0" baseline="0" noProof="0">
                <a:ln>
                  <a:noFill/>
                </a:ln>
                <a:solidFill>
                  <a:srgbClr val="FFFFFF"/>
                </a:solidFill>
                <a:effectLst/>
                <a:uLnTx/>
                <a:uFillTx/>
                <a:latin typeface="Arial" panose="020B0604020202020204" pitchFamily="34" charset="0"/>
                <a:ea typeface="宋体" panose="02010600030101010101" pitchFamily="2" charset="-122"/>
                <a:cs typeface="+mn-cs"/>
              </a:rPr>
            </a:fld>
            <a:endParaRPr kumimoji="0" lang="en-US" sz="1200" b="0" i="0" u="none" strike="noStrike" kern="1200" cap="none" spc="0" normalizeH="0" baseline="0" noProof="0">
              <a:ln>
                <a:noFill/>
              </a:ln>
              <a:solidFill>
                <a:srgbClr val="FFFFFF"/>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r" defTabSz="914400" rtl="0" eaLnBrk="1" fontAlgn="base" latinLnBrk="0" hangingPunct="1">
              <a:lnSpc>
                <a:spcPct val="100000"/>
              </a:lnSpc>
              <a:spcBef>
                <a:spcPct val="0"/>
              </a:spcBef>
              <a:spcAft>
                <a:spcPct val="0"/>
              </a:spcAft>
              <a:buClrTx/>
              <a:buSzTx/>
              <a:buFontTx/>
              <a:buNone/>
              <a:defRPr/>
            </a:pPr>
            <a:endParaRPr kumimoji="0" lang="en-US" sz="1000" b="0" i="0" u="none" strike="noStrike" kern="1200" cap="all" spc="200" normalizeH="0" baseline="0" noProof="0">
              <a:ln>
                <a:noFill/>
              </a:ln>
              <a:solidFill>
                <a:srgbClr val="FFFFFF"/>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algn="ctr" eaLnBrk="1" hangingPunct="1"/>
            <a:fld id="{9A0DB2DC-4C9A-4742-B13C-FB6460FD3503}" type="slidenum">
              <a:rPr lang="en-US" altLang="zh-CN" sz="1600" dirty="0">
                <a:solidFill>
                  <a:srgbClr val="FFFFFF"/>
                </a:solidFill>
              </a:rPr>
            </a:fld>
            <a:endParaRPr lang="en-US" altLang="zh-CN" sz="1600" dirty="0">
              <a:solidFill>
                <a:srgbClr val="FFFFFF"/>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p:sp>
        <p:nvSpPr>
          <p:cNvPr id="7" name="Freeform 6"/>
          <p:cNvSpPr/>
          <p:nvPr/>
        </p:nvSpPr>
        <p:spPr>
          <a:xfrm>
            <a:off x="-3175" y="5051425"/>
            <a:ext cx="3575050" cy="1806575"/>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1" fmla="*/ 0 w 3571875"/>
              <a:gd name="connsiteY0-2" fmla="*/ 4210050 h 4210050"/>
              <a:gd name="connsiteX1-3" fmla="*/ 0 w 3571875"/>
              <a:gd name="connsiteY1-4" fmla="*/ 0 h 4210050"/>
              <a:gd name="connsiteX2-5" fmla="*/ 2028825 w 3571875"/>
              <a:gd name="connsiteY2-6" fmla="*/ 2388394 h 4210050"/>
              <a:gd name="connsiteX3-7" fmla="*/ 3571875 w 3571875"/>
              <a:gd name="connsiteY3-8" fmla="*/ 4210050 h 4210050"/>
              <a:gd name="connsiteX4" fmla="*/ 0 w 3571875"/>
              <a:gd name="connsiteY4" fmla="*/ 4210050 h 4210050"/>
              <a:gd name="connsiteX0-9" fmla="*/ 0 w 3571875"/>
              <a:gd name="connsiteY0-10" fmla="*/ 4210050 h 4210050"/>
              <a:gd name="connsiteX1-11" fmla="*/ 0 w 3571875"/>
              <a:gd name="connsiteY1-12" fmla="*/ 0 h 4210050"/>
              <a:gd name="connsiteX2-13" fmla="*/ 2028825 w 3571875"/>
              <a:gd name="connsiteY2-14" fmla="*/ 2205038 h 4210050"/>
              <a:gd name="connsiteX3-15" fmla="*/ 3571875 w 3571875"/>
              <a:gd name="connsiteY3-16" fmla="*/ 4210050 h 4210050"/>
              <a:gd name="connsiteX4-17" fmla="*/ 0 w 3571875"/>
              <a:gd name="connsiteY4-18" fmla="*/ 4210050 h 4210050"/>
              <a:gd name="connsiteX0-19" fmla="*/ 0 w 3571875"/>
              <a:gd name="connsiteY0-20" fmla="*/ 4210050 h 4210050"/>
              <a:gd name="connsiteX1-21" fmla="*/ 0 w 3571875"/>
              <a:gd name="connsiteY1-22" fmla="*/ 0 h 4210050"/>
              <a:gd name="connsiteX2-23" fmla="*/ 2028825 w 3571875"/>
              <a:gd name="connsiteY2-24" fmla="*/ 2393157 h 4210050"/>
              <a:gd name="connsiteX3-25" fmla="*/ 3571875 w 3571875"/>
              <a:gd name="connsiteY3-26" fmla="*/ 4210050 h 4210050"/>
              <a:gd name="connsiteX4-27" fmla="*/ 0 w 3571875"/>
              <a:gd name="connsiteY4-28" fmla="*/ 4210050 h 4210050"/>
              <a:gd name="connsiteX0-29" fmla="*/ 0 w 3571875"/>
              <a:gd name="connsiteY0-30" fmla="*/ 4210050 h 4210050"/>
              <a:gd name="connsiteX1-31" fmla="*/ 0 w 3571875"/>
              <a:gd name="connsiteY1-32" fmla="*/ 0 h 4210050"/>
              <a:gd name="connsiteX2-33" fmla="*/ 2028825 w 3571875"/>
              <a:gd name="connsiteY2-34" fmla="*/ 2393157 h 4210050"/>
              <a:gd name="connsiteX3-35" fmla="*/ 3571875 w 3571875"/>
              <a:gd name="connsiteY3-36" fmla="*/ 4210050 h 4210050"/>
              <a:gd name="connsiteX4-37" fmla="*/ 0 w 3571875"/>
              <a:gd name="connsiteY4-38" fmla="*/ 4210050 h 4210050"/>
              <a:gd name="connsiteX0-39" fmla="*/ 0 w 3571875"/>
              <a:gd name="connsiteY0-40" fmla="*/ 4210050 h 4210050"/>
              <a:gd name="connsiteX1-41" fmla="*/ 0 w 3571875"/>
              <a:gd name="connsiteY1-42" fmla="*/ 0 h 4210050"/>
              <a:gd name="connsiteX2-43" fmla="*/ 2028825 w 3571875"/>
              <a:gd name="connsiteY2-44" fmla="*/ 2281238 h 4210050"/>
              <a:gd name="connsiteX3-45" fmla="*/ 3571875 w 3571875"/>
              <a:gd name="connsiteY3-46" fmla="*/ 4210050 h 4210050"/>
              <a:gd name="connsiteX4-47" fmla="*/ 0 w 3571875"/>
              <a:gd name="connsiteY4-48" fmla="*/ 4210050 h 4210050"/>
              <a:gd name="connsiteX0-49" fmla="*/ 0 w 3571875"/>
              <a:gd name="connsiteY0-50" fmla="*/ 4210050 h 4210050"/>
              <a:gd name="connsiteX1-51" fmla="*/ 0 w 3571875"/>
              <a:gd name="connsiteY1-52" fmla="*/ 0 h 4210050"/>
              <a:gd name="connsiteX2-53" fmla="*/ 2028825 w 3571875"/>
              <a:gd name="connsiteY2-54" fmla="*/ 2393157 h 4210050"/>
              <a:gd name="connsiteX3-55" fmla="*/ 3571875 w 3571875"/>
              <a:gd name="connsiteY3-56" fmla="*/ 4210050 h 4210050"/>
              <a:gd name="connsiteX4-57" fmla="*/ 0 w 3571875"/>
              <a:gd name="connsiteY4-58" fmla="*/ 4210050 h 4210050"/>
              <a:gd name="connsiteX0-59" fmla="*/ 0 w 3571875"/>
              <a:gd name="connsiteY0-60" fmla="*/ 4210050 h 4210050"/>
              <a:gd name="connsiteX1-61" fmla="*/ 0 w 3571875"/>
              <a:gd name="connsiteY1-62" fmla="*/ 0 h 4210050"/>
              <a:gd name="connsiteX2-63" fmla="*/ 2028825 w 3571875"/>
              <a:gd name="connsiteY2-64" fmla="*/ 2393157 h 4210050"/>
              <a:gd name="connsiteX3-65" fmla="*/ 3571875 w 3571875"/>
              <a:gd name="connsiteY3-66" fmla="*/ 4210050 h 4210050"/>
              <a:gd name="connsiteX4-67" fmla="*/ 0 w 3571875"/>
              <a:gd name="connsiteY4-68" fmla="*/ 4210050 h 4210050"/>
              <a:gd name="connsiteX0-69" fmla="*/ 0 w 3571875"/>
              <a:gd name="connsiteY0-70" fmla="*/ 4210050 h 4210050"/>
              <a:gd name="connsiteX1-71" fmla="*/ 0 w 3571875"/>
              <a:gd name="connsiteY1-72" fmla="*/ 0 h 4210050"/>
              <a:gd name="connsiteX2-73" fmla="*/ 2076450 w 3571875"/>
              <a:gd name="connsiteY2-74" fmla="*/ 2274094 h 4210050"/>
              <a:gd name="connsiteX3-75" fmla="*/ 3571875 w 3571875"/>
              <a:gd name="connsiteY3-76" fmla="*/ 4210050 h 4210050"/>
              <a:gd name="connsiteX4-77" fmla="*/ 0 w 3571875"/>
              <a:gd name="connsiteY4-78" fmla="*/ 4210050 h 4210050"/>
              <a:gd name="connsiteX0-79" fmla="*/ 0 w 3571875"/>
              <a:gd name="connsiteY0-80" fmla="*/ 4210050 h 4210050"/>
              <a:gd name="connsiteX1-81" fmla="*/ 0 w 3571875"/>
              <a:gd name="connsiteY1-82" fmla="*/ 0 h 4210050"/>
              <a:gd name="connsiteX2-83" fmla="*/ 2245519 w 3571875"/>
              <a:gd name="connsiteY2-84" fmla="*/ 2405063 h 4210050"/>
              <a:gd name="connsiteX3-85" fmla="*/ 3571875 w 3571875"/>
              <a:gd name="connsiteY3-86" fmla="*/ 4210050 h 4210050"/>
              <a:gd name="connsiteX4-87" fmla="*/ 0 w 3571875"/>
              <a:gd name="connsiteY4-88" fmla="*/ 4210050 h 4210050"/>
              <a:gd name="connsiteX0-89" fmla="*/ 0 w 3571875"/>
              <a:gd name="connsiteY0-90" fmla="*/ 4210050 h 4210050"/>
              <a:gd name="connsiteX1-91" fmla="*/ 0 w 3571875"/>
              <a:gd name="connsiteY1-92" fmla="*/ 0 h 4210050"/>
              <a:gd name="connsiteX2-93" fmla="*/ 2038350 w 3571875"/>
              <a:gd name="connsiteY2-94" fmla="*/ 2405063 h 4210050"/>
              <a:gd name="connsiteX3-95" fmla="*/ 3571875 w 3571875"/>
              <a:gd name="connsiteY3-96" fmla="*/ 4210050 h 4210050"/>
              <a:gd name="connsiteX4-97" fmla="*/ 0 w 3571875"/>
              <a:gd name="connsiteY4-98" fmla="*/ 4210050 h 4210050"/>
              <a:gd name="connsiteX0-99" fmla="*/ 0 w 3571875"/>
              <a:gd name="connsiteY0-100" fmla="*/ 2433637 h 2433637"/>
              <a:gd name="connsiteX1-101" fmla="*/ 257175 w 3571875"/>
              <a:gd name="connsiteY1-102" fmla="*/ 0 h 2433637"/>
              <a:gd name="connsiteX2-103" fmla="*/ 2038350 w 3571875"/>
              <a:gd name="connsiteY2-104" fmla="*/ 628650 h 2433637"/>
              <a:gd name="connsiteX3-105" fmla="*/ 3571875 w 3571875"/>
              <a:gd name="connsiteY3-106" fmla="*/ 2433637 h 2433637"/>
              <a:gd name="connsiteX4-107" fmla="*/ 0 w 3571875"/>
              <a:gd name="connsiteY4-108" fmla="*/ 2433637 h 2433637"/>
              <a:gd name="connsiteX0-109" fmla="*/ 2382 w 3574257"/>
              <a:gd name="connsiteY0-110" fmla="*/ 1807368 h 1807368"/>
              <a:gd name="connsiteX1-111" fmla="*/ 0 w 3574257"/>
              <a:gd name="connsiteY1-112" fmla="*/ 0 h 1807368"/>
              <a:gd name="connsiteX2-113" fmla="*/ 2040732 w 3574257"/>
              <a:gd name="connsiteY2-114" fmla="*/ 2381 h 1807368"/>
              <a:gd name="connsiteX3-115" fmla="*/ 3574257 w 3574257"/>
              <a:gd name="connsiteY3-116" fmla="*/ 1807368 h 1807368"/>
              <a:gd name="connsiteX4-117" fmla="*/ 2382 w 3574257"/>
              <a:gd name="connsiteY4-118" fmla="*/ 1807368 h 1807368"/>
              <a:gd name="connsiteX0-119" fmla="*/ 2382 w 3574257"/>
              <a:gd name="connsiteY0-120" fmla="*/ 1807368 h 1807368"/>
              <a:gd name="connsiteX1-121" fmla="*/ 0 w 3574257"/>
              <a:gd name="connsiteY1-122" fmla="*/ 0 h 1807368"/>
              <a:gd name="connsiteX2-123" fmla="*/ 1924051 w 3574257"/>
              <a:gd name="connsiteY2-124" fmla="*/ 307181 h 1807368"/>
              <a:gd name="connsiteX3-125" fmla="*/ 3574257 w 3574257"/>
              <a:gd name="connsiteY3-126" fmla="*/ 1807368 h 1807368"/>
              <a:gd name="connsiteX4-127" fmla="*/ 2382 w 3574257"/>
              <a:gd name="connsiteY4-128" fmla="*/ 1807368 h 1807368"/>
              <a:gd name="connsiteX0-129" fmla="*/ 2382 w 3574257"/>
              <a:gd name="connsiteY0-130" fmla="*/ 1809749 h 1809749"/>
              <a:gd name="connsiteX1-131" fmla="*/ 0 w 3574257"/>
              <a:gd name="connsiteY1-132" fmla="*/ 2381 h 1809749"/>
              <a:gd name="connsiteX2-133" fmla="*/ 2038351 w 3574257"/>
              <a:gd name="connsiteY2-134" fmla="*/ 0 h 1809749"/>
              <a:gd name="connsiteX3-135" fmla="*/ 3574257 w 3574257"/>
              <a:gd name="connsiteY3-136" fmla="*/ 1809749 h 1809749"/>
              <a:gd name="connsiteX4-137" fmla="*/ 2382 w 3574257"/>
              <a:gd name="connsiteY4-138" fmla="*/ 1809749 h 1809749"/>
              <a:gd name="connsiteX0-139" fmla="*/ 2382 w 3574257"/>
              <a:gd name="connsiteY0-140" fmla="*/ 1807368 h 1807368"/>
              <a:gd name="connsiteX1-141" fmla="*/ 0 w 3574257"/>
              <a:gd name="connsiteY1-142" fmla="*/ 0 h 1807368"/>
              <a:gd name="connsiteX2-143" fmla="*/ 1640682 w 3574257"/>
              <a:gd name="connsiteY2-144" fmla="*/ 450057 h 1807368"/>
              <a:gd name="connsiteX3-145" fmla="*/ 3574257 w 3574257"/>
              <a:gd name="connsiteY3-146" fmla="*/ 1807368 h 1807368"/>
              <a:gd name="connsiteX4-147" fmla="*/ 2382 w 3574257"/>
              <a:gd name="connsiteY4-148" fmla="*/ 1807368 h 1807368"/>
              <a:gd name="connsiteX0-149" fmla="*/ 2382 w 3574257"/>
              <a:gd name="connsiteY0-150" fmla="*/ 1809749 h 1809749"/>
              <a:gd name="connsiteX1-151" fmla="*/ 0 w 3574257"/>
              <a:gd name="connsiteY1-152" fmla="*/ 2381 h 1809749"/>
              <a:gd name="connsiteX2-153" fmla="*/ 2038351 w 3574257"/>
              <a:gd name="connsiteY2-154" fmla="*/ 0 h 1809749"/>
              <a:gd name="connsiteX3-155" fmla="*/ 3574257 w 3574257"/>
              <a:gd name="connsiteY3-156" fmla="*/ 1809749 h 1809749"/>
              <a:gd name="connsiteX4-157" fmla="*/ 2382 w 3574257"/>
              <a:gd name="connsiteY4-158" fmla="*/ 1809749 h 1809749"/>
              <a:gd name="connsiteX0-159" fmla="*/ 2382 w 3574257"/>
              <a:gd name="connsiteY0-160" fmla="*/ 1807368 h 1807368"/>
              <a:gd name="connsiteX1-161" fmla="*/ 0 w 3574257"/>
              <a:gd name="connsiteY1-162" fmla="*/ 0 h 1807368"/>
              <a:gd name="connsiteX2-163" fmla="*/ 1657351 w 3574257"/>
              <a:gd name="connsiteY2-164" fmla="*/ 230982 h 1807368"/>
              <a:gd name="connsiteX3-165" fmla="*/ 3574257 w 3574257"/>
              <a:gd name="connsiteY3-166" fmla="*/ 1807368 h 1807368"/>
              <a:gd name="connsiteX4-167" fmla="*/ 2382 w 3574257"/>
              <a:gd name="connsiteY4-168" fmla="*/ 1807368 h 1807368"/>
              <a:gd name="connsiteX0-169" fmla="*/ 2382 w 3574257"/>
              <a:gd name="connsiteY0-170" fmla="*/ 1807368 h 1807368"/>
              <a:gd name="connsiteX1-171" fmla="*/ 0 w 3574257"/>
              <a:gd name="connsiteY1-172" fmla="*/ 0 h 1807368"/>
              <a:gd name="connsiteX2-173" fmla="*/ 2040732 w 3574257"/>
              <a:gd name="connsiteY2-174" fmla="*/ 2382 h 1807368"/>
              <a:gd name="connsiteX3-175" fmla="*/ 3574257 w 3574257"/>
              <a:gd name="connsiteY3-176" fmla="*/ 1807368 h 1807368"/>
              <a:gd name="connsiteX4-177" fmla="*/ 2382 w 3574257"/>
              <a:gd name="connsiteY4-178" fmla="*/ 1807368 h 1807368"/>
              <a:gd name="connsiteX0-179" fmla="*/ 2382 w 3574257"/>
              <a:gd name="connsiteY0-180" fmla="*/ 1807368 h 1807368"/>
              <a:gd name="connsiteX1-181" fmla="*/ 0 w 3574257"/>
              <a:gd name="connsiteY1-182" fmla="*/ 0 h 1807368"/>
              <a:gd name="connsiteX2-183" fmla="*/ 1774032 w 3574257"/>
              <a:gd name="connsiteY2-184" fmla="*/ 161925 h 1807368"/>
              <a:gd name="connsiteX3-185" fmla="*/ 3574257 w 3574257"/>
              <a:gd name="connsiteY3-186" fmla="*/ 1807368 h 1807368"/>
              <a:gd name="connsiteX4-187" fmla="*/ 2382 w 3574257"/>
              <a:gd name="connsiteY4-188" fmla="*/ 1807368 h 1807368"/>
              <a:gd name="connsiteX0-189" fmla="*/ 2382 w 3574257"/>
              <a:gd name="connsiteY0-190" fmla="*/ 1807368 h 1807368"/>
              <a:gd name="connsiteX1-191" fmla="*/ 0 w 3574257"/>
              <a:gd name="connsiteY1-192" fmla="*/ 0 h 1807368"/>
              <a:gd name="connsiteX2-193" fmla="*/ 1969294 w 3574257"/>
              <a:gd name="connsiteY2-194" fmla="*/ 21432 h 1807368"/>
              <a:gd name="connsiteX3-195" fmla="*/ 3574257 w 3574257"/>
              <a:gd name="connsiteY3-196" fmla="*/ 1807368 h 1807368"/>
              <a:gd name="connsiteX4-197" fmla="*/ 2382 w 3574257"/>
              <a:gd name="connsiteY4-198" fmla="*/ 1807368 h 1807368"/>
              <a:gd name="connsiteX0-199" fmla="*/ 2382 w 3574257"/>
              <a:gd name="connsiteY0-200" fmla="*/ 1807368 h 1807368"/>
              <a:gd name="connsiteX1-201" fmla="*/ 0 w 3574257"/>
              <a:gd name="connsiteY1-202" fmla="*/ 0 h 1807368"/>
              <a:gd name="connsiteX2-203" fmla="*/ 1819275 w 3574257"/>
              <a:gd name="connsiteY2-204" fmla="*/ 200026 h 1807368"/>
              <a:gd name="connsiteX3-205" fmla="*/ 3574257 w 3574257"/>
              <a:gd name="connsiteY3-206" fmla="*/ 1807368 h 1807368"/>
              <a:gd name="connsiteX4-207" fmla="*/ 2382 w 3574257"/>
              <a:gd name="connsiteY4-208" fmla="*/ 1807368 h 1807368"/>
              <a:gd name="connsiteX0-209" fmla="*/ 2382 w 3574257"/>
              <a:gd name="connsiteY0-210" fmla="*/ 1807368 h 1807368"/>
              <a:gd name="connsiteX1-211" fmla="*/ 0 w 3574257"/>
              <a:gd name="connsiteY1-212" fmla="*/ 0 h 1807368"/>
              <a:gd name="connsiteX2-213" fmla="*/ 2045494 w 3574257"/>
              <a:gd name="connsiteY2-214" fmla="*/ 1 h 1807368"/>
              <a:gd name="connsiteX3-215" fmla="*/ 3574257 w 3574257"/>
              <a:gd name="connsiteY3-216" fmla="*/ 1807368 h 1807368"/>
              <a:gd name="connsiteX4-217" fmla="*/ 2382 w 3574257"/>
              <a:gd name="connsiteY4-218" fmla="*/ 1807368 h 1807368"/>
            </a:gdLst>
            <a:ahLst/>
            <a:cxnLst>
              <a:cxn ang="0">
                <a:pos x="connsiteX0-1" y="connsiteY0-2"/>
              </a:cxn>
              <a:cxn ang="0">
                <a:pos x="connsiteX1-3" y="connsiteY1-4"/>
              </a:cxn>
              <a:cxn ang="0">
                <a:pos x="connsiteX2-5" y="connsiteY2-6"/>
              </a:cxn>
              <a:cxn ang="0">
                <a:pos x="connsiteX3-7" y="connsiteY3-8"/>
              </a:cxn>
              <a:cxn ang="0">
                <a:pos x="connsiteX4-17" y="connsiteY4-18"/>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8" name="Freeform 7"/>
          <p:cNvSpPr/>
          <p:nvPr/>
        </p:nvSpPr>
        <p:spPr>
          <a:xfrm>
            <a:off x="-1587" y="5051425"/>
            <a:ext cx="9145588" cy="180657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1" fmla="*/ 0 w 3112294"/>
              <a:gd name="connsiteY0-2" fmla="*/ 2019301 h 2083594"/>
              <a:gd name="connsiteX1-3" fmla="*/ 2793206 w 3112294"/>
              <a:gd name="connsiteY1-4" fmla="*/ 0 h 2083594"/>
              <a:gd name="connsiteX2-5" fmla="*/ 3112294 w 3112294"/>
              <a:gd name="connsiteY2-6" fmla="*/ 80963 h 2083594"/>
              <a:gd name="connsiteX3-7" fmla="*/ 3112294 w 3112294"/>
              <a:gd name="connsiteY3-8" fmla="*/ 2083594 h 2083594"/>
              <a:gd name="connsiteX4-9" fmla="*/ 0 w 3112294"/>
              <a:gd name="connsiteY4-10" fmla="*/ 2019301 h 2083594"/>
              <a:gd name="connsiteX0-11" fmla="*/ 0 w 3345656"/>
              <a:gd name="connsiteY0-12" fmla="*/ 2097882 h 2097882"/>
              <a:gd name="connsiteX1-13" fmla="*/ 3026568 w 3345656"/>
              <a:gd name="connsiteY1-14" fmla="*/ 0 h 2097882"/>
              <a:gd name="connsiteX2-15" fmla="*/ 3345656 w 3345656"/>
              <a:gd name="connsiteY2-16" fmla="*/ 80963 h 2097882"/>
              <a:gd name="connsiteX3-17" fmla="*/ 3345656 w 3345656"/>
              <a:gd name="connsiteY3-18" fmla="*/ 2083594 h 2097882"/>
              <a:gd name="connsiteX4-19" fmla="*/ 0 w 3345656"/>
              <a:gd name="connsiteY4-20" fmla="*/ 2097882 h 2097882"/>
              <a:gd name="connsiteX0-21" fmla="*/ 0 w 2800350"/>
              <a:gd name="connsiteY0-22" fmla="*/ 1935957 h 2083594"/>
              <a:gd name="connsiteX1-23" fmla="*/ 2481262 w 2800350"/>
              <a:gd name="connsiteY1-24" fmla="*/ 0 h 2083594"/>
              <a:gd name="connsiteX2-25" fmla="*/ 2800350 w 2800350"/>
              <a:gd name="connsiteY2-26" fmla="*/ 80963 h 2083594"/>
              <a:gd name="connsiteX3-27" fmla="*/ 2800350 w 2800350"/>
              <a:gd name="connsiteY3-28" fmla="*/ 2083594 h 2083594"/>
              <a:gd name="connsiteX4-29" fmla="*/ 0 w 2800350"/>
              <a:gd name="connsiteY4-30" fmla="*/ 1935957 h 2083594"/>
              <a:gd name="connsiteX0-31" fmla="*/ 0 w 3352800"/>
              <a:gd name="connsiteY0-32" fmla="*/ 2083594 h 2083594"/>
              <a:gd name="connsiteX1-33" fmla="*/ 3033712 w 3352800"/>
              <a:gd name="connsiteY1-34" fmla="*/ 0 h 2083594"/>
              <a:gd name="connsiteX2-35" fmla="*/ 3352800 w 3352800"/>
              <a:gd name="connsiteY2-36" fmla="*/ 80963 h 2083594"/>
              <a:gd name="connsiteX3-37" fmla="*/ 3352800 w 3352800"/>
              <a:gd name="connsiteY3-38" fmla="*/ 2083594 h 2083594"/>
              <a:gd name="connsiteX4-39" fmla="*/ 0 w 3352800"/>
              <a:gd name="connsiteY4-40" fmla="*/ 2083594 h 2083594"/>
              <a:gd name="connsiteX0-41" fmla="*/ 0 w 3352800"/>
              <a:gd name="connsiteY0-42" fmla="*/ 2002631 h 2002631"/>
              <a:gd name="connsiteX1-43" fmla="*/ 3033712 w 3352800"/>
              <a:gd name="connsiteY1-44" fmla="*/ 157162 h 2002631"/>
              <a:gd name="connsiteX2-45" fmla="*/ 3352800 w 3352800"/>
              <a:gd name="connsiteY2-46" fmla="*/ 0 h 2002631"/>
              <a:gd name="connsiteX3-47" fmla="*/ 3352800 w 3352800"/>
              <a:gd name="connsiteY3-48" fmla="*/ 2002631 h 2002631"/>
              <a:gd name="connsiteX4-49" fmla="*/ 0 w 3352800"/>
              <a:gd name="connsiteY4-50" fmla="*/ 2002631 h 2002631"/>
              <a:gd name="connsiteX0-51" fmla="*/ 0 w 3352800"/>
              <a:gd name="connsiteY0-52" fmla="*/ 2002631 h 2002631"/>
              <a:gd name="connsiteX1-53" fmla="*/ 2988469 w 3352800"/>
              <a:gd name="connsiteY1-54" fmla="*/ 59530 h 2002631"/>
              <a:gd name="connsiteX2-55" fmla="*/ 3352800 w 3352800"/>
              <a:gd name="connsiteY2-56" fmla="*/ 0 h 2002631"/>
              <a:gd name="connsiteX3-57" fmla="*/ 3352800 w 3352800"/>
              <a:gd name="connsiteY3-58" fmla="*/ 2002631 h 2002631"/>
              <a:gd name="connsiteX4-59" fmla="*/ 0 w 3352800"/>
              <a:gd name="connsiteY4-60" fmla="*/ 2002631 h 2002631"/>
              <a:gd name="connsiteX0-61" fmla="*/ 0 w 3352800"/>
              <a:gd name="connsiteY0-62" fmla="*/ 2002631 h 2002631"/>
              <a:gd name="connsiteX1-63" fmla="*/ 2833966 w 3352800"/>
              <a:gd name="connsiteY1-64" fmla="*/ 425 h 2002631"/>
              <a:gd name="connsiteX2-65" fmla="*/ 3352800 w 3352800"/>
              <a:gd name="connsiteY2-66" fmla="*/ 0 h 2002631"/>
              <a:gd name="connsiteX3-67" fmla="*/ 3352800 w 3352800"/>
              <a:gd name="connsiteY3-68" fmla="*/ 2002631 h 2002631"/>
              <a:gd name="connsiteX4-69" fmla="*/ 0 w 3352800"/>
              <a:gd name="connsiteY4-70" fmla="*/ 2002631 h 2002631"/>
              <a:gd name="connsiteX0-71" fmla="*/ 0 w 3352800"/>
              <a:gd name="connsiteY0-72" fmla="*/ 2002631 h 2002631"/>
              <a:gd name="connsiteX1-73" fmla="*/ 2845314 w 3352800"/>
              <a:gd name="connsiteY1-74" fmla="*/ 12246 h 2002631"/>
              <a:gd name="connsiteX2-75" fmla="*/ 3352800 w 3352800"/>
              <a:gd name="connsiteY2-76" fmla="*/ 0 h 2002631"/>
              <a:gd name="connsiteX3-77" fmla="*/ 3352800 w 3352800"/>
              <a:gd name="connsiteY3-78" fmla="*/ 2002631 h 2002631"/>
              <a:gd name="connsiteX4-79" fmla="*/ 0 w 3352800"/>
              <a:gd name="connsiteY4-80" fmla="*/ 2002631 h 2002631"/>
              <a:gd name="connsiteX0-81" fmla="*/ 0 w 3352800"/>
              <a:gd name="connsiteY0-82" fmla="*/ 2002631 h 2002631"/>
              <a:gd name="connsiteX1-83" fmla="*/ 2834839 w 3352800"/>
              <a:gd name="connsiteY1-84" fmla="*/ 425 h 2002631"/>
              <a:gd name="connsiteX2-85" fmla="*/ 3352800 w 3352800"/>
              <a:gd name="connsiteY2-86" fmla="*/ 0 h 2002631"/>
              <a:gd name="connsiteX3-87" fmla="*/ 3352800 w 3352800"/>
              <a:gd name="connsiteY3-88" fmla="*/ 2002631 h 2002631"/>
              <a:gd name="connsiteX4-89" fmla="*/ 0 w 3352800"/>
              <a:gd name="connsiteY4-90" fmla="*/ 2002631 h 2002631"/>
              <a:gd name="connsiteX0-91" fmla="*/ 0 w 3352800"/>
              <a:gd name="connsiteY0-92" fmla="*/ 2002631 h 2002631"/>
              <a:gd name="connsiteX1-93" fmla="*/ 2875865 w 3352800"/>
              <a:gd name="connsiteY1-94" fmla="*/ 81782 h 2002631"/>
              <a:gd name="connsiteX2-95" fmla="*/ 3352800 w 3352800"/>
              <a:gd name="connsiteY2-96" fmla="*/ 0 h 2002631"/>
              <a:gd name="connsiteX3-97" fmla="*/ 3352800 w 3352800"/>
              <a:gd name="connsiteY3-98" fmla="*/ 2002631 h 2002631"/>
              <a:gd name="connsiteX4-99" fmla="*/ 0 w 3352800"/>
              <a:gd name="connsiteY4-100" fmla="*/ 2002631 h 2002631"/>
              <a:gd name="connsiteX0-101" fmla="*/ 0 w 3352800"/>
              <a:gd name="connsiteY0-102" fmla="*/ 2002901 h 2002901"/>
              <a:gd name="connsiteX1-103" fmla="*/ 2836585 w 3352800"/>
              <a:gd name="connsiteY1-104" fmla="*/ 0 h 2002901"/>
              <a:gd name="connsiteX2-105" fmla="*/ 3352800 w 3352800"/>
              <a:gd name="connsiteY2-106" fmla="*/ 270 h 2002901"/>
              <a:gd name="connsiteX3-107" fmla="*/ 3352800 w 3352800"/>
              <a:gd name="connsiteY3-108" fmla="*/ 2002901 h 2002901"/>
              <a:gd name="connsiteX4-109" fmla="*/ 0 w 3352800"/>
              <a:gd name="connsiteY4-110" fmla="*/ 2002901 h 2002901"/>
              <a:gd name="connsiteX0-111" fmla="*/ 0 w 3352800"/>
              <a:gd name="connsiteY0-112" fmla="*/ 2002631 h 2002631"/>
              <a:gd name="connsiteX1-113" fmla="*/ 754045 w 3352800"/>
              <a:gd name="connsiteY1-114" fmla="*/ 1468326 h 2002631"/>
              <a:gd name="connsiteX2-115" fmla="*/ 3352800 w 3352800"/>
              <a:gd name="connsiteY2-116" fmla="*/ 0 h 2002631"/>
              <a:gd name="connsiteX3-117" fmla="*/ 3352800 w 3352800"/>
              <a:gd name="connsiteY3-118" fmla="*/ 2002631 h 2002631"/>
              <a:gd name="connsiteX4-119" fmla="*/ 0 w 3352800"/>
              <a:gd name="connsiteY4-120" fmla="*/ 2002631 h 2002631"/>
              <a:gd name="connsiteX0-121" fmla="*/ 0 w 3352800"/>
              <a:gd name="connsiteY0-122" fmla="*/ 534305 h 534305"/>
              <a:gd name="connsiteX1-123" fmla="*/ 754045 w 3352800"/>
              <a:gd name="connsiteY1-124" fmla="*/ 0 h 534305"/>
              <a:gd name="connsiteX2-125" fmla="*/ 3352800 w 3352800"/>
              <a:gd name="connsiteY2-126" fmla="*/ 7687 h 534305"/>
              <a:gd name="connsiteX3-127" fmla="*/ 3352800 w 3352800"/>
              <a:gd name="connsiteY3-128" fmla="*/ 534305 h 534305"/>
              <a:gd name="connsiteX4-129" fmla="*/ 0 w 3352800"/>
              <a:gd name="connsiteY4-130" fmla="*/ 534305 h 534305"/>
              <a:gd name="connsiteX0-131" fmla="*/ 0 w 3352800"/>
              <a:gd name="connsiteY0-132" fmla="*/ 534305 h 534305"/>
              <a:gd name="connsiteX1-133" fmla="*/ 754045 w 3352800"/>
              <a:gd name="connsiteY1-134" fmla="*/ 0 h 534305"/>
              <a:gd name="connsiteX2-135" fmla="*/ 3352800 w 3352800"/>
              <a:gd name="connsiteY2-136" fmla="*/ 7687 h 534305"/>
              <a:gd name="connsiteX3-137" fmla="*/ 3352800 w 3352800"/>
              <a:gd name="connsiteY3-138" fmla="*/ 534305 h 534305"/>
              <a:gd name="connsiteX4-139" fmla="*/ 0 w 3352800"/>
              <a:gd name="connsiteY4-140" fmla="*/ 534305 h 534305"/>
              <a:gd name="connsiteX0-141" fmla="*/ 0 w 3352800"/>
              <a:gd name="connsiteY0-142" fmla="*/ 526618 h 526618"/>
              <a:gd name="connsiteX1-143" fmla="*/ 980611 w 3352800"/>
              <a:gd name="connsiteY1-144" fmla="*/ 93681 h 526618"/>
              <a:gd name="connsiteX2-145" fmla="*/ 3352800 w 3352800"/>
              <a:gd name="connsiteY2-146" fmla="*/ 0 h 526618"/>
              <a:gd name="connsiteX3-147" fmla="*/ 3352800 w 3352800"/>
              <a:gd name="connsiteY3-148" fmla="*/ 526618 h 526618"/>
              <a:gd name="connsiteX4-149" fmla="*/ 0 w 3352800"/>
              <a:gd name="connsiteY4-150" fmla="*/ 526618 h 526618"/>
              <a:gd name="connsiteX0-151" fmla="*/ 0 w 3352800"/>
              <a:gd name="connsiteY0-152" fmla="*/ 526888 h 526888"/>
              <a:gd name="connsiteX1-153" fmla="*/ 744735 w 3352800"/>
              <a:gd name="connsiteY1-154" fmla="*/ 0 h 526888"/>
              <a:gd name="connsiteX2-155" fmla="*/ 3352800 w 3352800"/>
              <a:gd name="connsiteY2-156" fmla="*/ 270 h 526888"/>
              <a:gd name="connsiteX3-157" fmla="*/ 3352800 w 3352800"/>
              <a:gd name="connsiteY3-158" fmla="*/ 526888 h 526888"/>
              <a:gd name="connsiteX4-159" fmla="*/ 0 w 3352800"/>
              <a:gd name="connsiteY4-160" fmla="*/ 526888 h 526888"/>
              <a:gd name="connsiteX0-161" fmla="*/ 0 w 3352800"/>
              <a:gd name="connsiteY0-162" fmla="*/ 526618 h 526618"/>
              <a:gd name="connsiteX1-163" fmla="*/ 811948 w 3352800"/>
              <a:gd name="connsiteY1-164" fmla="*/ 60921 h 526618"/>
              <a:gd name="connsiteX2-165" fmla="*/ 3352800 w 3352800"/>
              <a:gd name="connsiteY2-166" fmla="*/ 0 h 526618"/>
              <a:gd name="connsiteX3-167" fmla="*/ 3352800 w 3352800"/>
              <a:gd name="connsiteY3-168" fmla="*/ 526618 h 526618"/>
              <a:gd name="connsiteX4-169" fmla="*/ 0 w 3352800"/>
              <a:gd name="connsiteY4-170" fmla="*/ 526618 h 526618"/>
              <a:gd name="connsiteX0-171" fmla="*/ 0 w 3352800"/>
              <a:gd name="connsiteY0-172" fmla="*/ 527584 h 527584"/>
              <a:gd name="connsiteX1-173" fmla="*/ 751718 w 3352800"/>
              <a:gd name="connsiteY1-174" fmla="*/ 0 h 527584"/>
              <a:gd name="connsiteX2-175" fmla="*/ 3352800 w 3352800"/>
              <a:gd name="connsiteY2-176" fmla="*/ 966 h 527584"/>
              <a:gd name="connsiteX3-177" fmla="*/ 3352800 w 3352800"/>
              <a:gd name="connsiteY3-178" fmla="*/ 527584 h 527584"/>
              <a:gd name="connsiteX4-179" fmla="*/ 0 w 3352800"/>
              <a:gd name="connsiteY4-180" fmla="*/ 527584 h 527584"/>
              <a:gd name="connsiteX0-181" fmla="*/ 0 w 3352800"/>
              <a:gd name="connsiteY0-182" fmla="*/ 527584 h 527584"/>
              <a:gd name="connsiteX1-183" fmla="*/ 751718 w 3352800"/>
              <a:gd name="connsiteY1-184" fmla="*/ 0 h 527584"/>
              <a:gd name="connsiteX2-185" fmla="*/ 3241069 w 3352800"/>
              <a:gd name="connsiteY2-186" fmla="*/ 94144 h 527584"/>
              <a:gd name="connsiteX3-187" fmla="*/ 3352800 w 3352800"/>
              <a:gd name="connsiteY3-188" fmla="*/ 527584 h 527584"/>
              <a:gd name="connsiteX4-189" fmla="*/ 0 w 3352800"/>
              <a:gd name="connsiteY4-190" fmla="*/ 527584 h 527584"/>
              <a:gd name="connsiteX0-191" fmla="*/ 0 w 3352800"/>
              <a:gd name="connsiteY0-192" fmla="*/ 527584 h 527584"/>
              <a:gd name="connsiteX1-193" fmla="*/ 751718 w 3352800"/>
              <a:gd name="connsiteY1-194" fmla="*/ 0 h 527584"/>
              <a:gd name="connsiteX2-195" fmla="*/ 3352800 w 3352800"/>
              <a:gd name="connsiteY2-196" fmla="*/ 271 h 527584"/>
              <a:gd name="connsiteX3-197" fmla="*/ 3352800 w 3352800"/>
              <a:gd name="connsiteY3-198" fmla="*/ 527584 h 527584"/>
              <a:gd name="connsiteX4-199" fmla="*/ 0 w 3352800"/>
              <a:gd name="connsiteY4-200" fmla="*/ 527584 h 527584"/>
              <a:gd name="connsiteX0-201" fmla="*/ 0 w 3352800"/>
              <a:gd name="connsiteY0-202" fmla="*/ 527313 h 527313"/>
              <a:gd name="connsiteX1-203" fmla="*/ 900984 w 3352800"/>
              <a:gd name="connsiteY1-204" fmla="*/ 97774 h 527313"/>
              <a:gd name="connsiteX2-205" fmla="*/ 3352800 w 3352800"/>
              <a:gd name="connsiteY2-206" fmla="*/ 0 h 527313"/>
              <a:gd name="connsiteX3-207" fmla="*/ 3352800 w 3352800"/>
              <a:gd name="connsiteY3-208" fmla="*/ 527313 h 527313"/>
              <a:gd name="connsiteX4-209" fmla="*/ 0 w 3352800"/>
              <a:gd name="connsiteY4-210" fmla="*/ 527313 h 527313"/>
              <a:gd name="connsiteX0-211" fmla="*/ 0 w 3352800"/>
              <a:gd name="connsiteY0-212" fmla="*/ 527584 h 527584"/>
              <a:gd name="connsiteX1-213" fmla="*/ 748227 w 3352800"/>
              <a:gd name="connsiteY1-214" fmla="*/ 0 h 527584"/>
              <a:gd name="connsiteX2-215" fmla="*/ 3352800 w 3352800"/>
              <a:gd name="connsiteY2-216" fmla="*/ 271 h 527584"/>
              <a:gd name="connsiteX3-217" fmla="*/ 3352800 w 3352800"/>
              <a:gd name="connsiteY3-218" fmla="*/ 527584 h 527584"/>
              <a:gd name="connsiteX4-219" fmla="*/ 0 w 3352800"/>
              <a:gd name="connsiteY4-220" fmla="*/ 527584 h 527584"/>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 name="Title Placeholder 1"/>
          <p:cNvSpPr>
            <a:spLocks noGrp="1"/>
          </p:cNvSpPr>
          <p:nvPr>
            <p:ph type="title"/>
          </p:nvPr>
        </p:nvSpPr>
        <p:spPr>
          <a:xfrm>
            <a:off x="822325" y="365125"/>
            <a:ext cx="7521575" cy="549275"/>
          </a:xfrm>
          <a:prstGeom prst="rect">
            <a:avLst/>
          </a:prstGeom>
        </p:spPr>
        <p:txBody>
          <a:bodyPr vert="horz" lIns="91440" tIns="45720" rIns="91440" bIns="45720" rtlCol="0" anchor="ctr">
            <a:noAutofit/>
          </a:bodyPr>
          <a:lstStyle/>
          <a:p>
            <a:r>
              <a:rPr lang="zh-CN" altLang="en-US" smtClean="0"/>
              <a:t>单击此处编辑母版标题样式</a:t>
            </a:r>
            <a:endParaRPr lang="en-US" dirty="0"/>
          </a:p>
        </p:txBody>
      </p:sp>
      <p:sp>
        <p:nvSpPr>
          <p:cNvPr id="1029" name="Text Placeholder 2"/>
          <p:cNvSpPr>
            <a:spLocks noGrp="1"/>
          </p:cNvSpPr>
          <p:nvPr>
            <p:ph type="body" idx="1"/>
          </p:nvPr>
        </p:nvSpPr>
        <p:spPr>
          <a:xfrm>
            <a:off x="822325" y="1100138"/>
            <a:ext cx="7521575" cy="3579812"/>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en-US" altLang="x-none" dirty="0"/>
          </a:p>
        </p:txBody>
      </p:sp>
      <p:sp>
        <p:nvSpPr>
          <p:cNvPr id="4" name="Date Placeholder 3"/>
          <p:cNvSpPr>
            <a:spLocks noGrp="1"/>
          </p:cNvSpPr>
          <p:nvPr>
            <p:ph type="dt" sz="half" idx="2"/>
          </p:nvPr>
        </p:nvSpPr>
        <p:spPr>
          <a:xfrm rot="19140000">
            <a:off x="201613" y="5870575"/>
            <a:ext cx="2176463" cy="201613"/>
          </a:xfrm>
          <a:prstGeom prst="rect">
            <a:avLst/>
          </a:prstGeom>
        </p:spPr>
        <p:txBody>
          <a:bodyPr vert="horz" lIns="91440" tIns="45720" rIns="91440" bIns="45720" rtlCol="0" anchor="ctr"/>
          <a:lstStyle>
            <a:lvl1pPr algn="l">
              <a:defRPr sz="1200">
                <a:solidFill>
                  <a:srgbClr val="FFFFFF"/>
                </a:solidFill>
              </a:defRPr>
            </a:lvl1pPr>
          </a:lstStyle>
          <a:p>
            <a:pPr marL="0" marR="0" lvl="0" indent="0" algn="l" defTabSz="914400" rtl="0" eaLnBrk="1" fontAlgn="base" latinLnBrk="0" hangingPunct="1">
              <a:lnSpc>
                <a:spcPct val="100000"/>
              </a:lnSpc>
              <a:spcBef>
                <a:spcPct val="0"/>
              </a:spcBef>
              <a:spcAft>
                <a:spcPct val="0"/>
              </a:spcAft>
              <a:buClrTx/>
              <a:buSzTx/>
              <a:buFontTx/>
              <a:buNone/>
              <a:defRPr/>
            </a:pPr>
            <a:fld id="{380AFCB6-12FF-42CA-BFE1-6BFA9E466ADB}" type="datetime1">
              <a:rPr kumimoji="0" lang="en-US" sz="1200" b="0" i="0" u="none" strike="noStrike" kern="1200" cap="none" spc="0" normalizeH="0" baseline="0" noProof="0">
                <a:ln>
                  <a:noFill/>
                </a:ln>
                <a:solidFill>
                  <a:srgbClr val="FFFFFF"/>
                </a:solidFill>
                <a:effectLst/>
                <a:uLnTx/>
                <a:uFillTx/>
                <a:latin typeface="Arial" panose="020B0604020202020204" pitchFamily="34" charset="0"/>
                <a:ea typeface="宋体" panose="02010600030101010101" pitchFamily="2" charset="-122"/>
                <a:cs typeface="+mn-cs"/>
              </a:rPr>
            </a:fld>
            <a:endParaRPr kumimoji="0" lang="en-US" sz="1200" b="0" i="0" u="none" strike="noStrike" kern="1200" cap="none" spc="0" normalizeH="0" baseline="0" noProof="0">
              <a:ln>
                <a:noFill/>
              </a:ln>
              <a:solidFill>
                <a:srgbClr val="FFFFFF"/>
              </a:solidFill>
              <a:effectLst/>
              <a:uLnTx/>
              <a:uFillTx/>
              <a:latin typeface="Arial" panose="020B0604020202020204" pitchFamily="34" charset="0"/>
              <a:ea typeface="宋体" panose="02010600030101010101" pitchFamily="2" charset="-122"/>
              <a:cs typeface="+mn-cs"/>
            </a:endParaRPr>
          </a:p>
        </p:txBody>
      </p:sp>
      <p:sp>
        <p:nvSpPr>
          <p:cNvPr id="5" name="Footer Placeholder 4"/>
          <p:cNvSpPr>
            <a:spLocks noGrp="1"/>
          </p:cNvSpPr>
          <p:nvPr>
            <p:ph type="ftr" sz="quarter" idx="3"/>
          </p:nvPr>
        </p:nvSpPr>
        <p:spPr>
          <a:xfrm>
            <a:off x="3517900" y="6284913"/>
            <a:ext cx="4724400" cy="274638"/>
          </a:xfrm>
          <a:prstGeom prst="rect">
            <a:avLst/>
          </a:prstGeom>
        </p:spPr>
        <p:txBody>
          <a:bodyPr vert="horz" lIns="91440" tIns="45720" rIns="91440" bIns="45720" rtlCol="0" anchor="ctr"/>
          <a:lstStyle>
            <a:lvl1pPr algn="r">
              <a:defRPr sz="1000" cap="all" spc="200" baseline="0">
                <a:solidFill>
                  <a:srgbClr val="FFFFFF"/>
                </a:solidFill>
              </a:defRPr>
            </a:lvl1p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en-US" sz="1000" b="0" i="0" u="none" strike="noStrike" kern="1200" cap="all" spc="200" normalizeH="0" baseline="0" noProof="0">
              <a:ln>
                <a:noFill/>
              </a:ln>
              <a:solidFill>
                <a:srgbClr val="FFFFFF"/>
              </a:solidFill>
              <a:effectLst/>
              <a:uLnTx/>
              <a:uFillTx/>
              <a:latin typeface="Arial" panose="020B0604020202020204" pitchFamily="34" charset="0"/>
              <a:ea typeface="宋体" panose="02010600030101010101" pitchFamily="2" charset="-122"/>
              <a:cs typeface="+mn-cs"/>
            </a:endParaRPr>
          </a:p>
        </p:txBody>
      </p:sp>
      <p:sp>
        <p:nvSpPr>
          <p:cNvPr id="6" name="Slide Number Placeholder 5"/>
          <p:cNvSpPr>
            <a:spLocks noGrp="1"/>
          </p:cNvSpPr>
          <p:nvPr>
            <p:ph type="sldNum" sz="quarter" idx="4"/>
          </p:nvPr>
        </p:nvSpPr>
        <p:spPr>
          <a:xfrm>
            <a:off x="8401050" y="6170613"/>
            <a:ext cx="503238" cy="503238"/>
          </a:xfrm>
          <a:prstGeom prst="ellipse">
            <a:avLst/>
          </a:prstGeom>
          <a:ln w="19050">
            <a:solidFill>
              <a:srgbClr val="FFFFFF"/>
            </a:solidFill>
          </a:ln>
        </p:spPr>
        <p:txBody>
          <a:bodyPr vert="horz" lIns="9144" tIns="9144" rIns="9144" bIns="9144" rtlCol="0" anchor="ctr"/>
          <a:p>
            <a:pPr lvl="0" algn="ctr" eaLnBrk="1" hangingPunct="1"/>
            <a:fld id="{9A0DB2DC-4C9A-4742-B13C-FB6460FD3503}" type="slidenum">
              <a:rPr lang="en-US" altLang="zh-CN" sz="1600" dirty="0">
                <a:solidFill>
                  <a:srgbClr val="FFFFFF"/>
                </a:solidFill>
              </a:rPr>
            </a:fld>
            <a:endParaRPr lang="en-US" altLang="zh-CN" sz="1600" dirty="0">
              <a:solidFill>
                <a:srgbClr val="FFFFFF"/>
              </a:solidFill>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rtl="0" eaLnBrk="0" fontAlgn="base" hangingPunct="0">
        <a:spcBef>
          <a:spcPct val="0"/>
        </a:spcBef>
        <a:spcAft>
          <a:spcPct val="0"/>
        </a:spcAft>
        <a:defRPr sz="2800" kern="1200" cap="all">
          <a:solidFill>
            <a:schemeClr val="tx1"/>
          </a:solidFill>
          <a:latin typeface="+mj-lt"/>
          <a:ea typeface="+mj-ea"/>
          <a:cs typeface="+mj-cs"/>
        </a:defRPr>
      </a:lvl1pPr>
      <a:lvl2pPr algn="l" rtl="0" eaLnBrk="0" fontAlgn="base" hangingPunct="0">
        <a:spcBef>
          <a:spcPct val="0"/>
        </a:spcBef>
        <a:spcAft>
          <a:spcPct val="0"/>
        </a:spcAft>
        <a:defRPr sz="2800">
          <a:solidFill>
            <a:schemeClr val="tx1"/>
          </a:solidFill>
          <a:latin typeface="Franklin Gothic Medium" panose="020B0603020102020204" pitchFamily="34" charset="0"/>
          <a:ea typeface="微软雅黑" pitchFamily="34" charset="-122"/>
        </a:defRPr>
      </a:lvl2pPr>
      <a:lvl3pPr algn="l" rtl="0" eaLnBrk="0" fontAlgn="base" hangingPunct="0">
        <a:spcBef>
          <a:spcPct val="0"/>
        </a:spcBef>
        <a:spcAft>
          <a:spcPct val="0"/>
        </a:spcAft>
        <a:defRPr sz="2800">
          <a:solidFill>
            <a:schemeClr val="tx1"/>
          </a:solidFill>
          <a:latin typeface="Franklin Gothic Medium" panose="020B0603020102020204" pitchFamily="34" charset="0"/>
          <a:ea typeface="微软雅黑" pitchFamily="34" charset="-122"/>
        </a:defRPr>
      </a:lvl3pPr>
      <a:lvl4pPr algn="l" rtl="0" eaLnBrk="0" fontAlgn="base" hangingPunct="0">
        <a:spcBef>
          <a:spcPct val="0"/>
        </a:spcBef>
        <a:spcAft>
          <a:spcPct val="0"/>
        </a:spcAft>
        <a:defRPr sz="2800">
          <a:solidFill>
            <a:schemeClr val="tx1"/>
          </a:solidFill>
          <a:latin typeface="Franklin Gothic Medium" panose="020B0603020102020204" pitchFamily="34" charset="0"/>
          <a:ea typeface="微软雅黑" pitchFamily="34" charset="-122"/>
        </a:defRPr>
      </a:lvl4pPr>
      <a:lvl5pPr algn="l" rtl="0" eaLnBrk="0" fontAlgn="base" hangingPunct="0">
        <a:spcBef>
          <a:spcPct val="0"/>
        </a:spcBef>
        <a:spcAft>
          <a:spcPct val="0"/>
        </a:spcAft>
        <a:defRPr sz="2800">
          <a:solidFill>
            <a:schemeClr val="tx1"/>
          </a:solidFill>
          <a:latin typeface="Franklin Gothic Medium" panose="020B0603020102020204" pitchFamily="34" charset="0"/>
          <a:ea typeface="微软雅黑" pitchFamily="34" charset="-122"/>
        </a:defRPr>
      </a:lvl5pPr>
      <a:lvl6pPr marL="457200" algn="l" rtl="0" fontAlgn="base">
        <a:spcBef>
          <a:spcPct val="0"/>
        </a:spcBef>
        <a:spcAft>
          <a:spcPct val="0"/>
        </a:spcAft>
        <a:defRPr sz="2800">
          <a:solidFill>
            <a:schemeClr val="tx1"/>
          </a:solidFill>
          <a:latin typeface="Franklin Gothic Medium" panose="020B0603020102020204" pitchFamily="34" charset="0"/>
          <a:ea typeface="微软雅黑" pitchFamily="34" charset="-122"/>
        </a:defRPr>
      </a:lvl6pPr>
      <a:lvl7pPr marL="914400" algn="l" rtl="0" fontAlgn="base">
        <a:spcBef>
          <a:spcPct val="0"/>
        </a:spcBef>
        <a:spcAft>
          <a:spcPct val="0"/>
        </a:spcAft>
        <a:defRPr sz="2800">
          <a:solidFill>
            <a:schemeClr val="tx1"/>
          </a:solidFill>
          <a:latin typeface="Franklin Gothic Medium" panose="020B0603020102020204" pitchFamily="34" charset="0"/>
          <a:ea typeface="微软雅黑" pitchFamily="34" charset="-122"/>
        </a:defRPr>
      </a:lvl7pPr>
      <a:lvl8pPr marL="1371600" algn="l" rtl="0" fontAlgn="base">
        <a:spcBef>
          <a:spcPct val="0"/>
        </a:spcBef>
        <a:spcAft>
          <a:spcPct val="0"/>
        </a:spcAft>
        <a:defRPr sz="2800">
          <a:solidFill>
            <a:schemeClr val="tx1"/>
          </a:solidFill>
          <a:latin typeface="Franklin Gothic Medium" panose="020B0603020102020204" pitchFamily="34" charset="0"/>
          <a:ea typeface="微软雅黑" pitchFamily="34" charset="-122"/>
        </a:defRPr>
      </a:lvl8pPr>
      <a:lvl9pPr marL="1828800" algn="l" rtl="0" fontAlgn="base">
        <a:spcBef>
          <a:spcPct val="0"/>
        </a:spcBef>
        <a:spcAft>
          <a:spcPct val="0"/>
        </a:spcAft>
        <a:defRPr sz="2800">
          <a:solidFill>
            <a:schemeClr val="tx1"/>
          </a:solidFill>
          <a:latin typeface="Franklin Gothic Medium" panose="020B0603020102020204" pitchFamily="34" charset="0"/>
          <a:ea typeface="微软雅黑" pitchFamily="34" charset="-122"/>
        </a:defRPr>
      </a:lvl9pPr>
    </p:titleStyle>
    <p:bodyStyle>
      <a:lvl1pPr marL="342900" indent="-342900" algn="l" rtl="0" eaLnBrk="0" fontAlgn="base" hangingPunct="0">
        <a:spcBef>
          <a:spcPts val="800"/>
        </a:spcBef>
        <a:spcAft>
          <a:spcPct val="0"/>
        </a:spcAft>
        <a:buFont typeface="Arial" panose="020B0604020202020204" pitchFamily="34" charset="0"/>
        <a:defRPr sz="1600" b="1" kern="1200">
          <a:solidFill>
            <a:schemeClr val="tx1"/>
          </a:solidFill>
          <a:latin typeface="+mn-lt"/>
          <a:ea typeface="+mn-ea"/>
          <a:cs typeface="+mn-cs"/>
        </a:defRPr>
      </a:lvl1pPr>
      <a:lvl2pPr marL="173355" indent="-173355" algn="l" rtl="0" eaLnBrk="0" fontAlgn="base" hangingPunct="0">
        <a:spcBef>
          <a:spcPts val="300"/>
        </a:spcBef>
        <a:spcAft>
          <a:spcPct val="0"/>
        </a:spcAft>
        <a:buClr>
          <a:schemeClr val="accent2"/>
        </a:buClr>
        <a:buFont typeface="Wingdings" panose="05000000000000000000" pitchFamily="2" charset="2"/>
        <a:buChar char="§"/>
        <a:defRPr sz="1600" kern="1200">
          <a:solidFill>
            <a:schemeClr val="tx1"/>
          </a:solidFill>
          <a:latin typeface="+mn-lt"/>
          <a:ea typeface="+mn-ea"/>
          <a:cs typeface="+mn-cs"/>
        </a:defRPr>
      </a:lvl2pPr>
      <a:lvl3pPr marL="401955" indent="-163830" algn="l" rtl="0" eaLnBrk="0" fontAlgn="base" hangingPunct="0">
        <a:spcBef>
          <a:spcPts val="300"/>
        </a:spcBef>
        <a:spcAft>
          <a:spcPct val="0"/>
        </a:spcAft>
        <a:buClr>
          <a:schemeClr val="accent2"/>
        </a:buClr>
        <a:buFont typeface="Wingdings" panose="05000000000000000000" pitchFamily="2" charset="2"/>
        <a:buChar char="§"/>
        <a:defRPr sz="1600" kern="1200">
          <a:solidFill>
            <a:schemeClr val="tx1"/>
          </a:solidFill>
          <a:latin typeface="+mn-lt"/>
          <a:ea typeface="+mn-ea"/>
          <a:cs typeface="+mn-cs"/>
        </a:defRPr>
      </a:lvl3pPr>
      <a:lvl4pPr marL="630555" indent="-163830" algn="l" rtl="0" eaLnBrk="0" fontAlgn="base" hangingPunct="0">
        <a:spcBef>
          <a:spcPts val="300"/>
        </a:spcBef>
        <a:spcAft>
          <a:spcPct val="0"/>
        </a:spcAft>
        <a:buClr>
          <a:schemeClr val="accent2"/>
        </a:buClr>
        <a:buFont typeface="Wingdings" panose="05000000000000000000" pitchFamily="2" charset="2"/>
        <a:buChar char="§"/>
        <a:defRPr sz="1600" kern="1200">
          <a:solidFill>
            <a:schemeClr val="tx1"/>
          </a:solidFill>
          <a:latin typeface="+mn-lt"/>
          <a:ea typeface="+mn-ea"/>
          <a:cs typeface="+mn-cs"/>
        </a:defRPr>
      </a:lvl4pPr>
      <a:lvl5pPr marL="859155" indent="-173355" algn="l" rtl="0" eaLnBrk="0" fontAlgn="base" hangingPunct="0">
        <a:spcBef>
          <a:spcPts val="300"/>
        </a:spcBef>
        <a:spcAft>
          <a:spcPct val="0"/>
        </a:spcAft>
        <a:buClr>
          <a:schemeClr val="accent2"/>
        </a:buClr>
        <a:buFont typeface="Wingdings" panose="05000000000000000000" pitchFamily="2" charset="2"/>
        <a:buChar char="§"/>
        <a:defRPr sz="1600" kern="1200">
          <a:solidFill>
            <a:schemeClr val="tx1"/>
          </a:solidFill>
          <a:latin typeface="+mn-lt"/>
          <a:ea typeface="+mn-ea"/>
          <a:cs typeface="+mn-cs"/>
        </a:defRPr>
      </a:lvl5pPr>
      <a:lvl6pPr marL="1097280" indent="-173990" algn="l" defTabSz="914400" rtl="0" eaLnBrk="1" latinLnBrk="0" hangingPunct="1">
        <a:spcBef>
          <a:spcPts val="300"/>
        </a:spcBef>
        <a:buClr>
          <a:schemeClr val="accent2"/>
        </a:buClr>
        <a:buFont typeface="Wingdings" panose="05000000000000000000" pitchFamily="2" charset="2"/>
        <a:buChar char="§"/>
        <a:defRPr sz="1400" kern="1200">
          <a:solidFill>
            <a:schemeClr val="tx1"/>
          </a:solidFill>
          <a:latin typeface="+mn-lt"/>
          <a:ea typeface="+mn-ea"/>
          <a:cs typeface="+mn-cs"/>
        </a:defRPr>
      </a:lvl6pPr>
      <a:lvl7pPr marL="1353185" indent="-164465" algn="l" defTabSz="914400" rtl="0" eaLnBrk="1" latinLnBrk="0" hangingPunct="1">
        <a:spcBef>
          <a:spcPts val="300"/>
        </a:spcBef>
        <a:buClr>
          <a:schemeClr val="accent2"/>
        </a:buClr>
        <a:buFont typeface="Wingdings" panose="05000000000000000000" pitchFamily="2" charset="2"/>
        <a:buChar char="§"/>
        <a:defRPr sz="1400" kern="1200">
          <a:solidFill>
            <a:schemeClr val="tx1"/>
          </a:solidFill>
          <a:latin typeface="+mn-lt"/>
          <a:ea typeface="+mn-ea"/>
          <a:cs typeface="+mn-cs"/>
        </a:defRPr>
      </a:lvl7pPr>
      <a:lvl8pPr marL="1581785" indent="-164465" algn="l" defTabSz="914400" rtl="0" eaLnBrk="1" latinLnBrk="0" hangingPunct="1">
        <a:spcBef>
          <a:spcPts val="300"/>
        </a:spcBef>
        <a:buClr>
          <a:schemeClr val="accent2"/>
        </a:buClr>
        <a:buFont typeface="Wingdings" panose="05000000000000000000" pitchFamily="2" charset="2"/>
        <a:buChar char="§"/>
        <a:defRPr sz="1400" kern="1200">
          <a:solidFill>
            <a:schemeClr val="tx1"/>
          </a:solidFill>
          <a:latin typeface="+mn-lt"/>
          <a:ea typeface="+mn-ea"/>
          <a:cs typeface="+mn-cs"/>
        </a:defRPr>
      </a:lvl8pPr>
      <a:lvl9pPr marL="1791970" indent="-164465" algn="l" defTabSz="914400" rtl="0" eaLnBrk="1" latinLnBrk="0" hangingPunct="1">
        <a:spcBef>
          <a:spcPts val="300"/>
        </a:spcBef>
        <a:buClr>
          <a:schemeClr val="accent2"/>
        </a:buClr>
        <a:buFont typeface="Wingdings" panose="05000000000000000000"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jpeg"/></Relationships>
</file>

<file path=ppt/slides/_rels/slide2.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4.jpeg"/><Relationship Id="rId2" Type="http://schemas.openxmlformats.org/officeDocument/2006/relationships/hyperlink" Target="secret%20garden%20-%20home.mp3" TargetMode="External"/><Relationship Id="rId1" Type="http://schemas.openxmlformats.org/officeDocument/2006/relationships/hyperlink" Target="secret%20garden%20-%20the%20promise.mp3" TargetMode="Externa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image" Target="../media/image6.jpe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0.png"/><Relationship Id="rId1" Type="http://schemas.openxmlformats.org/officeDocument/2006/relationships/image" Target="../media/image9.png"/></Relationships>
</file>

<file path=ppt/slides/_rels/slide10.xml.rels><?xml version="1.0" encoding="UTF-8" standalone="yes"?>
<Relationships xmlns="http://schemas.openxmlformats.org/package/2006/relationships"><Relationship Id="rId4" Type="http://schemas.openxmlformats.org/officeDocument/2006/relationships/notesSlide" Target="../notesSlides/notesSlide4.xml"/><Relationship Id="rId3" Type="http://schemas.openxmlformats.org/officeDocument/2006/relationships/slideLayout" Target="../slideLayouts/slideLayout2.xml"/><Relationship Id="rId2" Type="http://schemas.openxmlformats.org/officeDocument/2006/relationships/image" Target="../media/image12.jpeg"/><Relationship Id="rId1" Type="http://schemas.openxmlformats.org/officeDocument/2006/relationships/image" Target="../media/image11.jpeg"/></Relationships>
</file>

<file path=ppt/slides/_rels/slide11.xml.rels><?xml version="1.0" encoding="UTF-8" standalone="yes"?>
<Relationships xmlns="http://schemas.openxmlformats.org/package/2006/relationships"><Relationship Id="rId5" Type="http://schemas.openxmlformats.org/officeDocument/2006/relationships/notesSlide" Target="../notesSlides/notesSlide5.xml"/><Relationship Id="rId4" Type="http://schemas.openxmlformats.org/officeDocument/2006/relationships/slideLayout" Target="../slideLayouts/slideLayout2.xml"/><Relationship Id="rId3" Type="http://schemas.openxmlformats.org/officeDocument/2006/relationships/hyperlink" Target="http://www.unjs.com/zhongkao/zhongkaochengji2012/" TargetMode="External"/><Relationship Id="rId2" Type="http://schemas.openxmlformats.org/officeDocument/2006/relationships/hyperlink" Target="http://jingzhengshanggang.unjs.com/" TargetMode="External"/><Relationship Id="rId1" Type="http://schemas.openxmlformats.org/officeDocument/2006/relationships/hyperlink" Target="http://hezuoxieyi.unjs.com/"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image" Target="../media/image13.jpeg"/></Relationships>
</file>

<file path=ppt/slides/_rels/slide15.xml.rels><?xml version="1.0" encoding="UTF-8" standalone="yes"?>
<Relationships xmlns="http://schemas.openxmlformats.org/package/2006/relationships"><Relationship Id="rId4" Type="http://schemas.openxmlformats.org/officeDocument/2006/relationships/notesSlide" Target="../notesSlides/notesSlide8.xml"/><Relationship Id="rId3" Type="http://schemas.openxmlformats.org/officeDocument/2006/relationships/slideLayout" Target="../slideLayouts/slideLayout2.xml"/><Relationship Id="rId2" Type="http://schemas.openxmlformats.org/officeDocument/2006/relationships/image" Target="../media/image15.png"/><Relationship Id="rId1" Type="http://schemas.openxmlformats.org/officeDocument/2006/relationships/image" Target="../media/image14.jpeg"/></Relationships>
</file>

<file path=ppt/slides/_rels/slide16.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18.jpeg"/><Relationship Id="rId3" Type="http://schemas.openxmlformats.org/officeDocument/2006/relationships/image" Target="../media/image17.jpeg"/><Relationship Id="rId2" Type="http://schemas.openxmlformats.org/officeDocument/2006/relationships/hyperlink" Target="&#30495;&#24515;&#33521;&#38596;.mp3" TargetMode="External"/><Relationship Id="rId1" Type="http://schemas.openxmlformats.org/officeDocument/2006/relationships/image" Target="../media/image16.jpe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50" name="Rectangle 2"/>
          <p:cNvSpPr>
            <a:spLocks noGrp="1" noChangeArrowheads="1"/>
          </p:cNvSpPr>
          <p:nvPr>
            <p:ph type="ctrTitle"/>
          </p:nvPr>
        </p:nvSpPr>
        <p:spPr>
          <a:xfrm rot="19140000">
            <a:off x="457200" y="1317625"/>
            <a:ext cx="5649913" cy="1204913"/>
          </a:xfrm>
        </p:spPr>
        <p:txBody>
          <a:bodyPr vert="horz" lIns="91440" tIns="45720" rIns="91440" bIns="9144" rtlCol="0" anchor="b">
            <a:noAutofit/>
          </a:body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4000" b="0" i="0" u="none" strike="noStrike" kern="1200" cap="all" spc="0" normalizeH="0" baseline="0" noProof="0" dirty="0" smtClean="0">
                <a:ln>
                  <a:noFill/>
                </a:ln>
                <a:solidFill>
                  <a:schemeClr val="tx1"/>
                </a:solidFill>
                <a:effectLst/>
                <a:uLnTx/>
                <a:uFillTx/>
                <a:latin typeface="+mj-lt"/>
                <a:ea typeface="+mj-ea"/>
                <a:cs typeface="+mj-cs"/>
              </a:rPr>
              <a:t>温 暖 在 指 间</a:t>
            </a:r>
            <a:br>
              <a:rPr kumimoji="0" lang="en-US" altLang="zh-CN" sz="3200" b="0" i="0" u="none" strike="noStrike" kern="1200" cap="all" spc="0" normalizeH="0" baseline="0" noProof="0" dirty="0" smtClean="0">
                <a:ln>
                  <a:noFill/>
                </a:ln>
                <a:solidFill>
                  <a:schemeClr val="tx1"/>
                </a:solidFill>
                <a:effectLst/>
                <a:uLnTx/>
                <a:uFillTx/>
                <a:latin typeface="+mj-lt"/>
                <a:ea typeface="+mj-ea"/>
                <a:cs typeface="+mj-cs"/>
              </a:rPr>
            </a:br>
            <a:r>
              <a:rPr kumimoji="0" lang="en-US" altLang="zh-CN" sz="3200" b="0" i="0" u="none" strike="noStrike" kern="1200" cap="all" spc="0" normalizeH="0" baseline="0" noProof="0" dirty="0" smtClean="0">
                <a:ln>
                  <a:noFill/>
                </a:ln>
                <a:solidFill>
                  <a:schemeClr val="tx1"/>
                </a:solidFill>
                <a:effectLst/>
                <a:uLnTx/>
                <a:uFillTx/>
                <a:latin typeface="+mj-lt"/>
                <a:ea typeface="+mj-ea"/>
                <a:cs typeface="+mj-cs"/>
              </a:rPr>
              <a:t>        </a:t>
            </a:r>
            <a:endParaRPr kumimoji="0" lang="zh-CN" altLang="en-US" sz="3200" b="0" i="0" u="none" strike="noStrike" kern="1200" cap="all" spc="0" normalizeH="0" baseline="0" noProof="0" dirty="0" smtClean="0">
              <a:ln>
                <a:noFill/>
              </a:ln>
              <a:solidFill>
                <a:schemeClr val="tx1"/>
              </a:solidFill>
              <a:effectLst/>
              <a:uLnTx/>
              <a:uFillTx/>
              <a:latin typeface="+mj-lt"/>
              <a:ea typeface="+mj-ea"/>
              <a:cs typeface="+mj-cs"/>
            </a:endParaRPr>
          </a:p>
        </p:txBody>
      </p:sp>
      <p:sp>
        <p:nvSpPr>
          <p:cNvPr id="2051" name="Rectangle 3"/>
          <p:cNvSpPr>
            <a:spLocks noGrp="1" noChangeArrowheads="1"/>
          </p:cNvSpPr>
          <p:nvPr>
            <p:ph type="subTitle" idx="1"/>
          </p:nvPr>
        </p:nvSpPr>
        <p:spPr>
          <a:xfrm rot="19140000">
            <a:off x="1217613" y="2065338"/>
            <a:ext cx="6510338" cy="328613"/>
          </a:xfrm>
        </p:spPr>
        <p:txBody>
          <a:bodyPr vert="horz" wrap="square" lIns="91440" tIns="9144" rIns="91440" bIns="45720" numCol="1" rtlCol="0" anchor="t" anchorCtr="0" compatLnSpc="1">
            <a:noAutofit/>
          </a:bodyPr>
          <a:p>
            <a:pPr lvl="0" algn="l" eaLnBrk="1" hangingPunct="1"/>
            <a:r>
              <a:rPr lang="zh-CN" altLang="en-US" sz="2800" b="0" dirty="0">
                <a:ea typeface="微软雅黑" pitchFamily="34" charset="-122"/>
              </a:rPr>
              <a:t>初二（</a:t>
            </a:r>
            <a:r>
              <a:rPr altLang="zh-CN" sz="2800" b="0" dirty="0">
                <a:ea typeface="微软雅黑" pitchFamily="34" charset="-122"/>
              </a:rPr>
              <a:t>8</a:t>
            </a:r>
            <a:r>
              <a:rPr lang="zh-CN" altLang="en-US" sz="2800" b="0" dirty="0">
                <a:ea typeface="微软雅黑" pitchFamily="34" charset="-122"/>
              </a:rPr>
              <a:t>）</a:t>
            </a:r>
            <a:r>
              <a:rPr altLang="zh-CN" sz="2800" b="0" dirty="0">
                <a:ea typeface="微软雅黑" pitchFamily="34" charset="-122"/>
              </a:rPr>
              <a:t>“</a:t>
            </a:r>
            <a:r>
              <a:rPr lang="zh-CN" altLang="en-US" sz="2800" b="0" dirty="0">
                <a:ea typeface="微软雅黑" pitchFamily="34" charset="-122"/>
              </a:rPr>
              <a:t>合作</a:t>
            </a:r>
            <a:r>
              <a:rPr altLang="zh-CN" sz="2800" b="0" dirty="0">
                <a:ea typeface="微软雅黑" pitchFamily="34" charset="-122"/>
              </a:rPr>
              <a:t>*</a:t>
            </a:r>
            <a:r>
              <a:rPr lang="zh-CN" altLang="en-US" sz="2800" b="0" dirty="0">
                <a:ea typeface="微软雅黑" pitchFamily="34" charset="-122"/>
              </a:rPr>
              <a:t>共赢</a:t>
            </a:r>
            <a:r>
              <a:rPr altLang="zh-CN" sz="2800" b="0" dirty="0">
                <a:ea typeface="微软雅黑" pitchFamily="34" charset="-122"/>
              </a:rPr>
              <a:t>”</a:t>
            </a:r>
            <a:r>
              <a:rPr lang="zh-CN" altLang="en-US" sz="2800" b="0" dirty="0">
                <a:ea typeface="微软雅黑" pitchFamily="34" charset="-122"/>
              </a:rPr>
              <a:t>主题班会课</a:t>
            </a:r>
            <a:endParaRPr lang="zh-CN" altLang="en-US" sz="2800" b="0" dirty="0">
              <a:ea typeface="微软雅黑" pitchFamily="34" charset="-122"/>
            </a:endParaRPr>
          </a:p>
        </p:txBody>
      </p:sp>
      <p:pic>
        <p:nvPicPr>
          <p:cNvPr id="6148" name="图片 2"/>
          <p:cNvPicPr>
            <a:picLocks noChangeAspect="1"/>
          </p:cNvPicPr>
          <p:nvPr/>
        </p:nvPicPr>
        <p:blipFill>
          <a:blip r:embed="rId1"/>
          <a:stretch>
            <a:fillRect/>
          </a:stretch>
        </p:blipFill>
        <p:spPr>
          <a:xfrm>
            <a:off x="4978400" y="2420938"/>
            <a:ext cx="4157663" cy="4437062"/>
          </a:xfrm>
          <a:prstGeom prst="rect">
            <a:avLst/>
          </a:prstGeom>
          <a:noFill/>
          <a:ln w="9525">
            <a:noFill/>
          </a:ln>
        </p:spPr>
      </p:pic>
    </p:spTree>
  </p:cSld>
  <p:clrMapOvr>
    <a:masterClrMapping/>
  </p:clrMapOvr>
  <p:transition spd="slow">
    <p:randomBar dir="vert"/>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4" name="Rectangle 2"/>
          <p:cNvSpPr>
            <a:spLocks noGrp="1" noChangeArrowheads="1"/>
          </p:cNvSpPr>
          <p:nvPr>
            <p:ph type="title"/>
          </p:nvPr>
        </p:nvSpPr>
        <p:spPr/>
        <p:txBody>
          <a:bodyPr vert="horz" lIns="91440" tIns="45720" rIns="91440" bIns="45720" rtlCol="0" anchor="ctr">
            <a:noAutofit/>
          </a:body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6600" b="0" i="0" u="none" strike="noStrike" kern="1200" cap="all" spc="0" normalizeH="0" baseline="0" noProof="0" dirty="0" smtClean="0">
                <a:ln>
                  <a:noFill/>
                </a:ln>
                <a:solidFill>
                  <a:schemeClr val="tx1"/>
                </a:solidFill>
                <a:effectLst/>
                <a:uLnTx/>
                <a:uFillTx/>
                <a:latin typeface="+mn-ea"/>
                <a:ea typeface="+mn-ea"/>
                <a:cs typeface="+mj-cs"/>
              </a:rPr>
              <a:t>活动：暗室逃脱</a:t>
            </a:r>
            <a:endParaRPr kumimoji="0" lang="zh-CN" altLang="en-US" sz="6600" b="0" i="0" u="none" strike="noStrike" kern="1200" cap="all" spc="0" normalizeH="0" baseline="0" noProof="0" dirty="0" smtClean="0">
              <a:ln>
                <a:noFill/>
              </a:ln>
              <a:solidFill>
                <a:schemeClr val="tx1"/>
              </a:solidFill>
              <a:effectLst/>
              <a:uLnTx/>
              <a:uFillTx/>
              <a:latin typeface="+mn-ea"/>
              <a:ea typeface="+mn-ea"/>
              <a:cs typeface="+mj-cs"/>
            </a:endParaRPr>
          </a:p>
        </p:txBody>
      </p:sp>
      <p:sp>
        <p:nvSpPr>
          <p:cNvPr id="2" name="矩形 1">
            <a:hlinkClick r:id="rId1" action="ppaction://hlinkfile"/>
          </p:cNvPr>
          <p:cNvSpPr/>
          <p:nvPr/>
        </p:nvSpPr>
        <p:spPr>
          <a:xfrm>
            <a:off x="1434379" y="1844824"/>
            <a:ext cx="4009390" cy="914400"/>
          </a:xfrm>
          <a:prstGeom prst="rect">
            <a:avLst/>
          </a:prstGeom>
          <a:solidFill>
            <a:srgbClr val="FFC000"/>
          </a:solidFill>
        </p:spPr>
        <p:txBody>
          <a:bodyPr wrap="none">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5400" b="1" i="0" u="none" strike="noStrike" kern="1200" cap="none" spc="0" normalizeH="0" baseline="0" noProof="0" dirty="0">
                <a:ln w="19050">
                  <a:solidFill>
                    <a:schemeClr val="tx2">
                      <a:tint val="1000"/>
                    </a:schemeClr>
                  </a:solidFill>
                  <a:prstDash val="solid"/>
                </a:ln>
                <a:solidFill>
                  <a:srgbClr val="004F8A"/>
                </a:solidFill>
                <a:effectLst>
                  <a:outerShdw blurRad="50000" dist="50800" dir="7500000" algn="tl">
                    <a:srgbClr val="000000">
                      <a:shade val="5000"/>
                      <a:alpha val="35000"/>
                    </a:srgbClr>
                  </a:outerShdw>
                </a:effectLst>
                <a:uLnTx/>
                <a:uFillTx/>
                <a:latin typeface="Arial" panose="020B0604020202020204" pitchFamily="34" charset="0"/>
                <a:ea typeface="宋体" panose="02010600030101010101" pitchFamily="2" charset="-122"/>
                <a:cs typeface="+mn-cs"/>
              </a:rPr>
              <a:t>1</a:t>
            </a:r>
            <a:r>
              <a:rPr kumimoji="0" lang="zh-CN" altLang="en-US" sz="5400" b="1" i="0" u="none" strike="noStrike" kern="1200" cap="none" spc="0" normalizeH="0" baseline="0" noProof="0" dirty="0">
                <a:ln w="19050">
                  <a:solidFill>
                    <a:schemeClr val="tx2">
                      <a:tint val="1000"/>
                    </a:schemeClr>
                  </a:solidFill>
                  <a:prstDash val="solid"/>
                </a:ln>
                <a:solidFill>
                  <a:srgbClr val="004F8A"/>
                </a:solidFill>
                <a:effectLst>
                  <a:outerShdw blurRad="50000" dist="50800" dir="7500000" algn="tl">
                    <a:srgbClr val="000000">
                      <a:shade val="5000"/>
                      <a:alpha val="35000"/>
                    </a:srgbClr>
                  </a:outerShdw>
                </a:effectLst>
                <a:uLnTx/>
                <a:uFillTx/>
                <a:latin typeface="Arial" panose="020B0604020202020204" pitchFamily="34" charset="0"/>
                <a:ea typeface="宋体" panose="02010600030101010101" pitchFamily="2" charset="-122"/>
                <a:cs typeface="+mn-cs"/>
              </a:rPr>
              <a:t>、</a:t>
            </a:r>
            <a:r>
              <a:rPr kumimoji="0" lang="zh-CN" altLang="en-US" sz="5400" b="1" i="0" u="none" strike="noStrike" kern="1200" cap="none" spc="0" normalizeH="0" baseline="0" noProof="0" dirty="0">
                <a:ln w="19050">
                  <a:solidFill>
                    <a:schemeClr val="tx2">
                      <a:tint val="1000"/>
                    </a:schemeClr>
                  </a:solidFill>
                  <a:prstDash val="solid"/>
                </a:ln>
                <a:solidFill>
                  <a:srgbClr val="004F8A"/>
                </a:solidFill>
                <a:effectLst>
                  <a:outerShdw blurRad="50000" dist="50800" dir="7500000" algn="tl">
                    <a:srgbClr val="000000">
                      <a:shade val="5000"/>
                      <a:alpha val="35000"/>
                    </a:srgbClr>
                  </a:outerShdw>
                </a:effectLst>
                <a:uLnTx/>
                <a:uFillTx/>
                <a:latin typeface="Arial" panose="020B0604020202020204" pitchFamily="34" charset="0"/>
                <a:ea typeface="宋体" panose="02010600030101010101" pitchFamily="2" charset="-122"/>
                <a:cs typeface="+mn-cs"/>
              </a:rPr>
              <a:t>只身闯关</a:t>
            </a:r>
            <a:endParaRPr kumimoji="0" lang="zh-CN" altLang="en-US" sz="5400" b="1" i="0" u="none" strike="noStrike" kern="1200" cap="none" spc="0" normalizeH="0" baseline="0" noProof="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004F8A"/>
              </a:solidFill>
              <a:effectLst>
                <a:outerShdw blurRad="41275" dist="12700" dir="12000000" algn="tl" rotWithShape="0">
                  <a:srgbClr val="000000">
                    <a:alpha val="40000"/>
                  </a:srgbClr>
                </a:outerShdw>
              </a:effectLst>
              <a:uLnTx/>
              <a:uFillTx/>
              <a:latin typeface="Arial" panose="020B0604020202020204" pitchFamily="34" charset="0"/>
              <a:ea typeface="宋体" panose="02010600030101010101" pitchFamily="2" charset="-122"/>
              <a:cs typeface="+mn-cs"/>
            </a:endParaRPr>
          </a:p>
        </p:txBody>
      </p:sp>
      <p:sp>
        <p:nvSpPr>
          <p:cNvPr id="4" name="矩形 3"/>
          <p:cNvSpPr/>
          <p:nvPr/>
        </p:nvSpPr>
        <p:spPr>
          <a:xfrm>
            <a:off x="6104761" y="5120670"/>
            <a:ext cx="2552700" cy="640080"/>
          </a:xfrm>
          <a:prstGeom prst="rect">
            <a:avLst/>
          </a:prstGeom>
          <a:noFill/>
        </p:spPr>
        <p:txBody>
          <a:bodyPr wrap="none">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3600" b="1" i="0" u="none" strike="noStrike" kern="1200" cap="none" spc="0" normalizeH="0" baseline="0" noProof="0" dirty="0">
                <a:ln w="17780" cmpd="sng">
                  <a:solidFill>
                    <a:srgbClr val="FFFFFF"/>
                  </a:solidFill>
                  <a:prstDash val="solid"/>
                  <a:miter lim="800000"/>
                </a:ln>
                <a:solidFill>
                  <a:srgbClr val="00B0F0"/>
                </a:solidFill>
                <a:effectLst>
                  <a:outerShdw blurRad="38100" dist="38100" dir="2700000" algn="tl">
                    <a:srgbClr val="000000">
                      <a:alpha val="43137"/>
                    </a:srgbClr>
                  </a:outerShdw>
                </a:effectLst>
                <a:uLnTx/>
                <a:uFillTx/>
                <a:latin typeface="Arial" panose="020B0604020202020204" pitchFamily="34" charset="0"/>
                <a:ea typeface="宋体" panose="02010600030101010101" pitchFamily="2" charset="-122"/>
                <a:cs typeface="+mn-cs"/>
              </a:rPr>
              <a:t>~</a:t>
            </a:r>
            <a:r>
              <a:rPr kumimoji="0" lang="zh-CN" altLang="en-US" sz="3600" b="1" i="0" u="none" strike="noStrike" kern="1200" cap="none" spc="0" normalizeH="0" baseline="0" noProof="0" dirty="0">
                <a:ln w="17780" cmpd="sng">
                  <a:solidFill>
                    <a:srgbClr val="FFFFFF"/>
                  </a:solidFill>
                  <a:prstDash val="solid"/>
                  <a:miter lim="800000"/>
                </a:ln>
                <a:solidFill>
                  <a:srgbClr val="00B0F0"/>
                </a:solidFill>
                <a:effectLst>
                  <a:outerShdw blurRad="38100" dist="38100" dir="2700000" algn="tl">
                    <a:srgbClr val="000000">
                      <a:alpha val="43137"/>
                    </a:srgbClr>
                  </a:outerShdw>
                </a:effectLst>
                <a:uLnTx/>
                <a:uFillTx/>
                <a:latin typeface="Arial" panose="020B0604020202020204" pitchFamily="34" charset="0"/>
                <a:ea typeface="宋体" panose="02010600030101010101" pitchFamily="2" charset="-122"/>
                <a:cs typeface="+mn-cs"/>
              </a:rPr>
              <a:t>分享时间</a:t>
            </a:r>
            <a:r>
              <a:rPr kumimoji="0" lang="en-US" altLang="zh-CN" sz="3600" b="1" i="0" u="none" strike="noStrike" kern="1200" cap="none" spc="0" normalizeH="0" baseline="0" noProof="0" dirty="0">
                <a:ln w="17780" cmpd="sng">
                  <a:solidFill>
                    <a:srgbClr val="FFFFFF"/>
                  </a:solidFill>
                  <a:prstDash val="solid"/>
                  <a:miter lim="800000"/>
                </a:ln>
                <a:solidFill>
                  <a:srgbClr val="00B0F0"/>
                </a:solidFill>
                <a:effectLst>
                  <a:outerShdw blurRad="38100" dist="38100" dir="2700000" algn="tl">
                    <a:srgbClr val="000000">
                      <a:alpha val="43137"/>
                    </a:srgbClr>
                  </a:outerShdw>
                </a:effectLst>
                <a:uLnTx/>
                <a:uFillTx/>
                <a:latin typeface="Arial" panose="020B0604020202020204" pitchFamily="34" charset="0"/>
                <a:ea typeface="宋体" panose="02010600030101010101" pitchFamily="2" charset="-122"/>
                <a:cs typeface="+mn-cs"/>
              </a:rPr>
              <a:t>~</a:t>
            </a:r>
            <a:endParaRPr kumimoji="0" lang="zh-CN" altLang="en-US" sz="3600" b="1" i="0" u="none" strike="noStrike" kern="1200" cap="none" spc="0" normalizeH="0" baseline="0" noProof="0" dirty="0">
              <a:ln w="17780" cmpd="sng">
                <a:solidFill>
                  <a:srgbClr val="FFFFFF"/>
                </a:solidFill>
                <a:prstDash val="solid"/>
                <a:miter lim="800000"/>
              </a:ln>
              <a:solidFill>
                <a:srgbClr val="00B0F0"/>
              </a:solidFill>
              <a:effectLst>
                <a:outerShdw blurRad="38100" dist="38100" dir="2700000" algn="tl">
                  <a:srgbClr val="000000">
                    <a:alpha val="43137"/>
                  </a:srgbClr>
                </a:outerShdw>
              </a:effectLst>
              <a:uLnTx/>
              <a:uFillTx/>
              <a:latin typeface="Arial" panose="020B0604020202020204" pitchFamily="34" charset="0"/>
              <a:ea typeface="宋体" panose="02010600030101010101" pitchFamily="2" charset="-122"/>
              <a:cs typeface="+mn-cs"/>
            </a:endParaRPr>
          </a:p>
        </p:txBody>
      </p:sp>
      <p:sp>
        <p:nvSpPr>
          <p:cNvPr id="5" name="矩形 4">
            <a:hlinkClick r:id="rId2" action="ppaction://hlinkfile"/>
          </p:cNvPr>
          <p:cNvSpPr/>
          <p:nvPr/>
        </p:nvSpPr>
        <p:spPr>
          <a:xfrm>
            <a:off x="3372504" y="3370327"/>
            <a:ext cx="4009390" cy="914400"/>
          </a:xfrm>
          <a:prstGeom prst="rect">
            <a:avLst/>
          </a:prstGeom>
          <a:solidFill>
            <a:srgbClr val="00B050"/>
          </a:solidFill>
        </p:spPr>
        <p:txBody>
          <a:bodyPr wrap="none">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5400" b="1" i="0" u="none" strike="noStrike" kern="1200" cap="none" spc="0" normalizeH="0" baseline="0" noProof="0"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uLnTx/>
                <a:uFillTx/>
                <a:latin typeface="Arial" panose="020B0604020202020204" pitchFamily="34" charset="0"/>
                <a:ea typeface="宋体" panose="02010600030101010101" pitchFamily="2" charset="-122"/>
                <a:cs typeface="+mn-cs"/>
              </a:rPr>
              <a:t>2</a:t>
            </a:r>
            <a:r>
              <a:rPr kumimoji="0" lang="zh-CN" altLang="en-US" sz="5400" b="1" i="0" u="none" strike="noStrike" kern="1200" cap="none" spc="0" normalizeH="0" baseline="0" noProof="0"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uLnTx/>
                <a:uFillTx/>
                <a:latin typeface="Arial" panose="020B0604020202020204" pitchFamily="34" charset="0"/>
                <a:ea typeface="宋体" panose="02010600030101010101" pitchFamily="2" charset="-122"/>
                <a:cs typeface="+mn-cs"/>
              </a:rPr>
              <a:t>、</a:t>
            </a:r>
            <a:r>
              <a:rPr kumimoji="0" lang="zh-CN" altLang="en-US" sz="5400" b="1" i="0" u="none" strike="noStrike" kern="1200" cap="none" spc="0" normalizeH="0" baseline="0" noProof="0"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uLnTx/>
                <a:uFillTx/>
                <a:latin typeface="Arial" panose="020B0604020202020204" pitchFamily="34" charset="0"/>
                <a:ea typeface="宋体" panose="02010600030101010101" pitchFamily="2" charset="-122"/>
                <a:cs typeface="+mn-cs"/>
              </a:rPr>
              <a:t>同舟共济</a:t>
            </a:r>
            <a:endParaRPr kumimoji="0" lang="zh-CN" altLang="en-US" sz="5400" b="1" i="0" u="none" strike="noStrike" kern="1200" cap="none" spc="0" normalizeH="0" baseline="0" noProof="0"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uLnTx/>
              <a:uFillTx/>
              <a:latin typeface="Arial" panose="020B0604020202020204" pitchFamily="34" charset="0"/>
              <a:ea typeface="宋体" panose="02010600030101010101" pitchFamily="2" charset="-122"/>
              <a:cs typeface="+mn-cs"/>
            </a:endParaRPr>
          </a:p>
        </p:txBody>
      </p:sp>
      <p:pic>
        <p:nvPicPr>
          <p:cNvPr id="7174" name="图片 2"/>
          <p:cNvPicPr>
            <a:picLocks noChangeAspect="1"/>
          </p:cNvPicPr>
          <p:nvPr/>
        </p:nvPicPr>
        <p:blipFill>
          <a:blip r:embed="rId3"/>
          <a:stretch>
            <a:fillRect/>
          </a:stretch>
        </p:blipFill>
        <p:spPr>
          <a:xfrm>
            <a:off x="1152525" y="3370263"/>
            <a:ext cx="2286000" cy="1662112"/>
          </a:xfrm>
          <a:prstGeom prst="rect">
            <a:avLst/>
          </a:prstGeom>
          <a:noFill/>
          <a:ln w="9525">
            <a:noFill/>
          </a:ln>
        </p:spPr>
      </p:pic>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4"/>
                                        </p:tgtEl>
                                        <p:attrNameLst>
                                          <p:attrName>r</p:attrName>
                                        </p:attrNameLst>
                                      </p:cBhvr>
                                    </p:animRot>
                                    <p:animRot by="-240000">
                                      <p:cBhvr>
                                        <p:cTn id="7" dur="200" fill="hold">
                                          <p:stCondLst>
                                            <p:cond delay="200"/>
                                          </p:stCondLst>
                                        </p:cTn>
                                        <p:tgtEl>
                                          <p:spTgt spid="4"/>
                                        </p:tgtEl>
                                        <p:attrNameLst>
                                          <p:attrName>r</p:attrName>
                                        </p:attrNameLst>
                                      </p:cBhvr>
                                    </p:animRot>
                                    <p:animRot by="240000">
                                      <p:cBhvr>
                                        <p:cTn id="8" dur="200" fill="hold">
                                          <p:stCondLst>
                                            <p:cond delay="400"/>
                                          </p:stCondLst>
                                        </p:cTn>
                                        <p:tgtEl>
                                          <p:spTgt spid="4"/>
                                        </p:tgtEl>
                                        <p:attrNameLst>
                                          <p:attrName>r</p:attrName>
                                        </p:attrNameLst>
                                      </p:cBhvr>
                                    </p:animRot>
                                    <p:animRot by="-240000">
                                      <p:cBhvr>
                                        <p:cTn id="9" dur="200" fill="hold">
                                          <p:stCondLst>
                                            <p:cond delay="600"/>
                                          </p:stCondLst>
                                        </p:cTn>
                                        <p:tgtEl>
                                          <p:spTgt spid="4"/>
                                        </p:tgtEl>
                                        <p:attrNameLst>
                                          <p:attrName>r</p:attrName>
                                        </p:attrNameLst>
                                      </p:cBhvr>
                                    </p:animRot>
                                    <p:animRot by="120000">
                                      <p:cBhvr>
                                        <p:cTn id="10" dur="200" fill="hold">
                                          <p:stCondLst>
                                            <p:cond delay="80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流程图: 可选过程 4"/>
          <p:cNvSpPr/>
          <p:nvPr/>
        </p:nvSpPr>
        <p:spPr>
          <a:xfrm>
            <a:off x="822325" y="775970"/>
            <a:ext cx="7848600" cy="2807970"/>
          </a:xfrm>
          <a:prstGeom prst="flowChartAlternateProcess">
            <a:avLst/>
          </a:prstGeom>
          <a:noFill/>
          <a:ln>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098" name="Rectangle 2"/>
          <p:cNvSpPr>
            <a:spLocks noGrp="1" noChangeArrowheads="1"/>
          </p:cNvSpPr>
          <p:nvPr>
            <p:ph type="title"/>
          </p:nvPr>
        </p:nvSpPr>
        <p:spPr/>
        <p:txBody>
          <a:bodyPr vert="horz" lIns="91440" tIns="45720" rIns="91440" bIns="45720" rtlCol="0" anchor="ctr">
            <a:noAutofit/>
          </a:bodyPr>
          <a:p>
            <a:pPr lvl="0" eaLnBrk="1" hangingPunct="1"/>
            <a:r>
              <a:rPr lang="zh-CN" altLang="en-US" b="1" dirty="0"/>
              <a:t>某某同学这么想</a:t>
            </a:r>
            <a:r>
              <a:rPr lang="en-US" altLang="zh-CN" b="1"/>
              <a:t>……</a:t>
            </a:r>
            <a:endParaRPr lang="zh-CN" altLang="zh-CN" b="1" dirty="0"/>
          </a:p>
        </p:txBody>
      </p:sp>
      <p:pic>
        <p:nvPicPr>
          <p:cNvPr id="8198" name="图片 3"/>
          <p:cNvPicPr>
            <a:picLocks noChangeAspect="1"/>
          </p:cNvPicPr>
          <p:nvPr/>
        </p:nvPicPr>
        <p:blipFill>
          <a:blip r:embed="rId1"/>
          <a:stretch>
            <a:fillRect/>
          </a:stretch>
        </p:blipFill>
        <p:spPr>
          <a:xfrm>
            <a:off x="7698740" y="2602865"/>
            <a:ext cx="1421130" cy="981075"/>
          </a:xfrm>
          <a:prstGeom prst="rect">
            <a:avLst/>
          </a:prstGeom>
          <a:noFill/>
          <a:ln w="9525">
            <a:noFill/>
          </a:ln>
        </p:spPr>
      </p:pic>
      <p:sp>
        <p:nvSpPr>
          <p:cNvPr id="8195" name="Rectangle 3"/>
          <p:cNvSpPr>
            <a:spLocks noGrp="1"/>
          </p:cNvSpPr>
          <p:nvPr>
            <p:ph idx="1"/>
          </p:nvPr>
        </p:nvSpPr>
        <p:spPr>
          <a:xfrm>
            <a:off x="468313" y="1127125"/>
            <a:ext cx="8069262" cy="3579813"/>
          </a:xfrm>
          <a:ln/>
        </p:spPr>
        <p:txBody>
          <a:bodyPr vert="horz" wrap="square" lIns="91440" tIns="45720" rIns="91440" bIns="45720" anchor="t"/>
          <a:p>
            <a:pPr eaLnBrk="1" hangingPunct="1"/>
            <a:r>
              <a:rPr lang="zh-CN" altLang="en-US" sz="3800" dirty="0"/>
              <a:t>“现在关键时期，我不想管太多事”</a:t>
            </a:r>
            <a:endParaRPr lang="zh-CN" altLang="en-US" sz="3800" dirty="0"/>
          </a:p>
          <a:p>
            <a:pPr eaLnBrk="1" hangingPunct="1"/>
            <a:r>
              <a:rPr lang="zh-CN" altLang="en-US" sz="3800" dirty="0"/>
              <a:t>“别人爱干咋咋去，只要不影响我！”</a:t>
            </a:r>
            <a:endParaRPr lang="en-US" altLang="zh-CN" sz="3800"/>
          </a:p>
          <a:p>
            <a:pPr eaLnBrk="1" hangingPunct="1"/>
            <a:r>
              <a:rPr lang="zh-CN" altLang="en-US" sz="3800" dirty="0"/>
              <a:t>“把各科学好，才是当前要紧之事”</a:t>
            </a:r>
            <a:endParaRPr lang="en-US" altLang="zh-CN" sz="3800"/>
          </a:p>
          <a:p>
            <a:pPr eaLnBrk="1" hangingPunct="1"/>
            <a:endParaRPr lang="zh-CN" altLang="en-US" sz="3800" dirty="0"/>
          </a:p>
          <a:p>
            <a:pPr eaLnBrk="1" hangingPunct="1"/>
            <a:endParaRPr lang="en-US" altLang="zh-CN" sz="3800"/>
          </a:p>
          <a:p>
            <a:pPr eaLnBrk="1" hangingPunct="1"/>
            <a:endParaRPr lang="en-US" altLang="zh-CN" sz="3800"/>
          </a:p>
        </p:txBody>
      </p:sp>
      <p:sp>
        <p:nvSpPr>
          <p:cNvPr id="2" name="矩形 1"/>
          <p:cNvSpPr/>
          <p:nvPr/>
        </p:nvSpPr>
        <p:spPr>
          <a:xfrm>
            <a:off x="1040130" y="3421380"/>
            <a:ext cx="6469380" cy="1351280"/>
          </a:xfrm>
          <a:prstGeom prst="rect">
            <a:avLst/>
          </a:prstGeom>
          <a:noFill/>
          <a:ln w="9525">
            <a:noFill/>
          </a:ln>
        </p:spPr>
        <p:txBody>
          <a:bodyPr wrap="square">
            <a:spAutoFit/>
          </a:bodyPr>
          <a:p>
            <a:pPr marL="342900" lvl="0" indent="-342900" eaLnBrk="1" hangingPunct="1">
              <a:spcBef>
                <a:spcPts val="800"/>
              </a:spcBef>
            </a:pPr>
            <a:endParaRPr lang="en-US" altLang="zh-CN" sz="3800" b="1">
              <a:solidFill>
                <a:srgbClr val="000000"/>
              </a:solidFill>
              <a:latin typeface="Franklin Gothic Book" panose="020B0503020102020204" pitchFamily="34" charset="0"/>
              <a:ea typeface="隶书" panose="02010509060101010101" pitchFamily="49" charset="-122"/>
            </a:endParaRPr>
          </a:p>
          <a:p>
            <a:pPr marL="342900" lvl="0" indent="-342900" eaLnBrk="1" hangingPunct="1">
              <a:spcBef>
                <a:spcPts val="800"/>
              </a:spcBef>
            </a:pPr>
            <a:endParaRPr lang="zh-CN" altLang="en-US" sz="3800" b="1" dirty="0">
              <a:solidFill>
                <a:srgbClr val="000000"/>
              </a:solidFill>
              <a:latin typeface="Franklin Gothic Book" panose="020B0503020102020204" pitchFamily="34" charset="0"/>
              <a:ea typeface="隶书" panose="02010509060101010101" pitchFamily="49" charset="-122"/>
            </a:endParaRPr>
          </a:p>
        </p:txBody>
      </p:sp>
      <p:sp>
        <p:nvSpPr>
          <p:cNvPr id="3" name="矩形 2"/>
          <p:cNvSpPr/>
          <p:nvPr/>
        </p:nvSpPr>
        <p:spPr>
          <a:xfrm>
            <a:off x="1403350" y="5589588"/>
            <a:ext cx="7489825" cy="676275"/>
          </a:xfrm>
          <a:prstGeom prst="rect">
            <a:avLst/>
          </a:prstGeom>
          <a:noFill/>
          <a:ln w="9525">
            <a:noFill/>
          </a:ln>
        </p:spPr>
        <p:txBody>
          <a:bodyPr>
            <a:spAutoFit/>
          </a:bodyPr>
          <a:p>
            <a:pPr marL="342900" lvl="0" indent="-342900" eaLnBrk="1" hangingPunct="1">
              <a:spcBef>
                <a:spcPts val="800"/>
              </a:spcBef>
            </a:pPr>
            <a:r>
              <a:rPr lang="zh-CN" altLang="en-US" sz="3800" b="1" dirty="0">
                <a:solidFill>
                  <a:srgbClr val="FF0000"/>
                </a:solidFill>
                <a:latin typeface="Franklin Gothic Book" panose="020B0503020102020204" pitchFamily="34" charset="0"/>
                <a:ea typeface="隶书" panose="02010509060101010101" pitchFamily="49" charset="-122"/>
              </a:rPr>
              <a:t>                     </a:t>
            </a:r>
            <a:r>
              <a:rPr lang="en-US" altLang="zh-CN" sz="3800" b="1">
                <a:solidFill>
                  <a:srgbClr val="FF0000"/>
                </a:solidFill>
                <a:latin typeface="Franklin Gothic Book" panose="020B0503020102020204" pitchFamily="34" charset="0"/>
                <a:ea typeface="隶书" panose="02010509060101010101" pitchFamily="49" charset="-122"/>
              </a:rPr>
              <a:t>        </a:t>
            </a:r>
            <a:endParaRPr lang="zh-CN" altLang="en-US" sz="3800" b="1" dirty="0">
              <a:solidFill>
                <a:srgbClr val="FF0000"/>
              </a:solidFill>
              <a:latin typeface="Franklin Gothic Book" panose="020B0503020102020204" pitchFamily="34" charset="0"/>
              <a:ea typeface="隶书" panose="02010509060101010101" pitchFamily="49" charset="-122"/>
            </a:endParaRPr>
          </a:p>
        </p:txBody>
      </p:sp>
      <p:sp>
        <p:nvSpPr>
          <p:cNvPr id="4" name="矩形 3"/>
          <p:cNvSpPr/>
          <p:nvPr/>
        </p:nvSpPr>
        <p:spPr>
          <a:xfrm>
            <a:off x="498475" y="3785870"/>
            <a:ext cx="8039100" cy="1188720"/>
          </a:xfrm>
          <a:prstGeom prst="rect">
            <a:avLst/>
          </a:prstGeom>
          <a:noFill/>
          <a:ln>
            <a:noFill/>
          </a:ln>
        </p:spPr>
        <p:txBody>
          <a:bodyPr wrap="none" rtlCol="0" anchor="t">
            <a:spAutoFit/>
          </a:bodyPr>
          <a:p>
            <a:pPr algn="ctr"/>
            <a:r>
              <a:rPr lang="zh-CN" altLang="en-US" sz="7200" b="1">
                <a:ln w="22225">
                  <a:solidFill>
                    <a:schemeClr val="accent2"/>
                  </a:solidFill>
                  <a:prstDash val="solid"/>
                </a:ln>
                <a:solidFill>
                  <a:schemeClr val="accent3">
                    <a:lumMod val="75000"/>
                  </a:schemeClr>
                </a:solidFill>
                <a:effectLst/>
              </a:rPr>
              <a:t>个人努力</a:t>
            </a:r>
            <a:r>
              <a:rPr lang="zh-CN" altLang="en-US" sz="4000" b="1">
                <a:ln w="22225">
                  <a:solidFill>
                    <a:schemeClr val="accent2"/>
                  </a:solidFill>
                  <a:prstDash val="solid"/>
                </a:ln>
                <a:solidFill>
                  <a:schemeClr val="tx1"/>
                </a:solidFill>
                <a:effectLst/>
              </a:rPr>
              <a:t>与</a:t>
            </a:r>
            <a:r>
              <a:rPr lang="zh-CN" altLang="en-US" sz="7200" b="1">
                <a:ln w="22225">
                  <a:solidFill>
                    <a:schemeClr val="accent2"/>
                  </a:solidFill>
                  <a:prstDash val="solid"/>
                </a:ln>
                <a:solidFill>
                  <a:schemeClr val="accent2"/>
                </a:solidFill>
                <a:effectLst/>
              </a:rPr>
              <a:t>个人成就</a:t>
            </a:r>
            <a:endParaRPr lang="zh-CN" altLang="en-US" sz="7200" b="1">
              <a:ln w="22225">
                <a:solidFill>
                  <a:schemeClr val="accent2"/>
                </a:solidFill>
                <a:prstDash val="solid"/>
              </a:ln>
              <a:solidFill>
                <a:schemeClr val="accent2"/>
              </a:solidFill>
              <a:effectLst/>
            </a:endParaRPr>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000000"/>
                                          </p:val>
                                        </p:tav>
                                        <p:tav tm="100000">
                                          <p:val>
                                            <p:strVal val="#ppt_w"/>
                                          </p:val>
                                        </p:tav>
                                      </p:tavLst>
                                    </p:anim>
                                    <p:anim calcmode="lin" valueType="num">
                                      <p:cBhvr>
                                        <p:cTn id="8" dur="500" fill="hold"/>
                                        <p:tgtEl>
                                          <p:spTgt spid="2"/>
                                        </p:tgtEl>
                                        <p:attrNameLst>
                                          <p:attrName>ppt_h</p:attrName>
                                        </p:attrNameLst>
                                      </p:cBhvr>
                                      <p:tavLst>
                                        <p:tav tm="0">
                                          <p:val>
                                            <p:fltVal val="0.00000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ppt_w</p:attrName>
                                        </p:attrNameLst>
                                      </p:cBhvr>
                                      <p:tavLst>
                                        <p:tav tm="0">
                                          <p:val>
                                            <p:strVal val="#ppt_w*0.70"/>
                                          </p:val>
                                        </p:tav>
                                        <p:tav tm="100000">
                                          <p:val>
                                            <p:strVal val="#ppt_w"/>
                                          </p:val>
                                        </p:tav>
                                      </p:tavLst>
                                    </p:anim>
                                    <p:anim calcmode="lin" valueType="num">
                                      <p:cBhvr>
                                        <p:cTn id="15" dur="1000" fill="hold"/>
                                        <p:tgtEl>
                                          <p:spTgt spid="3"/>
                                        </p:tgtEl>
                                        <p:attrNameLst>
                                          <p:attrName>ppt_h</p:attrName>
                                        </p:attrNameLst>
                                      </p:cBhvr>
                                      <p:tavLst>
                                        <p:tav tm="0">
                                          <p:val>
                                            <p:strVal val="#ppt_h"/>
                                          </p:val>
                                        </p:tav>
                                        <p:tav tm="100000">
                                          <p:val>
                                            <p:strVal val="#ppt_h"/>
                                          </p:val>
                                        </p:tav>
                                      </p:tavLst>
                                    </p:anim>
                                    <p:animEffect transition="in" filter="fade">
                                      <p:cBhvr>
                                        <p:cTn id="16"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a:xfrm>
            <a:off x="406400" y="1549400"/>
            <a:ext cx="8694420" cy="3933825"/>
          </a:xfrm>
        </p:spPr>
        <p:txBody>
          <a:bodyPr/>
          <a:p>
            <a:r>
              <a:rPr lang="zh-CN" altLang="en-US" sz="6600"/>
              <a:t>人为什么要学会</a:t>
            </a:r>
            <a:endParaRPr lang="zh-CN" altLang="en-US" sz="6600"/>
          </a:p>
          <a:p>
            <a:r>
              <a:rPr lang="zh-CN" altLang="en-US" sz="6600"/>
              <a:t>                                ？</a:t>
            </a:r>
            <a:endParaRPr lang="zh-CN" altLang="en-US" sz="6600"/>
          </a:p>
        </p:txBody>
      </p:sp>
      <p:sp>
        <p:nvSpPr>
          <p:cNvPr id="4" name="矩形 3"/>
          <p:cNvSpPr/>
          <p:nvPr/>
        </p:nvSpPr>
        <p:spPr>
          <a:xfrm>
            <a:off x="3945890" y="2525395"/>
            <a:ext cx="3393440" cy="1554480"/>
          </a:xfrm>
          <a:prstGeom prst="rect">
            <a:avLst/>
          </a:prstGeom>
          <a:noFill/>
          <a:ln>
            <a:noFill/>
          </a:ln>
        </p:spPr>
        <p:txBody>
          <a:bodyPr wrap="none" rtlCol="0" anchor="t">
            <a:spAutoFit/>
          </a:bodyPr>
          <a:p>
            <a:pPr algn="ctr"/>
            <a:r>
              <a:rPr lang="en-US" altLang="zh-CN" sz="7200" b="1">
                <a:ln w="22225">
                  <a:solidFill>
                    <a:schemeClr val="accent2"/>
                  </a:solidFill>
                  <a:prstDash val="solid"/>
                </a:ln>
                <a:solidFill>
                  <a:schemeClr val="accent2">
                    <a:lumMod val="40000"/>
                    <a:lumOff val="60000"/>
                  </a:schemeClr>
                </a:solidFill>
                <a:effectLst/>
              </a:rPr>
              <a:t>   </a:t>
            </a:r>
            <a:r>
              <a:rPr lang="zh-CN" altLang="en-US" sz="9600" b="1">
                <a:ln w="22225">
                  <a:solidFill>
                    <a:schemeClr val="accent2"/>
                  </a:solidFill>
                  <a:prstDash val="solid"/>
                </a:ln>
                <a:solidFill>
                  <a:schemeClr val="accent2">
                    <a:lumMod val="75000"/>
                  </a:schemeClr>
                </a:solidFill>
                <a:effectLst/>
                <a:latin typeface="方正舒体" panose="02010601030101010101" charset="-122"/>
                <a:ea typeface="方正舒体" panose="02010601030101010101" charset="-122"/>
              </a:rPr>
              <a:t>合作</a:t>
            </a:r>
            <a:endParaRPr lang="zh-CN" altLang="en-US" sz="9600" b="1">
              <a:ln w="22225">
                <a:solidFill>
                  <a:schemeClr val="accent2"/>
                </a:solidFill>
                <a:prstDash val="solid"/>
              </a:ln>
              <a:solidFill>
                <a:schemeClr val="accent2">
                  <a:lumMod val="75000"/>
                </a:schemeClr>
              </a:solidFill>
              <a:effectLst/>
              <a:latin typeface="方正舒体" panose="02010601030101010101" charset="-122"/>
              <a:ea typeface="方正舒体" panose="02010601030101010101" charset="-122"/>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122" name="Rectangle 2"/>
          <p:cNvSpPr>
            <a:spLocks noGrp="1" noChangeArrowheads="1"/>
          </p:cNvSpPr>
          <p:nvPr>
            <p:ph type="title"/>
          </p:nvPr>
        </p:nvSpPr>
        <p:spPr/>
        <p:txBody>
          <a:bodyPr vert="horz" lIns="91440" tIns="45720" rIns="91440" bIns="45720" rtlCol="0" anchor="ctr">
            <a:noAutofit/>
          </a:body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3600" b="0" i="0" u="none" strike="noStrike" kern="1200" cap="all" spc="0" normalizeH="0" baseline="0" noProof="0" dirty="0" smtClean="0">
                <a:ln>
                  <a:noFill/>
                </a:ln>
                <a:solidFill>
                  <a:schemeClr val="tx1"/>
                </a:solidFill>
                <a:effectLst/>
                <a:uLnTx/>
                <a:uFillTx/>
                <a:latin typeface="+mj-lt"/>
                <a:ea typeface="+mj-ea"/>
                <a:cs typeface="+mj-cs"/>
              </a:rPr>
              <a:t>合作是人生成功的钥匙</a:t>
            </a:r>
            <a:endParaRPr kumimoji="0" lang="zh-CN" altLang="en-US" sz="3600" b="0" i="0" u="none" strike="noStrike" kern="1200" cap="all" spc="0" normalizeH="0" baseline="0" noProof="0" dirty="0" smtClean="0">
              <a:ln>
                <a:noFill/>
              </a:ln>
              <a:solidFill>
                <a:schemeClr val="tx1"/>
              </a:solidFill>
              <a:effectLst/>
              <a:uLnTx/>
              <a:uFillTx/>
              <a:latin typeface="+mj-lt"/>
              <a:ea typeface="+mj-ea"/>
              <a:cs typeface="+mj-cs"/>
            </a:endParaRPr>
          </a:p>
        </p:txBody>
      </p:sp>
      <p:sp>
        <p:nvSpPr>
          <p:cNvPr id="9219" name="Rectangle 3"/>
          <p:cNvSpPr>
            <a:spLocks noGrp="1"/>
          </p:cNvSpPr>
          <p:nvPr>
            <p:ph idx="1"/>
          </p:nvPr>
        </p:nvSpPr>
        <p:spPr>
          <a:xfrm>
            <a:off x="5219700" y="1125538"/>
            <a:ext cx="3883025" cy="495300"/>
          </a:xfrm>
          <a:ln/>
        </p:spPr>
        <p:txBody>
          <a:bodyPr vert="horz" wrap="square" lIns="91440" tIns="45720" rIns="91440" bIns="45720" anchor="t"/>
          <a:p>
            <a:pPr eaLnBrk="1" hangingPunct="1"/>
            <a:r>
              <a:rPr lang="zh-CN" altLang="en-US" sz="2400" dirty="0">
                <a:solidFill>
                  <a:schemeClr val="accent2"/>
                </a:solidFill>
              </a:rPr>
              <a:t>俞敏洪</a:t>
            </a:r>
            <a:r>
              <a:rPr lang="zh-CN" altLang="en-US" sz="2400" dirty="0"/>
              <a:t> 新东方创办人</a:t>
            </a:r>
            <a:endParaRPr lang="zh-CN" altLang="en-US" sz="2400" dirty="0"/>
          </a:p>
        </p:txBody>
      </p:sp>
      <p:pic>
        <p:nvPicPr>
          <p:cNvPr id="9220" name="Picture 5" descr="cdbf6c81800a19d8221bbf9133fa828ba61e460d"/>
          <p:cNvPicPr>
            <a:picLocks noChangeAspect="1"/>
          </p:cNvPicPr>
          <p:nvPr/>
        </p:nvPicPr>
        <p:blipFill>
          <a:blip r:embed="rId1"/>
          <a:stretch>
            <a:fillRect/>
          </a:stretch>
        </p:blipFill>
        <p:spPr>
          <a:xfrm>
            <a:off x="5638800" y="1752600"/>
            <a:ext cx="3044825" cy="4038600"/>
          </a:xfrm>
          <a:prstGeom prst="rect">
            <a:avLst/>
          </a:prstGeom>
          <a:noFill/>
          <a:ln w="9525">
            <a:noFill/>
          </a:ln>
        </p:spPr>
      </p:pic>
      <p:sp>
        <p:nvSpPr>
          <p:cNvPr id="9221" name="WordArt 8"/>
          <p:cNvSpPr>
            <a:spLocks noTextEdit="1"/>
          </p:cNvSpPr>
          <p:nvPr/>
        </p:nvSpPr>
        <p:spPr>
          <a:xfrm>
            <a:off x="685800" y="6019800"/>
            <a:ext cx="7772400" cy="457200"/>
          </a:xfrm>
          <a:prstGeom prst="rect">
            <a:avLst/>
          </a:prstGeom>
        </p:spPr>
        <p:txBody>
          <a:bodyPr wrap="none" fromWordArt="1">
            <a:prstTxWarp prst="textPlain">
              <a:avLst>
                <a:gd name="adj" fmla="val 50000"/>
              </a:avLst>
            </a:prstTxWarp>
            <a:normAutofit/>
          </a:bodyPr>
          <a:p>
            <a:pPr algn="ctr" eaLnBrk="0" hangingPunct="0"/>
            <a:r>
              <a:rPr lang="zh-CN" altLang="en-US" sz="3600">
                <a:ln w="19050" cap="flat" cmpd="sng">
                  <a:solidFill>
                    <a:srgbClr val="99CCFF"/>
                  </a:solidFill>
                  <a:prstDash val="solid"/>
                  <a:headEnd type="none" w="med" len="med"/>
                  <a:tailEnd type="none" w="med" len="med"/>
                </a:ln>
                <a:solidFill>
                  <a:srgbClr val="0066CC"/>
                </a:solidFill>
                <a:effectLst>
                  <a:outerShdw dist="35921" dir="2699999" algn="ctr" rotWithShape="0">
                    <a:srgbClr val="990000"/>
                  </a:outerShdw>
                </a:effectLst>
                <a:latin typeface="宋体" panose="02010600030101010101" pitchFamily="2" charset="-122"/>
                <a:ea typeface="宋体" panose="02010600030101010101" pitchFamily="2" charset="-122"/>
              </a:rPr>
              <a:t>“要学会做人，要有和大家分享的精神！”</a:t>
            </a:r>
            <a:endParaRPr lang="zh-CN" altLang="en-US" sz="3600">
              <a:ln w="19050" cap="flat" cmpd="sng">
                <a:solidFill>
                  <a:srgbClr val="99CCFF"/>
                </a:solidFill>
                <a:prstDash val="solid"/>
                <a:headEnd type="none" w="med" len="med"/>
                <a:tailEnd type="none" w="med" len="med"/>
              </a:ln>
              <a:solidFill>
                <a:srgbClr val="0066CC"/>
              </a:solidFill>
              <a:effectLst>
                <a:outerShdw dist="35921" dir="2699999" algn="ctr" rotWithShape="0">
                  <a:srgbClr val="990000"/>
                </a:outerShdw>
              </a:effectLst>
              <a:latin typeface="宋体" panose="02010600030101010101" pitchFamily="2" charset="-122"/>
              <a:ea typeface="宋体" panose="02010600030101010101" pitchFamily="2" charset="-122"/>
            </a:endParaRPr>
          </a:p>
        </p:txBody>
      </p:sp>
      <p:sp>
        <p:nvSpPr>
          <p:cNvPr id="9222" name="Text Box 9"/>
          <p:cNvSpPr txBox="1"/>
          <p:nvPr/>
        </p:nvSpPr>
        <p:spPr>
          <a:xfrm>
            <a:off x="395288" y="1752600"/>
            <a:ext cx="4897437" cy="954088"/>
          </a:xfrm>
          <a:prstGeom prst="rect">
            <a:avLst/>
          </a:prstGeom>
          <a:noFill/>
          <a:ln w="9525">
            <a:noFill/>
          </a:ln>
        </p:spPr>
        <p:txBody>
          <a:bodyPr>
            <a:spAutoFit/>
          </a:bodyPr>
          <a:p>
            <a:pPr lvl="0" eaLnBrk="1" hangingPunct="1">
              <a:spcBef>
                <a:spcPct val="50000"/>
              </a:spcBef>
            </a:pPr>
            <a:r>
              <a:rPr lang="zh-CN" altLang="en-US" sz="2800" b="1" dirty="0">
                <a:latin typeface="Arial" panose="020B0604020202020204" pitchFamily="34" charset="0"/>
                <a:ea typeface="宋体" panose="02010600030101010101" pitchFamily="2" charset="-122"/>
              </a:rPr>
              <a:t>他，一个苹果也要分成六块和舍友一人一块 ；</a:t>
            </a:r>
            <a:endParaRPr lang="zh-CN" altLang="en-US" sz="2800" b="1" dirty="0">
              <a:latin typeface="Arial" panose="020B0604020202020204" pitchFamily="34" charset="0"/>
              <a:ea typeface="宋体" panose="02010600030101010101" pitchFamily="2" charset="-122"/>
            </a:endParaRPr>
          </a:p>
        </p:txBody>
      </p:sp>
      <p:sp>
        <p:nvSpPr>
          <p:cNvPr id="9223" name="Text Box 10"/>
          <p:cNvSpPr txBox="1"/>
          <p:nvPr/>
        </p:nvSpPr>
        <p:spPr>
          <a:xfrm>
            <a:off x="395288" y="2779713"/>
            <a:ext cx="4897437" cy="954087"/>
          </a:xfrm>
          <a:prstGeom prst="rect">
            <a:avLst/>
          </a:prstGeom>
          <a:noFill/>
          <a:ln w="9525">
            <a:noFill/>
          </a:ln>
        </p:spPr>
        <p:txBody>
          <a:bodyPr>
            <a:spAutoFit/>
          </a:bodyPr>
          <a:p>
            <a:pPr lvl="0" eaLnBrk="1" hangingPunct="1">
              <a:spcBef>
                <a:spcPct val="50000"/>
              </a:spcBef>
            </a:pPr>
            <a:r>
              <a:rPr lang="zh-CN" altLang="en-US" sz="2800" b="1" dirty="0">
                <a:latin typeface="Arial" panose="020B0604020202020204" pitchFamily="34" charset="0"/>
                <a:ea typeface="宋体" panose="02010600030101010101" pitchFamily="2" charset="-122"/>
              </a:rPr>
              <a:t>他，大学几年来坚持为舍友打热水 ；</a:t>
            </a:r>
            <a:endParaRPr lang="zh-CN" altLang="en-US" sz="2800" b="1" dirty="0">
              <a:latin typeface="Arial" panose="020B0604020202020204" pitchFamily="34" charset="0"/>
              <a:ea typeface="宋体" panose="02010600030101010101" pitchFamily="2" charset="-122"/>
            </a:endParaRPr>
          </a:p>
        </p:txBody>
      </p:sp>
      <p:sp>
        <p:nvSpPr>
          <p:cNvPr id="9224" name="Text Box 11"/>
          <p:cNvSpPr txBox="1"/>
          <p:nvPr/>
        </p:nvSpPr>
        <p:spPr>
          <a:xfrm>
            <a:off x="395288" y="3770313"/>
            <a:ext cx="4897437" cy="954087"/>
          </a:xfrm>
          <a:prstGeom prst="rect">
            <a:avLst/>
          </a:prstGeom>
          <a:noFill/>
          <a:ln w="9525">
            <a:noFill/>
          </a:ln>
        </p:spPr>
        <p:txBody>
          <a:bodyPr>
            <a:spAutoFit/>
          </a:bodyPr>
          <a:p>
            <a:pPr lvl="0" eaLnBrk="1" hangingPunct="1">
              <a:spcBef>
                <a:spcPct val="50000"/>
              </a:spcBef>
            </a:pPr>
            <a:r>
              <a:rPr lang="zh-CN" altLang="en-US" sz="2800" b="1" dirty="0">
                <a:latin typeface="Arial" panose="020B0604020202020204" pitchFamily="34" charset="0"/>
                <a:ea typeface="宋体" panose="02010600030101010101" pitchFamily="2" charset="-122"/>
              </a:rPr>
              <a:t>他，办新东方时能把同学从国外唤回来 ；</a:t>
            </a:r>
            <a:endParaRPr lang="zh-CN" altLang="en-US" sz="2800" b="1" dirty="0">
              <a:latin typeface="Arial" panose="020B0604020202020204" pitchFamily="34" charset="0"/>
              <a:ea typeface="宋体" panose="02010600030101010101" pitchFamily="2" charset="-122"/>
            </a:endParaRPr>
          </a:p>
        </p:txBody>
      </p:sp>
    </p:spTree>
  </p:cSld>
  <p:clrMapOvr>
    <a:masterClrMapping/>
  </p:clrMapOvr>
  <p:transition spd="slow">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mph" presetSubtype="0" fill="hold" nodeType="clickEffect">
                                  <p:stCondLst>
                                    <p:cond delay="0"/>
                                  </p:stCondLst>
                                  <p:childTnLst>
                                    <p:animClr clrSpc="rgb" dir="cw">
                                      <p:cBhvr override="childStyle">
                                        <p:cTn id="6" dur="500" fill="hold"/>
                                        <p:tgtEl>
                                          <p:spTgt spid="9221"/>
                                        </p:tgtEl>
                                        <p:attrNameLst>
                                          <p:attrName>style.color</p:attrName>
                                        </p:attrNameLst>
                                      </p:cBhvr>
                                      <p:to>
                                        <a:schemeClr val="accent2"/>
                                      </p:to>
                                    </p:animClr>
                                    <p:animClr clrSpc="rgb" dir="cw">
                                      <p:cBhvr>
                                        <p:cTn id="7" dur="500" fill="hold"/>
                                        <p:tgtEl>
                                          <p:spTgt spid="9221"/>
                                        </p:tgtEl>
                                        <p:attrNameLst>
                                          <p:attrName>fillcolor</p:attrName>
                                        </p:attrNameLst>
                                      </p:cBhvr>
                                      <p:to>
                                        <a:schemeClr val="accent2"/>
                                      </p:to>
                                    </p:animClr>
                                    <p:set>
                                      <p:cBhvr>
                                        <p:cTn id="8" dur="500" fill="hold"/>
                                        <p:tgtEl>
                                          <p:spTgt spid="9221"/>
                                        </p:tgtEl>
                                        <p:attrNameLst>
                                          <p:attrName>fill.type</p:attrName>
                                        </p:attrNameLst>
                                      </p:cBhvr>
                                      <p:to>
                                        <p:strVal val="solid"/>
                                      </p:to>
                                    </p:set>
                                    <p:set>
                                      <p:cBhvr>
                                        <p:cTn id="9" dur="500" fill="hold"/>
                                        <p:tgtEl>
                                          <p:spTgt spid="9221"/>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1410335" y="603250"/>
            <a:ext cx="7521575" cy="1186180"/>
          </a:xfrm>
        </p:spPr>
        <p:txBody>
          <a:bodyPr/>
          <a:p>
            <a:r>
              <a:rPr lang="zh-CN" altLang="en-US" sz="4800"/>
              <a:t>众人划桨开大船</a:t>
            </a:r>
            <a:endParaRPr lang="zh-CN" altLang="en-US" sz="4800"/>
          </a:p>
          <a:p>
            <a:endParaRPr lang="zh-CN" altLang="en-US"/>
          </a:p>
          <a:p>
            <a:endParaRPr lang="zh-CN" altLang="en-US"/>
          </a:p>
        </p:txBody>
      </p:sp>
      <p:pic>
        <p:nvPicPr>
          <p:cNvPr id="6" name="图片 5" descr="e1f30daec3e6e7e6c0cb7442239f9410[1]"/>
          <p:cNvPicPr>
            <a:picLocks noChangeAspect="1"/>
          </p:cNvPicPr>
          <p:nvPr/>
        </p:nvPicPr>
        <p:blipFill>
          <a:blip r:embed="rId1"/>
          <a:stretch>
            <a:fillRect/>
          </a:stretch>
        </p:blipFill>
        <p:spPr>
          <a:xfrm>
            <a:off x="2043430" y="1789430"/>
            <a:ext cx="5374005" cy="3279775"/>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a:xfrm>
            <a:off x="822325" y="1100455"/>
            <a:ext cx="7974330" cy="3579495"/>
          </a:xfrm>
        </p:spPr>
        <p:txBody>
          <a:bodyPr/>
          <a:p>
            <a:r>
              <a:rPr lang="zh-CN" altLang="en-US" sz="6600"/>
              <a:t>为什么要在班集体 </a:t>
            </a:r>
            <a:endParaRPr lang="zh-CN" altLang="en-US" sz="6600"/>
          </a:p>
          <a:p>
            <a:r>
              <a:rPr lang="zh-CN" altLang="en-US" sz="6600"/>
              <a:t>                          ？</a:t>
            </a:r>
            <a:endParaRPr lang="zh-CN" altLang="en-US" sz="6600"/>
          </a:p>
        </p:txBody>
      </p:sp>
      <p:sp>
        <p:nvSpPr>
          <p:cNvPr id="5" name="矩形 4"/>
          <p:cNvSpPr/>
          <p:nvPr/>
        </p:nvSpPr>
        <p:spPr>
          <a:xfrm>
            <a:off x="1394460" y="2112645"/>
            <a:ext cx="5655945" cy="1554480"/>
          </a:xfrm>
          <a:prstGeom prst="rect">
            <a:avLst/>
          </a:prstGeom>
          <a:noFill/>
          <a:ln>
            <a:noFill/>
          </a:ln>
        </p:spPr>
        <p:txBody>
          <a:bodyPr wrap="square" rtlCol="0" anchor="t">
            <a:spAutoFit/>
          </a:bodyPr>
          <a:p>
            <a:pPr algn="ctr"/>
            <a:r>
              <a:rPr lang="zh-CN" altLang="en-US" sz="9600"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方正舒体" panose="02010601030101010101" charset="-122"/>
                <a:ea typeface="方正舒体" panose="02010601030101010101" charset="-122"/>
              </a:rPr>
              <a:t>互助合作</a:t>
            </a:r>
            <a:endParaRPr lang="zh-CN" altLang="en-US" sz="9600"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方正舒体" panose="02010601030101010101" charset="-122"/>
              <a:ea typeface="方正舒体" panose="02010601030101010101" charset="-122"/>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242" name="Picture 6" descr="QQ截图20150311153803"/>
          <p:cNvPicPr>
            <a:picLocks noChangeAspect="1"/>
          </p:cNvPicPr>
          <p:nvPr/>
        </p:nvPicPr>
        <p:blipFill>
          <a:blip r:embed="rId1"/>
          <a:stretch>
            <a:fillRect/>
          </a:stretch>
        </p:blipFill>
        <p:spPr>
          <a:xfrm>
            <a:off x="611188" y="-1468437"/>
            <a:ext cx="7848600" cy="8315325"/>
          </a:xfrm>
          <a:prstGeom prst="rect">
            <a:avLst/>
          </a:prstGeom>
          <a:noFill/>
          <a:ln w="9525">
            <a:noFill/>
          </a:ln>
        </p:spPr>
      </p:pic>
    </p:spTree>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70" name="Rectangle 2"/>
          <p:cNvSpPr>
            <a:spLocks noGrp="1" noChangeArrowheads="1"/>
          </p:cNvSpPr>
          <p:nvPr>
            <p:ph type="title"/>
          </p:nvPr>
        </p:nvSpPr>
        <p:spPr/>
        <p:txBody>
          <a:bodyPr vert="horz" lIns="91440" tIns="45720" rIns="91440" bIns="45720" rtlCol="0" anchor="ctr">
            <a:noAutofit/>
          </a:bodyPr>
          <a:lstStyle/>
          <a:p>
            <a:pPr marL="0" marR="0" lvl="0" indent="0" algn="l" defTabSz="914400" rtl="0" eaLnBrk="1" fontAlgn="auto" latinLnBrk="0" hangingPunct="1">
              <a:lnSpc>
                <a:spcPct val="100000"/>
              </a:lnSpc>
              <a:spcBef>
                <a:spcPct val="0"/>
              </a:spcBef>
              <a:spcAft>
                <a:spcPts val="0"/>
              </a:spcAft>
              <a:buClrTx/>
              <a:buSzTx/>
              <a:buFontTx/>
              <a:buNone/>
              <a:defRPr/>
            </a:pPr>
            <a:endParaRPr kumimoji="0" lang="zh-CN" altLang="zh-CN" sz="2800" b="0" i="0" u="none" strike="noStrike" kern="1200" cap="all" spc="0" normalizeH="0" baseline="0" noProof="0" smtClean="0">
              <a:ln>
                <a:noFill/>
              </a:ln>
              <a:solidFill>
                <a:schemeClr val="tx1"/>
              </a:solidFill>
              <a:effectLst/>
              <a:uLnTx/>
              <a:uFillTx/>
              <a:latin typeface="+mj-lt"/>
              <a:ea typeface="+mj-ea"/>
              <a:cs typeface="+mj-cs"/>
            </a:endParaRPr>
          </a:p>
        </p:txBody>
      </p:sp>
      <p:pic>
        <p:nvPicPr>
          <p:cNvPr id="11267" name="Picture 4" descr="QQ图片20150309120244"/>
          <p:cNvPicPr>
            <a:picLocks noChangeAspect="1"/>
          </p:cNvPicPr>
          <p:nvPr/>
        </p:nvPicPr>
        <p:blipFill>
          <a:blip r:embed="rId1"/>
          <a:stretch>
            <a:fillRect/>
          </a:stretch>
        </p:blipFill>
        <p:spPr>
          <a:xfrm>
            <a:off x="290513" y="-1379537"/>
            <a:ext cx="8659812" cy="8072437"/>
          </a:xfrm>
          <a:prstGeom prst="rect">
            <a:avLst/>
          </a:prstGeom>
          <a:noFill/>
          <a:ln w="9525">
            <a:noFill/>
          </a:ln>
        </p:spPr>
      </p:pic>
      <p:pic>
        <p:nvPicPr>
          <p:cNvPr id="11268" name="Picture 5" descr="QQ图片20150309120247"/>
          <p:cNvPicPr>
            <a:picLocks noChangeAspect="1"/>
          </p:cNvPicPr>
          <p:nvPr/>
        </p:nvPicPr>
        <p:blipFill>
          <a:blip r:embed="rId2"/>
          <a:stretch>
            <a:fillRect/>
          </a:stretch>
        </p:blipFill>
        <p:spPr>
          <a:xfrm>
            <a:off x="685800" y="381000"/>
            <a:ext cx="7239000" cy="1169988"/>
          </a:xfrm>
          <a:prstGeom prst="rect">
            <a:avLst/>
          </a:prstGeom>
          <a:noFill/>
          <a:ln w="9525">
            <a:noFill/>
          </a:ln>
        </p:spPr>
      </p:pic>
      <p:sp>
        <p:nvSpPr>
          <p:cNvPr id="11269" name="Rectangle 9"/>
          <p:cNvSpPr/>
          <p:nvPr/>
        </p:nvSpPr>
        <p:spPr>
          <a:xfrm>
            <a:off x="5003800" y="4437063"/>
            <a:ext cx="3903663" cy="300037"/>
          </a:xfrm>
          <a:prstGeom prst="rect">
            <a:avLst/>
          </a:prstGeom>
          <a:noFill/>
          <a:ln w="28575" cap="flat" cmpd="sng">
            <a:solidFill>
              <a:srgbClr val="FF0000"/>
            </a:solidFill>
            <a:prstDash val="solid"/>
            <a:miter/>
            <a:headEnd type="none" w="med" len="med"/>
            <a:tailEnd type="none" w="med" len="med"/>
          </a:ln>
        </p:spPr>
        <p:txBody>
          <a:bodyPr wrap="none" anchor="ctr"/>
          <a:p>
            <a:pPr lvl="0" eaLnBrk="1" hangingPunct="1"/>
            <a:endParaRPr lang="zh-CN" altLang="en-US" dirty="0">
              <a:latin typeface="Arial" panose="020B0604020202020204" pitchFamily="34" charset="0"/>
              <a:ea typeface="宋体" panose="02010600030101010101" pitchFamily="2" charset="-122"/>
            </a:endParaRPr>
          </a:p>
        </p:txBody>
      </p:sp>
      <p:sp>
        <p:nvSpPr>
          <p:cNvPr id="11270" name="Rectangle 10"/>
          <p:cNvSpPr/>
          <p:nvPr/>
        </p:nvSpPr>
        <p:spPr>
          <a:xfrm>
            <a:off x="4305300" y="5561013"/>
            <a:ext cx="4000500" cy="388937"/>
          </a:xfrm>
          <a:prstGeom prst="rect">
            <a:avLst/>
          </a:prstGeom>
          <a:noFill/>
          <a:ln w="28575" cap="flat" cmpd="sng">
            <a:solidFill>
              <a:srgbClr val="FF0000"/>
            </a:solidFill>
            <a:prstDash val="solid"/>
            <a:miter/>
            <a:headEnd type="none" w="med" len="med"/>
            <a:tailEnd type="none" w="med" len="med"/>
          </a:ln>
        </p:spPr>
        <p:txBody>
          <a:bodyPr wrap="none" anchor="ctr"/>
          <a:p>
            <a:pPr lvl="0" eaLnBrk="1" hangingPunct="1"/>
            <a:endParaRPr lang="zh-CN" altLang="en-US" dirty="0">
              <a:latin typeface="Arial" panose="020B0604020202020204" pitchFamily="34" charset="0"/>
              <a:ea typeface="宋体" panose="02010600030101010101" pitchFamily="2" charset="-122"/>
            </a:endParaRPr>
          </a:p>
        </p:txBody>
      </p:sp>
      <p:sp>
        <p:nvSpPr>
          <p:cNvPr id="11271" name="Rectangle 11"/>
          <p:cNvSpPr/>
          <p:nvPr/>
        </p:nvSpPr>
        <p:spPr>
          <a:xfrm>
            <a:off x="371475" y="4872038"/>
            <a:ext cx="452438" cy="228600"/>
          </a:xfrm>
          <a:prstGeom prst="rect">
            <a:avLst/>
          </a:prstGeom>
          <a:noFill/>
          <a:ln w="28575" cap="flat" cmpd="sng">
            <a:solidFill>
              <a:srgbClr val="FF0000"/>
            </a:solidFill>
            <a:prstDash val="solid"/>
            <a:miter/>
            <a:headEnd type="none" w="med" len="med"/>
            <a:tailEnd type="none" w="med" len="med"/>
          </a:ln>
        </p:spPr>
        <p:txBody>
          <a:bodyPr wrap="none" anchor="ctr"/>
          <a:p>
            <a:pPr lvl="0" eaLnBrk="1" hangingPunct="1"/>
            <a:endParaRPr lang="zh-CN" altLang="en-US" dirty="0">
              <a:latin typeface="Arial" panose="020B0604020202020204" pitchFamily="34" charset="0"/>
              <a:ea typeface="宋体" panose="02010600030101010101" pitchFamily="2" charset="-122"/>
            </a:endParaRPr>
          </a:p>
        </p:txBody>
      </p:sp>
      <p:sp>
        <p:nvSpPr>
          <p:cNvPr id="11272" name="Rectangle 12"/>
          <p:cNvSpPr/>
          <p:nvPr/>
        </p:nvSpPr>
        <p:spPr>
          <a:xfrm>
            <a:off x="371475" y="5229225"/>
            <a:ext cx="2066925" cy="273050"/>
          </a:xfrm>
          <a:prstGeom prst="rect">
            <a:avLst/>
          </a:prstGeom>
          <a:noFill/>
          <a:ln w="28575" cap="flat" cmpd="sng">
            <a:solidFill>
              <a:srgbClr val="FF0000"/>
            </a:solidFill>
            <a:prstDash val="solid"/>
            <a:miter/>
            <a:headEnd type="none" w="med" len="med"/>
            <a:tailEnd type="none" w="med" len="med"/>
          </a:ln>
        </p:spPr>
        <p:txBody>
          <a:bodyPr wrap="none" anchor="ctr"/>
          <a:p>
            <a:pPr lvl="0" eaLnBrk="1" hangingPunct="1"/>
            <a:endParaRPr lang="zh-CN" altLang="en-US" dirty="0">
              <a:latin typeface="Arial" panose="020B0604020202020204" pitchFamily="34" charset="0"/>
              <a:ea typeface="宋体" panose="02010600030101010101" pitchFamily="2" charset="-122"/>
            </a:endParaRPr>
          </a:p>
        </p:txBody>
      </p:sp>
      <p:sp>
        <p:nvSpPr>
          <p:cNvPr id="11273" name="Rectangle 13"/>
          <p:cNvSpPr/>
          <p:nvPr/>
        </p:nvSpPr>
        <p:spPr>
          <a:xfrm>
            <a:off x="7308850" y="4859338"/>
            <a:ext cx="1366838" cy="322262"/>
          </a:xfrm>
          <a:prstGeom prst="rect">
            <a:avLst/>
          </a:prstGeom>
          <a:noFill/>
          <a:ln w="28575" cap="flat" cmpd="sng">
            <a:solidFill>
              <a:srgbClr val="FF0000"/>
            </a:solidFill>
            <a:prstDash val="solid"/>
            <a:miter/>
            <a:headEnd type="none" w="med" len="med"/>
            <a:tailEnd type="none" w="med" len="med"/>
          </a:ln>
        </p:spPr>
        <p:txBody>
          <a:bodyPr wrap="none" anchor="ctr"/>
          <a:p>
            <a:pPr lvl="0" eaLnBrk="1" hangingPunct="1"/>
            <a:endParaRPr lang="zh-CN" altLang="en-US" dirty="0">
              <a:latin typeface="Arial" panose="020B0604020202020204" pitchFamily="34" charset="0"/>
              <a:ea typeface="宋体" panose="02010600030101010101" pitchFamily="2" charset="-122"/>
            </a:endParaRPr>
          </a:p>
        </p:txBody>
      </p:sp>
    </p:spTree>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2290" name="Picture 7" descr="u=2009837155,3328673346&amp;fm=21&amp;gp=0"/>
          <p:cNvPicPr>
            <a:picLocks noChangeAspect="1"/>
          </p:cNvPicPr>
          <p:nvPr/>
        </p:nvPicPr>
        <p:blipFill>
          <a:blip r:embed="rId1"/>
          <a:stretch>
            <a:fillRect/>
          </a:stretch>
        </p:blipFill>
        <p:spPr>
          <a:xfrm>
            <a:off x="0" y="1295400"/>
            <a:ext cx="2336800" cy="1557338"/>
          </a:xfrm>
          <a:prstGeom prst="rect">
            <a:avLst/>
          </a:prstGeom>
          <a:noFill/>
          <a:ln w="9525">
            <a:noFill/>
          </a:ln>
        </p:spPr>
      </p:pic>
      <p:pic>
        <p:nvPicPr>
          <p:cNvPr id="12291" name="Picture 5" descr="u=2687812350,2801889158&amp;fm=21&amp;gp=0"/>
          <p:cNvPicPr>
            <a:picLocks noChangeAspect="1"/>
          </p:cNvPicPr>
          <p:nvPr/>
        </p:nvPicPr>
        <p:blipFill>
          <a:blip r:embed="rId2">
            <a:clrChange>
              <a:clrFrom>
                <a:srgbClr val="FFFCF9"/>
              </a:clrFrom>
              <a:clrTo>
                <a:srgbClr val="FFFCF9">
                  <a:alpha val="0"/>
                </a:srgbClr>
              </a:clrTo>
            </a:clrChange>
          </a:blip>
          <a:stretch>
            <a:fillRect/>
          </a:stretch>
        </p:blipFill>
        <p:spPr>
          <a:xfrm>
            <a:off x="7235825" y="5014913"/>
            <a:ext cx="2781300" cy="1843087"/>
          </a:xfrm>
          <a:prstGeom prst="rect">
            <a:avLst/>
          </a:prstGeom>
          <a:noFill/>
          <a:ln w="9525">
            <a:noFill/>
          </a:ln>
        </p:spPr>
      </p:pic>
      <p:sp>
        <p:nvSpPr>
          <p:cNvPr id="8196" name="Rectangle 2"/>
          <p:cNvSpPr>
            <a:spLocks noGrp="1" noChangeArrowheads="1"/>
          </p:cNvSpPr>
          <p:nvPr>
            <p:ph type="title"/>
          </p:nvPr>
        </p:nvSpPr>
        <p:spPr/>
        <p:txBody>
          <a:bodyPr vert="horz" lIns="91440" tIns="45720" rIns="91440" bIns="45720" rtlCol="0" anchor="ctr">
            <a:noAutofit/>
          </a:body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en-US" altLang="zh-CN" sz="3600" b="0" i="0" u="none" strike="noStrike" kern="1200" cap="all" spc="0" normalizeH="0" baseline="0" noProof="0" dirty="0">
                <a:ln>
                  <a:noFill/>
                </a:ln>
                <a:solidFill>
                  <a:schemeClr val="tx1"/>
                </a:solidFill>
                <a:effectLst/>
                <a:uLnTx/>
                <a:uFillTx/>
                <a:latin typeface="+mj-lt"/>
                <a:ea typeface="+mj-ea"/>
                <a:cs typeface="+mj-cs"/>
              </a:rPr>
              <a:t> </a:t>
            </a:r>
            <a:r>
              <a:rPr kumimoji="0" lang="zh-CN" altLang="en-US" sz="3600" b="0" i="0" u="none" strike="noStrike" kern="1200" cap="all" spc="0" normalizeH="0" baseline="0" noProof="0" dirty="0" smtClean="0">
                <a:ln>
                  <a:noFill/>
                </a:ln>
                <a:solidFill>
                  <a:schemeClr val="tx1"/>
                </a:solidFill>
                <a:effectLst/>
                <a:uLnTx/>
                <a:uFillTx/>
                <a:latin typeface="+mj-lt"/>
                <a:ea typeface="+mj-ea"/>
                <a:cs typeface="+mj-cs"/>
              </a:rPr>
              <a:t>互助达至共赢</a:t>
            </a:r>
            <a:endParaRPr kumimoji="0" lang="zh-CN" altLang="en-US" sz="3600" b="0" i="0" u="none" strike="noStrike" kern="1200" cap="all" spc="0" normalizeH="0" baseline="0" noProof="0" dirty="0" smtClean="0">
              <a:ln>
                <a:noFill/>
              </a:ln>
              <a:solidFill>
                <a:schemeClr val="tx1"/>
              </a:solidFill>
              <a:effectLst/>
              <a:uLnTx/>
              <a:uFillTx/>
              <a:latin typeface="+mj-lt"/>
              <a:ea typeface="+mj-ea"/>
              <a:cs typeface="+mj-cs"/>
            </a:endParaRPr>
          </a:p>
        </p:txBody>
      </p:sp>
      <p:sp>
        <p:nvSpPr>
          <p:cNvPr id="12293" name="Rectangle 3"/>
          <p:cNvSpPr>
            <a:spLocks noGrp="1"/>
          </p:cNvSpPr>
          <p:nvPr>
            <p:ph idx="1"/>
          </p:nvPr>
        </p:nvSpPr>
        <p:spPr>
          <a:xfrm>
            <a:off x="2209800" y="1196975"/>
            <a:ext cx="6496050" cy="4602163"/>
          </a:xfrm>
          <a:ln/>
        </p:spPr>
        <p:txBody>
          <a:bodyPr vert="horz" wrap="square" lIns="91440" tIns="45720" rIns="91440" bIns="45720" anchor="t"/>
          <a:p>
            <a:pPr eaLnBrk="1" hangingPunct="1">
              <a:lnSpc>
                <a:spcPct val="90000"/>
              </a:lnSpc>
            </a:pPr>
            <a:r>
              <a:rPr lang="en-US" altLang="zh-CN" sz="4000">
                <a:solidFill>
                  <a:schemeClr val="accent2"/>
                </a:solidFill>
              </a:rPr>
              <a:t>307</a:t>
            </a:r>
            <a:r>
              <a:rPr lang="zh-CN" altLang="en-US" sz="4000" dirty="0">
                <a:solidFill>
                  <a:schemeClr val="accent2"/>
                </a:solidFill>
              </a:rPr>
              <a:t>宿舍的中考神话</a:t>
            </a:r>
            <a:endParaRPr lang="zh-CN" altLang="en-US" sz="4000" dirty="0">
              <a:solidFill>
                <a:schemeClr val="accent2"/>
              </a:solidFill>
            </a:endParaRPr>
          </a:p>
          <a:p>
            <a:pPr eaLnBrk="1" hangingPunct="1">
              <a:lnSpc>
                <a:spcPct val="90000"/>
              </a:lnSpc>
            </a:pPr>
            <a:endParaRPr lang="zh-CN" altLang="en-US" sz="2000" dirty="0"/>
          </a:p>
          <a:p>
            <a:pPr eaLnBrk="1" hangingPunct="1">
              <a:lnSpc>
                <a:spcPct val="90000"/>
              </a:lnSpc>
            </a:pPr>
            <a:r>
              <a:rPr lang="zh-CN" altLang="en-US" sz="3000" b="0" dirty="0"/>
              <a:t>           她们在</a:t>
            </a:r>
            <a:r>
              <a:rPr lang="en-US" altLang="zh-CN" sz="3000" b="0"/>
              <a:t>2014</a:t>
            </a:r>
            <a:r>
              <a:rPr lang="zh-CN" altLang="en-US" sz="3000" b="0" dirty="0"/>
              <a:t>年中考中集体取得了好成绩，她们平日相处和谐，善于合作，气氛融洽。</a:t>
            </a:r>
            <a:endParaRPr lang="en-US" altLang="zh-CN" sz="3000" b="0"/>
          </a:p>
          <a:p>
            <a:pPr eaLnBrk="1" hangingPunct="1">
              <a:lnSpc>
                <a:spcPct val="90000"/>
              </a:lnSpc>
            </a:pPr>
            <a:r>
              <a:rPr lang="en-US" altLang="zh-CN" sz="3000" b="0"/>
              <a:t>           </a:t>
            </a:r>
            <a:r>
              <a:rPr lang="zh-CN" altLang="en-US" sz="3000" b="0" dirty="0"/>
              <a:t>宿舍长罗文晰考取全校最高分。“罗妈妈”不论事无巨细都想的周到，对同学认真且上心。 </a:t>
            </a:r>
            <a:endParaRPr lang="zh-CN" altLang="en-US" sz="3000" b="0" dirty="0"/>
          </a:p>
        </p:txBody>
      </p:sp>
    </p:spTree>
  </p:cSld>
  <p:clrMapOvr>
    <a:masterClrMapping/>
  </p:clrMapOvr>
  <p:transition spd="slow">
    <p:checke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8" name="Rectangle 2"/>
          <p:cNvSpPr>
            <a:spLocks noGrp="1" noChangeArrowheads="1"/>
          </p:cNvSpPr>
          <p:nvPr>
            <p:ph type="title"/>
          </p:nvPr>
        </p:nvSpPr>
        <p:spPr>
          <a:xfrm>
            <a:off x="179388" y="260350"/>
            <a:ext cx="9101138" cy="549275"/>
          </a:xfrm>
        </p:spPr>
        <p:txBody>
          <a:bodyPr vert="horz" lIns="91440" tIns="45720" rIns="91440" bIns="45720" rtlCol="0" anchor="ctr">
            <a:noAutofit/>
          </a:body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800" b="1" i="0" u="none" strike="noStrike" kern="1200" cap="all" spc="0" normalizeH="0" baseline="0" noProof="0" dirty="0" smtClean="0">
                <a:ln>
                  <a:noFill/>
                </a:ln>
                <a:solidFill>
                  <a:schemeClr val="tx1"/>
                </a:solidFill>
                <a:effectLst/>
                <a:uLnTx/>
                <a:uFillTx/>
                <a:latin typeface="+mj-lt"/>
                <a:ea typeface="+mj-ea"/>
                <a:cs typeface="+mj-cs"/>
              </a:rPr>
              <a:t>                      深圳最牛宿舍五人全考进名校</a:t>
            </a:r>
            <a:r>
              <a:rPr kumimoji="0" lang="zh-CN" altLang="en-US" sz="2800" b="0" i="0" u="none" strike="noStrike" kern="1200" cap="all" spc="0" normalizeH="0" baseline="0" noProof="0" dirty="0" smtClean="0">
                <a:ln>
                  <a:noFill/>
                </a:ln>
                <a:solidFill>
                  <a:schemeClr val="tx1"/>
                </a:solidFill>
                <a:effectLst/>
                <a:uLnTx/>
                <a:uFillTx/>
                <a:latin typeface="+mj-lt"/>
                <a:ea typeface="+mj-ea"/>
                <a:cs typeface="+mj-cs"/>
              </a:rPr>
              <a:t> </a:t>
            </a:r>
            <a:endParaRPr kumimoji="0" lang="en-US" altLang="zh-CN" sz="2400" b="0" i="0" u="none" strike="noStrike" kern="1200" cap="all" spc="0" normalizeH="0" baseline="0" noProof="0" dirty="0" smtClean="0">
              <a:ln>
                <a:noFill/>
              </a:ln>
              <a:solidFill>
                <a:schemeClr val="tx1"/>
              </a:solidFill>
              <a:effectLst/>
              <a:uLnTx/>
              <a:uFillTx/>
              <a:latin typeface="+mj-lt"/>
              <a:ea typeface="+mj-ea"/>
              <a:cs typeface="+mj-cs"/>
            </a:endParaRPr>
          </a:p>
        </p:txBody>
      </p:sp>
      <p:sp>
        <p:nvSpPr>
          <p:cNvPr id="9219" name="Rectangle 3"/>
          <p:cNvSpPr>
            <a:spLocks noGrp="1" noChangeArrowheads="1"/>
          </p:cNvSpPr>
          <p:nvPr>
            <p:ph idx="1"/>
          </p:nvPr>
        </p:nvSpPr>
        <p:spPr>
          <a:xfrm>
            <a:off x="179705" y="709930"/>
            <a:ext cx="8733790" cy="5495925"/>
          </a:xfrm>
        </p:spPr>
        <p:txBody>
          <a:bodyPr vert="horz" wrap="square" lIns="91440" tIns="45720" rIns="91440" bIns="45720" numCol="1" rtlCol="0" anchor="t" anchorCtr="0" compatLnSpc="1"/>
          <a:p>
            <a:pPr lvl="0" eaLnBrk="1" hangingPunct="1">
              <a:lnSpc>
                <a:spcPct val="150000"/>
              </a:lnSpc>
            </a:pPr>
            <a:r>
              <a:rPr lang="zh-CN" altLang="en-US" sz="3500" dirty="0">
                <a:solidFill>
                  <a:schemeClr val="accent2"/>
                </a:solidFill>
              </a:rPr>
              <a:t>五个好哥们</a:t>
            </a:r>
            <a:r>
              <a:rPr lang="zh-CN" altLang="en-US" sz="3500" dirty="0">
                <a:solidFill>
                  <a:schemeClr val="accent2"/>
                </a:solidFill>
                <a:hlinkClick r:id="rId1"/>
              </a:rPr>
              <a:t>合作</a:t>
            </a:r>
            <a:r>
              <a:rPr lang="zh-CN" altLang="en-US" sz="3500" dirty="0">
                <a:solidFill>
                  <a:schemeClr val="accent2"/>
                </a:solidFill>
              </a:rPr>
              <a:t>多过</a:t>
            </a:r>
            <a:r>
              <a:rPr lang="zh-CN" altLang="en-US" sz="3500" dirty="0">
                <a:solidFill>
                  <a:schemeClr val="accent2"/>
                </a:solidFill>
                <a:hlinkClick r:id="rId2"/>
              </a:rPr>
              <a:t>竞争</a:t>
            </a:r>
            <a:r>
              <a:rPr lang="zh-CN" altLang="en-US" sz="3500" dirty="0">
                <a:solidFill>
                  <a:schemeClr val="accent2"/>
                </a:solidFill>
              </a:rPr>
              <a:t> </a:t>
            </a:r>
            <a:endParaRPr lang="zh-CN" altLang="en-US" sz="3500" dirty="0">
              <a:solidFill>
                <a:schemeClr val="accent2"/>
              </a:solidFill>
            </a:endParaRPr>
          </a:p>
          <a:p>
            <a:pPr lvl="0" eaLnBrk="1" hangingPunct="1">
              <a:lnSpc>
                <a:spcPct val="150000"/>
              </a:lnSpc>
              <a:buChar char="•"/>
            </a:pPr>
            <a:r>
              <a:rPr lang="zh-CN" altLang="en-US" sz="2400" dirty="0"/>
              <a:t>　　</a:t>
            </a:r>
            <a:r>
              <a:rPr lang="zh-CN" altLang="en-US" sz="2600" b="0" dirty="0">
                <a:latin typeface="微软雅黑" pitchFamily="34" charset="-122"/>
                <a:ea typeface="微软雅黑" pitchFamily="34" charset="-122"/>
              </a:rPr>
              <a:t>“</a:t>
            </a:r>
            <a:r>
              <a:rPr lang="zh-CN" altLang="en-US" sz="2400" b="0" dirty="0">
                <a:latin typeface="微软雅黑" pitchFamily="34" charset="-122"/>
                <a:ea typeface="微软雅黑" pitchFamily="34" charset="-122"/>
              </a:rPr>
              <a:t>同学之间难免存在竞争，但在他们宿舍，个人的关系十分</a:t>
            </a:r>
            <a:r>
              <a:rPr lang="zh-CN" altLang="en-US" sz="2400" b="0" dirty="0">
                <a:solidFill>
                  <a:srgbClr val="008000"/>
                </a:solidFill>
                <a:latin typeface="微软雅黑" pitchFamily="34" charset="-122"/>
                <a:ea typeface="微软雅黑" pitchFamily="34" charset="-122"/>
              </a:rPr>
              <a:t>融洽</a:t>
            </a:r>
            <a:r>
              <a:rPr lang="zh-CN" altLang="en-US" sz="2400" b="0" dirty="0">
                <a:latin typeface="微软雅黑" pitchFamily="34" charset="-122"/>
                <a:ea typeface="微软雅黑" pitchFamily="34" charset="-122"/>
              </a:rPr>
              <a:t>，彼此之间虽然也有竞争，但更多的是一种合作。”                                                  </a:t>
            </a:r>
            <a:r>
              <a:rPr lang="en-US" altLang="zh-CN" sz="2400" b="0" dirty="0">
                <a:latin typeface="微软雅黑" pitchFamily="34" charset="-122"/>
                <a:ea typeface="微软雅黑" pitchFamily="34" charset="-122"/>
              </a:rPr>
              <a:t>——</a:t>
            </a:r>
            <a:r>
              <a:rPr lang="zh-CN" altLang="en-US" sz="2400" b="0" dirty="0">
                <a:latin typeface="微软雅黑" pitchFamily="34" charset="-122"/>
                <a:ea typeface="微软雅黑" pitchFamily="34" charset="-122"/>
              </a:rPr>
              <a:t>陈佳蔚</a:t>
            </a:r>
            <a:endParaRPr lang="zh-CN" altLang="en-US" sz="2400" b="0" dirty="0">
              <a:latin typeface="微软雅黑" pitchFamily="34" charset="-122"/>
              <a:ea typeface="微软雅黑" pitchFamily="34" charset="-122"/>
              <a:hlinkClick r:id="rId3"/>
            </a:endParaRPr>
          </a:p>
          <a:p>
            <a:pPr lvl="0" eaLnBrk="1" hangingPunct="1">
              <a:lnSpc>
                <a:spcPct val="150000"/>
              </a:lnSpc>
              <a:buChar char="•"/>
            </a:pPr>
            <a:r>
              <a:rPr lang="zh-CN" altLang="en-US" sz="2400" b="0" dirty="0">
                <a:latin typeface="微软雅黑" pitchFamily="34" charset="-122"/>
                <a:ea typeface="微软雅黑" pitchFamily="34" charset="-122"/>
              </a:rPr>
              <a:t>　　“不管成绩排名如何，我们都是非常要好的朋友，平时的生活、学习虽然不总是同步，但只要一回到宿舍，就感到十分</a:t>
            </a:r>
            <a:r>
              <a:rPr lang="zh-CN" altLang="en-US" sz="2400" b="0" dirty="0">
                <a:solidFill>
                  <a:srgbClr val="FF0000"/>
                </a:solidFill>
                <a:latin typeface="微软雅黑" pitchFamily="34" charset="-122"/>
                <a:ea typeface="微软雅黑" pitchFamily="34" charset="-122"/>
              </a:rPr>
              <a:t>开心</a:t>
            </a:r>
            <a:r>
              <a:rPr lang="zh-CN" altLang="en-US" sz="2400" b="0" dirty="0">
                <a:latin typeface="微软雅黑" pitchFamily="34" charset="-122"/>
                <a:ea typeface="微软雅黑" pitchFamily="34" charset="-122"/>
              </a:rPr>
              <a:t>。</a:t>
            </a:r>
            <a:r>
              <a:rPr lang="en-US" altLang="zh-CN" sz="2400" b="0" dirty="0">
                <a:latin typeface="微软雅黑" pitchFamily="34" charset="-122"/>
                <a:ea typeface="微软雅黑" pitchFamily="34" charset="-122"/>
              </a:rPr>
              <a:t>“                             ——</a:t>
            </a:r>
            <a:r>
              <a:rPr lang="zh-CN" altLang="en-US" sz="2400" b="0" dirty="0">
                <a:latin typeface="微软雅黑" pitchFamily="34" charset="-122"/>
                <a:ea typeface="微软雅黑" pitchFamily="34" charset="-122"/>
              </a:rPr>
              <a:t>谭舒豪</a:t>
            </a:r>
            <a:endParaRPr lang="en-US" altLang="zh-CN" sz="2400" b="0" dirty="0">
              <a:latin typeface="微软雅黑" pitchFamily="34" charset="-122"/>
              <a:ea typeface="微软雅黑" pitchFamily="34" charset="-122"/>
            </a:endParaRPr>
          </a:p>
        </p:txBody>
      </p:sp>
    </p:spTree>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标题 1"/>
          <p:cNvSpPr txBox="1"/>
          <p:nvPr/>
        </p:nvSpPr>
        <p:spPr>
          <a:xfrm>
            <a:off x="611188" y="7938"/>
            <a:ext cx="7772400" cy="1758950"/>
          </a:xfrm>
          <a:prstGeom prst="rect">
            <a:avLst/>
          </a:prstGeom>
        </p:spPr>
        <p:txBody>
          <a:bodyPr anchor="ctr"/>
          <a:p>
            <a:pPr lvl="0" algn="ctr" eaLnBrk="1" hangingPunct="1"/>
            <a:r>
              <a:rPr lang="zh-CN" altLang="zh-CN" sz="2800" b="1" dirty="0">
                <a:effectLst>
                  <a:outerShdw blurRad="38100" dist="38100" dir="2700000">
                    <a:srgbClr val="C0C0C0"/>
                  </a:outerShdw>
                </a:effectLst>
                <a:latin typeface="Franklin Gothic Medium" panose="020B0603020102020204" pitchFamily="34" charset="0"/>
                <a:ea typeface="微软雅黑" pitchFamily="34" charset="-122"/>
              </a:rPr>
              <a:t>四川“最强”文科班：</a:t>
            </a:r>
            <a:br>
              <a:rPr lang="en-US" altLang="zh-CN" sz="2800" b="1" dirty="0">
                <a:effectLst>
                  <a:outerShdw blurRad="38100" dist="38100" dir="2700000">
                    <a:srgbClr val="C0C0C0"/>
                  </a:outerShdw>
                </a:effectLst>
                <a:latin typeface="Franklin Gothic Medium" panose="020B0603020102020204" pitchFamily="34" charset="0"/>
                <a:ea typeface="微软雅黑" pitchFamily="34" charset="-122"/>
              </a:rPr>
            </a:br>
            <a:r>
              <a:rPr lang="zh-CN" altLang="zh-CN" sz="2800" b="1" dirty="0">
                <a:effectLst>
                  <a:outerShdw blurRad="38100" dist="38100" dir="2700000">
                    <a:srgbClr val="C0C0C0"/>
                  </a:outerShdw>
                </a:effectLst>
                <a:latin typeface="Franklin Gothic Medium" panose="020B0603020102020204" pitchFamily="34" charset="0"/>
                <a:ea typeface="微软雅黑" pitchFamily="34" charset="-122"/>
              </a:rPr>
              <a:t>高考均分</a:t>
            </a:r>
            <a:r>
              <a:rPr lang="en-US" altLang="zh-CN" sz="2800" b="1" dirty="0">
                <a:effectLst>
                  <a:outerShdw blurRad="38100" dist="38100" dir="2700000">
                    <a:srgbClr val="C0C0C0"/>
                  </a:outerShdw>
                </a:effectLst>
                <a:latin typeface="Franklin Gothic Medium" panose="020B0603020102020204" pitchFamily="34" charset="0"/>
                <a:ea typeface="微软雅黑" pitchFamily="34" charset="-122"/>
              </a:rPr>
              <a:t>602    14</a:t>
            </a:r>
            <a:r>
              <a:rPr lang="zh-CN" altLang="zh-CN" sz="2800" b="1" dirty="0">
                <a:effectLst>
                  <a:outerShdw blurRad="38100" dist="38100" dir="2700000">
                    <a:srgbClr val="C0C0C0"/>
                  </a:outerShdw>
                </a:effectLst>
                <a:latin typeface="Franklin Gothic Medium" panose="020B0603020102020204" pitchFamily="34" charset="0"/>
                <a:ea typeface="微软雅黑" pitchFamily="34" charset="-122"/>
              </a:rPr>
              <a:t>人上清华北大</a:t>
            </a:r>
            <a:br>
              <a:rPr lang="zh-CN" altLang="zh-CN" sz="2800" dirty="0">
                <a:latin typeface="Franklin Gothic Medium" panose="020B0603020102020204" pitchFamily="34" charset="0"/>
                <a:ea typeface="微软雅黑" pitchFamily="34" charset="-122"/>
              </a:rPr>
            </a:br>
            <a:endParaRPr lang="zh-CN" altLang="en-US" sz="2800" dirty="0">
              <a:latin typeface="Franklin Gothic Medium" panose="020B0603020102020204" pitchFamily="34" charset="0"/>
              <a:ea typeface="微软雅黑" pitchFamily="34" charset="-122"/>
            </a:endParaRPr>
          </a:p>
        </p:txBody>
      </p:sp>
      <p:sp>
        <p:nvSpPr>
          <p:cNvPr id="8" name="副标题 2"/>
          <p:cNvSpPr txBox="1"/>
          <p:nvPr/>
        </p:nvSpPr>
        <p:spPr>
          <a:xfrm>
            <a:off x="323528" y="1182414"/>
            <a:ext cx="8496944" cy="5414938"/>
          </a:xfrm>
          <a:prstGeom prst="rect">
            <a:avLst/>
          </a:prstGeom>
        </p:spPr>
        <p:txBody>
          <a:bodyPr>
            <a:normAutofit fontScale="62500" lnSpcReduction="20000"/>
            <a:scene3d>
              <a:camera prst="orthographicFront"/>
              <a:lightRig rig="sunset" dir="t"/>
            </a:scene3d>
            <a:sp3d extrusionH="57150">
              <a:extrusionClr>
                <a:schemeClr val="bg1"/>
              </a:extrusionClr>
            </a:sp3d>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base" latinLnBrk="0" hangingPunct="1">
              <a:lnSpc>
                <a:spcPct val="120000"/>
              </a:lnSpc>
              <a:spcBef>
                <a:spcPct val="20000"/>
              </a:spcBef>
              <a:spcAft>
                <a:spcPct val="0"/>
              </a:spcAft>
              <a:buClrTx/>
              <a:buSzTx/>
              <a:buFont typeface="Arial" panose="020B0604020202020204" pitchFamily="34" charset="0"/>
              <a:buNone/>
              <a:defRPr/>
            </a:pPr>
            <a:r>
              <a:rPr kumimoji="0" lang="en-US" altLang="zh-CN" sz="4500" b="0" i="0" u="none" strike="noStrike" kern="1200" cap="none" spc="0" normalizeH="0" baseline="0" noProof="0" dirty="0" smtClean="0">
                <a:ln>
                  <a:solidFill>
                    <a:schemeClr val="accent1"/>
                  </a:solidFill>
                </a:ln>
                <a:solidFill>
                  <a:schemeClr val="tx1"/>
                </a:solidFill>
                <a:effectLst/>
                <a:uLnTx/>
                <a:uFillTx/>
                <a:latin typeface="+mn-lt"/>
                <a:ea typeface="+mn-ea"/>
                <a:cs typeface="+mn-cs"/>
              </a:rPr>
              <a:t>    </a:t>
            </a:r>
            <a:r>
              <a:rPr kumimoji="0" lang="en-US" altLang="zh-CN" sz="4500" b="1" i="0" u="none" strike="noStrike" kern="1200" cap="none" spc="0" normalizeH="0" baseline="0" noProof="0" dirty="0">
                <a:ln>
                  <a:solidFill>
                    <a:schemeClr val="accent1"/>
                  </a:solidFill>
                </a:ln>
                <a:solidFill>
                  <a:srgbClr val="C00000"/>
                </a:solidFill>
                <a:effectLst/>
                <a:uLnTx/>
                <a:uFillTx/>
                <a:latin typeface="+mn-lt"/>
                <a:ea typeface="+mn-ea"/>
                <a:cs typeface="+mn-cs"/>
              </a:rPr>
              <a:t> </a:t>
            </a:r>
            <a:r>
              <a:rPr kumimoji="0" lang="en-US" altLang="zh-CN" sz="4500" b="1" i="0" u="none" strike="noStrike" kern="1200" cap="none" spc="0" normalizeH="0" baseline="0" noProof="0" dirty="0" smtClean="0">
                <a:ln>
                  <a:solidFill>
                    <a:schemeClr val="accent1"/>
                  </a:solidFill>
                </a:ln>
                <a:solidFill>
                  <a:srgbClr val="C00000"/>
                </a:solidFill>
                <a:effectLst/>
                <a:uLnTx/>
                <a:uFillTx/>
                <a:latin typeface="+mn-lt"/>
                <a:ea typeface="+mn-ea"/>
                <a:cs typeface="+mn-cs"/>
              </a:rPr>
              <a:t>    11</a:t>
            </a:r>
            <a:r>
              <a:rPr kumimoji="0" lang="zh-CN" altLang="en-US" sz="4500" b="1" i="0" u="none" strike="noStrike" kern="1200" cap="none" spc="0" normalizeH="0" baseline="0" noProof="0" dirty="0" smtClean="0">
                <a:ln>
                  <a:solidFill>
                    <a:schemeClr val="accent1"/>
                  </a:solidFill>
                </a:ln>
                <a:solidFill>
                  <a:srgbClr val="C00000"/>
                </a:solidFill>
                <a:effectLst/>
                <a:uLnTx/>
                <a:uFillTx/>
                <a:latin typeface="+mn-lt"/>
                <a:ea typeface="+mn-ea"/>
                <a:cs typeface="+mn-cs"/>
              </a:rPr>
              <a:t>班的</a:t>
            </a:r>
            <a:r>
              <a:rPr kumimoji="0" lang="zh-CN" altLang="zh-CN" sz="4500" b="1" i="0" u="none" strike="noStrike" kern="1200" cap="none" spc="0" normalizeH="0" baseline="0" noProof="0" dirty="0" smtClean="0">
                <a:ln>
                  <a:solidFill>
                    <a:schemeClr val="accent1"/>
                  </a:solidFill>
                </a:ln>
                <a:solidFill>
                  <a:srgbClr val="C00000"/>
                </a:solidFill>
                <a:effectLst/>
                <a:uLnTx/>
                <a:uFillTx/>
                <a:latin typeface="+mn-lt"/>
                <a:ea typeface="+mn-ea"/>
                <a:cs typeface="+mn-cs"/>
              </a:rPr>
              <a:t>同学团结互助，学习氛围浓厚。例如，学生在确定保送或留学后，还在会每周五返回学校，通过自制幻灯片、学生自己授课的方式给高考党们梳理近期时事、展示各类新闻评论，班上同学均表示“很受益、很受用”。</a:t>
            </a:r>
            <a:endParaRPr kumimoji="0" lang="en-US" altLang="zh-CN" sz="4500" b="1" i="0" u="none" strike="noStrike" kern="1200" cap="none" spc="0" normalizeH="0" baseline="0" noProof="0" dirty="0" smtClean="0">
              <a:ln>
                <a:solidFill>
                  <a:schemeClr val="accent1"/>
                </a:solidFill>
              </a:ln>
              <a:solidFill>
                <a:srgbClr val="C00000"/>
              </a:solidFill>
              <a:effectLst/>
              <a:uLnTx/>
              <a:uFillTx/>
              <a:latin typeface="+mn-lt"/>
              <a:ea typeface="+mn-ea"/>
              <a:cs typeface="+mn-cs"/>
            </a:endParaRPr>
          </a:p>
          <a:p>
            <a:pPr marL="342900" marR="0" lvl="0" indent="-342900" algn="l" defTabSz="914400" rtl="0" eaLnBrk="1" fontAlgn="base" latinLnBrk="0" hangingPunct="1">
              <a:lnSpc>
                <a:spcPct val="120000"/>
              </a:lnSpc>
              <a:spcBef>
                <a:spcPct val="20000"/>
              </a:spcBef>
              <a:spcAft>
                <a:spcPct val="0"/>
              </a:spcAft>
              <a:buClrTx/>
              <a:buSzTx/>
              <a:buFont typeface="Arial" panose="020B0604020202020204" pitchFamily="34" charset="0"/>
              <a:buChar char="•"/>
              <a:defRPr/>
            </a:pPr>
            <a:endParaRPr kumimoji="0" lang="zh-CN" altLang="zh-CN" sz="3200" b="0" i="0" u="none" strike="noStrike" kern="1200" cap="none" spc="0" normalizeH="0" baseline="0" noProof="0" dirty="0" smtClean="0">
              <a:ln>
                <a:solidFill>
                  <a:schemeClr val="accent1"/>
                </a:solidFill>
              </a:ln>
              <a:solidFill>
                <a:srgbClr val="FFC000"/>
              </a:solidFill>
              <a:effectLst/>
              <a:uLnTx/>
              <a:uFillTx/>
              <a:latin typeface="+mn-lt"/>
              <a:ea typeface="+mn-ea"/>
              <a:cs typeface="+mn-cs"/>
            </a:endParaRPr>
          </a:p>
          <a:p>
            <a:pPr marL="0" marR="0" lvl="0" indent="0" algn="l" defTabSz="914400" rtl="0" eaLnBrk="1" fontAlgn="base" latinLnBrk="0" hangingPunct="1">
              <a:lnSpc>
                <a:spcPct val="120000"/>
              </a:lnSpc>
              <a:spcBef>
                <a:spcPct val="20000"/>
              </a:spcBef>
              <a:spcAft>
                <a:spcPct val="0"/>
              </a:spcAft>
              <a:buClrTx/>
              <a:buSzTx/>
              <a:buFont typeface="Arial" panose="020B0604020202020204" pitchFamily="34" charset="0"/>
              <a:buNone/>
              <a:defRPr/>
            </a:pPr>
            <a:r>
              <a:rPr kumimoji="0" lang="en-US" altLang="zh-CN" sz="4500" b="1" i="0" u="none" strike="noStrike" kern="1200" cap="none" spc="0" normalizeH="0" baseline="0" noProof="0" dirty="0" smtClean="0">
                <a:ln>
                  <a:solidFill>
                    <a:schemeClr val="accent1"/>
                  </a:solidFill>
                </a:ln>
                <a:solidFill>
                  <a:srgbClr val="FFFF00"/>
                </a:solidFill>
                <a:effectLst>
                  <a:outerShdw blurRad="50800" dist="38100" dir="2700000" algn="tl" rotWithShape="0">
                    <a:prstClr val="black">
                      <a:alpha val="40000"/>
                    </a:prstClr>
                  </a:outerShdw>
                </a:effectLst>
                <a:uLnTx/>
                <a:uFillTx/>
                <a:latin typeface="+mn-lt"/>
                <a:ea typeface="+mn-ea"/>
                <a:cs typeface="+mn-cs"/>
              </a:rPr>
              <a:t>       </a:t>
            </a:r>
            <a:r>
              <a:rPr kumimoji="0" lang="zh-CN" altLang="zh-CN" sz="4500" b="1" i="0" u="none" strike="noStrike" kern="1200" cap="none" spc="0" normalizeH="0" baseline="0" noProof="0" dirty="0" smtClean="0">
                <a:ln>
                  <a:noFill/>
                </a:ln>
                <a:solidFill>
                  <a:srgbClr val="FFFF00"/>
                </a:solidFill>
                <a:effectLst>
                  <a:glow rad="127000">
                    <a:schemeClr val="accent6">
                      <a:lumMod val="75000"/>
                    </a:schemeClr>
                  </a:glow>
                  <a:outerShdw blurRad="50800" dist="38100" dir="2700000" algn="tl" rotWithShape="0">
                    <a:prstClr val="black">
                      <a:alpha val="40000"/>
                    </a:prstClr>
                  </a:outerShdw>
                </a:effectLst>
                <a:uLnTx/>
                <a:uFillTx/>
                <a:latin typeface="+mn-lt"/>
                <a:ea typeface="+mn-ea"/>
                <a:cs typeface="+mn-cs"/>
              </a:rPr>
              <a:t>“我觉得这种方式一方面让我们在紧张的备考中放松下来，另一方面在做题、写作文的时候也很有用，我在参加自主招生考试的时候就遇到了很多他们讲过的时事政治方面的题”</a:t>
            </a:r>
            <a:endParaRPr kumimoji="0" lang="en-US" altLang="zh-CN" sz="4500" b="1" i="0" u="none" strike="noStrike" kern="1200" cap="none" spc="0" normalizeH="0" baseline="0" noProof="0" dirty="0" smtClean="0">
              <a:ln>
                <a:noFill/>
              </a:ln>
              <a:solidFill>
                <a:srgbClr val="FFFF00"/>
              </a:solidFill>
              <a:effectLst>
                <a:glow rad="127000">
                  <a:schemeClr val="accent6">
                    <a:lumMod val="75000"/>
                  </a:schemeClr>
                </a:glow>
                <a:outerShdw blurRad="50800" dist="38100" dir="2700000" algn="tl" rotWithShape="0">
                  <a:prstClr val="black">
                    <a:alpha val="40000"/>
                  </a:prstClr>
                </a:outerShdw>
              </a:effectLst>
              <a:uLnTx/>
              <a:uFillTx/>
              <a:latin typeface="+mn-lt"/>
              <a:ea typeface="+mn-ea"/>
              <a:cs typeface="+mn-cs"/>
            </a:endParaRPr>
          </a:p>
          <a:p>
            <a:pPr marL="0" marR="0" lvl="0" indent="0" algn="l" defTabSz="914400" rtl="0" eaLnBrk="1" fontAlgn="base" latinLnBrk="0" hangingPunct="1">
              <a:lnSpc>
                <a:spcPct val="120000"/>
              </a:lnSpc>
              <a:spcBef>
                <a:spcPct val="20000"/>
              </a:spcBef>
              <a:spcAft>
                <a:spcPct val="0"/>
              </a:spcAft>
              <a:buClrTx/>
              <a:buSzTx/>
              <a:buFont typeface="Arial" panose="020B0604020202020204" pitchFamily="34" charset="0"/>
              <a:buNone/>
              <a:defRPr/>
            </a:pPr>
            <a:r>
              <a:rPr kumimoji="0" lang="en-US" altLang="zh-CN" sz="4500" b="1" i="0" u="none" strike="noStrike" kern="1200" cap="none" spc="0" normalizeH="0" baseline="0" noProof="0" dirty="0" smtClean="0">
                <a:ln>
                  <a:noFill/>
                </a:ln>
                <a:solidFill>
                  <a:srgbClr val="FFFF00"/>
                </a:solidFill>
                <a:effectLst>
                  <a:glow rad="127000">
                    <a:schemeClr val="accent6">
                      <a:lumMod val="75000"/>
                    </a:schemeClr>
                  </a:glow>
                  <a:outerShdw blurRad="50800" dist="38100" dir="2700000" algn="tl" rotWithShape="0">
                    <a:prstClr val="black">
                      <a:alpha val="40000"/>
                    </a:prstClr>
                  </a:outerShdw>
                </a:effectLst>
                <a:uLnTx/>
                <a:uFillTx/>
                <a:latin typeface="+mn-lt"/>
                <a:ea typeface="+mn-ea"/>
                <a:cs typeface="+mn-cs"/>
              </a:rPr>
              <a:t>               ——</a:t>
            </a:r>
            <a:r>
              <a:rPr kumimoji="0" lang="zh-CN" altLang="en-US" sz="4500" b="1" i="0" u="none" strike="noStrike" kern="1200" cap="none" spc="0" normalizeH="0" baseline="0" noProof="0" dirty="0" smtClean="0">
                <a:ln>
                  <a:noFill/>
                </a:ln>
                <a:solidFill>
                  <a:srgbClr val="FFFF00"/>
                </a:solidFill>
                <a:effectLst>
                  <a:glow rad="127000">
                    <a:schemeClr val="accent6">
                      <a:lumMod val="75000"/>
                    </a:schemeClr>
                  </a:glow>
                  <a:outerShdw blurRad="50800" dist="38100" dir="2700000" algn="tl" rotWithShape="0">
                    <a:prstClr val="black">
                      <a:alpha val="40000"/>
                    </a:prstClr>
                  </a:outerShdw>
                </a:effectLst>
                <a:uLnTx/>
                <a:uFillTx/>
                <a:latin typeface="+mn-lt"/>
                <a:ea typeface="+mn-ea"/>
                <a:cs typeface="+mn-cs"/>
              </a:rPr>
              <a:t>唐楠（</a:t>
            </a:r>
            <a:r>
              <a:rPr kumimoji="0" lang="zh-CN" altLang="zh-CN" sz="4500" b="1" i="0" u="none" strike="noStrike" kern="1200" cap="none" spc="0" normalizeH="0" baseline="0" noProof="0" dirty="0" smtClean="0">
                <a:ln>
                  <a:noFill/>
                </a:ln>
                <a:solidFill>
                  <a:srgbClr val="FFFF00"/>
                </a:solidFill>
                <a:effectLst>
                  <a:glow rad="127000">
                    <a:schemeClr val="accent6">
                      <a:lumMod val="75000"/>
                    </a:schemeClr>
                  </a:glow>
                  <a:outerShdw blurRad="50800" dist="38100" dir="2700000" algn="tl" rotWithShape="0">
                    <a:prstClr val="black">
                      <a:alpha val="40000"/>
                    </a:prstClr>
                  </a:outerShdw>
                </a:effectLst>
                <a:uLnTx/>
                <a:uFillTx/>
                <a:latin typeface="+mn-lt"/>
                <a:ea typeface="+mn-ea"/>
                <a:cs typeface="+mn-cs"/>
              </a:rPr>
              <a:t>被香港中文大学以全额奖学金录取</a:t>
            </a:r>
            <a:r>
              <a:rPr kumimoji="0" lang="zh-CN" altLang="en-US" sz="4500" b="1" i="0" u="none" strike="noStrike" kern="1200" cap="none" spc="0" normalizeH="0" baseline="0" noProof="0" dirty="0" smtClean="0">
                <a:ln>
                  <a:noFill/>
                </a:ln>
                <a:solidFill>
                  <a:srgbClr val="FFFF00"/>
                </a:solidFill>
                <a:effectLst>
                  <a:glow rad="127000">
                    <a:schemeClr val="accent6">
                      <a:lumMod val="75000"/>
                    </a:schemeClr>
                  </a:glow>
                  <a:outerShdw blurRad="50800" dist="38100" dir="2700000" algn="tl" rotWithShape="0">
                    <a:prstClr val="black">
                      <a:alpha val="40000"/>
                    </a:prstClr>
                  </a:outerShdw>
                </a:effectLst>
                <a:uLnTx/>
                <a:uFillTx/>
                <a:latin typeface="+mn-lt"/>
                <a:ea typeface="+mn-ea"/>
                <a:cs typeface="+mn-cs"/>
              </a:rPr>
              <a:t>）</a:t>
            </a:r>
            <a:endParaRPr kumimoji="0" lang="zh-CN" altLang="zh-CN" sz="4500" b="1" i="0" u="none" strike="noStrike" kern="1200" cap="none" spc="0" normalizeH="0" baseline="0" noProof="0" dirty="0" smtClean="0">
              <a:ln>
                <a:noFill/>
              </a:ln>
              <a:solidFill>
                <a:srgbClr val="FFFF00"/>
              </a:solidFill>
              <a:effectLst>
                <a:glow rad="127000">
                  <a:schemeClr val="accent6">
                    <a:lumMod val="75000"/>
                  </a:schemeClr>
                </a:glow>
                <a:outerShdw blurRad="50800" dist="38100" dir="2700000" algn="tl" rotWithShape="0">
                  <a:prstClr val="black">
                    <a:alpha val="40000"/>
                  </a:prstClr>
                </a:outerShdw>
              </a:effectLst>
              <a:uLnTx/>
              <a:uFillTx/>
              <a:latin typeface="+mn-lt"/>
              <a:ea typeface="+mn-ea"/>
              <a:cs typeface="+mn-cs"/>
            </a:endParaRPr>
          </a:p>
          <a:p>
            <a:pPr marL="342900" marR="0" lvl="0" indent="-342900" algn="l" defTabSz="914400" rtl="0" eaLnBrk="1" fontAlgn="base" latinLnBrk="0" hangingPunct="1">
              <a:lnSpc>
                <a:spcPct val="120000"/>
              </a:lnSpc>
              <a:spcBef>
                <a:spcPct val="20000"/>
              </a:spcBef>
              <a:spcAft>
                <a:spcPct val="0"/>
              </a:spcAft>
              <a:buClrTx/>
              <a:buSzTx/>
              <a:buFont typeface="Arial" panose="020B0604020202020204" pitchFamily="34" charset="0"/>
              <a:buChar char="•"/>
              <a:defRPr/>
            </a:pPr>
            <a:endParaRPr kumimoji="0" lang="zh-CN" altLang="en-US" sz="3200" b="0" i="0" u="none" strike="noStrike" kern="1200" cap="none" spc="0" normalizeH="0" baseline="0" noProof="0" dirty="0">
              <a:ln>
                <a:solidFill>
                  <a:schemeClr val="accent1"/>
                </a:solidFill>
              </a:ln>
              <a:solidFill>
                <a:schemeClr val="tx1"/>
              </a:solidFill>
              <a:effectLst/>
              <a:uLnTx/>
              <a:uFillTx/>
              <a:latin typeface="+mn-lt"/>
              <a:ea typeface="+mn-ea"/>
              <a:cs typeface="+mn-cs"/>
            </a:endParaRPr>
          </a:p>
        </p:txBody>
      </p:sp>
    </p:spTree>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矩形 2"/>
          <p:cNvSpPr/>
          <p:nvPr/>
        </p:nvSpPr>
        <p:spPr>
          <a:xfrm>
            <a:off x="1723220" y="1652607"/>
            <a:ext cx="6670416" cy="1200329"/>
          </a:xfrm>
          <a:prstGeom prst="rect">
            <a:avLst/>
          </a:prstGeom>
          <a:solidFill>
            <a:srgbClr val="92D050"/>
          </a:solid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36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Arial" panose="020B0604020202020204" pitchFamily="34" charset="0"/>
                <a:ea typeface="宋体" panose="02010600030101010101" pitchFamily="2" charset="-122"/>
                <a:cs typeface="+mn-cs"/>
              </a:rPr>
              <a:t>助人行为能够缓解不好的心境，</a:t>
            </a:r>
            <a:endParaRPr kumimoji="0" lang="en-US" altLang="zh-CN" sz="36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Arial" panose="020B0604020202020204" pitchFamily="34" charset="0"/>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36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Arial" panose="020B0604020202020204" pitchFamily="34" charset="0"/>
                <a:ea typeface="宋体" panose="02010600030101010101" pitchFamily="2" charset="-122"/>
                <a:cs typeface="+mn-cs"/>
              </a:rPr>
              <a:t>也能维持好的心情。</a:t>
            </a:r>
            <a:endParaRPr kumimoji="0" lang="zh-CN" altLang="en-US" sz="36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Arial" panose="020B0604020202020204" pitchFamily="34" charset="0"/>
              <a:ea typeface="宋体" panose="02010600030101010101" pitchFamily="2" charset="-122"/>
              <a:cs typeface="+mn-cs"/>
            </a:endParaRPr>
          </a:p>
        </p:txBody>
      </p:sp>
      <p:sp>
        <p:nvSpPr>
          <p:cNvPr id="4" name="矩形 3"/>
          <p:cNvSpPr/>
          <p:nvPr/>
        </p:nvSpPr>
        <p:spPr>
          <a:xfrm>
            <a:off x="1737119" y="3740839"/>
            <a:ext cx="6290505" cy="1200329"/>
          </a:xfrm>
          <a:prstGeom prst="rect">
            <a:avLst/>
          </a:prstGeom>
          <a:solidFill>
            <a:srgbClr val="FFC000"/>
          </a:solid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3600" b="1" i="0" u="none" strike="noStrike" kern="1200" cap="none" spc="50" normalizeH="0" baseline="0" noProof="0" dirty="0">
                <a:ln w="11430"/>
                <a:solidFill>
                  <a:srgbClr val="002060"/>
                </a:solidFill>
                <a:effectLst>
                  <a:outerShdw blurRad="76200" dist="50800" dir="5400000" algn="tl" rotWithShape="0">
                    <a:srgbClr val="000000">
                      <a:alpha val="65000"/>
                    </a:srgbClr>
                  </a:outerShdw>
                </a:effectLst>
                <a:uLnTx/>
                <a:uFillTx/>
                <a:latin typeface="Arial" panose="020B0604020202020204" pitchFamily="34" charset="0"/>
                <a:ea typeface="宋体" panose="02010600030101010101" pitchFamily="2" charset="-122"/>
                <a:cs typeface="+mn-cs"/>
              </a:rPr>
              <a:t>群体竞争时，利他群体比不利</a:t>
            </a:r>
            <a:endParaRPr kumimoji="0" lang="en-US" altLang="zh-CN" sz="3600" b="1" i="0" u="none" strike="noStrike" kern="1200" cap="none" spc="50" normalizeH="0" baseline="0" noProof="0" dirty="0">
              <a:ln w="11430"/>
              <a:solidFill>
                <a:srgbClr val="002060"/>
              </a:solidFill>
              <a:effectLst>
                <a:outerShdw blurRad="76200" dist="50800" dir="5400000" algn="tl" rotWithShape="0">
                  <a:srgbClr val="000000">
                    <a:alpha val="65000"/>
                  </a:srgbClr>
                </a:outerShdw>
              </a:effectLst>
              <a:uLnTx/>
              <a:uFillTx/>
              <a:latin typeface="Arial" panose="020B0604020202020204" pitchFamily="34" charset="0"/>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3600" b="1" i="0" u="none" strike="noStrike" kern="1200" cap="none" spc="50" normalizeH="0" baseline="0" noProof="0" dirty="0">
                <a:ln w="11430"/>
                <a:solidFill>
                  <a:srgbClr val="002060"/>
                </a:solidFill>
                <a:effectLst>
                  <a:outerShdw blurRad="76200" dist="50800" dir="5400000" algn="tl" rotWithShape="0">
                    <a:srgbClr val="000000">
                      <a:alpha val="65000"/>
                    </a:srgbClr>
                  </a:outerShdw>
                </a:effectLst>
                <a:uLnTx/>
                <a:uFillTx/>
                <a:latin typeface="Arial" panose="020B0604020202020204" pitchFamily="34" charset="0"/>
                <a:ea typeface="宋体" panose="02010600030101010101" pitchFamily="2" charset="-122"/>
                <a:cs typeface="+mn-cs"/>
              </a:rPr>
              <a:t>他群体持续更长时间。</a:t>
            </a:r>
            <a:endParaRPr kumimoji="0" lang="zh-CN" altLang="en-US" sz="3600" b="1" i="0" u="none" strike="noStrike" kern="1200" cap="none" spc="50" normalizeH="0" baseline="0" noProof="0" dirty="0">
              <a:ln w="11430"/>
              <a:solidFill>
                <a:srgbClr val="002060"/>
              </a:solidFill>
              <a:effectLst>
                <a:outerShdw blurRad="76200" dist="50800" dir="5400000" algn="tl" rotWithShape="0">
                  <a:srgbClr val="000000">
                    <a:alpha val="65000"/>
                  </a:srgbClr>
                </a:outerShdw>
              </a:effectLst>
              <a:uLnTx/>
              <a:uFillTx/>
              <a:latin typeface="Arial" panose="020B0604020202020204" pitchFamily="34" charset="0"/>
              <a:ea typeface="宋体" panose="02010600030101010101" pitchFamily="2" charset="-122"/>
              <a:cs typeface="+mn-cs"/>
            </a:endParaRPr>
          </a:p>
        </p:txBody>
      </p:sp>
      <p:sp>
        <p:nvSpPr>
          <p:cNvPr id="5" name="笑脸 4"/>
          <p:cNvSpPr/>
          <p:nvPr/>
        </p:nvSpPr>
        <p:spPr>
          <a:xfrm>
            <a:off x="1116013" y="1614488"/>
            <a:ext cx="609600" cy="661988"/>
          </a:xfrm>
          <a:prstGeom prst="smileyFac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8" name="笑脸 7"/>
          <p:cNvSpPr/>
          <p:nvPr/>
        </p:nvSpPr>
        <p:spPr>
          <a:xfrm>
            <a:off x="1127125" y="3703638"/>
            <a:ext cx="609600" cy="661988"/>
          </a:xfrm>
          <a:prstGeom prst="smileyFace">
            <a:avLst/>
          </a:prstGeom>
          <a:solidFill>
            <a:srgbClr val="E63A8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92D050"/>
              </a:solidFill>
              <a:effectLst/>
              <a:uLnTx/>
              <a:uFillTx/>
              <a:latin typeface="+mn-lt"/>
              <a:ea typeface="+mn-ea"/>
              <a:cs typeface="+mn-cs"/>
            </a:endParaRPr>
          </a:p>
        </p:txBody>
      </p:sp>
      <p:sp>
        <p:nvSpPr>
          <p:cNvPr id="6" name="矩形 5"/>
          <p:cNvSpPr/>
          <p:nvPr/>
        </p:nvSpPr>
        <p:spPr>
          <a:xfrm>
            <a:off x="179512" y="88887"/>
            <a:ext cx="5054589" cy="923329"/>
          </a:xfrm>
          <a:prstGeom prst="rect">
            <a:avLst/>
          </a:prstGeom>
          <a:noFill/>
        </p:spPr>
        <p:txBody>
          <a:bodyPr wrap="none">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5400" b="1" i="0" u="none" strike="noStrike" kern="1200" cap="none" spc="0" normalizeH="0" baseline="0" noProof="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uLnTx/>
                <a:uFillTx/>
                <a:latin typeface="Arial" panose="020B0604020202020204" pitchFamily="34" charset="0"/>
                <a:ea typeface="宋体" panose="02010600030101010101" pitchFamily="2" charset="-122"/>
                <a:cs typeface="+mn-cs"/>
              </a:rPr>
              <a:t>科学研究如是说</a:t>
            </a:r>
            <a:endParaRPr kumimoji="0" lang="zh-CN" altLang="en-US" sz="5400" b="1" i="0" u="none" strike="noStrike" kern="1200" cap="none" spc="0" normalizeH="0" baseline="0" noProof="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uLnTx/>
              <a:uFillTx/>
              <a:latin typeface="Arial" panose="020B0604020202020204" pitchFamily="34" charset="0"/>
              <a:ea typeface="宋体" panose="02010600030101010101" pitchFamily="2" charset="-122"/>
              <a:cs typeface="+mn-cs"/>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6" name="Rectangle 2"/>
          <p:cNvSpPr>
            <a:spLocks noGrp="1" noChangeArrowheads="1"/>
          </p:cNvSpPr>
          <p:nvPr>
            <p:ph type="title"/>
          </p:nvPr>
        </p:nvSpPr>
        <p:spPr>
          <a:xfrm>
            <a:off x="827088" y="620713"/>
            <a:ext cx="7521575" cy="549275"/>
          </a:xfrm>
        </p:spPr>
        <p:txBody>
          <a:bodyPr vert="horz" lIns="91440" tIns="45720" rIns="91440" bIns="45720" rtlCol="0" anchor="ctr">
            <a:noAutofit/>
          </a:body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3200" b="0" i="0" u="none" strike="noStrike" kern="1200" cap="all" spc="0" normalizeH="0" baseline="0" noProof="0" dirty="0" smtClean="0">
                <a:ln>
                  <a:noFill/>
                </a:ln>
                <a:solidFill>
                  <a:schemeClr val="tx1"/>
                </a:solidFill>
                <a:effectLst/>
                <a:uLnTx/>
                <a:uFillTx/>
                <a:latin typeface="+mj-lt"/>
                <a:ea typeface="+mj-ea"/>
                <a:cs typeface="+mj-cs"/>
              </a:rPr>
              <a:t>同在</a:t>
            </a:r>
            <a:r>
              <a:rPr kumimoji="0" lang="en-US" altLang="zh-CN" sz="3200" b="0" i="0" u="none" strike="noStrike" kern="1200" cap="all" spc="0" normalizeH="0" baseline="0" noProof="0" dirty="0" smtClean="0">
                <a:ln>
                  <a:noFill/>
                </a:ln>
                <a:solidFill>
                  <a:schemeClr val="tx1"/>
                </a:solidFill>
                <a:effectLst/>
                <a:uLnTx/>
                <a:uFillTx/>
                <a:latin typeface="+mj-lt"/>
                <a:ea typeface="+mj-ea"/>
                <a:cs typeface="+mj-cs"/>
              </a:rPr>
              <a:t>8</a:t>
            </a:r>
            <a:r>
              <a:rPr kumimoji="0" lang="zh-CN" altLang="en-US" sz="3200" b="0" i="0" u="none" strike="noStrike" kern="1200" cap="all" spc="0" normalizeH="0" baseline="0" noProof="0" dirty="0" smtClean="0">
                <a:ln>
                  <a:noFill/>
                </a:ln>
                <a:solidFill>
                  <a:schemeClr val="tx1"/>
                </a:solidFill>
                <a:effectLst/>
                <a:uLnTx/>
                <a:uFillTx/>
                <a:latin typeface="+mj-lt"/>
                <a:ea typeface="+mj-ea"/>
                <a:cs typeface="+mj-cs"/>
              </a:rPr>
              <a:t>班，让我们紧系于一起，前进！</a:t>
            </a:r>
            <a:endParaRPr kumimoji="0" lang="zh-CN" altLang="en-US" sz="3200" b="0" i="0" u="none" strike="noStrike" kern="1200" cap="all" spc="0" normalizeH="0" baseline="0" noProof="0" dirty="0" smtClean="0">
              <a:ln>
                <a:noFill/>
              </a:ln>
              <a:solidFill>
                <a:schemeClr val="tx1"/>
              </a:solidFill>
              <a:effectLst/>
              <a:uLnTx/>
              <a:uFillTx/>
              <a:latin typeface="+mj-lt"/>
              <a:ea typeface="+mj-ea"/>
              <a:cs typeface="+mj-cs"/>
            </a:endParaRPr>
          </a:p>
        </p:txBody>
      </p:sp>
      <p:pic>
        <p:nvPicPr>
          <p:cNvPr id="16387" name="Picture 5" descr="u=3177124294,3145795221&amp;fm=21&amp;gp=0"/>
          <p:cNvPicPr>
            <a:picLocks noChangeAspect="1"/>
          </p:cNvPicPr>
          <p:nvPr/>
        </p:nvPicPr>
        <p:blipFill>
          <a:blip r:embed="rId1"/>
          <a:stretch>
            <a:fillRect/>
          </a:stretch>
        </p:blipFill>
        <p:spPr>
          <a:xfrm>
            <a:off x="2124075" y="1773238"/>
            <a:ext cx="4535488" cy="3271837"/>
          </a:xfrm>
          <a:prstGeom prst="rect">
            <a:avLst/>
          </a:prstGeom>
          <a:noFill/>
          <a:ln w="9525">
            <a:noFill/>
          </a:ln>
        </p:spPr>
      </p:pic>
      <p:sp>
        <p:nvSpPr>
          <p:cNvPr id="16388" name="WordArt 6"/>
          <p:cNvSpPr>
            <a:spLocks noTextEdit="1"/>
          </p:cNvSpPr>
          <p:nvPr/>
        </p:nvSpPr>
        <p:spPr>
          <a:xfrm>
            <a:off x="1676400" y="5410200"/>
            <a:ext cx="5486400" cy="852488"/>
          </a:xfrm>
          <a:prstGeom prst="rect">
            <a:avLst/>
          </a:prstGeom>
        </p:spPr>
        <p:txBody>
          <a:bodyPr wrap="none" fromWordArt="1">
            <a:prstTxWarp prst="textCascadeUp">
              <a:avLst>
                <a:gd name="adj" fmla="val 87153"/>
              </a:avLst>
            </a:prstTxWarp>
            <a:normAutofit/>
            <a:scene3d>
              <a:camera prst="legacyPerspectiveFront">
                <a:rot lat="20520000" lon="1080000" rev="0"/>
              </a:camera>
              <a:lightRig rig="legacyHarsh2" dir="b"/>
            </a:scene3d>
            <a:sp3d extrusionH="430200" prstMaterial="legacyMatte">
              <a:extrusionClr>
                <a:srgbClr val="FF6600"/>
              </a:extrusionClr>
            </a:sp3d>
          </a:bodyPr>
          <a:p>
            <a:pPr algn="ctr"/>
            <a:r>
              <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rPr>
              <a:t>互助合作可以共赢！</a:t>
            </a:r>
            <a:endPar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Rectangle 2"/>
          <p:cNvSpPr>
            <a:spLocks noGrp="1" noChangeArrowheads="1"/>
          </p:cNvSpPr>
          <p:nvPr>
            <p:ph type="title"/>
          </p:nvPr>
        </p:nvSpPr>
        <p:spPr>
          <a:xfrm>
            <a:off x="589280" y="365125"/>
            <a:ext cx="8050530" cy="549275"/>
          </a:xfrm>
        </p:spPr>
        <p:txBody>
          <a:bodyPr vert="horz" lIns="91440" tIns="45720" rIns="91440" bIns="45720" rtlCol="0" anchor="ctr">
            <a:noAutofit/>
          </a:body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6600" b="0" i="0" u="none" strike="noStrike" kern="1200" cap="all" spc="0" normalizeH="0" baseline="0" noProof="0" dirty="0" smtClean="0">
                <a:ln>
                  <a:noFill/>
                </a:ln>
                <a:solidFill>
                  <a:schemeClr val="tx1"/>
                </a:solidFill>
                <a:effectLst/>
                <a:uLnTx/>
                <a:uFillTx/>
                <a:latin typeface="+mn-ea"/>
                <a:ea typeface="+mn-ea"/>
                <a:cs typeface="+mj-cs"/>
              </a:rPr>
              <a:t>活动二：我向你借力</a:t>
            </a:r>
            <a:endParaRPr kumimoji="0" lang="en-US" altLang="zh-CN" sz="6600" b="0" i="0" u="none" strike="noStrike" kern="1200" cap="all" spc="0" normalizeH="0" baseline="0" noProof="0" dirty="0" smtClean="0">
              <a:ln>
                <a:noFill/>
              </a:ln>
              <a:solidFill>
                <a:schemeClr val="tx1"/>
              </a:solidFill>
              <a:effectLst/>
              <a:uLnTx/>
              <a:uFillTx/>
              <a:latin typeface="+mn-ea"/>
              <a:ea typeface="+mn-ea"/>
              <a:cs typeface="+mj-cs"/>
            </a:endParaRPr>
          </a:p>
        </p:txBody>
      </p:sp>
      <p:sp>
        <p:nvSpPr>
          <p:cNvPr id="17411" name="Rectangle 3"/>
          <p:cNvSpPr>
            <a:spLocks noGrp="1" noChangeArrowheads="1"/>
          </p:cNvSpPr>
          <p:nvPr>
            <p:ph idx="1"/>
          </p:nvPr>
        </p:nvSpPr>
        <p:spPr>
          <a:xfrm>
            <a:off x="503238" y="1412875"/>
            <a:ext cx="8135938" cy="3579813"/>
          </a:xfrm>
        </p:spPr>
        <p:txBody>
          <a:bodyPr vert="horz" wrap="square" lIns="91440" tIns="45720" rIns="91440" bIns="45720" numCol="1" anchor="t" anchorCtr="0" compatLnSpc="1"/>
          <a:lstStyle/>
          <a:p>
            <a:pPr marL="342900" marR="0" lvl="0" indent="-342900" algn="l" defTabSz="914400" rtl="0" eaLnBrk="1" fontAlgn="base" latinLnBrk="0" hangingPunct="1">
              <a:lnSpc>
                <a:spcPct val="100000"/>
              </a:lnSpc>
              <a:spcBef>
                <a:spcPts val="800"/>
              </a:spcBef>
              <a:spcAft>
                <a:spcPct val="0"/>
              </a:spcAft>
              <a:buClrTx/>
              <a:buSzTx/>
              <a:buFont typeface="Arial" panose="020B0604020202020204" pitchFamily="34" charset="0"/>
              <a:buNone/>
              <a:defRPr/>
            </a:pPr>
            <a:r>
              <a:rPr kumimoji="0" lang="zh-CN" altLang="en-US" sz="3200" b="0" i="0" u="none" strike="noStrike" kern="1200" cap="none" spc="0" normalizeH="0" baseline="0" noProof="0" dirty="0" smtClean="0">
                <a:ln>
                  <a:noFill/>
                </a:ln>
                <a:solidFill>
                  <a:schemeClr val="tx1"/>
                </a:solidFill>
                <a:effectLst/>
                <a:uLnTx/>
                <a:uFillTx/>
                <a:latin typeface="+mn-lt"/>
                <a:ea typeface="+mn-ea"/>
                <a:cs typeface="+mn-cs"/>
              </a:rPr>
              <a:t>           请面对面围成内外两圈转圈，当音乐停止，选用一种方式向对面同学，表达自己</a:t>
            </a:r>
            <a:r>
              <a:rPr kumimoji="0" lang="zh-CN" altLang="en-US" sz="3200" b="0" i="0" u="none" strike="noStrike" kern="1200" cap="none" spc="0" normalizeH="0" baseline="0" noProof="0" dirty="0" smtClean="0">
                <a:ln>
                  <a:noFill/>
                </a:ln>
                <a:solidFill>
                  <a:schemeClr val="accent2"/>
                </a:solidFill>
                <a:effectLst/>
                <a:uLnTx/>
                <a:uFillTx/>
                <a:latin typeface="+mn-lt"/>
                <a:ea typeface="+mn-ea"/>
                <a:cs typeface="+mn-cs"/>
              </a:rPr>
              <a:t>关爱班级，互助合作</a:t>
            </a:r>
            <a:r>
              <a:rPr kumimoji="0" lang="zh-CN" altLang="en-US" sz="3200" b="0" i="0" u="none" strike="noStrike" kern="1200" cap="none" spc="0" normalizeH="0" baseline="0" noProof="0" dirty="0" smtClean="0">
                <a:ln>
                  <a:noFill/>
                </a:ln>
                <a:solidFill>
                  <a:schemeClr val="tx1"/>
                </a:solidFill>
                <a:effectLst/>
                <a:uLnTx/>
                <a:uFillTx/>
                <a:latin typeface="+mn-lt"/>
                <a:ea typeface="+mn-ea"/>
                <a:cs typeface="+mn-cs"/>
              </a:rPr>
              <a:t>的意愿。</a:t>
            </a:r>
            <a:endParaRPr kumimoji="0" lang="zh-CN" altLang="en-US" sz="3200" b="0" i="0" u="none" strike="noStrike" kern="1200" cap="none" spc="0" normalizeH="0" baseline="0" noProof="0" dirty="0" smtClean="0">
              <a:ln>
                <a:noFill/>
              </a:ln>
              <a:solidFill>
                <a:schemeClr val="tx1"/>
              </a:solidFill>
              <a:effectLst/>
              <a:uLnTx/>
              <a:uFillTx/>
              <a:latin typeface="+mn-lt"/>
              <a:ea typeface="+mn-ea"/>
              <a:cs typeface="+mn-cs"/>
            </a:endParaRPr>
          </a:p>
        </p:txBody>
      </p:sp>
      <p:pic>
        <p:nvPicPr>
          <p:cNvPr id="17412" name="Picture 5" descr="t01cdd39799ede1628b"/>
          <p:cNvPicPr>
            <a:picLocks noChangeAspect="1"/>
          </p:cNvPicPr>
          <p:nvPr/>
        </p:nvPicPr>
        <p:blipFill>
          <a:blip r:embed="rId1"/>
          <a:stretch>
            <a:fillRect/>
          </a:stretch>
        </p:blipFill>
        <p:spPr>
          <a:xfrm>
            <a:off x="2236788" y="2884488"/>
            <a:ext cx="4924425" cy="2147887"/>
          </a:xfrm>
          <a:prstGeom prst="rect">
            <a:avLst/>
          </a:prstGeom>
          <a:noFill/>
          <a:ln w="9525">
            <a:noFill/>
          </a:ln>
        </p:spPr>
      </p:pic>
      <p:sp>
        <p:nvSpPr>
          <p:cNvPr id="2" name="矩形 1"/>
          <p:cNvSpPr/>
          <p:nvPr/>
        </p:nvSpPr>
        <p:spPr>
          <a:xfrm>
            <a:off x="4427984" y="5387918"/>
            <a:ext cx="4316820" cy="646331"/>
          </a:xfrm>
          <a:prstGeom prst="rect">
            <a:avLst/>
          </a:prstGeom>
          <a:noFill/>
        </p:spPr>
        <p:txBody>
          <a:bodyPr>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3600" b="1" i="0" u="none" strike="noStrike" kern="1200" cap="none" spc="50" normalizeH="0" baseline="0" noProof="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uLnTx/>
                <a:uFillTx/>
                <a:latin typeface="Arial" panose="020B0604020202020204" pitchFamily="34" charset="0"/>
                <a:ea typeface="宋体" panose="02010600030101010101" pitchFamily="2" charset="-122"/>
                <a:cs typeface="+mn-cs"/>
              </a:rPr>
              <a:t>~</a:t>
            </a:r>
            <a:r>
              <a:rPr kumimoji="0" lang="zh-CN" altLang="en-US" sz="3600" b="1" i="0" u="none" strike="noStrike" kern="1200" cap="none" spc="50" normalizeH="0" baseline="0" noProof="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uLnTx/>
                <a:uFillTx/>
                <a:latin typeface="Arial" panose="020B0604020202020204" pitchFamily="34" charset="0"/>
                <a:ea typeface="宋体" panose="02010600030101010101" pitchFamily="2" charset="-122"/>
                <a:cs typeface="+mn-cs"/>
              </a:rPr>
              <a:t>力气越大越好哦</a:t>
            </a:r>
            <a:r>
              <a:rPr kumimoji="0" lang="en-US" altLang="zh-CN" sz="3600" b="1" i="0" u="none" strike="noStrike" kern="1200" cap="none" spc="50" normalizeH="0" baseline="0" noProof="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uLnTx/>
                <a:uFillTx/>
                <a:latin typeface="Arial" panose="020B0604020202020204" pitchFamily="34" charset="0"/>
                <a:ea typeface="宋体" panose="02010600030101010101" pitchFamily="2" charset="-122"/>
                <a:cs typeface="+mn-cs"/>
              </a:rPr>
              <a:t>~</a:t>
            </a:r>
            <a:endParaRPr kumimoji="0" lang="zh-CN" altLang="en-US" sz="3600" b="1" i="0" u="none" strike="noStrike" kern="1200" cap="none" spc="50" normalizeH="0" baseline="0" noProof="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uLnTx/>
              <a:uFillTx/>
              <a:latin typeface="Arial" panose="020B0604020202020204" pitchFamily="34" charset="0"/>
              <a:ea typeface="宋体" panose="02010600030101010101" pitchFamily="2" charset="-122"/>
              <a:cs typeface="+mn-cs"/>
            </a:endParaRPr>
          </a:p>
        </p:txBody>
      </p:sp>
      <p:pic>
        <p:nvPicPr>
          <p:cNvPr id="3" name="图片 2"/>
          <p:cNvPicPr>
            <a:picLocks noChangeAspect="1"/>
          </p:cNvPicPr>
          <p:nvPr/>
        </p:nvPicPr>
        <p:blipFill>
          <a:blip r:embed="rId2"/>
          <a:stretch>
            <a:fillRect/>
          </a:stretch>
        </p:blipFill>
        <p:spPr>
          <a:xfrm>
            <a:off x="4343400" y="3200400"/>
            <a:ext cx="457200" cy="45720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8434" name="Picture 4" descr="t01509b6d723099db4b"/>
          <p:cNvPicPr>
            <a:picLocks noGrp="1" noChangeAspect="1"/>
          </p:cNvPicPr>
          <p:nvPr>
            <p:ph idx="1"/>
          </p:nvPr>
        </p:nvPicPr>
        <p:blipFill>
          <a:blip r:embed="rId1"/>
          <a:srcRect/>
          <a:stretch>
            <a:fillRect/>
          </a:stretch>
        </p:blipFill>
        <p:spPr>
          <a:xfrm>
            <a:off x="3124200" y="0"/>
            <a:ext cx="2971800" cy="6858000"/>
          </a:xfrm>
          <a:ln/>
        </p:spPr>
      </p:pic>
      <p:sp>
        <p:nvSpPr>
          <p:cNvPr id="14338" name="Rectangle 2"/>
          <p:cNvSpPr>
            <a:spLocks noGrp="1" noChangeArrowheads="1"/>
          </p:cNvSpPr>
          <p:nvPr>
            <p:ph type="title"/>
          </p:nvPr>
        </p:nvSpPr>
        <p:spPr/>
        <p:txBody>
          <a:bodyPr vert="horz" lIns="91440" tIns="45720" rIns="91440" bIns="45720" rtlCol="0" anchor="ctr">
            <a:noAutofit/>
          </a:bodyPr>
          <a:lstStyle/>
          <a:p>
            <a:pPr marL="0" marR="0" lvl="0" indent="0" algn="l" defTabSz="914400" rtl="0" eaLnBrk="1" fontAlgn="auto" latinLnBrk="0" hangingPunct="1">
              <a:lnSpc>
                <a:spcPct val="100000"/>
              </a:lnSpc>
              <a:spcBef>
                <a:spcPct val="0"/>
              </a:spcBef>
              <a:spcAft>
                <a:spcPts val="0"/>
              </a:spcAft>
              <a:buClrTx/>
              <a:buSzTx/>
              <a:buFontTx/>
              <a:buNone/>
              <a:defRPr/>
            </a:pPr>
            <a:endParaRPr kumimoji="0" lang="zh-CN" altLang="zh-CN" sz="2800" b="0" i="0" u="none" strike="noStrike" kern="1200" cap="all" spc="0" normalizeH="0" baseline="0" noProof="0" smtClean="0">
              <a:ln>
                <a:noFill/>
              </a:ln>
              <a:solidFill>
                <a:schemeClr val="tx1"/>
              </a:solidFill>
              <a:effectLst/>
              <a:uLnTx/>
              <a:uFillTx/>
              <a:latin typeface="+mj-lt"/>
              <a:ea typeface="+mj-ea"/>
              <a:cs typeface="+mj-cs"/>
            </a:endParaRPr>
          </a:p>
        </p:txBody>
      </p:sp>
      <p:pic>
        <p:nvPicPr>
          <p:cNvPr id="18436" name="Picture 5" descr="20121201143832_h4dFS">
            <a:hlinkClick r:id="rId2" action="ppaction://hlinkfile"/>
          </p:cNvPr>
          <p:cNvPicPr>
            <a:picLocks noChangeAspect="1"/>
          </p:cNvPicPr>
          <p:nvPr/>
        </p:nvPicPr>
        <p:blipFill>
          <a:blip r:embed="rId3"/>
          <a:stretch>
            <a:fillRect/>
          </a:stretch>
        </p:blipFill>
        <p:spPr>
          <a:xfrm>
            <a:off x="6096000" y="0"/>
            <a:ext cx="3048000" cy="6858000"/>
          </a:xfrm>
          <a:prstGeom prst="rect">
            <a:avLst/>
          </a:prstGeom>
          <a:noFill/>
          <a:ln w="9525">
            <a:noFill/>
          </a:ln>
        </p:spPr>
      </p:pic>
      <p:pic>
        <p:nvPicPr>
          <p:cNvPr id="18437" name="Picture 6" descr="t017ba7181e2947e98d"/>
          <p:cNvPicPr>
            <a:picLocks noChangeAspect="1"/>
          </p:cNvPicPr>
          <p:nvPr/>
        </p:nvPicPr>
        <p:blipFill>
          <a:blip r:embed="rId4"/>
          <a:stretch>
            <a:fillRect/>
          </a:stretch>
        </p:blipFill>
        <p:spPr>
          <a:xfrm>
            <a:off x="0" y="0"/>
            <a:ext cx="3124200" cy="6858000"/>
          </a:xfrm>
          <a:prstGeom prst="rect">
            <a:avLst/>
          </a:prstGeom>
          <a:noFill/>
          <a:ln w="9525">
            <a:noFill/>
          </a:ln>
        </p:spPr>
      </p:pic>
      <p:sp>
        <p:nvSpPr>
          <p:cNvPr id="18438" name="WordArt 7"/>
          <p:cNvSpPr>
            <a:spLocks noTextEdit="1"/>
          </p:cNvSpPr>
          <p:nvPr/>
        </p:nvSpPr>
        <p:spPr>
          <a:xfrm>
            <a:off x="762000" y="609600"/>
            <a:ext cx="1600200" cy="914400"/>
          </a:xfrm>
          <a:prstGeom prst="rect">
            <a:avLst/>
          </a:prstGeom>
        </p:spPr>
        <p:txBody>
          <a:bodyPr wrap="none" fromWordArt="1">
            <a:prstTxWarp prst="textArchUp">
              <a:avLst>
                <a:gd name="adj" fmla="val 11668013"/>
              </a:avLst>
            </a:prstTxWarp>
            <a:normAutofit/>
          </a:bodyPr>
          <a:p>
            <a:pPr algn="ctr"/>
            <a:r>
              <a:rPr lang="zh-CN" altLang="en-US" sz="3600" b="1">
                <a:ln w="9525" cap="flat" cmpd="sng">
                  <a:solidFill>
                    <a:srgbClr val="000000"/>
                  </a:solidFill>
                  <a:prstDash val="solid"/>
                  <a:headEnd type="none" w="med" len="med"/>
                  <a:tailEnd type="none" w="med" len="med"/>
                </a:ln>
                <a:solidFill>
                  <a:srgbClr val="000000"/>
                </a:solidFill>
                <a:latin typeface="华文彩云" panose="02010800040101010101" pitchFamily="2" charset="-122"/>
                <a:ea typeface="华文彩云" panose="02010800040101010101" pitchFamily="2" charset="-122"/>
              </a:rPr>
              <a:t>握手</a:t>
            </a:r>
            <a:endParaRPr lang="zh-CN" altLang="en-US" sz="3600" b="1">
              <a:ln w="9525" cap="flat" cmpd="sng">
                <a:solidFill>
                  <a:srgbClr val="000000"/>
                </a:solidFill>
                <a:prstDash val="solid"/>
                <a:headEnd type="none" w="med" len="med"/>
                <a:tailEnd type="none" w="med" len="med"/>
              </a:ln>
              <a:solidFill>
                <a:srgbClr val="000000"/>
              </a:solidFill>
              <a:latin typeface="华文彩云" panose="02010800040101010101" pitchFamily="2" charset="-122"/>
              <a:ea typeface="华文彩云" panose="02010800040101010101" pitchFamily="2" charset="-122"/>
            </a:endParaRPr>
          </a:p>
        </p:txBody>
      </p:sp>
      <p:sp>
        <p:nvSpPr>
          <p:cNvPr id="18439" name="WordArt 8"/>
          <p:cNvSpPr>
            <a:spLocks noTextEdit="1"/>
          </p:cNvSpPr>
          <p:nvPr/>
        </p:nvSpPr>
        <p:spPr>
          <a:xfrm>
            <a:off x="3962400" y="5257800"/>
            <a:ext cx="1390650" cy="1143000"/>
          </a:xfrm>
          <a:prstGeom prst="rect">
            <a:avLst/>
          </a:prstGeom>
        </p:spPr>
        <p:txBody>
          <a:bodyPr wrap="none" fromWordArt="1">
            <a:prstTxWarp prst="textCanDown">
              <a:avLst>
                <a:gd name="adj" fmla="val 17917"/>
              </a:avLst>
            </a:prstTxWarp>
            <a:normAutofit/>
          </a:bodyPr>
          <a:p>
            <a:pPr algn="ctr"/>
            <a:r>
              <a:rPr lang="zh-CN" altLang="en-US" sz="3600" b="1">
                <a:ln w="9525" cap="flat" cmpd="sng">
                  <a:solidFill>
                    <a:srgbClr val="000000"/>
                  </a:solidFill>
                  <a:prstDash val="solid"/>
                  <a:headEnd type="none" w="med" len="med"/>
                  <a:tailEnd type="none" w="med" len="med"/>
                </a:ln>
                <a:solidFill>
                  <a:srgbClr val="000000"/>
                </a:solidFill>
                <a:latin typeface="华文彩云" panose="02010800040101010101" pitchFamily="2" charset="-122"/>
                <a:ea typeface="华文彩云" panose="02010800040101010101" pitchFamily="2" charset="-122"/>
              </a:rPr>
              <a:t>击掌</a:t>
            </a:r>
            <a:endParaRPr lang="zh-CN" altLang="en-US" sz="3600" b="1">
              <a:ln w="9525" cap="flat" cmpd="sng">
                <a:solidFill>
                  <a:srgbClr val="000000"/>
                </a:solidFill>
                <a:prstDash val="solid"/>
                <a:headEnd type="none" w="med" len="med"/>
                <a:tailEnd type="none" w="med" len="med"/>
              </a:ln>
              <a:solidFill>
                <a:srgbClr val="000000"/>
              </a:solidFill>
              <a:latin typeface="华文彩云" panose="02010800040101010101" pitchFamily="2" charset="-122"/>
              <a:ea typeface="华文彩云" panose="02010800040101010101" pitchFamily="2" charset="-122"/>
            </a:endParaRPr>
          </a:p>
        </p:txBody>
      </p:sp>
      <p:sp>
        <p:nvSpPr>
          <p:cNvPr id="18440" name="WordArt 9"/>
          <p:cNvSpPr>
            <a:spLocks noTextEdit="1"/>
          </p:cNvSpPr>
          <p:nvPr/>
        </p:nvSpPr>
        <p:spPr>
          <a:xfrm>
            <a:off x="6477000" y="4495800"/>
            <a:ext cx="1390650" cy="1016000"/>
          </a:xfrm>
          <a:prstGeom prst="rect">
            <a:avLst/>
          </a:prstGeom>
        </p:spPr>
        <p:txBody>
          <a:bodyPr wrap="none" fromWordArt="1">
            <a:prstTxWarp prst="textDeflate">
              <a:avLst>
                <a:gd name="adj" fmla="val 12250"/>
              </a:avLst>
            </a:prstTxWarp>
            <a:normAutofit/>
          </a:bodyPr>
          <a:p>
            <a:pPr algn="ctr"/>
            <a:r>
              <a:rPr lang="zh-CN" altLang="en-US" sz="3600" b="1">
                <a:ln w="9525" cap="flat" cmpd="sng">
                  <a:solidFill>
                    <a:srgbClr val="000000"/>
                  </a:solidFill>
                  <a:prstDash val="solid"/>
                  <a:headEnd type="none" w="med" len="med"/>
                  <a:tailEnd type="none" w="med" len="med"/>
                </a:ln>
                <a:solidFill>
                  <a:srgbClr val="000000"/>
                </a:solidFill>
                <a:latin typeface="华文彩云" panose="02010800040101010101" pitchFamily="2" charset="-122"/>
                <a:ea typeface="华文彩云" panose="02010800040101010101" pitchFamily="2" charset="-122"/>
              </a:rPr>
              <a:t>拥抱</a:t>
            </a:r>
            <a:endParaRPr lang="zh-CN" altLang="en-US" sz="3600" b="1">
              <a:ln w="9525" cap="flat" cmpd="sng">
                <a:solidFill>
                  <a:srgbClr val="000000"/>
                </a:solidFill>
                <a:prstDash val="solid"/>
                <a:headEnd type="none" w="med" len="med"/>
                <a:tailEnd type="none" w="med" len="med"/>
              </a:ln>
              <a:solidFill>
                <a:srgbClr val="000000"/>
              </a:solidFill>
              <a:latin typeface="华文彩云" panose="02010800040101010101" pitchFamily="2" charset="-122"/>
              <a:ea typeface="华文彩云" panose="02010800040101010101" pitchFamily="2" charset="-122"/>
            </a:endParaRPr>
          </a:p>
        </p:txBody>
      </p:sp>
    </p:spTree>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386" name="Rectangle 2"/>
          <p:cNvSpPr>
            <a:spLocks noGrp="1" noChangeArrowheads="1"/>
          </p:cNvSpPr>
          <p:nvPr>
            <p:ph type="title"/>
          </p:nvPr>
        </p:nvSpPr>
        <p:spPr>
          <a:xfrm>
            <a:off x="381000" y="836613"/>
            <a:ext cx="8229600" cy="1143000"/>
          </a:xfrm>
        </p:spPr>
        <p:txBody>
          <a:bodyPr vert="horz" lIns="91440" tIns="45720" rIns="91440" bIns="45720" rtlCol="0" anchor="ctr">
            <a:noAutofit/>
          </a:body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4000" b="0" i="0" u="none" strike="noStrike" kern="1200" cap="all" spc="0" normalizeH="0" baseline="0" noProof="0" dirty="0" smtClean="0">
                <a:ln>
                  <a:noFill/>
                </a:ln>
                <a:solidFill>
                  <a:schemeClr val="tx1"/>
                </a:solidFill>
                <a:effectLst/>
                <a:uLnTx/>
                <a:uFillTx/>
                <a:latin typeface="+mn-ea"/>
                <a:ea typeface="+mn-ea"/>
                <a:cs typeface="+mj-cs"/>
              </a:rPr>
              <a:t>温暖在指尖，合作助共赢</a:t>
            </a:r>
            <a:endParaRPr kumimoji="0" lang="zh-CN" altLang="en-US" sz="4000" b="0" i="0" u="none" strike="noStrike" kern="1200" cap="all" spc="0" normalizeH="0" baseline="0" noProof="0" dirty="0" smtClean="0">
              <a:ln>
                <a:noFill/>
              </a:ln>
              <a:solidFill>
                <a:schemeClr val="tx1"/>
              </a:solidFill>
              <a:effectLst/>
              <a:uLnTx/>
              <a:uFillTx/>
              <a:latin typeface="+mn-ea"/>
              <a:ea typeface="+mn-ea"/>
              <a:cs typeface="+mj-cs"/>
            </a:endParaRPr>
          </a:p>
        </p:txBody>
      </p:sp>
      <p:pic>
        <p:nvPicPr>
          <p:cNvPr id="19459" name="Picture 5" descr="t01e33b64efffa34344"/>
          <p:cNvPicPr>
            <a:picLocks noChangeAspect="1"/>
          </p:cNvPicPr>
          <p:nvPr/>
        </p:nvPicPr>
        <p:blipFill>
          <a:blip r:embed="rId1"/>
          <a:stretch>
            <a:fillRect/>
          </a:stretch>
        </p:blipFill>
        <p:spPr>
          <a:xfrm>
            <a:off x="3200400" y="2060575"/>
            <a:ext cx="2590800" cy="2497138"/>
          </a:xfrm>
          <a:prstGeom prst="rect">
            <a:avLst/>
          </a:prstGeom>
          <a:noFill/>
          <a:ln w="9525">
            <a:noFill/>
          </a:ln>
        </p:spPr>
      </p:pic>
      <p:sp>
        <p:nvSpPr>
          <p:cNvPr id="17414" name="WordArt 6"/>
          <p:cNvSpPr>
            <a:spLocks noChangeArrowheads="1" noChangeShapeType="1" noTextEdit="1"/>
          </p:cNvSpPr>
          <p:nvPr/>
        </p:nvSpPr>
        <p:spPr bwMode="auto">
          <a:xfrm>
            <a:off x="1835696" y="5157192"/>
            <a:ext cx="6928048" cy="761802"/>
          </a:xfrm>
          <a:prstGeom prst="rect">
            <a:avLst/>
          </a:prstGeom>
        </p:spPr>
        <p:txBody>
          <a:bodyPr wrap="none" numCol="1" fromWordArt="1">
            <a:prstTxWarp prst="textPlain">
              <a:avLst>
                <a:gd name="adj" fmla="val 50000"/>
              </a:avLst>
            </a:prstTxWarp>
            <a:scene3d>
              <a:camera prst="orthographicFront"/>
              <a:lightRig rig="threePt" dir="t"/>
            </a:scene3d>
            <a:sp3d>
              <a:bevelB w="38100" h="38100"/>
            </a:sp3d>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3600" b="1" i="0" u="none" strike="noStrike" kern="10" cap="none" spc="0" normalizeH="0" baseline="0" noProof="0" dirty="0">
                <a:ln w="12700">
                  <a:noFill/>
                  <a:rou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glow rad="63500">
                    <a:schemeClr val="accent2">
                      <a:satMod val="175000"/>
                      <a:alpha val="40000"/>
                    </a:schemeClr>
                  </a:glow>
                  <a:outerShdw dist="35921" dir="2700000" sy="50000" kx="2115830" algn="bl" rotWithShape="0">
                    <a:srgbClr val="C0C0C0">
                      <a:alpha val="80000"/>
                    </a:srgbClr>
                  </a:outerShdw>
                </a:effectLst>
                <a:uLnTx/>
                <a:uFillTx/>
                <a:latin typeface="宋体" panose="02010600030101010101" pitchFamily="2" charset="-122"/>
                <a:ea typeface="宋体" panose="02010600030101010101" pitchFamily="2" charset="-122"/>
                <a:cs typeface="+mn-cs"/>
              </a:rPr>
              <a:t>让有爱的初二（</a:t>
            </a:r>
            <a:r>
              <a:rPr kumimoji="0" lang="en-US" altLang="zh-CN" sz="3600" b="1" i="0" u="none" strike="noStrike" kern="10" cap="none" spc="0" normalizeH="0" baseline="0" noProof="0" dirty="0">
                <a:ln w="12700">
                  <a:noFill/>
                  <a:rou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glow rad="63500">
                    <a:schemeClr val="accent2">
                      <a:satMod val="175000"/>
                      <a:alpha val="40000"/>
                    </a:schemeClr>
                  </a:glow>
                  <a:outerShdw dist="35921" dir="2700000" sy="50000" kx="2115830" algn="bl" rotWithShape="0">
                    <a:srgbClr val="C0C0C0">
                      <a:alpha val="80000"/>
                    </a:srgbClr>
                  </a:outerShdw>
                </a:effectLst>
                <a:uLnTx/>
                <a:uFillTx/>
                <a:latin typeface="宋体" panose="02010600030101010101" pitchFamily="2" charset="-122"/>
                <a:ea typeface="宋体" panose="02010600030101010101" pitchFamily="2" charset="-122"/>
                <a:cs typeface="+mn-cs"/>
              </a:rPr>
              <a:t>8</a:t>
            </a:r>
            <a:r>
              <a:rPr kumimoji="0" lang="zh-CN" altLang="en-US" sz="3600" b="1" i="0" u="none" strike="noStrike" kern="10" cap="none" spc="0" normalizeH="0" baseline="0" noProof="0" dirty="0">
                <a:ln w="12700">
                  <a:noFill/>
                  <a:rou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glow rad="63500">
                    <a:schemeClr val="accent2">
                      <a:satMod val="175000"/>
                      <a:alpha val="40000"/>
                    </a:schemeClr>
                  </a:glow>
                  <a:outerShdw dist="35921" dir="2700000" sy="50000" kx="2115830" algn="bl" rotWithShape="0">
                    <a:srgbClr val="C0C0C0">
                      <a:alpha val="80000"/>
                    </a:srgbClr>
                  </a:outerShdw>
                </a:effectLst>
                <a:uLnTx/>
                <a:uFillTx/>
                <a:latin typeface="宋体" panose="02010600030101010101" pitchFamily="2" charset="-122"/>
                <a:ea typeface="宋体" panose="02010600030101010101" pitchFamily="2" charset="-122"/>
                <a:cs typeface="+mn-cs"/>
              </a:rPr>
              <a:t>）载你飞得更高！</a:t>
            </a:r>
            <a:endParaRPr kumimoji="0" lang="zh-CN" altLang="en-US" sz="3600" b="1" i="0" u="none" strike="noStrike" kern="10" cap="none" spc="0" normalizeH="0" baseline="0" noProof="0" dirty="0">
              <a:ln w="12700">
                <a:noFill/>
                <a:rou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glow rad="63500">
                  <a:schemeClr val="accent2">
                    <a:satMod val="175000"/>
                    <a:alpha val="40000"/>
                  </a:schemeClr>
                </a:glow>
                <a:outerShdw dist="35921" dir="2700000" sy="50000" kx="2115830" algn="bl" rotWithShape="0">
                  <a:srgbClr val="C0C0C0">
                    <a:alpha val="80000"/>
                  </a:srgbClr>
                </a:outerShdw>
              </a:effectLst>
              <a:uLnTx/>
              <a:uFillTx/>
              <a:latin typeface="宋体" panose="02010600030101010101" pitchFamily="2" charset="-122"/>
              <a:ea typeface="宋体" panose="02010600030101010101" pitchFamily="2" charset="-122"/>
              <a:cs typeface="+mn-cs"/>
            </a:endParaRPr>
          </a:p>
        </p:txBody>
      </p:sp>
    </p:spTree>
  </p:cSld>
  <p:clrMapOvr>
    <a:masterClrMapping/>
  </p:clrMapOvr>
  <p:transition spd="slow">
    <p:blinds dir="vert"/>
  </p:transition>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角度">
  <a:themeElements>
    <a:clrScheme name="角度">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角度">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角度">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Angles</Template>
  <TotalTime>0</TotalTime>
  <Words>1161</Words>
  <Application>WPS 演示</Application>
  <PresentationFormat>在屏幕上显示</PresentationFormat>
  <Paragraphs>102</Paragraphs>
  <Slides>17</Slides>
  <Notes>7</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17</vt:i4>
      </vt:variant>
    </vt:vector>
  </HeadingPairs>
  <TitlesOfParts>
    <vt:vector size="36" baseType="lpstr">
      <vt:lpstr>Arial</vt:lpstr>
      <vt:lpstr>宋体</vt:lpstr>
      <vt:lpstr>Wingdings</vt:lpstr>
      <vt:lpstr>Franklin Gothic Medium</vt:lpstr>
      <vt:lpstr>微软雅黑</vt:lpstr>
      <vt:lpstr>Franklin Gothic Book</vt:lpstr>
      <vt:lpstr>隶书</vt:lpstr>
      <vt:lpstr>Calibri</vt:lpstr>
      <vt:lpstr>Tunga</vt:lpstr>
      <vt:lpstr>华文彩云</vt:lpstr>
      <vt:lpstr>Tunga</vt:lpstr>
      <vt:lpstr>黑体</vt:lpstr>
      <vt:lpstr>Courier New</vt:lpstr>
      <vt:lpstr>微软雅黑</vt:lpstr>
      <vt:lpstr>华文行楷</vt:lpstr>
      <vt:lpstr>华文新魏</vt:lpstr>
      <vt:lpstr>方正舒体</vt:lpstr>
      <vt:lpstr>方正姚体</vt:lpstr>
      <vt:lpstr>角度</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Administrator</cp:lastModifiedBy>
  <cp:revision>40</cp:revision>
  <dcterms:created xsi:type="dcterms:W3CDTF">2012-09-08T17:47:45Z</dcterms:created>
  <dcterms:modified xsi:type="dcterms:W3CDTF">2016-10-09T09:13:06Z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2052-10.1.0.5975</vt:lpwstr>
  </property>
</Properties>
</file>